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06" r:id="rId2"/>
    <p:sldId id="873" r:id="rId3"/>
    <p:sldId id="947" r:id="rId4"/>
    <p:sldId id="776" r:id="rId5"/>
    <p:sldId id="956" r:id="rId6"/>
    <p:sldId id="943" r:id="rId7"/>
    <p:sldId id="946" r:id="rId8"/>
    <p:sldId id="957" r:id="rId9"/>
    <p:sldId id="944" r:id="rId10"/>
    <p:sldId id="948" r:id="rId11"/>
    <p:sldId id="949" r:id="rId12"/>
    <p:sldId id="950" r:id="rId13"/>
    <p:sldId id="962" r:id="rId14"/>
    <p:sldId id="953" r:id="rId15"/>
    <p:sldId id="958" r:id="rId16"/>
    <p:sldId id="951" r:id="rId17"/>
    <p:sldId id="963" r:id="rId18"/>
    <p:sldId id="952" r:id="rId19"/>
    <p:sldId id="955" r:id="rId20"/>
    <p:sldId id="959" r:id="rId21"/>
    <p:sldId id="960" r:id="rId22"/>
    <p:sldId id="961" r:id="rId23"/>
    <p:sldId id="87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8" userDrawn="1">
          <p15:clr>
            <a:srgbClr val="A4A3A4"/>
          </p15:clr>
        </p15:guide>
        <p15:guide id="2" orient="horz" pos="142" userDrawn="1">
          <p15:clr>
            <a:srgbClr val="A4A3A4"/>
          </p15:clr>
        </p15:guide>
        <p15:guide id="3" pos="3795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pos="7246">
          <p15:clr>
            <a:srgbClr val="A4A3A4"/>
          </p15:clr>
        </p15:guide>
        <p15:guide id="6" orient="horz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 w" initials="h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  <a:srgbClr val="898989"/>
    <a:srgbClr val="FFFFFF"/>
    <a:srgbClr val="000000"/>
    <a:srgbClr val="9C0C15"/>
    <a:srgbClr val="FF3333"/>
    <a:srgbClr val="2192BC"/>
    <a:srgbClr val="9B0D14"/>
    <a:srgbClr val="354B5E"/>
    <a:srgbClr val="EA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1272" autoAdjust="0"/>
  </p:normalViewPr>
  <p:slideViewPr>
    <p:cSldViewPr snapToGrid="0" showGuides="1">
      <p:cViewPr varScale="1">
        <p:scale>
          <a:sx n="78" d="100"/>
          <a:sy n="78" d="100"/>
        </p:scale>
        <p:origin x="519" y="48"/>
      </p:cViewPr>
      <p:guideLst>
        <p:guide orient="horz" pos="4178"/>
        <p:guide orient="horz" pos="142"/>
        <p:guide pos="3795"/>
        <p:guide pos="325"/>
        <p:guide pos="7246"/>
        <p:guide orient="horz" pos="21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408AC-F8EF-4A59-AC20-B98858F5247A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26CE-9A4F-4553-A14E-67C2F68AF1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0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43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95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31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895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5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661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6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0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7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9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21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72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66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39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33C37-E15B-462D-94CF-2922676AF7A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27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1" b="14193"/>
          <a:stretch>
            <a:fillRect/>
          </a:stretch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48387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4838700"/>
            <a:ext cx="1219200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3" t="2008" r="12924" b="16160"/>
          <a:stretch>
            <a:fillRect/>
          </a:stretch>
        </p:blipFill>
        <p:spPr>
          <a:xfrm>
            <a:off x="-76200" y="0"/>
            <a:ext cx="4170284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7861" y="0"/>
            <a:ext cx="4162737" cy="6858000"/>
          </a:xfrm>
          <a:prstGeom prst="rect">
            <a:avLst/>
          </a:prstGeom>
          <a:solidFill>
            <a:srgbClr val="BA2A17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4181478" y="0"/>
            <a:ext cx="0" cy="6858000"/>
          </a:xfrm>
          <a:prstGeom prst="line">
            <a:avLst/>
          </a:prstGeom>
          <a:ln>
            <a:solidFill>
              <a:srgbClr val="BA2A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 userDrawn="1"/>
        </p:nvGrpSpPr>
        <p:grpSpPr>
          <a:xfrm>
            <a:off x="10193778" y="567838"/>
            <a:ext cx="1541022" cy="40701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62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71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9" name="组合 48"/>
          <p:cNvGrpSpPr/>
          <p:nvPr userDrawn="1"/>
        </p:nvGrpSpPr>
        <p:grpSpPr>
          <a:xfrm>
            <a:off x="7260561" y="2179170"/>
            <a:ext cx="8359980" cy="8435636"/>
            <a:chOff x="232331" y="500672"/>
            <a:chExt cx="476896" cy="481212"/>
          </a:xfrm>
          <a:solidFill>
            <a:srgbClr val="9C0C15">
              <a:alpha val="3000"/>
            </a:srgbClr>
          </a:solidFill>
        </p:grpSpPr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232331" y="500672"/>
              <a:ext cx="476896" cy="481212"/>
            </a:xfrm>
            <a:custGeom>
              <a:avLst/>
              <a:gdLst>
                <a:gd name="T0" fmla="*/ 234 w 467"/>
                <a:gd name="T1" fmla="*/ 0 h 469"/>
                <a:gd name="T2" fmla="*/ 0 w 467"/>
                <a:gd name="T3" fmla="*/ 235 h 469"/>
                <a:gd name="T4" fmla="*/ 234 w 467"/>
                <a:gd name="T5" fmla="*/ 469 h 469"/>
                <a:gd name="T6" fmla="*/ 467 w 467"/>
                <a:gd name="T7" fmla="*/ 235 h 469"/>
                <a:gd name="T8" fmla="*/ 234 w 467"/>
                <a:gd name="T9" fmla="*/ 0 h 469"/>
                <a:gd name="T10" fmla="*/ 234 w 467"/>
                <a:gd name="T11" fmla="*/ 461 h 469"/>
                <a:gd name="T12" fmla="*/ 9 w 467"/>
                <a:gd name="T13" fmla="*/ 235 h 469"/>
                <a:gd name="T14" fmla="*/ 234 w 467"/>
                <a:gd name="T15" fmla="*/ 9 h 469"/>
                <a:gd name="T16" fmla="*/ 459 w 467"/>
                <a:gd name="T17" fmla="*/ 235 h 469"/>
                <a:gd name="T18" fmla="*/ 234 w 467"/>
                <a:gd name="T19" fmla="*/ 46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469">
                  <a:moveTo>
                    <a:pt x="234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4"/>
                    <a:pt x="105" y="469"/>
                    <a:pt x="234" y="469"/>
                  </a:cubicBezTo>
                  <a:cubicBezTo>
                    <a:pt x="363" y="469"/>
                    <a:pt x="467" y="364"/>
                    <a:pt x="467" y="235"/>
                  </a:cubicBezTo>
                  <a:cubicBezTo>
                    <a:pt x="467" y="105"/>
                    <a:pt x="363" y="0"/>
                    <a:pt x="234" y="0"/>
                  </a:cubicBezTo>
                  <a:close/>
                  <a:moveTo>
                    <a:pt x="234" y="461"/>
                  </a:moveTo>
                  <a:cubicBezTo>
                    <a:pt x="109" y="461"/>
                    <a:pt x="9" y="360"/>
                    <a:pt x="9" y="235"/>
                  </a:cubicBezTo>
                  <a:cubicBezTo>
                    <a:pt x="9" y="110"/>
                    <a:pt x="109" y="9"/>
                    <a:pt x="234" y="9"/>
                  </a:cubicBezTo>
                  <a:cubicBezTo>
                    <a:pt x="358" y="9"/>
                    <a:pt x="459" y="110"/>
                    <a:pt x="459" y="235"/>
                  </a:cubicBezTo>
                  <a:cubicBezTo>
                    <a:pt x="459" y="360"/>
                    <a:pt x="358" y="461"/>
                    <a:pt x="234" y="46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427405" y="919305"/>
              <a:ext cx="29779" cy="32800"/>
            </a:xfrm>
            <a:custGeom>
              <a:avLst/>
              <a:gdLst>
                <a:gd name="T0" fmla="*/ 15 w 29"/>
                <a:gd name="T1" fmla="*/ 20 h 32"/>
                <a:gd name="T2" fmla="*/ 15 w 29"/>
                <a:gd name="T3" fmla="*/ 15 h 32"/>
                <a:gd name="T4" fmla="*/ 29 w 29"/>
                <a:gd name="T5" fmla="*/ 17 h 32"/>
                <a:gd name="T6" fmla="*/ 27 w 29"/>
                <a:gd name="T7" fmla="*/ 29 h 32"/>
                <a:gd name="T8" fmla="*/ 21 w 29"/>
                <a:gd name="T9" fmla="*/ 31 h 32"/>
                <a:gd name="T10" fmla="*/ 13 w 29"/>
                <a:gd name="T11" fmla="*/ 31 h 32"/>
                <a:gd name="T12" fmla="*/ 5 w 29"/>
                <a:gd name="T13" fmla="*/ 28 h 32"/>
                <a:gd name="T14" fmla="*/ 1 w 29"/>
                <a:gd name="T15" fmla="*/ 22 h 32"/>
                <a:gd name="T16" fmla="*/ 0 w 29"/>
                <a:gd name="T17" fmla="*/ 14 h 32"/>
                <a:gd name="T18" fmla="*/ 3 w 29"/>
                <a:gd name="T19" fmla="*/ 6 h 32"/>
                <a:gd name="T20" fmla="*/ 10 w 29"/>
                <a:gd name="T21" fmla="*/ 1 h 32"/>
                <a:gd name="T22" fmla="*/ 18 w 29"/>
                <a:gd name="T23" fmla="*/ 1 h 32"/>
                <a:gd name="T24" fmla="*/ 26 w 29"/>
                <a:gd name="T25" fmla="*/ 4 h 32"/>
                <a:gd name="T26" fmla="*/ 29 w 29"/>
                <a:gd name="T27" fmla="*/ 11 h 32"/>
                <a:gd name="T28" fmla="*/ 23 w 29"/>
                <a:gd name="T29" fmla="*/ 11 h 32"/>
                <a:gd name="T30" fmla="*/ 21 w 29"/>
                <a:gd name="T31" fmla="*/ 8 h 32"/>
                <a:gd name="T32" fmla="*/ 17 w 29"/>
                <a:gd name="T33" fmla="*/ 6 h 32"/>
                <a:gd name="T34" fmla="*/ 10 w 29"/>
                <a:gd name="T35" fmla="*/ 7 h 32"/>
                <a:gd name="T36" fmla="*/ 7 w 29"/>
                <a:gd name="T37" fmla="*/ 14 h 32"/>
                <a:gd name="T38" fmla="*/ 8 w 29"/>
                <a:gd name="T39" fmla="*/ 23 h 32"/>
                <a:gd name="T40" fmla="*/ 14 w 29"/>
                <a:gd name="T41" fmla="*/ 26 h 32"/>
                <a:gd name="T42" fmla="*/ 17 w 29"/>
                <a:gd name="T43" fmla="*/ 26 h 32"/>
                <a:gd name="T44" fmla="*/ 21 w 29"/>
                <a:gd name="T45" fmla="*/ 25 h 32"/>
                <a:gd name="T46" fmla="*/ 22 w 29"/>
                <a:gd name="T47" fmla="*/ 21 h 32"/>
                <a:gd name="T48" fmla="*/ 15 w 29"/>
                <a:gd name="T4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32">
                  <a:moveTo>
                    <a:pt x="15" y="20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0"/>
                    <a:pt x="23" y="30"/>
                    <a:pt x="21" y="31"/>
                  </a:cubicBezTo>
                  <a:cubicBezTo>
                    <a:pt x="18" y="32"/>
                    <a:pt x="16" y="32"/>
                    <a:pt x="13" y="31"/>
                  </a:cubicBezTo>
                  <a:cubicBezTo>
                    <a:pt x="10" y="31"/>
                    <a:pt x="7" y="30"/>
                    <a:pt x="5" y="28"/>
                  </a:cubicBezTo>
                  <a:cubicBezTo>
                    <a:pt x="3" y="26"/>
                    <a:pt x="2" y="24"/>
                    <a:pt x="1" y="22"/>
                  </a:cubicBezTo>
                  <a:cubicBezTo>
                    <a:pt x="0" y="19"/>
                    <a:pt x="0" y="16"/>
                    <a:pt x="0" y="14"/>
                  </a:cubicBezTo>
                  <a:cubicBezTo>
                    <a:pt x="1" y="11"/>
                    <a:pt x="2" y="8"/>
                    <a:pt x="3" y="6"/>
                  </a:cubicBezTo>
                  <a:cubicBezTo>
                    <a:pt x="5" y="3"/>
                    <a:pt x="7" y="2"/>
                    <a:pt x="10" y="1"/>
                  </a:cubicBezTo>
                  <a:cubicBezTo>
                    <a:pt x="12" y="0"/>
                    <a:pt x="15" y="0"/>
                    <a:pt x="18" y="1"/>
                  </a:cubicBezTo>
                  <a:cubicBezTo>
                    <a:pt x="21" y="1"/>
                    <a:pt x="24" y="2"/>
                    <a:pt x="26" y="4"/>
                  </a:cubicBezTo>
                  <a:cubicBezTo>
                    <a:pt x="28" y="6"/>
                    <a:pt x="29" y="8"/>
                    <a:pt x="29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4" y="5"/>
                    <a:pt x="12" y="6"/>
                    <a:pt x="10" y="7"/>
                  </a:cubicBezTo>
                  <a:cubicBezTo>
                    <a:pt x="8" y="9"/>
                    <a:pt x="7" y="11"/>
                    <a:pt x="7" y="14"/>
                  </a:cubicBezTo>
                  <a:cubicBezTo>
                    <a:pt x="6" y="18"/>
                    <a:pt x="6" y="21"/>
                    <a:pt x="8" y="23"/>
                  </a:cubicBezTo>
                  <a:cubicBezTo>
                    <a:pt x="9" y="25"/>
                    <a:pt x="11" y="26"/>
                    <a:pt x="14" y="26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9" y="26"/>
                    <a:pt x="20" y="25"/>
                    <a:pt x="21" y="25"/>
                  </a:cubicBezTo>
                  <a:cubicBezTo>
                    <a:pt x="22" y="21"/>
                    <a:pt x="22" y="21"/>
                    <a:pt x="22" y="21"/>
                  </a:cubicBezTo>
                  <a:lnTo>
                    <a:pt x="15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391584" y="908947"/>
              <a:ext cx="34095" cy="37116"/>
            </a:xfrm>
            <a:custGeom>
              <a:avLst/>
              <a:gdLst>
                <a:gd name="T0" fmla="*/ 0 w 79"/>
                <a:gd name="T1" fmla="*/ 67 h 86"/>
                <a:gd name="T2" fmla="*/ 24 w 79"/>
                <a:gd name="T3" fmla="*/ 0 h 86"/>
                <a:gd name="T4" fmla="*/ 36 w 79"/>
                <a:gd name="T5" fmla="*/ 5 h 86"/>
                <a:gd name="T6" fmla="*/ 48 w 79"/>
                <a:gd name="T7" fmla="*/ 60 h 86"/>
                <a:gd name="T8" fmla="*/ 64 w 79"/>
                <a:gd name="T9" fmla="*/ 14 h 86"/>
                <a:gd name="T10" fmla="*/ 79 w 79"/>
                <a:gd name="T11" fmla="*/ 19 h 86"/>
                <a:gd name="T12" fmla="*/ 55 w 79"/>
                <a:gd name="T13" fmla="*/ 86 h 86"/>
                <a:gd name="T14" fmla="*/ 41 w 79"/>
                <a:gd name="T15" fmla="*/ 81 h 86"/>
                <a:gd name="T16" fmla="*/ 29 w 79"/>
                <a:gd name="T17" fmla="*/ 26 h 86"/>
                <a:gd name="T18" fmla="*/ 12 w 79"/>
                <a:gd name="T19" fmla="*/ 72 h 86"/>
                <a:gd name="T20" fmla="*/ 0 w 79"/>
                <a:gd name="T21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86">
                  <a:moveTo>
                    <a:pt x="0" y="67"/>
                  </a:moveTo>
                  <a:lnTo>
                    <a:pt x="24" y="0"/>
                  </a:lnTo>
                  <a:lnTo>
                    <a:pt x="36" y="5"/>
                  </a:lnTo>
                  <a:lnTo>
                    <a:pt x="48" y="60"/>
                  </a:lnTo>
                  <a:lnTo>
                    <a:pt x="64" y="14"/>
                  </a:lnTo>
                  <a:lnTo>
                    <a:pt x="79" y="19"/>
                  </a:lnTo>
                  <a:lnTo>
                    <a:pt x="55" y="86"/>
                  </a:lnTo>
                  <a:lnTo>
                    <a:pt x="41" y="81"/>
                  </a:lnTo>
                  <a:lnTo>
                    <a:pt x="29" y="26"/>
                  </a:lnTo>
                  <a:lnTo>
                    <a:pt x="12" y="72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303110" y="850684"/>
              <a:ext cx="39705" cy="38842"/>
            </a:xfrm>
            <a:custGeom>
              <a:avLst/>
              <a:gdLst>
                <a:gd name="T0" fmla="*/ 0 w 92"/>
                <a:gd name="T1" fmla="*/ 47 h 90"/>
                <a:gd name="T2" fmla="*/ 56 w 92"/>
                <a:gd name="T3" fmla="*/ 0 h 90"/>
                <a:gd name="T4" fmla="*/ 66 w 92"/>
                <a:gd name="T5" fmla="*/ 12 h 90"/>
                <a:gd name="T6" fmla="*/ 47 w 92"/>
                <a:gd name="T7" fmla="*/ 64 h 90"/>
                <a:gd name="T8" fmla="*/ 85 w 92"/>
                <a:gd name="T9" fmla="*/ 33 h 90"/>
                <a:gd name="T10" fmla="*/ 92 w 92"/>
                <a:gd name="T11" fmla="*/ 43 h 90"/>
                <a:gd name="T12" fmla="*/ 37 w 92"/>
                <a:gd name="T13" fmla="*/ 90 h 90"/>
                <a:gd name="T14" fmla="*/ 28 w 92"/>
                <a:gd name="T15" fmla="*/ 78 h 90"/>
                <a:gd name="T16" fmla="*/ 45 w 92"/>
                <a:gd name="T17" fmla="*/ 26 h 90"/>
                <a:gd name="T18" fmla="*/ 9 w 92"/>
                <a:gd name="T19" fmla="*/ 57 h 90"/>
                <a:gd name="T20" fmla="*/ 0 w 92"/>
                <a:gd name="T21" fmla="*/ 4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0">
                  <a:moveTo>
                    <a:pt x="0" y="47"/>
                  </a:moveTo>
                  <a:lnTo>
                    <a:pt x="56" y="0"/>
                  </a:lnTo>
                  <a:lnTo>
                    <a:pt x="66" y="12"/>
                  </a:lnTo>
                  <a:lnTo>
                    <a:pt x="47" y="64"/>
                  </a:lnTo>
                  <a:lnTo>
                    <a:pt x="85" y="33"/>
                  </a:lnTo>
                  <a:lnTo>
                    <a:pt x="92" y="43"/>
                  </a:lnTo>
                  <a:lnTo>
                    <a:pt x="37" y="90"/>
                  </a:lnTo>
                  <a:lnTo>
                    <a:pt x="28" y="78"/>
                  </a:lnTo>
                  <a:lnTo>
                    <a:pt x="45" y="26"/>
                  </a:lnTo>
                  <a:lnTo>
                    <a:pt x="9" y="57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360079" y="896863"/>
              <a:ext cx="32800" cy="32800"/>
            </a:xfrm>
            <a:custGeom>
              <a:avLst/>
              <a:gdLst>
                <a:gd name="T0" fmla="*/ 15 w 32"/>
                <a:gd name="T1" fmla="*/ 6 h 32"/>
                <a:gd name="T2" fmla="*/ 21 w 32"/>
                <a:gd name="T3" fmla="*/ 7 h 32"/>
                <a:gd name="T4" fmla="*/ 25 w 32"/>
                <a:gd name="T5" fmla="*/ 13 h 32"/>
                <a:gd name="T6" fmla="*/ 23 w 32"/>
                <a:gd name="T7" fmla="*/ 20 h 32"/>
                <a:gd name="T8" fmla="*/ 17 w 32"/>
                <a:gd name="T9" fmla="*/ 26 h 32"/>
                <a:gd name="T10" fmla="*/ 11 w 32"/>
                <a:gd name="T11" fmla="*/ 25 h 32"/>
                <a:gd name="T12" fmla="*/ 7 w 32"/>
                <a:gd name="T13" fmla="*/ 20 h 32"/>
                <a:gd name="T14" fmla="*/ 9 w 32"/>
                <a:gd name="T15" fmla="*/ 12 h 32"/>
                <a:gd name="T16" fmla="*/ 15 w 32"/>
                <a:gd name="T17" fmla="*/ 6 h 32"/>
                <a:gd name="T18" fmla="*/ 1 w 32"/>
                <a:gd name="T19" fmla="*/ 20 h 32"/>
                <a:gd name="T20" fmla="*/ 8 w 32"/>
                <a:gd name="T21" fmla="*/ 29 h 32"/>
                <a:gd name="T22" fmla="*/ 19 w 32"/>
                <a:gd name="T23" fmla="*/ 31 h 32"/>
                <a:gd name="T24" fmla="*/ 29 w 32"/>
                <a:gd name="T25" fmla="*/ 24 h 32"/>
                <a:gd name="T26" fmla="*/ 31 w 32"/>
                <a:gd name="T27" fmla="*/ 12 h 32"/>
                <a:gd name="T28" fmla="*/ 24 w 32"/>
                <a:gd name="T29" fmla="*/ 3 h 32"/>
                <a:gd name="T30" fmla="*/ 18 w 32"/>
                <a:gd name="T31" fmla="*/ 1 h 32"/>
                <a:gd name="T32" fmla="*/ 13 w 32"/>
                <a:gd name="T33" fmla="*/ 1 h 32"/>
                <a:gd name="T34" fmla="*/ 8 w 32"/>
                <a:gd name="T35" fmla="*/ 3 h 32"/>
                <a:gd name="T36" fmla="*/ 3 w 32"/>
                <a:gd name="T37" fmla="*/ 9 h 32"/>
                <a:gd name="T38" fmla="*/ 1 w 32"/>
                <a:gd name="T3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2">
                  <a:moveTo>
                    <a:pt x="15" y="6"/>
                  </a:moveTo>
                  <a:cubicBezTo>
                    <a:pt x="17" y="6"/>
                    <a:pt x="19" y="6"/>
                    <a:pt x="21" y="7"/>
                  </a:cubicBezTo>
                  <a:cubicBezTo>
                    <a:pt x="24" y="9"/>
                    <a:pt x="25" y="10"/>
                    <a:pt x="25" y="13"/>
                  </a:cubicBezTo>
                  <a:cubicBezTo>
                    <a:pt x="26" y="15"/>
                    <a:pt x="25" y="17"/>
                    <a:pt x="23" y="20"/>
                  </a:cubicBezTo>
                  <a:cubicBezTo>
                    <a:pt x="21" y="23"/>
                    <a:pt x="19" y="25"/>
                    <a:pt x="17" y="26"/>
                  </a:cubicBezTo>
                  <a:cubicBezTo>
                    <a:pt x="15" y="27"/>
                    <a:pt x="13" y="26"/>
                    <a:pt x="11" y="25"/>
                  </a:cubicBezTo>
                  <a:cubicBezTo>
                    <a:pt x="8" y="24"/>
                    <a:pt x="7" y="22"/>
                    <a:pt x="7" y="20"/>
                  </a:cubicBezTo>
                  <a:cubicBezTo>
                    <a:pt x="6" y="17"/>
                    <a:pt x="7" y="15"/>
                    <a:pt x="9" y="12"/>
                  </a:cubicBezTo>
                  <a:cubicBezTo>
                    <a:pt x="11" y="9"/>
                    <a:pt x="13" y="7"/>
                    <a:pt x="15" y="6"/>
                  </a:cubicBezTo>
                  <a:close/>
                  <a:moveTo>
                    <a:pt x="1" y="20"/>
                  </a:moveTo>
                  <a:cubicBezTo>
                    <a:pt x="2" y="24"/>
                    <a:pt x="4" y="27"/>
                    <a:pt x="8" y="29"/>
                  </a:cubicBezTo>
                  <a:cubicBezTo>
                    <a:pt x="12" y="32"/>
                    <a:pt x="15" y="32"/>
                    <a:pt x="19" y="31"/>
                  </a:cubicBezTo>
                  <a:cubicBezTo>
                    <a:pt x="23" y="30"/>
                    <a:pt x="26" y="28"/>
                    <a:pt x="29" y="24"/>
                  </a:cubicBezTo>
                  <a:cubicBezTo>
                    <a:pt x="31" y="20"/>
                    <a:pt x="32" y="16"/>
                    <a:pt x="31" y="12"/>
                  </a:cubicBezTo>
                  <a:cubicBezTo>
                    <a:pt x="30" y="8"/>
                    <a:pt x="28" y="5"/>
                    <a:pt x="24" y="3"/>
                  </a:cubicBezTo>
                  <a:cubicBezTo>
                    <a:pt x="22" y="2"/>
                    <a:pt x="20" y="1"/>
                    <a:pt x="18" y="1"/>
                  </a:cubicBezTo>
                  <a:cubicBezTo>
                    <a:pt x="16" y="0"/>
                    <a:pt x="15" y="0"/>
                    <a:pt x="13" y="1"/>
                  </a:cubicBezTo>
                  <a:cubicBezTo>
                    <a:pt x="11" y="1"/>
                    <a:pt x="10" y="2"/>
                    <a:pt x="8" y="3"/>
                  </a:cubicBezTo>
                  <a:cubicBezTo>
                    <a:pt x="7" y="4"/>
                    <a:pt x="5" y="6"/>
                    <a:pt x="3" y="9"/>
                  </a:cubicBezTo>
                  <a:cubicBezTo>
                    <a:pt x="1" y="13"/>
                    <a:pt x="0" y="17"/>
                    <a:pt x="1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>
              <a:spLocks noEditPoints="1"/>
            </p:cNvSpPr>
            <p:nvPr/>
          </p:nvSpPr>
          <p:spPr bwMode="auto">
            <a:xfrm>
              <a:off x="327279" y="873989"/>
              <a:ext cx="34958" cy="34958"/>
            </a:xfrm>
            <a:custGeom>
              <a:avLst/>
              <a:gdLst>
                <a:gd name="T0" fmla="*/ 24 w 34"/>
                <a:gd name="T1" fmla="*/ 9 h 34"/>
                <a:gd name="T2" fmla="*/ 27 w 34"/>
                <a:gd name="T3" fmla="*/ 13 h 34"/>
                <a:gd name="T4" fmla="*/ 28 w 34"/>
                <a:gd name="T5" fmla="*/ 15 h 34"/>
                <a:gd name="T6" fmla="*/ 28 w 34"/>
                <a:gd name="T7" fmla="*/ 19 h 34"/>
                <a:gd name="T8" fmla="*/ 25 w 34"/>
                <a:gd name="T9" fmla="*/ 23 h 34"/>
                <a:gd name="T10" fmla="*/ 21 w 34"/>
                <a:gd name="T11" fmla="*/ 27 h 34"/>
                <a:gd name="T12" fmla="*/ 18 w 34"/>
                <a:gd name="T13" fmla="*/ 28 h 34"/>
                <a:gd name="T14" fmla="*/ 15 w 34"/>
                <a:gd name="T15" fmla="*/ 28 h 34"/>
                <a:gd name="T16" fmla="*/ 12 w 34"/>
                <a:gd name="T17" fmla="*/ 25 h 34"/>
                <a:gd name="T18" fmla="*/ 8 w 34"/>
                <a:gd name="T19" fmla="*/ 23 h 34"/>
                <a:gd name="T20" fmla="*/ 21 w 34"/>
                <a:gd name="T21" fmla="*/ 7 h 34"/>
                <a:gd name="T22" fmla="*/ 24 w 34"/>
                <a:gd name="T23" fmla="*/ 9 h 34"/>
                <a:gd name="T24" fmla="*/ 0 w 34"/>
                <a:gd name="T25" fmla="*/ 23 h 34"/>
                <a:gd name="T26" fmla="*/ 9 w 34"/>
                <a:gd name="T27" fmla="*/ 30 h 34"/>
                <a:gd name="T28" fmla="*/ 14 w 34"/>
                <a:gd name="T29" fmla="*/ 33 h 34"/>
                <a:gd name="T30" fmla="*/ 19 w 34"/>
                <a:gd name="T31" fmla="*/ 34 h 34"/>
                <a:gd name="T32" fmla="*/ 25 w 34"/>
                <a:gd name="T33" fmla="*/ 32 h 34"/>
                <a:gd name="T34" fmla="*/ 29 w 34"/>
                <a:gd name="T35" fmla="*/ 28 h 34"/>
                <a:gd name="T36" fmla="*/ 33 w 34"/>
                <a:gd name="T37" fmla="*/ 21 h 34"/>
                <a:gd name="T38" fmla="*/ 34 w 34"/>
                <a:gd name="T39" fmla="*/ 16 h 34"/>
                <a:gd name="T40" fmla="*/ 33 w 34"/>
                <a:gd name="T41" fmla="*/ 11 h 34"/>
                <a:gd name="T42" fmla="*/ 29 w 34"/>
                <a:gd name="T43" fmla="*/ 7 h 34"/>
                <a:gd name="T44" fmla="*/ 20 w 34"/>
                <a:gd name="T45" fmla="*/ 0 h 34"/>
                <a:gd name="T46" fmla="*/ 0 w 34"/>
                <a:gd name="T47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34">
                  <a:moveTo>
                    <a:pt x="24" y="9"/>
                  </a:moveTo>
                  <a:cubicBezTo>
                    <a:pt x="25" y="11"/>
                    <a:pt x="27" y="12"/>
                    <a:pt x="27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9" y="16"/>
                    <a:pt x="28" y="18"/>
                    <a:pt x="28" y="19"/>
                  </a:cubicBezTo>
                  <a:cubicBezTo>
                    <a:pt x="27" y="20"/>
                    <a:pt x="26" y="22"/>
                    <a:pt x="25" y="23"/>
                  </a:cubicBezTo>
                  <a:cubicBezTo>
                    <a:pt x="23" y="25"/>
                    <a:pt x="22" y="26"/>
                    <a:pt x="21" y="27"/>
                  </a:cubicBezTo>
                  <a:cubicBezTo>
                    <a:pt x="20" y="28"/>
                    <a:pt x="18" y="28"/>
                    <a:pt x="18" y="28"/>
                  </a:cubicBezTo>
                  <a:cubicBezTo>
                    <a:pt x="17" y="28"/>
                    <a:pt x="16" y="28"/>
                    <a:pt x="15" y="28"/>
                  </a:cubicBezTo>
                  <a:cubicBezTo>
                    <a:pt x="14" y="27"/>
                    <a:pt x="13" y="27"/>
                    <a:pt x="12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21" y="7"/>
                    <a:pt x="21" y="7"/>
                    <a:pt x="21" y="7"/>
                  </a:cubicBezTo>
                  <a:lnTo>
                    <a:pt x="24" y="9"/>
                  </a:lnTo>
                  <a:close/>
                  <a:moveTo>
                    <a:pt x="0" y="23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11" y="31"/>
                    <a:pt x="12" y="32"/>
                    <a:pt x="14" y="33"/>
                  </a:cubicBezTo>
                  <a:cubicBezTo>
                    <a:pt x="15" y="34"/>
                    <a:pt x="17" y="34"/>
                    <a:pt x="19" y="34"/>
                  </a:cubicBezTo>
                  <a:cubicBezTo>
                    <a:pt x="21" y="34"/>
                    <a:pt x="23" y="33"/>
                    <a:pt x="25" y="32"/>
                  </a:cubicBezTo>
                  <a:cubicBezTo>
                    <a:pt x="26" y="31"/>
                    <a:pt x="28" y="29"/>
                    <a:pt x="29" y="28"/>
                  </a:cubicBezTo>
                  <a:cubicBezTo>
                    <a:pt x="31" y="25"/>
                    <a:pt x="33" y="23"/>
                    <a:pt x="33" y="21"/>
                  </a:cubicBezTo>
                  <a:cubicBezTo>
                    <a:pt x="34" y="20"/>
                    <a:pt x="34" y="18"/>
                    <a:pt x="34" y="16"/>
                  </a:cubicBezTo>
                  <a:cubicBezTo>
                    <a:pt x="34" y="14"/>
                    <a:pt x="34" y="12"/>
                    <a:pt x="33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/>
            <p:cNvSpPr>
              <a:spLocks noEditPoints="1"/>
            </p:cNvSpPr>
            <p:nvPr/>
          </p:nvSpPr>
          <p:spPr bwMode="auto">
            <a:xfrm>
              <a:off x="282394" y="832126"/>
              <a:ext cx="36684" cy="31937"/>
            </a:xfrm>
            <a:custGeom>
              <a:avLst/>
              <a:gdLst>
                <a:gd name="T0" fmla="*/ 38 w 85"/>
                <a:gd name="T1" fmla="*/ 19 h 74"/>
                <a:gd name="T2" fmla="*/ 67 w 85"/>
                <a:gd name="T3" fmla="*/ 14 h 74"/>
                <a:gd name="T4" fmla="*/ 50 w 85"/>
                <a:gd name="T5" fmla="*/ 36 h 74"/>
                <a:gd name="T6" fmla="*/ 38 w 85"/>
                <a:gd name="T7" fmla="*/ 19 h 74"/>
                <a:gd name="T8" fmla="*/ 85 w 85"/>
                <a:gd name="T9" fmla="*/ 14 h 74"/>
                <a:gd name="T10" fmla="*/ 78 w 85"/>
                <a:gd name="T11" fmla="*/ 0 h 74"/>
                <a:gd name="T12" fmla="*/ 0 w 85"/>
                <a:gd name="T13" fmla="*/ 12 h 74"/>
                <a:gd name="T14" fmla="*/ 10 w 85"/>
                <a:gd name="T15" fmla="*/ 24 h 74"/>
                <a:gd name="T16" fmla="*/ 26 w 85"/>
                <a:gd name="T17" fmla="*/ 21 h 74"/>
                <a:gd name="T18" fmla="*/ 40 w 85"/>
                <a:gd name="T19" fmla="*/ 47 h 74"/>
                <a:gd name="T20" fmla="*/ 29 w 85"/>
                <a:gd name="T21" fmla="*/ 59 h 74"/>
                <a:gd name="T22" fmla="*/ 38 w 85"/>
                <a:gd name="T23" fmla="*/ 74 h 74"/>
                <a:gd name="T24" fmla="*/ 85 w 85"/>
                <a:gd name="T25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4">
                  <a:moveTo>
                    <a:pt x="38" y="19"/>
                  </a:moveTo>
                  <a:lnTo>
                    <a:pt x="67" y="14"/>
                  </a:lnTo>
                  <a:lnTo>
                    <a:pt x="50" y="36"/>
                  </a:lnTo>
                  <a:lnTo>
                    <a:pt x="38" y="19"/>
                  </a:lnTo>
                  <a:close/>
                  <a:moveTo>
                    <a:pt x="85" y="14"/>
                  </a:moveTo>
                  <a:lnTo>
                    <a:pt x="78" y="0"/>
                  </a:lnTo>
                  <a:lnTo>
                    <a:pt x="0" y="12"/>
                  </a:lnTo>
                  <a:lnTo>
                    <a:pt x="10" y="24"/>
                  </a:lnTo>
                  <a:lnTo>
                    <a:pt x="26" y="21"/>
                  </a:lnTo>
                  <a:lnTo>
                    <a:pt x="40" y="47"/>
                  </a:lnTo>
                  <a:lnTo>
                    <a:pt x="29" y="59"/>
                  </a:lnTo>
                  <a:lnTo>
                    <a:pt x="38" y="74"/>
                  </a:lnTo>
                  <a:lnTo>
                    <a:pt x="85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271173" y="796305"/>
              <a:ext cx="37979" cy="32800"/>
            </a:xfrm>
            <a:custGeom>
              <a:avLst/>
              <a:gdLst>
                <a:gd name="T0" fmla="*/ 0 w 88"/>
                <a:gd name="T1" fmla="*/ 24 h 76"/>
                <a:gd name="T2" fmla="*/ 66 w 88"/>
                <a:gd name="T3" fmla="*/ 0 h 76"/>
                <a:gd name="T4" fmla="*/ 71 w 88"/>
                <a:gd name="T5" fmla="*/ 12 h 76"/>
                <a:gd name="T6" fmla="*/ 45 w 88"/>
                <a:gd name="T7" fmla="*/ 24 h 76"/>
                <a:gd name="T8" fmla="*/ 55 w 88"/>
                <a:gd name="T9" fmla="*/ 50 h 76"/>
                <a:gd name="T10" fmla="*/ 83 w 88"/>
                <a:gd name="T11" fmla="*/ 40 h 76"/>
                <a:gd name="T12" fmla="*/ 88 w 88"/>
                <a:gd name="T13" fmla="*/ 52 h 76"/>
                <a:gd name="T14" fmla="*/ 19 w 88"/>
                <a:gd name="T15" fmla="*/ 76 h 76"/>
                <a:gd name="T16" fmla="*/ 14 w 88"/>
                <a:gd name="T17" fmla="*/ 64 h 76"/>
                <a:gd name="T18" fmla="*/ 43 w 88"/>
                <a:gd name="T19" fmla="*/ 52 h 76"/>
                <a:gd name="T20" fmla="*/ 33 w 88"/>
                <a:gd name="T21" fmla="*/ 26 h 76"/>
                <a:gd name="T22" fmla="*/ 5 w 88"/>
                <a:gd name="T23" fmla="*/ 38 h 76"/>
                <a:gd name="T24" fmla="*/ 0 w 88"/>
                <a:gd name="T25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76">
                  <a:moveTo>
                    <a:pt x="0" y="24"/>
                  </a:moveTo>
                  <a:lnTo>
                    <a:pt x="66" y="0"/>
                  </a:lnTo>
                  <a:lnTo>
                    <a:pt x="71" y="12"/>
                  </a:lnTo>
                  <a:lnTo>
                    <a:pt x="45" y="24"/>
                  </a:lnTo>
                  <a:lnTo>
                    <a:pt x="55" y="50"/>
                  </a:lnTo>
                  <a:lnTo>
                    <a:pt x="83" y="40"/>
                  </a:lnTo>
                  <a:lnTo>
                    <a:pt x="88" y="52"/>
                  </a:lnTo>
                  <a:lnTo>
                    <a:pt x="19" y="76"/>
                  </a:lnTo>
                  <a:lnTo>
                    <a:pt x="14" y="64"/>
                  </a:lnTo>
                  <a:lnTo>
                    <a:pt x="43" y="52"/>
                  </a:lnTo>
                  <a:lnTo>
                    <a:pt x="33" y="26"/>
                  </a:lnTo>
                  <a:lnTo>
                    <a:pt x="5" y="3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264268" y="768683"/>
              <a:ext cx="33663" cy="26326"/>
            </a:xfrm>
            <a:custGeom>
              <a:avLst/>
              <a:gdLst>
                <a:gd name="T0" fmla="*/ 9 w 33"/>
                <a:gd name="T1" fmla="*/ 1 h 26"/>
                <a:gd name="T2" fmla="*/ 11 w 33"/>
                <a:gd name="T3" fmla="*/ 7 h 26"/>
                <a:gd name="T4" fmla="*/ 7 w 33"/>
                <a:gd name="T5" fmla="*/ 10 h 26"/>
                <a:gd name="T6" fmla="*/ 6 w 33"/>
                <a:gd name="T7" fmla="*/ 15 h 26"/>
                <a:gd name="T8" fmla="*/ 8 w 33"/>
                <a:gd name="T9" fmla="*/ 19 h 26"/>
                <a:gd name="T10" fmla="*/ 11 w 33"/>
                <a:gd name="T11" fmla="*/ 20 h 26"/>
                <a:gd name="T12" fmla="*/ 13 w 33"/>
                <a:gd name="T13" fmla="*/ 19 h 26"/>
                <a:gd name="T14" fmla="*/ 14 w 33"/>
                <a:gd name="T15" fmla="*/ 16 h 26"/>
                <a:gd name="T16" fmla="*/ 14 w 33"/>
                <a:gd name="T17" fmla="*/ 11 h 26"/>
                <a:gd name="T18" fmla="*/ 16 w 33"/>
                <a:gd name="T19" fmla="*/ 4 h 26"/>
                <a:gd name="T20" fmla="*/ 22 w 33"/>
                <a:gd name="T21" fmla="*/ 0 h 26"/>
                <a:gd name="T22" fmla="*/ 26 w 33"/>
                <a:gd name="T23" fmla="*/ 1 h 26"/>
                <a:gd name="T24" fmla="*/ 30 w 33"/>
                <a:gd name="T25" fmla="*/ 4 h 26"/>
                <a:gd name="T26" fmla="*/ 32 w 33"/>
                <a:gd name="T27" fmla="*/ 10 h 26"/>
                <a:gd name="T28" fmla="*/ 31 w 33"/>
                <a:gd name="T29" fmla="*/ 18 h 26"/>
                <a:gd name="T30" fmla="*/ 25 w 33"/>
                <a:gd name="T31" fmla="*/ 22 h 26"/>
                <a:gd name="T32" fmla="*/ 24 w 33"/>
                <a:gd name="T33" fmla="*/ 17 h 26"/>
                <a:gd name="T34" fmla="*/ 27 w 33"/>
                <a:gd name="T35" fmla="*/ 14 h 26"/>
                <a:gd name="T36" fmla="*/ 27 w 33"/>
                <a:gd name="T37" fmla="*/ 10 h 26"/>
                <a:gd name="T38" fmla="*/ 25 w 33"/>
                <a:gd name="T39" fmla="*/ 7 h 26"/>
                <a:gd name="T40" fmla="*/ 23 w 33"/>
                <a:gd name="T41" fmla="*/ 6 h 26"/>
                <a:gd name="T42" fmla="*/ 21 w 33"/>
                <a:gd name="T43" fmla="*/ 7 h 26"/>
                <a:gd name="T44" fmla="*/ 20 w 33"/>
                <a:gd name="T45" fmla="*/ 13 h 26"/>
                <a:gd name="T46" fmla="*/ 19 w 33"/>
                <a:gd name="T47" fmla="*/ 20 h 26"/>
                <a:gd name="T48" fmla="*/ 17 w 33"/>
                <a:gd name="T49" fmla="*/ 24 h 26"/>
                <a:gd name="T50" fmla="*/ 12 w 33"/>
                <a:gd name="T51" fmla="*/ 26 h 26"/>
                <a:gd name="T52" fmla="*/ 7 w 33"/>
                <a:gd name="T53" fmla="*/ 25 h 26"/>
                <a:gd name="T54" fmla="*/ 3 w 33"/>
                <a:gd name="T55" fmla="*/ 22 h 26"/>
                <a:gd name="T56" fmla="*/ 1 w 33"/>
                <a:gd name="T57" fmla="*/ 15 h 26"/>
                <a:gd name="T58" fmla="*/ 2 w 33"/>
                <a:gd name="T59" fmla="*/ 6 h 26"/>
                <a:gd name="T60" fmla="*/ 9 w 33"/>
                <a:gd name="T6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26">
                  <a:moveTo>
                    <a:pt x="9" y="1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8"/>
                    <a:pt x="7" y="9"/>
                    <a:pt x="7" y="10"/>
                  </a:cubicBezTo>
                  <a:cubicBezTo>
                    <a:pt x="6" y="11"/>
                    <a:pt x="6" y="13"/>
                    <a:pt x="6" y="15"/>
                  </a:cubicBezTo>
                  <a:cubicBezTo>
                    <a:pt x="6" y="16"/>
                    <a:pt x="7" y="18"/>
                    <a:pt x="8" y="19"/>
                  </a:cubicBezTo>
                  <a:cubicBezTo>
                    <a:pt x="9" y="19"/>
                    <a:pt x="10" y="20"/>
                    <a:pt x="11" y="20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8"/>
                    <a:pt x="14" y="17"/>
                    <a:pt x="14" y="16"/>
                  </a:cubicBezTo>
                  <a:cubicBezTo>
                    <a:pt x="14" y="16"/>
                    <a:pt x="14" y="14"/>
                    <a:pt x="14" y="11"/>
                  </a:cubicBezTo>
                  <a:cubicBezTo>
                    <a:pt x="14" y="8"/>
                    <a:pt x="15" y="6"/>
                    <a:pt x="16" y="4"/>
                  </a:cubicBezTo>
                  <a:cubicBezTo>
                    <a:pt x="17" y="2"/>
                    <a:pt x="19" y="1"/>
                    <a:pt x="22" y="0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28" y="1"/>
                    <a:pt x="29" y="2"/>
                    <a:pt x="30" y="4"/>
                  </a:cubicBezTo>
                  <a:cubicBezTo>
                    <a:pt x="31" y="5"/>
                    <a:pt x="31" y="7"/>
                    <a:pt x="32" y="10"/>
                  </a:cubicBezTo>
                  <a:cubicBezTo>
                    <a:pt x="33" y="13"/>
                    <a:pt x="32" y="16"/>
                    <a:pt x="31" y="18"/>
                  </a:cubicBezTo>
                  <a:cubicBezTo>
                    <a:pt x="30" y="20"/>
                    <a:pt x="28" y="22"/>
                    <a:pt x="25" y="2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6" y="15"/>
                    <a:pt x="27" y="14"/>
                  </a:cubicBezTo>
                  <a:cubicBezTo>
                    <a:pt x="27" y="13"/>
                    <a:pt x="27" y="12"/>
                    <a:pt x="27" y="10"/>
                  </a:cubicBezTo>
                  <a:cubicBezTo>
                    <a:pt x="27" y="9"/>
                    <a:pt x="26" y="7"/>
                    <a:pt x="25" y="7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6"/>
                    <a:pt x="22" y="6"/>
                    <a:pt x="21" y="7"/>
                  </a:cubicBezTo>
                  <a:cubicBezTo>
                    <a:pt x="21" y="8"/>
                    <a:pt x="21" y="10"/>
                    <a:pt x="20" y="13"/>
                  </a:cubicBezTo>
                  <a:cubicBezTo>
                    <a:pt x="20" y="16"/>
                    <a:pt x="20" y="18"/>
                    <a:pt x="19" y="20"/>
                  </a:cubicBezTo>
                  <a:cubicBezTo>
                    <a:pt x="19" y="21"/>
                    <a:pt x="18" y="23"/>
                    <a:pt x="17" y="24"/>
                  </a:cubicBezTo>
                  <a:cubicBezTo>
                    <a:pt x="16" y="25"/>
                    <a:pt x="14" y="25"/>
                    <a:pt x="12" y="26"/>
                  </a:cubicBezTo>
                  <a:cubicBezTo>
                    <a:pt x="11" y="26"/>
                    <a:pt x="9" y="26"/>
                    <a:pt x="7" y="25"/>
                  </a:cubicBezTo>
                  <a:cubicBezTo>
                    <a:pt x="6" y="24"/>
                    <a:pt x="4" y="23"/>
                    <a:pt x="3" y="22"/>
                  </a:cubicBezTo>
                  <a:cubicBezTo>
                    <a:pt x="2" y="20"/>
                    <a:pt x="1" y="18"/>
                    <a:pt x="1" y="15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4"/>
                    <a:pt x="6" y="2"/>
                    <a:pt x="9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"/>
            <p:cNvSpPr/>
            <p:nvPr/>
          </p:nvSpPr>
          <p:spPr bwMode="auto">
            <a:xfrm>
              <a:off x="477469" y="920168"/>
              <a:ext cx="26758" cy="32800"/>
            </a:xfrm>
            <a:custGeom>
              <a:avLst/>
              <a:gdLst>
                <a:gd name="T0" fmla="*/ 0 w 26"/>
                <a:gd name="T1" fmla="*/ 3 h 32"/>
                <a:gd name="T2" fmla="*/ 6 w 26"/>
                <a:gd name="T3" fmla="*/ 2 h 32"/>
                <a:gd name="T4" fmla="*/ 8 w 26"/>
                <a:gd name="T5" fmla="*/ 18 h 32"/>
                <a:gd name="T6" fmla="*/ 8 w 26"/>
                <a:gd name="T7" fmla="*/ 23 h 32"/>
                <a:gd name="T8" fmla="*/ 10 w 26"/>
                <a:gd name="T9" fmla="*/ 26 h 32"/>
                <a:gd name="T10" fmla="*/ 14 w 26"/>
                <a:gd name="T11" fmla="*/ 27 h 32"/>
                <a:gd name="T12" fmla="*/ 18 w 26"/>
                <a:gd name="T13" fmla="*/ 25 h 32"/>
                <a:gd name="T14" fmla="*/ 20 w 26"/>
                <a:gd name="T15" fmla="*/ 23 h 32"/>
                <a:gd name="T16" fmla="*/ 19 w 26"/>
                <a:gd name="T17" fmla="*/ 17 h 32"/>
                <a:gd name="T18" fmla="*/ 18 w 26"/>
                <a:gd name="T19" fmla="*/ 1 h 32"/>
                <a:gd name="T20" fmla="*/ 24 w 26"/>
                <a:gd name="T21" fmla="*/ 0 h 32"/>
                <a:gd name="T22" fmla="*/ 25 w 26"/>
                <a:gd name="T23" fmla="*/ 16 h 32"/>
                <a:gd name="T24" fmla="*/ 26 w 26"/>
                <a:gd name="T25" fmla="*/ 24 h 32"/>
                <a:gd name="T26" fmla="*/ 24 w 26"/>
                <a:gd name="T27" fmla="*/ 28 h 32"/>
                <a:gd name="T28" fmla="*/ 21 w 26"/>
                <a:gd name="T29" fmla="*/ 30 h 32"/>
                <a:gd name="T30" fmla="*/ 15 w 26"/>
                <a:gd name="T31" fmla="*/ 32 h 32"/>
                <a:gd name="T32" fmla="*/ 8 w 26"/>
                <a:gd name="T33" fmla="*/ 31 h 32"/>
                <a:gd name="T34" fmla="*/ 5 w 26"/>
                <a:gd name="T35" fmla="*/ 29 h 32"/>
                <a:gd name="T36" fmla="*/ 3 w 26"/>
                <a:gd name="T37" fmla="*/ 26 h 32"/>
                <a:gd name="T38" fmla="*/ 1 w 26"/>
                <a:gd name="T39" fmla="*/ 18 h 32"/>
                <a:gd name="T40" fmla="*/ 0 w 26"/>
                <a:gd name="T4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2">
                  <a:moveTo>
                    <a:pt x="0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8" y="22"/>
                    <a:pt x="8" y="23"/>
                  </a:cubicBezTo>
                  <a:cubicBezTo>
                    <a:pt x="9" y="24"/>
                    <a:pt x="9" y="25"/>
                    <a:pt x="10" y="26"/>
                  </a:cubicBezTo>
                  <a:cubicBezTo>
                    <a:pt x="11" y="27"/>
                    <a:pt x="13" y="27"/>
                    <a:pt x="14" y="27"/>
                  </a:cubicBezTo>
                  <a:cubicBezTo>
                    <a:pt x="16" y="27"/>
                    <a:pt x="17" y="26"/>
                    <a:pt x="18" y="25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22"/>
                    <a:pt x="20" y="20"/>
                    <a:pt x="19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20"/>
                    <a:pt x="26" y="22"/>
                    <a:pt x="26" y="24"/>
                  </a:cubicBezTo>
                  <a:cubicBezTo>
                    <a:pt x="25" y="25"/>
                    <a:pt x="25" y="27"/>
                    <a:pt x="24" y="28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19" y="31"/>
                    <a:pt x="17" y="32"/>
                    <a:pt x="15" y="32"/>
                  </a:cubicBezTo>
                  <a:cubicBezTo>
                    <a:pt x="12" y="32"/>
                    <a:pt x="10" y="32"/>
                    <a:pt x="8" y="31"/>
                  </a:cubicBezTo>
                  <a:cubicBezTo>
                    <a:pt x="7" y="31"/>
                    <a:pt x="6" y="30"/>
                    <a:pt x="5" y="29"/>
                  </a:cubicBezTo>
                  <a:cubicBezTo>
                    <a:pt x="4" y="28"/>
                    <a:pt x="3" y="27"/>
                    <a:pt x="3" y="26"/>
                  </a:cubicBezTo>
                  <a:cubicBezTo>
                    <a:pt x="2" y="24"/>
                    <a:pt x="2" y="22"/>
                    <a:pt x="1" y="18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3"/>
            <p:cNvSpPr/>
            <p:nvPr/>
          </p:nvSpPr>
          <p:spPr bwMode="auto">
            <a:xfrm>
              <a:off x="508111" y="913263"/>
              <a:ext cx="32800" cy="35821"/>
            </a:xfrm>
            <a:custGeom>
              <a:avLst/>
              <a:gdLst>
                <a:gd name="T0" fmla="*/ 21 w 76"/>
                <a:gd name="T1" fmla="*/ 83 h 83"/>
                <a:gd name="T2" fmla="*/ 0 w 76"/>
                <a:gd name="T3" fmla="*/ 14 h 83"/>
                <a:gd name="T4" fmla="*/ 14 w 76"/>
                <a:gd name="T5" fmla="*/ 12 h 83"/>
                <a:gd name="T6" fmla="*/ 57 w 76"/>
                <a:gd name="T7" fmla="*/ 50 h 83"/>
                <a:gd name="T8" fmla="*/ 43 w 76"/>
                <a:gd name="T9" fmla="*/ 2 h 83"/>
                <a:gd name="T10" fmla="*/ 55 w 76"/>
                <a:gd name="T11" fmla="*/ 0 h 83"/>
                <a:gd name="T12" fmla="*/ 76 w 76"/>
                <a:gd name="T13" fmla="*/ 69 h 83"/>
                <a:gd name="T14" fmla="*/ 62 w 76"/>
                <a:gd name="T15" fmla="*/ 71 h 83"/>
                <a:gd name="T16" fmla="*/ 21 w 76"/>
                <a:gd name="T17" fmla="*/ 35 h 83"/>
                <a:gd name="T18" fmla="*/ 33 w 76"/>
                <a:gd name="T19" fmla="*/ 81 h 83"/>
                <a:gd name="T20" fmla="*/ 21 w 76"/>
                <a:gd name="T2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3">
                  <a:moveTo>
                    <a:pt x="21" y="83"/>
                  </a:moveTo>
                  <a:lnTo>
                    <a:pt x="0" y="14"/>
                  </a:lnTo>
                  <a:lnTo>
                    <a:pt x="14" y="12"/>
                  </a:lnTo>
                  <a:lnTo>
                    <a:pt x="57" y="50"/>
                  </a:lnTo>
                  <a:lnTo>
                    <a:pt x="43" y="2"/>
                  </a:lnTo>
                  <a:lnTo>
                    <a:pt x="55" y="0"/>
                  </a:lnTo>
                  <a:lnTo>
                    <a:pt x="76" y="69"/>
                  </a:lnTo>
                  <a:lnTo>
                    <a:pt x="62" y="71"/>
                  </a:lnTo>
                  <a:lnTo>
                    <a:pt x="21" y="35"/>
                  </a:lnTo>
                  <a:lnTo>
                    <a:pt x="33" y="81"/>
                  </a:lnTo>
                  <a:lnTo>
                    <a:pt x="21" y="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4"/>
            <p:cNvSpPr/>
            <p:nvPr/>
          </p:nvSpPr>
          <p:spPr bwMode="auto">
            <a:xfrm>
              <a:off x="538753" y="908084"/>
              <a:ext cx="17263" cy="30642"/>
            </a:xfrm>
            <a:custGeom>
              <a:avLst/>
              <a:gdLst>
                <a:gd name="T0" fmla="*/ 26 w 40"/>
                <a:gd name="T1" fmla="*/ 71 h 71"/>
                <a:gd name="T2" fmla="*/ 0 w 40"/>
                <a:gd name="T3" fmla="*/ 5 h 71"/>
                <a:gd name="T4" fmla="*/ 12 w 40"/>
                <a:gd name="T5" fmla="*/ 0 h 71"/>
                <a:gd name="T6" fmla="*/ 40 w 40"/>
                <a:gd name="T7" fmla="*/ 66 h 71"/>
                <a:gd name="T8" fmla="*/ 26 w 40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1">
                  <a:moveTo>
                    <a:pt x="26" y="7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0" y="66"/>
                  </a:lnTo>
                  <a:lnTo>
                    <a:pt x="26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5"/>
            <p:cNvSpPr/>
            <p:nvPr/>
          </p:nvSpPr>
          <p:spPr bwMode="auto">
            <a:xfrm>
              <a:off x="546953" y="893842"/>
              <a:ext cx="30642" cy="34526"/>
            </a:xfrm>
            <a:custGeom>
              <a:avLst/>
              <a:gdLst>
                <a:gd name="T0" fmla="*/ 57 w 71"/>
                <a:gd name="T1" fmla="*/ 80 h 80"/>
                <a:gd name="T2" fmla="*/ 0 w 71"/>
                <a:gd name="T3" fmla="*/ 30 h 80"/>
                <a:gd name="T4" fmla="*/ 14 w 71"/>
                <a:gd name="T5" fmla="*/ 23 h 80"/>
                <a:gd name="T6" fmla="*/ 57 w 71"/>
                <a:gd name="T7" fmla="*/ 61 h 80"/>
                <a:gd name="T8" fmla="*/ 45 w 71"/>
                <a:gd name="T9" fmla="*/ 7 h 80"/>
                <a:gd name="T10" fmla="*/ 59 w 71"/>
                <a:gd name="T11" fmla="*/ 0 h 80"/>
                <a:gd name="T12" fmla="*/ 71 w 71"/>
                <a:gd name="T13" fmla="*/ 73 h 80"/>
                <a:gd name="T14" fmla="*/ 57 w 7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80">
                  <a:moveTo>
                    <a:pt x="57" y="80"/>
                  </a:moveTo>
                  <a:lnTo>
                    <a:pt x="0" y="30"/>
                  </a:lnTo>
                  <a:lnTo>
                    <a:pt x="14" y="23"/>
                  </a:lnTo>
                  <a:lnTo>
                    <a:pt x="57" y="61"/>
                  </a:lnTo>
                  <a:lnTo>
                    <a:pt x="45" y="7"/>
                  </a:lnTo>
                  <a:lnTo>
                    <a:pt x="59" y="0"/>
                  </a:lnTo>
                  <a:lnTo>
                    <a:pt x="71" y="73"/>
                  </a:lnTo>
                  <a:lnTo>
                    <a:pt x="57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6"/>
            <p:cNvSpPr/>
            <p:nvPr/>
          </p:nvSpPr>
          <p:spPr bwMode="auto">
            <a:xfrm>
              <a:off x="574574" y="877442"/>
              <a:ext cx="37979" cy="37547"/>
            </a:xfrm>
            <a:custGeom>
              <a:avLst/>
              <a:gdLst>
                <a:gd name="T0" fmla="*/ 45 w 88"/>
                <a:gd name="T1" fmla="*/ 87 h 87"/>
                <a:gd name="T2" fmla="*/ 0 w 88"/>
                <a:gd name="T3" fmla="*/ 33 h 87"/>
                <a:gd name="T4" fmla="*/ 43 w 88"/>
                <a:gd name="T5" fmla="*/ 0 h 87"/>
                <a:gd name="T6" fmla="*/ 50 w 88"/>
                <a:gd name="T7" fmla="*/ 9 h 87"/>
                <a:gd name="T8" fmla="*/ 19 w 88"/>
                <a:gd name="T9" fmla="*/ 33 h 87"/>
                <a:gd name="T10" fmla="*/ 28 w 88"/>
                <a:gd name="T11" fmla="*/ 45 h 87"/>
                <a:gd name="T12" fmla="*/ 57 w 88"/>
                <a:gd name="T13" fmla="*/ 23 h 87"/>
                <a:gd name="T14" fmla="*/ 66 w 88"/>
                <a:gd name="T15" fmla="*/ 33 h 87"/>
                <a:gd name="T16" fmla="*/ 38 w 88"/>
                <a:gd name="T17" fmla="*/ 54 h 87"/>
                <a:gd name="T18" fmla="*/ 50 w 88"/>
                <a:gd name="T19" fmla="*/ 68 h 87"/>
                <a:gd name="T20" fmla="*/ 80 w 88"/>
                <a:gd name="T21" fmla="*/ 45 h 87"/>
                <a:gd name="T22" fmla="*/ 88 w 88"/>
                <a:gd name="T23" fmla="*/ 54 h 87"/>
                <a:gd name="T24" fmla="*/ 45 w 88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7">
                  <a:moveTo>
                    <a:pt x="45" y="87"/>
                  </a:moveTo>
                  <a:lnTo>
                    <a:pt x="0" y="33"/>
                  </a:lnTo>
                  <a:lnTo>
                    <a:pt x="43" y="0"/>
                  </a:lnTo>
                  <a:lnTo>
                    <a:pt x="50" y="9"/>
                  </a:lnTo>
                  <a:lnTo>
                    <a:pt x="19" y="33"/>
                  </a:lnTo>
                  <a:lnTo>
                    <a:pt x="28" y="45"/>
                  </a:lnTo>
                  <a:lnTo>
                    <a:pt x="57" y="23"/>
                  </a:lnTo>
                  <a:lnTo>
                    <a:pt x="66" y="33"/>
                  </a:lnTo>
                  <a:lnTo>
                    <a:pt x="38" y="54"/>
                  </a:lnTo>
                  <a:lnTo>
                    <a:pt x="50" y="68"/>
                  </a:lnTo>
                  <a:lnTo>
                    <a:pt x="80" y="45"/>
                  </a:lnTo>
                  <a:lnTo>
                    <a:pt x="88" y="54"/>
                  </a:lnTo>
                  <a:lnTo>
                    <a:pt x="45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7"/>
            <p:cNvSpPr>
              <a:spLocks noEditPoints="1"/>
            </p:cNvSpPr>
            <p:nvPr/>
          </p:nvSpPr>
          <p:spPr bwMode="auto">
            <a:xfrm>
              <a:off x="597016" y="857589"/>
              <a:ext cx="41863" cy="36253"/>
            </a:xfrm>
            <a:custGeom>
              <a:avLst/>
              <a:gdLst>
                <a:gd name="T0" fmla="*/ 8 w 41"/>
                <a:gd name="T1" fmla="*/ 14 h 35"/>
                <a:gd name="T2" fmla="*/ 11 w 41"/>
                <a:gd name="T3" fmla="*/ 11 h 35"/>
                <a:gd name="T4" fmla="*/ 14 w 41"/>
                <a:gd name="T5" fmla="*/ 7 h 35"/>
                <a:gd name="T6" fmla="*/ 17 w 41"/>
                <a:gd name="T7" fmla="*/ 7 h 35"/>
                <a:gd name="T8" fmla="*/ 19 w 41"/>
                <a:gd name="T9" fmla="*/ 8 h 35"/>
                <a:gd name="T10" fmla="*/ 21 w 41"/>
                <a:gd name="T11" fmla="*/ 10 h 35"/>
                <a:gd name="T12" fmla="*/ 20 w 41"/>
                <a:gd name="T13" fmla="*/ 12 h 35"/>
                <a:gd name="T14" fmla="*/ 17 w 41"/>
                <a:gd name="T15" fmla="*/ 16 h 35"/>
                <a:gd name="T16" fmla="*/ 14 w 41"/>
                <a:gd name="T17" fmla="*/ 19 h 35"/>
                <a:gd name="T18" fmla="*/ 8 w 41"/>
                <a:gd name="T19" fmla="*/ 14 h 35"/>
                <a:gd name="T20" fmla="*/ 27 w 41"/>
                <a:gd name="T21" fmla="*/ 31 h 35"/>
                <a:gd name="T22" fmla="*/ 17 w 41"/>
                <a:gd name="T23" fmla="*/ 22 h 35"/>
                <a:gd name="T24" fmla="*/ 18 w 41"/>
                <a:gd name="T25" fmla="*/ 22 h 35"/>
                <a:gd name="T26" fmla="*/ 21 w 41"/>
                <a:gd name="T27" fmla="*/ 19 h 35"/>
                <a:gd name="T28" fmla="*/ 23 w 41"/>
                <a:gd name="T29" fmla="*/ 19 h 35"/>
                <a:gd name="T30" fmla="*/ 28 w 41"/>
                <a:gd name="T31" fmla="*/ 20 h 35"/>
                <a:gd name="T32" fmla="*/ 36 w 41"/>
                <a:gd name="T33" fmla="*/ 21 h 35"/>
                <a:gd name="T34" fmla="*/ 41 w 41"/>
                <a:gd name="T35" fmla="*/ 15 h 35"/>
                <a:gd name="T36" fmla="*/ 34 w 41"/>
                <a:gd name="T37" fmla="*/ 14 h 35"/>
                <a:gd name="T38" fmla="*/ 28 w 41"/>
                <a:gd name="T39" fmla="*/ 13 h 35"/>
                <a:gd name="T40" fmla="*/ 24 w 41"/>
                <a:gd name="T41" fmla="*/ 14 h 35"/>
                <a:gd name="T42" fmla="*/ 26 w 41"/>
                <a:gd name="T43" fmla="*/ 8 h 35"/>
                <a:gd name="T44" fmla="*/ 23 w 41"/>
                <a:gd name="T45" fmla="*/ 3 h 35"/>
                <a:gd name="T46" fmla="*/ 19 w 41"/>
                <a:gd name="T47" fmla="*/ 0 h 35"/>
                <a:gd name="T48" fmla="*/ 14 w 41"/>
                <a:gd name="T49" fmla="*/ 1 h 35"/>
                <a:gd name="T50" fmla="*/ 9 w 41"/>
                <a:gd name="T51" fmla="*/ 6 h 35"/>
                <a:gd name="T52" fmla="*/ 0 w 41"/>
                <a:gd name="T53" fmla="*/ 15 h 35"/>
                <a:gd name="T54" fmla="*/ 23 w 41"/>
                <a:gd name="T55" fmla="*/ 35 h 35"/>
                <a:gd name="T56" fmla="*/ 27 w 41"/>
                <a:gd name="T5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35">
                  <a:moveTo>
                    <a:pt x="8" y="14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3" y="9"/>
                    <a:pt x="14" y="8"/>
                    <a:pt x="14" y="7"/>
                  </a:cubicBezTo>
                  <a:cubicBezTo>
                    <a:pt x="15" y="7"/>
                    <a:pt x="16" y="6"/>
                    <a:pt x="17" y="7"/>
                  </a:cubicBezTo>
                  <a:cubicBezTo>
                    <a:pt x="18" y="7"/>
                    <a:pt x="18" y="7"/>
                    <a:pt x="19" y="8"/>
                  </a:cubicBezTo>
                  <a:cubicBezTo>
                    <a:pt x="20" y="8"/>
                    <a:pt x="20" y="9"/>
                    <a:pt x="21" y="10"/>
                  </a:cubicBezTo>
                  <a:cubicBezTo>
                    <a:pt x="21" y="10"/>
                    <a:pt x="21" y="11"/>
                    <a:pt x="20" y="12"/>
                  </a:cubicBezTo>
                  <a:cubicBezTo>
                    <a:pt x="20" y="12"/>
                    <a:pt x="19" y="14"/>
                    <a:pt x="17" y="16"/>
                  </a:cubicBezTo>
                  <a:cubicBezTo>
                    <a:pt x="14" y="19"/>
                    <a:pt x="14" y="19"/>
                    <a:pt x="14" y="19"/>
                  </a:cubicBezTo>
                  <a:lnTo>
                    <a:pt x="8" y="14"/>
                  </a:lnTo>
                  <a:close/>
                  <a:moveTo>
                    <a:pt x="27" y="31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20" y="20"/>
                    <a:pt x="21" y="19"/>
                  </a:cubicBezTo>
                  <a:cubicBezTo>
                    <a:pt x="21" y="19"/>
                    <a:pt x="22" y="19"/>
                    <a:pt x="23" y="19"/>
                  </a:cubicBezTo>
                  <a:cubicBezTo>
                    <a:pt x="24" y="19"/>
                    <a:pt x="25" y="19"/>
                    <a:pt x="28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4"/>
                    <a:pt x="29" y="13"/>
                    <a:pt x="28" y="13"/>
                  </a:cubicBezTo>
                  <a:cubicBezTo>
                    <a:pt x="27" y="13"/>
                    <a:pt x="26" y="14"/>
                    <a:pt x="24" y="14"/>
                  </a:cubicBezTo>
                  <a:cubicBezTo>
                    <a:pt x="26" y="12"/>
                    <a:pt x="26" y="10"/>
                    <a:pt x="26" y="8"/>
                  </a:cubicBezTo>
                  <a:cubicBezTo>
                    <a:pt x="26" y="6"/>
                    <a:pt x="25" y="4"/>
                    <a:pt x="23" y="3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3" y="2"/>
                    <a:pt x="11" y="3"/>
                    <a:pt x="9" y="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8"/>
            <p:cNvSpPr/>
            <p:nvPr/>
          </p:nvSpPr>
          <p:spPr bwMode="auto">
            <a:xfrm>
              <a:off x="620322" y="834284"/>
              <a:ext cx="32800" cy="30642"/>
            </a:xfrm>
            <a:custGeom>
              <a:avLst/>
              <a:gdLst>
                <a:gd name="T0" fmla="*/ 13 w 32"/>
                <a:gd name="T1" fmla="*/ 28 h 30"/>
                <a:gd name="T2" fmla="*/ 16 w 32"/>
                <a:gd name="T3" fmla="*/ 22 h 30"/>
                <a:gd name="T4" fmla="*/ 21 w 32"/>
                <a:gd name="T5" fmla="*/ 23 h 30"/>
                <a:gd name="T6" fmla="*/ 25 w 32"/>
                <a:gd name="T7" fmla="*/ 20 h 30"/>
                <a:gd name="T8" fmla="*/ 26 w 32"/>
                <a:gd name="T9" fmla="*/ 16 h 30"/>
                <a:gd name="T10" fmla="*/ 25 w 32"/>
                <a:gd name="T11" fmla="*/ 13 h 30"/>
                <a:gd name="T12" fmla="*/ 23 w 32"/>
                <a:gd name="T13" fmla="*/ 13 h 30"/>
                <a:gd name="T14" fmla="*/ 20 w 32"/>
                <a:gd name="T15" fmla="*/ 14 h 30"/>
                <a:gd name="T16" fmla="*/ 17 w 32"/>
                <a:gd name="T17" fmla="*/ 17 h 30"/>
                <a:gd name="T18" fmla="*/ 10 w 32"/>
                <a:gd name="T19" fmla="*/ 21 h 30"/>
                <a:gd name="T20" fmla="*/ 4 w 32"/>
                <a:gd name="T21" fmla="*/ 20 h 30"/>
                <a:gd name="T22" fmla="*/ 1 w 32"/>
                <a:gd name="T23" fmla="*/ 16 h 30"/>
                <a:gd name="T24" fmla="*/ 0 w 32"/>
                <a:gd name="T25" fmla="*/ 12 h 30"/>
                <a:gd name="T26" fmla="*/ 3 w 32"/>
                <a:gd name="T27" fmla="*/ 6 h 30"/>
                <a:gd name="T28" fmla="*/ 10 w 32"/>
                <a:gd name="T29" fmla="*/ 1 h 30"/>
                <a:gd name="T30" fmla="*/ 17 w 32"/>
                <a:gd name="T31" fmla="*/ 2 h 30"/>
                <a:gd name="T32" fmla="*/ 14 w 32"/>
                <a:gd name="T33" fmla="*/ 7 h 30"/>
                <a:gd name="T34" fmla="*/ 10 w 32"/>
                <a:gd name="T35" fmla="*/ 6 h 30"/>
                <a:gd name="T36" fmla="*/ 7 w 32"/>
                <a:gd name="T37" fmla="*/ 9 h 30"/>
                <a:gd name="T38" fmla="*/ 5 w 32"/>
                <a:gd name="T39" fmla="*/ 13 h 30"/>
                <a:gd name="T40" fmla="*/ 6 w 32"/>
                <a:gd name="T41" fmla="*/ 15 h 30"/>
                <a:gd name="T42" fmla="*/ 9 w 32"/>
                <a:gd name="T43" fmla="*/ 15 h 30"/>
                <a:gd name="T44" fmla="*/ 13 w 32"/>
                <a:gd name="T45" fmla="*/ 12 h 30"/>
                <a:gd name="T46" fmla="*/ 19 w 32"/>
                <a:gd name="T47" fmla="*/ 7 h 30"/>
                <a:gd name="T48" fmla="*/ 23 w 32"/>
                <a:gd name="T49" fmla="*/ 6 h 30"/>
                <a:gd name="T50" fmla="*/ 28 w 32"/>
                <a:gd name="T51" fmla="*/ 8 h 30"/>
                <a:gd name="T52" fmla="*/ 31 w 32"/>
                <a:gd name="T53" fmla="*/ 12 h 30"/>
                <a:gd name="T54" fmla="*/ 32 w 32"/>
                <a:gd name="T55" fmla="*/ 17 h 30"/>
                <a:gd name="T56" fmla="*/ 29 w 32"/>
                <a:gd name="T57" fmla="*/ 23 h 30"/>
                <a:gd name="T58" fmla="*/ 22 w 32"/>
                <a:gd name="T59" fmla="*/ 29 h 30"/>
                <a:gd name="T60" fmla="*/ 13 w 32"/>
                <a:gd name="T6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30">
                  <a:moveTo>
                    <a:pt x="13" y="28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8" y="23"/>
                    <a:pt x="20" y="23"/>
                    <a:pt x="21" y="23"/>
                  </a:cubicBezTo>
                  <a:cubicBezTo>
                    <a:pt x="23" y="23"/>
                    <a:pt x="24" y="22"/>
                    <a:pt x="25" y="20"/>
                  </a:cubicBezTo>
                  <a:cubicBezTo>
                    <a:pt x="26" y="19"/>
                    <a:pt x="26" y="17"/>
                    <a:pt x="26" y="16"/>
                  </a:cubicBezTo>
                  <a:cubicBezTo>
                    <a:pt x="26" y="15"/>
                    <a:pt x="26" y="14"/>
                    <a:pt x="25" y="13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2" y="13"/>
                    <a:pt x="21" y="13"/>
                    <a:pt x="20" y="14"/>
                  </a:cubicBezTo>
                  <a:cubicBezTo>
                    <a:pt x="20" y="14"/>
                    <a:pt x="19" y="15"/>
                    <a:pt x="17" y="17"/>
                  </a:cubicBezTo>
                  <a:cubicBezTo>
                    <a:pt x="14" y="19"/>
                    <a:pt x="12" y="20"/>
                    <a:pt x="10" y="21"/>
                  </a:cubicBezTo>
                  <a:cubicBezTo>
                    <a:pt x="8" y="22"/>
                    <a:pt x="6" y="21"/>
                    <a:pt x="4" y="20"/>
                  </a:cubicBezTo>
                  <a:cubicBezTo>
                    <a:pt x="2" y="19"/>
                    <a:pt x="1" y="18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0"/>
                    <a:pt x="1" y="8"/>
                    <a:pt x="3" y="6"/>
                  </a:cubicBezTo>
                  <a:cubicBezTo>
                    <a:pt x="5" y="3"/>
                    <a:pt x="7" y="1"/>
                    <a:pt x="10" y="1"/>
                  </a:cubicBezTo>
                  <a:cubicBezTo>
                    <a:pt x="12" y="0"/>
                    <a:pt x="14" y="0"/>
                    <a:pt x="17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10"/>
                    <a:pt x="5" y="12"/>
                    <a:pt x="5" y="13"/>
                  </a:cubicBezTo>
                  <a:cubicBezTo>
                    <a:pt x="5" y="14"/>
                    <a:pt x="6" y="14"/>
                    <a:pt x="6" y="15"/>
                  </a:cubicBez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1" y="14"/>
                    <a:pt x="13" y="12"/>
                  </a:cubicBezTo>
                  <a:cubicBezTo>
                    <a:pt x="16" y="10"/>
                    <a:pt x="17" y="8"/>
                    <a:pt x="19" y="7"/>
                  </a:cubicBezTo>
                  <a:cubicBezTo>
                    <a:pt x="20" y="7"/>
                    <a:pt x="22" y="6"/>
                    <a:pt x="23" y="6"/>
                  </a:cubicBezTo>
                  <a:cubicBezTo>
                    <a:pt x="25" y="6"/>
                    <a:pt x="26" y="7"/>
                    <a:pt x="28" y="8"/>
                  </a:cubicBezTo>
                  <a:cubicBezTo>
                    <a:pt x="30" y="9"/>
                    <a:pt x="31" y="10"/>
                    <a:pt x="31" y="12"/>
                  </a:cubicBezTo>
                  <a:cubicBezTo>
                    <a:pt x="32" y="13"/>
                    <a:pt x="32" y="15"/>
                    <a:pt x="32" y="17"/>
                  </a:cubicBezTo>
                  <a:cubicBezTo>
                    <a:pt x="32" y="19"/>
                    <a:pt x="31" y="21"/>
                    <a:pt x="29" y="23"/>
                  </a:cubicBezTo>
                  <a:cubicBezTo>
                    <a:pt x="27" y="26"/>
                    <a:pt x="25" y="28"/>
                    <a:pt x="22" y="29"/>
                  </a:cubicBezTo>
                  <a:cubicBezTo>
                    <a:pt x="19" y="30"/>
                    <a:pt x="17" y="29"/>
                    <a:pt x="13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"/>
            <p:cNvSpPr/>
            <p:nvPr/>
          </p:nvSpPr>
          <p:spPr bwMode="auto">
            <a:xfrm>
              <a:off x="632837" y="819610"/>
              <a:ext cx="30642" cy="19853"/>
            </a:xfrm>
            <a:custGeom>
              <a:avLst/>
              <a:gdLst>
                <a:gd name="T0" fmla="*/ 64 w 71"/>
                <a:gd name="T1" fmla="*/ 46 h 46"/>
                <a:gd name="T2" fmla="*/ 0 w 71"/>
                <a:gd name="T3" fmla="*/ 15 h 46"/>
                <a:gd name="T4" fmla="*/ 5 w 71"/>
                <a:gd name="T5" fmla="*/ 0 h 46"/>
                <a:gd name="T6" fmla="*/ 71 w 71"/>
                <a:gd name="T7" fmla="*/ 31 h 46"/>
                <a:gd name="T8" fmla="*/ 64 w 7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6">
                  <a:moveTo>
                    <a:pt x="64" y="46"/>
                  </a:moveTo>
                  <a:lnTo>
                    <a:pt x="0" y="15"/>
                  </a:lnTo>
                  <a:lnTo>
                    <a:pt x="5" y="0"/>
                  </a:lnTo>
                  <a:lnTo>
                    <a:pt x="71" y="31"/>
                  </a:lnTo>
                  <a:lnTo>
                    <a:pt x="64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"/>
            <p:cNvSpPr/>
            <p:nvPr/>
          </p:nvSpPr>
          <p:spPr bwMode="auto">
            <a:xfrm>
              <a:off x="636722" y="794147"/>
              <a:ext cx="34958" cy="24600"/>
            </a:xfrm>
            <a:custGeom>
              <a:avLst/>
              <a:gdLst>
                <a:gd name="T0" fmla="*/ 76 w 81"/>
                <a:gd name="T1" fmla="*/ 57 h 57"/>
                <a:gd name="T2" fmla="*/ 19 w 81"/>
                <a:gd name="T3" fmla="*/ 36 h 57"/>
                <a:gd name="T4" fmla="*/ 12 w 81"/>
                <a:gd name="T5" fmla="*/ 57 h 57"/>
                <a:gd name="T6" fmla="*/ 0 w 81"/>
                <a:gd name="T7" fmla="*/ 52 h 57"/>
                <a:gd name="T8" fmla="*/ 19 w 81"/>
                <a:gd name="T9" fmla="*/ 0 h 57"/>
                <a:gd name="T10" fmla="*/ 31 w 81"/>
                <a:gd name="T11" fmla="*/ 2 h 57"/>
                <a:gd name="T12" fmla="*/ 24 w 81"/>
                <a:gd name="T13" fmla="*/ 24 h 57"/>
                <a:gd name="T14" fmla="*/ 81 w 81"/>
                <a:gd name="T15" fmla="*/ 43 h 57"/>
                <a:gd name="T16" fmla="*/ 76 w 81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57">
                  <a:moveTo>
                    <a:pt x="76" y="57"/>
                  </a:moveTo>
                  <a:lnTo>
                    <a:pt x="19" y="36"/>
                  </a:lnTo>
                  <a:lnTo>
                    <a:pt x="12" y="57"/>
                  </a:lnTo>
                  <a:lnTo>
                    <a:pt x="0" y="52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24" y="24"/>
                  </a:lnTo>
                  <a:lnTo>
                    <a:pt x="81" y="43"/>
                  </a:lnTo>
                  <a:lnTo>
                    <a:pt x="76" y="5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1"/>
            <p:cNvSpPr/>
            <p:nvPr/>
          </p:nvSpPr>
          <p:spPr bwMode="auto">
            <a:xfrm>
              <a:off x="646216" y="764368"/>
              <a:ext cx="33663" cy="28916"/>
            </a:xfrm>
            <a:custGeom>
              <a:avLst/>
              <a:gdLst>
                <a:gd name="T0" fmla="*/ 75 w 78"/>
                <a:gd name="T1" fmla="*/ 52 h 67"/>
                <a:gd name="T2" fmla="*/ 45 w 78"/>
                <a:gd name="T3" fmla="*/ 48 h 67"/>
                <a:gd name="T4" fmla="*/ 0 w 78"/>
                <a:gd name="T5" fmla="*/ 67 h 67"/>
                <a:gd name="T6" fmla="*/ 2 w 78"/>
                <a:gd name="T7" fmla="*/ 50 h 67"/>
                <a:gd name="T8" fmla="*/ 33 w 78"/>
                <a:gd name="T9" fmla="*/ 38 h 67"/>
                <a:gd name="T10" fmla="*/ 9 w 78"/>
                <a:gd name="T11" fmla="*/ 17 h 67"/>
                <a:gd name="T12" fmla="*/ 11 w 78"/>
                <a:gd name="T13" fmla="*/ 0 h 67"/>
                <a:gd name="T14" fmla="*/ 47 w 78"/>
                <a:gd name="T15" fmla="*/ 33 h 67"/>
                <a:gd name="T16" fmla="*/ 78 w 78"/>
                <a:gd name="T17" fmla="*/ 38 h 67"/>
                <a:gd name="T18" fmla="*/ 75 w 78"/>
                <a:gd name="T1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67">
                  <a:moveTo>
                    <a:pt x="75" y="52"/>
                  </a:moveTo>
                  <a:lnTo>
                    <a:pt x="45" y="48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33" y="38"/>
                  </a:lnTo>
                  <a:lnTo>
                    <a:pt x="9" y="17"/>
                  </a:lnTo>
                  <a:lnTo>
                    <a:pt x="11" y="0"/>
                  </a:lnTo>
                  <a:lnTo>
                    <a:pt x="47" y="33"/>
                  </a:lnTo>
                  <a:lnTo>
                    <a:pt x="78" y="38"/>
                  </a:lnTo>
                  <a:lnTo>
                    <a:pt x="75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2"/>
            <p:cNvSpPr>
              <a:spLocks noEditPoints="1"/>
            </p:cNvSpPr>
            <p:nvPr/>
          </p:nvSpPr>
          <p:spPr bwMode="auto">
            <a:xfrm>
              <a:off x="306131" y="576630"/>
              <a:ext cx="328864" cy="327138"/>
            </a:xfrm>
            <a:custGeom>
              <a:avLst/>
              <a:gdLst>
                <a:gd name="T0" fmla="*/ 161 w 322"/>
                <a:gd name="T1" fmla="*/ 0 h 319"/>
                <a:gd name="T2" fmla="*/ 0 w 322"/>
                <a:gd name="T3" fmla="*/ 159 h 319"/>
                <a:gd name="T4" fmla="*/ 161 w 322"/>
                <a:gd name="T5" fmla="*/ 319 h 319"/>
                <a:gd name="T6" fmla="*/ 322 w 322"/>
                <a:gd name="T7" fmla="*/ 159 h 319"/>
                <a:gd name="T8" fmla="*/ 161 w 322"/>
                <a:gd name="T9" fmla="*/ 0 h 319"/>
                <a:gd name="T10" fmla="*/ 161 w 322"/>
                <a:gd name="T11" fmla="*/ 6 h 319"/>
                <a:gd name="T12" fmla="*/ 316 w 322"/>
                <a:gd name="T13" fmla="*/ 159 h 319"/>
                <a:gd name="T14" fmla="*/ 299 w 322"/>
                <a:gd name="T15" fmla="*/ 228 h 319"/>
                <a:gd name="T16" fmla="*/ 23 w 322"/>
                <a:gd name="T17" fmla="*/ 228 h 319"/>
                <a:gd name="T18" fmla="*/ 23 w 322"/>
                <a:gd name="T19" fmla="*/ 229 h 319"/>
                <a:gd name="T20" fmla="*/ 6 w 322"/>
                <a:gd name="T21" fmla="*/ 159 h 319"/>
                <a:gd name="T22" fmla="*/ 161 w 322"/>
                <a:gd name="T23" fmla="*/ 6 h 319"/>
                <a:gd name="T24" fmla="*/ 161 w 322"/>
                <a:gd name="T25" fmla="*/ 313 h 319"/>
                <a:gd name="T26" fmla="*/ 27 w 322"/>
                <a:gd name="T27" fmla="*/ 236 h 319"/>
                <a:gd name="T28" fmla="*/ 295 w 322"/>
                <a:gd name="T29" fmla="*/ 236 h 319"/>
                <a:gd name="T30" fmla="*/ 161 w 322"/>
                <a:gd name="T31" fmla="*/ 31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2" h="319">
                  <a:moveTo>
                    <a:pt x="161" y="0"/>
                  </a:moveTo>
                  <a:cubicBezTo>
                    <a:pt x="72" y="0"/>
                    <a:pt x="0" y="71"/>
                    <a:pt x="0" y="159"/>
                  </a:cubicBezTo>
                  <a:cubicBezTo>
                    <a:pt x="0" y="248"/>
                    <a:pt x="72" y="319"/>
                    <a:pt x="161" y="319"/>
                  </a:cubicBezTo>
                  <a:cubicBezTo>
                    <a:pt x="250" y="319"/>
                    <a:pt x="322" y="248"/>
                    <a:pt x="322" y="159"/>
                  </a:cubicBezTo>
                  <a:cubicBezTo>
                    <a:pt x="322" y="71"/>
                    <a:pt x="250" y="0"/>
                    <a:pt x="161" y="0"/>
                  </a:cubicBezTo>
                  <a:close/>
                  <a:moveTo>
                    <a:pt x="161" y="6"/>
                  </a:moveTo>
                  <a:cubicBezTo>
                    <a:pt x="247" y="6"/>
                    <a:pt x="316" y="75"/>
                    <a:pt x="316" y="159"/>
                  </a:cubicBezTo>
                  <a:cubicBezTo>
                    <a:pt x="316" y="184"/>
                    <a:pt x="310" y="208"/>
                    <a:pt x="299" y="228"/>
                  </a:cubicBezTo>
                  <a:cubicBezTo>
                    <a:pt x="23" y="228"/>
                    <a:pt x="23" y="228"/>
                    <a:pt x="23" y="228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12" y="208"/>
                    <a:pt x="6" y="184"/>
                    <a:pt x="6" y="159"/>
                  </a:cubicBezTo>
                  <a:cubicBezTo>
                    <a:pt x="6" y="75"/>
                    <a:pt x="75" y="6"/>
                    <a:pt x="161" y="6"/>
                  </a:cubicBezTo>
                  <a:close/>
                  <a:moveTo>
                    <a:pt x="161" y="313"/>
                  </a:moveTo>
                  <a:cubicBezTo>
                    <a:pt x="104" y="313"/>
                    <a:pt x="54" y="282"/>
                    <a:pt x="27" y="236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269" y="282"/>
                    <a:pt x="218" y="313"/>
                    <a:pt x="161" y="3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3"/>
            <p:cNvSpPr>
              <a:spLocks noEditPoints="1"/>
            </p:cNvSpPr>
            <p:nvPr/>
          </p:nvSpPr>
          <p:spPr bwMode="auto">
            <a:xfrm>
              <a:off x="327279" y="596051"/>
              <a:ext cx="286138" cy="212337"/>
            </a:xfrm>
            <a:custGeom>
              <a:avLst/>
              <a:gdLst>
                <a:gd name="T0" fmla="*/ 236 w 280"/>
                <a:gd name="T1" fmla="*/ 171 h 207"/>
                <a:gd name="T2" fmla="*/ 158 w 280"/>
                <a:gd name="T3" fmla="*/ 183 h 207"/>
                <a:gd name="T4" fmla="*/ 187 w 280"/>
                <a:gd name="T5" fmla="*/ 139 h 207"/>
                <a:gd name="T6" fmla="*/ 214 w 280"/>
                <a:gd name="T7" fmla="*/ 153 h 207"/>
                <a:gd name="T8" fmla="*/ 232 w 280"/>
                <a:gd name="T9" fmla="*/ 139 h 207"/>
                <a:gd name="T10" fmla="*/ 259 w 280"/>
                <a:gd name="T11" fmla="*/ 152 h 207"/>
                <a:gd name="T12" fmla="*/ 271 w 280"/>
                <a:gd name="T13" fmla="*/ 139 h 207"/>
                <a:gd name="T14" fmla="*/ 242 w 280"/>
                <a:gd name="T15" fmla="*/ 120 h 207"/>
                <a:gd name="T16" fmla="*/ 179 w 280"/>
                <a:gd name="T17" fmla="*/ 78 h 207"/>
                <a:gd name="T18" fmla="*/ 101 w 280"/>
                <a:gd name="T19" fmla="*/ 78 h 207"/>
                <a:gd name="T20" fmla="*/ 46 w 280"/>
                <a:gd name="T21" fmla="*/ 106 h 207"/>
                <a:gd name="T22" fmla="*/ 9 w 280"/>
                <a:gd name="T23" fmla="*/ 125 h 207"/>
                <a:gd name="T24" fmla="*/ 24 w 280"/>
                <a:gd name="T25" fmla="*/ 149 h 207"/>
                <a:gd name="T26" fmla="*/ 56 w 280"/>
                <a:gd name="T27" fmla="*/ 124 h 207"/>
                <a:gd name="T28" fmla="*/ 69 w 280"/>
                <a:gd name="T29" fmla="*/ 149 h 207"/>
                <a:gd name="T30" fmla="*/ 100 w 280"/>
                <a:gd name="T31" fmla="*/ 124 h 207"/>
                <a:gd name="T32" fmla="*/ 120 w 280"/>
                <a:gd name="T33" fmla="*/ 138 h 207"/>
                <a:gd name="T34" fmla="*/ 123 w 280"/>
                <a:gd name="T35" fmla="*/ 182 h 207"/>
                <a:gd name="T36" fmla="*/ 44 w 280"/>
                <a:gd name="T37" fmla="*/ 171 h 207"/>
                <a:gd name="T38" fmla="*/ 0 w 280"/>
                <a:gd name="T39" fmla="*/ 186 h 207"/>
                <a:gd name="T40" fmla="*/ 98 w 280"/>
                <a:gd name="T41" fmla="*/ 188 h 207"/>
                <a:gd name="T42" fmla="*/ 183 w 280"/>
                <a:gd name="T43" fmla="*/ 188 h 207"/>
                <a:gd name="T44" fmla="*/ 280 w 280"/>
                <a:gd name="T45" fmla="*/ 186 h 207"/>
                <a:gd name="T46" fmla="*/ 203 w 280"/>
                <a:gd name="T47" fmla="*/ 79 h 207"/>
                <a:gd name="T48" fmla="*/ 199 w 280"/>
                <a:gd name="T49" fmla="*/ 122 h 207"/>
                <a:gd name="T50" fmla="*/ 203 w 280"/>
                <a:gd name="T51" fmla="*/ 79 h 207"/>
                <a:gd name="T52" fmla="*/ 65 w 280"/>
                <a:gd name="T53" fmla="*/ 105 h 207"/>
                <a:gd name="T54" fmla="*/ 93 w 280"/>
                <a:gd name="T55" fmla="*/ 95 h 207"/>
                <a:gd name="T56" fmla="*/ 148 w 280"/>
                <a:gd name="T57" fmla="*/ 108 h 207"/>
                <a:gd name="T58" fmla="*/ 136 w 280"/>
                <a:gd name="T59" fmla="*/ 84 h 207"/>
                <a:gd name="T60" fmla="*/ 108 w 280"/>
                <a:gd name="T61" fmla="*/ 107 h 207"/>
                <a:gd name="T62" fmla="*/ 179 w 280"/>
                <a:gd name="T63" fmla="*/ 122 h 207"/>
                <a:gd name="T64" fmla="*/ 161 w 280"/>
                <a:gd name="T65" fmla="*/ 10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207">
                  <a:moveTo>
                    <a:pt x="275" y="174"/>
                  </a:moveTo>
                  <a:cubicBezTo>
                    <a:pt x="253" y="191"/>
                    <a:pt x="236" y="171"/>
                    <a:pt x="236" y="171"/>
                  </a:cubicBezTo>
                  <a:cubicBezTo>
                    <a:pt x="207" y="198"/>
                    <a:pt x="184" y="172"/>
                    <a:pt x="184" y="172"/>
                  </a:cubicBezTo>
                  <a:cubicBezTo>
                    <a:pt x="166" y="185"/>
                    <a:pt x="158" y="183"/>
                    <a:pt x="158" y="183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93" y="153"/>
                    <a:pt x="193" y="153"/>
                    <a:pt x="193" y="153"/>
                  </a:cubicBezTo>
                  <a:cubicBezTo>
                    <a:pt x="214" y="153"/>
                    <a:pt x="214" y="153"/>
                    <a:pt x="214" y="153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32" y="139"/>
                    <a:pt x="232" y="139"/>
                    <a:pt x="232" y="139"/>
                  </a:cubicBezTo>
                  <a:cubicBezTo>
                    <a:pt x="238" y="153"/>
                    <a:pt x="238" y="153"/>
                    <a:pt x="238" y="153"/>
                  </a:cubicBezTo>
                  <a:cubicBezTo>
                    <a:pt x="259" y="152"/>
                    <a:pt x="259" y="152"/>
                    <a:pt x="259" y="152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71" y="139"/>
                    <a:pt x="271" y="139"/>
                    <a:pt x="271" y="139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23" y="182"/>
                    <a:pt x="123" y="182"/>
                    <a:pt x="123" y="182"/>
                  </a:cubicBezTo>
                  <a:cubicBezTo>
                    <a:pt x="113" y="185"/>
                    <a:pt x="98" y="172"/>
                    <a:pt x="98" y="172"/>
                  </a:cubicBezTo>
                  <a:cubicBezTo>
                    <a:pt x="69" y="198"/>
                    <a:pt x="44" y="171"/>
                    <a:pt x="44" y="171"/>
                  </a:cubicBezTo>
                  <a:cubicBezTo>
                    <a:pt x="26" y="191"/>
                    <a:pt x="5" y="174"/>
                    <a:pt x="5" y="174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3" y="201"/>
                    <a:pt x="45" y="187"/>
                    <a:pt x="45" y="187"/>
                  </a:cubicBezTo>
                  <a:cubicBezTo>
                    <a:pt x="74" y="206"/>
                    <a:pt x="98" y="188"/>
                    <a:pt x="98" y="188"/>
                  </a:cubicBezTo>
                  <a:cubicBezTo>
                    <a:pt x="127" y="207"/>
                    <a:pt x="140" y="189"/>
                    <a:pt x="140" y="189"/>
                  </a:cubicBezTo>
                  <a:cubicBezTo>
                    <a:pt x="159" y="206"/>
                    <a:pt x="183" y="188"/>
                    <a:pt x="183" y="188"/>
                  </a:cubicBezTo>
                  <a:cubicBezTo>
                    <a:pt x="207" y="207"/>
                    <a:pt x="235" y="187"/>
                    <a:pt x="235" y="187"/>
                  </a:cubicBezTo>
                  <a:cubicBezTo>
                    <a:pt x="259" y="202"/>
                    <a:pt x="280" y="186"/>
                    <a:pt x="280" y="186"/>
                  </a:cubicBezTo>
                  <a:lnTo>
                    <a:pt x="275" y="174"/>
                  </a:lnTo>
                  <a:close/>
                  <a:moveTo>
                    <a:pt x="203" y="79"/>
                  </a:moveTo>
                  <a:cubicBezTo>
                    <a:pt x="223" y="121"/>
                    <a:pt x="223" y="121"/>
                    <a:pt x="223" y="121"/>
                  </a:cubicBezTo>
                  <a:cubicBezTo>
                    <a:pt x="199" y="122"/>
                    <a:pt x="199" y="122"/>
                    <a:pt x="199" y="122"/>
                  </a:cubicBezTo>
                  <a:cubicBezTo>
                    <a:pt x="187" y="95"/>
                    <a:pt x="187" y="95"/>
                    <a:pt x="187" y="95"/>
                  </a:cubicBezTo>
                  <a:lnTo>
                    <a:pt x="203" y="79"/>
                  </a:lnTo>
                  <a:close/>
                  <a:moveTo>
                    <a:pt x="88" y="106"/>
                  </a:moveTo>
                  <a:cubicBezTo>
                    <a:pt x="65" y="105"/>
                    <a:pt x="65" y="105"/>
                    <a:pt x="65" y="105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93" y="95"/>
                    <a:pt x="93" y="95"/>
                    <a:pt x="93" y="95"/>
                  </a:cubicBezTo>
                  <a:lnTo>
                    <a:pt x="88" y="106"/>
                  </a:lnTo>
                  <a:close/>
                  <a:moveTo>
                    <a:pt x="148" y="108"/>
                  </a:moveTo>
                  <a:cubicBezTo>
                    <a:pt x="145" y="84"/>
                    <a:pt x="145" y="84"/>
                    <a:pt x="145" y="84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61" y="108"/>
                    <a:pt x="161" y="108"/>
                    <a:pt x="161" y="108"/>
                  </a:cubicBezTo>
                  <a:lnTo>
                    <a:pt x="148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4"/>
            <p:cNvSpPr/>
            <p:nvPr/>
          </p:nvSpPr>
          <p:spPr bwMode="auto">
            <a:xfrm>
              <a:off x="271173" y="644388"/>
              <a:ext cx="17263" cy="19421"/>
            </a:xfrm>
            <a:custGeom>
              <a:avLst/>
              <a:gdLst>
                <a:gd name="T0" fmla="*/ 15 w 17"/>
                <a:gd name="T1" fmla="*/ 18 h 19"/>
                <a:gd name="T2" fmla="*/ 17 w 17"/>
                <a:gd name="T3" fmla="*/ 18 h 19"/>
                <a:gd name="T4" fmla="*/ 16 w 17"/>
                <a:gd name="T5" fmla="*/ 12 h 19"/>
                <a:gd name="T6" fmla="*/ 9 w 17"/>
                <a:gd name="T7" fmla="*/ 1 h 19"/>
                <a:gd name="T8" fmla="*/ 1 w 17"/>
                <a:gd name="T9" fmla="*/ 0 h 19"/>
                <a:gd name="T10" fmla="*/ 1 w 17"/>
                <a:gd name="T11" fmla="*/ 2 h 19"/>
                <a:gd name="T12" fmla="*/ 7 w 17"/>
                <a:gd name="T13" fmla="*/ 6 h 19"/>
                <a:gd name="T14" fmla="*/ 13 w 17"/>
                <a:gd name="T15" fmla="*/ 14 h 19"/>
                <a:gd name="T16" fmla="*/ 15 w 17"/>
                <a:gd name="T1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9">
                  <a:moveTo>
                    <a:pt x="15" y="18"/>
                  </a:moveTo>
                  <a:cubicBezTo>
                    <a:pt x="15" y="18"/>
                    <a:pt x="16" y="19"/>
                    <a:pt x="17" y="18"/>
                  </a:cubicBezTo>
                  <a:cubicBezTo>
                    <a:pt x="17" y="18"/>
                    <a:pt x="17" y="14"/>
                    <a:pt x="16" y="12"/>
                  </a:cubicBezTo>
                  <a:cubicBezTo>
                    <a:pt x="16" y="12"/>
                    <a:pt x="10" y="5"/>
                    <a:pt x="9" y="1"/>
                  </a:cubicBezTo>
                  <a:cubicBezTo>
                    <a:pt x="9" y="1"/>
                    <a:pt x="8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2"/>
                    <a:pt x="4" y="1"/>
                    <a:pt x="7" y="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5" y="17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297931" y="650430"/>
              <a:ext cx="12084" cy="17695"/>
            </a:xfrm>
            <a:custGeom>
              <a:avLst/>
              <a:gdLst>
                <a:gd name="T0" fmla="*/ 10 w 12"/>
                <a:gd name="T1" fmla="*/ 1 h 17"/>
                <a:gd name="T2" fmla="*/ 3 w 12"/>
                <a:gd name="T3" fmla="*/ 0 h 17"/>
                <a:gd name="T4" fmla="*/ 2 w 12"/>
                <a:gd name="T5" fmla="*/ 2 h 17"/>
                <a:gd name="T6" fmla="*/ 5 w 12"/>
                <a:gd name="T7" fmla="*/ 15 h 17"/>
                <a:gd name="T8" fmla="*/ 7 w 12"/>
                <a:gd name="T9" fmla="*/ 14 h 17"/>
                <a:gd name="T10" fmla="*/ 11 w 12"/>
                <a:gd name="T11" fmla="*/ 4 h 17"/>
                <a:gd name="T12" fmla="*/ 10 w 12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10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2" y="2"/>
                  </a:cubicBezTo>
                  <a:cubicBezTo>
                    <a:pt x="2" y="2"/>
                    <a:pt x="6" y="10"/>
                    <a:pt x="5" y="15"/>
                  </a:cubicBezTo>
                  <a:cubicBezTo>
                    <a:pt x="5" y="15"/>
                    <a:pt x="6" y="17"/>
                    <a:pt x="7" y="14"/>
                  </a:cubicBezTo>
                  <a:cubicBezTo>
                    <a:pt x="7" y="14"/>
                    <a:pt x="9" y="5"/>
                    <a:pt x="11" y="4"/>
                  </a:cubicBezTo>
                  <a:cubicBezTo>
                    <a:pt x="11" y="4"/>
                    <a:pt x="12" y="1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6"/>
            <p:cNvSpPr/>
            <p:nvPr/>
          </p:nvSpPr>
          <p:spPr bwMode="auto">
            <a:xfrm>
              <a:off x="278510" y="659925"/>
              <a:ext cx="18126" cy="34526"/>
            </a:xfrm>
            <a:custGeom>
              <a:avLst/>
              <a:gdLst>
                <a:gd name="T0" fmla="*/ 15 w 18"/>
                <a:gd name="T1" fmla="*/ 2 h 34"/>
                <a:gd name="T2" fmla="*/ 14 w 18"/>
                <a:gd name="T3" fmla="*/ 2 h 34"/>
                <a:gd name="T4" fmla="*/ 12 w 18"/>
                <a:gd name="T5" fmla="*/ 12 h 34"/>
                <a:gd name="T6" fmla="*/ 12 w 18"/>
                <a:gd name="T7" fmla="*/ 21 h 34"/>
                <a:gd name="T8" fmla="*/ 11 w 18"/>
                <a:gd name="T9" fmla="*/ 27 h 34"/>
                <a:gd name="T10" fmla="*/ 10 w 18"/>
                <a:gd name="T11" fmla="*/ 27 h 34"/>
                <a:gd name="T12" fmla="*/ 1 w 18"/>
                <a:gd name="T13" fmla="*/ 18 h 34"/>
                <a:gd name="T14" fmla="*/ 2 w 18"/>
                <a:gd name="T15" fmla="*/ 20 h 34"/>
                <a:gd name="T16" fmla="*/ 6 w 18"/>
                <a:gd name="T17" fmla="*/ 33 h 34"/>
                <a:gd name="T18" fmla="*/ 13 w 18"/>
                <a:gd name="T19" fmla="*/ 34 h 34"/>
                <a:gd name="T20" fmla="*/ 18 w 18"/>
                <a:gd name="T21" fmla="*/ 21 h 34"/>
                <a:gd name="T22" fmla="*/ 17 w 18"/>
                <a:gd name="T23" fmla="*/ 13 h 34"/>
                <a:gd name="T24" fmla="*/ 15 w 18"/>
                <a:gd name="T2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34">
                  <a:moveTo>
                    <a:pt x="15" y="2"/>
                  </a:moveTo>
                  <a:cubicBezTo>
                    <a:pt x="15" y="2"/>
                    <a:pt x="15" y="0"/>
                    <a:pt x="14" y="2"/>
                  </a:cubicBezTo>
                  <a:cubicBezTo>
                    <a:pt x="14" y="2"/>
                    <a:pt x="14" y="9"/>
                    <a:pt x="12" y="12"/>
                  </a:cubicBezTo>
                  <a:cubicBezTo>
                    <a:pt x="12" y="12"/>
                    <a:pt x="12" y="19"/>
                    <a:pt x="12" y="21"/>
                  </a:cubicBezTo>
                  <a:cubicBezTo>
                    <a:pt x="12" y="21"/>
                    <a:pt x="10" y="26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6" y="16"/>
                    <a:pt x="1" y="18"/>
                  </a:cubicBezTo>
                  <a:cubicBezTo>
                    <a:pt x="1" y="18"/>
                    <a:pt x="0" y="19"/>
                    <a:pt x="2" y="20"/>
                  </a:cubicBezTo>
                  <a:cubicBezTo>
                    <a:pt x="2" y="20"/>
                    <a:pt x="7" y="30"/>
                    <a:pt x="6" y="33"/>
                  </a:cubicBezTo>
                  <a:cubicBezTo>
                    <a:pt x="6" y="33"/>
                    <a:pt x="10" y="34"/>
                    <a:pt x="13" y="34"/>
                  </a:cubicBezTo>
                  <a:cubicBezTo>
                    <a:pt x="13" y="34"/>
                    <a:pt x="17" y="25"/>
                    <a:pt x="18" y="21"/>
                  </a:cubicBezTo>
                  <a:cubicBezTo>
                    <a:pt x="18" y="21"/>
                    <a:pt x="18" y="15"/>
                    <a:pt x="17" y="13"/>
                  </a:cubicBezTo>
                  <a:cubicBezTo>
                    <a:pt x="17" y="13"/>
                    <a:pt x="17" y="5"/>
                    <a:pt x="15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508111" y="546851"/>
              <a:ext cx="59127" cy="27621"/>
            </a:xfrm>
            <a:custGeom>
              <a:avLst/>
              <a:gdLst>
                <a:gd name="T0" fmla="*/ 58 w 58"/>
                <a:gd name="T1" fmla="*/ 9 h 27"/>
                <a:gd name="T2" fmla="*/ 55 w 58"/>
                <a:gd name="T3" fmla="*/ 9 h 27"/>
                <a:gd name="T4" fmla="*/ 51 w 58"/>
                <a:gd name="T5" fmla="*/ 8 h 27"/>
                <a:gd name="T6" fmla="*/ 50 w 58"/>
                <a:gd name="T7" fmla="*/ 2 h 27"/>
                <a:gd name="T8" fmla="*/ 47 w 58"/>
                <a:gd name="T9" fmla="*/ 0 h 27"/>
                <a:gd name="T10" fmla="*/ 45 w 58"/>
                <a:gd name="T11" fmla="*/ 5 h 27"/>
                <a:gd name="T12" fmla="*/ 44 w 58"/>
                <a:gd name="T13" fmla="*/ 7 h 27"/>
                <a:gd name="T14" fmla="*/ 34 w 58"/>
                <a:gd name="T15" fmla="*/ 7 h 27"/>
                <a:gd name="T16" fmla="*/ 37 w 58"/>
                <a:gd name="T17" fmla="*/ 4 h 27"/>
                <a:gd name="T18" fmla="*/ 35 w 58"/>
                <a:gd name="T19" fmla="*/ 3 h 27"/>
                <a:gd name="T20" fmla="*/ 30 w 58"/>
                <a:gd name="T21" fmla="*/ 10 h 27"/>
                <a:gd name="T22" fmla="*/ 34 w 58"/>
                <a:gd name="T23" fmla="*/ 14 h 27"/>
                <a:gd name="T24" fmla="*/ 26 w 58"/>
                <a:gd name="T25" fmla="*/ 18 h 27"/>
                <a:gd name="T26" fmla="*/ 4 w 58"/>
                <a:gd name="T27" fmla="*/ 24 h 27"/>
                <a:gd name="T28" fmla="*/ 5 w 58"/>
                <a:gd name="T29" fmla="*/ 26 h 27"/>
                <a:gd name="T30" fmla="*/ 24 w 58"/>
                <a:gd name="T31" fmla="*/ 24 h 27"/>
                <a:gd name="T32" fmla="*/ 49 w 58"/>
                <a:gd name="T33" fmla="*/ 13 h 27"/>
                <a:gd name="T34" fmla="*/ 58 w 58"/>
                <a:gd name="T35" fmla="*/ 13 h 27"/>
                <a:gd name="T36" fmla="*/ 58 w 58"/>
                <a:gd name="T3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27">
                  <a:moveTo>
                    <a:pt x="58" y="9"/>
                  </a:moveTo>
                  <a:cubicBezTo>
                    <a:pt x="57" y="8"/>
                    <a:pt x="55" y="9"/>
                    <a:pt x="55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7"/>
                    <a:pt x="50" y="2"/>
                    <a:pt x="50" y="2"/>
                  </a:cubicBezTo>
                  <a:cubicBezTo>
                    <a:pt x="49" y="0"/>
                    <a:pt x="47" y="0"/>
                    <a:pt x="47" y="0"/>
                  </a:cubicBezTo>
                  <a:cubicBezTo>
                    <a:pt x="46" y="1"/>
                    <a:pt x="45" y="5"/>
                    <a:pt x="45" y="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5"/>
                    <a:pt x="37" y="4"/>
                    <a:pt x="37" y="4"/>
                  </a:cubicBezTo>
                  <a:cubicBezTo>
                    <a:pt x="38" y="1"/>
                    <a:pt x="35" y="3"/>
                    <a:pt x="35" y="3"/>
                  </a:cubicBezTo>
                  <a:cubicBezTo>
                    <a:pt x="30" y="5"/>
                    <a:pt x="30" y="10"/>
                    <a:pt x="30" y="10"/>
                  </a:cubicBezTo>
                  <a:cubicBezTo>
                    <a:pt x="29" y="14"/>
                    <a:pt x="33" y="14"/>
                    <a:pt x="34" y="14"/>
                  </a:cubicBezTo>
                  <a:cubicBezTo>
                    <a:pt x="33" y="15"/>
                    <a:pt x="26" y="18"/>
                    <a:pt x="26" y="18"/>
                  </a:cubicBezTo>
                  <a:cubicBezTo>
                    <a:pt x="17" y="24"/>
                    <a:pt x="4" y="24"/>
                    <a:pt x="4" y="24"/>
                  </a:cubicBezTo>
                  <a:cubicBezTo>
                    <a:pt x="0" y="25"/>
                    <a:pt x="5" y="26"/>
                    <a:pt x="5" y="26"/>
                  </a:cubicBezTo>
                  <a:cubicBezTo>
                    <a:pt x="9" y="27"/>
                    <a:pt x="24" y="24"/>
                    <a:pt x="24" y="24"/>
                  </a:cubicBezTo>
                  <a:cubicBezTo>
                    <a:pt x="46" y="18"/>
                    <a:pt x="49" y="13"/>
                    <a:pt x="49" y="13"/>
                  </a:cubicBezTo>
                  <a:cubicBezTo>
                    <a:pt x="53" y="13"/>
                    <a:pt x="58" y="13"/>
                    <a:pt x="58" y="13"/>
                  </a:cubicBezTo>
                  <a:lnTo>
                    <a:pt x="58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8"/>
            <p:cNvSpPr/>
            <p:nvPr/>
          </p:nvSpPr>
          <p:spPr bwMode="auto">
            <a:xfrm>
              <a:off x="537890" y="573609"/>
              <a:ext cx="18126" cy="16400"/>
            </a:xfrm>
            <a:custGeom>
              <a:avLst/>
              <a:gdLst>
                <a:gd name="T0" fmla="*/ 10 w 18"/>
                <a:gd name="T1" fmla="*/ 5 h 16"/>
                <a:gd name="T2" fmla="*/ 4 w 18"/>
                <a:gd name="T3" fmla="*/ 14 h 16"/>
                <a:gd name="T4" fmla="*/ 3 w 18"/>
                <a:gd name="T5" fmla="*/ 16 h 16"/>
                <a:gd name="T6" fmla="*/ 14 w 18"/>
                <a:gd name="T7" fmla="*/ 13 h 16"/>
                <a:gd name="T8" fmla="*/ 14 w 18"/>
                <a:gd name="T9" fmla="*/ 4 h 16"/>
                <a:gd name="T10" fmla="*/ 10 w 18"/>
                <a:gd name="T1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0" y="5"/>
                  </a:moveTo>
                  <a:cubicBezTo>
                    <a:pt x="10" y="5"/>
                    <a:pt x="7" y="14"/>
                    <a:pt x="4" y="14"/>
                  </a:cubicBezTo>
                  <a:cubicBezTo>
                    <a:pt x="4" y="14"/>
                    <a:pt x="0" y="16"/>
                    <a:pt x="3" y="16"/>
                  </a:cubicBezTo>
                  <a:cubicBezTo>
                    <a:pt x="3" y="16"/>
                    <a:pt x="10" y="13"/>
                    <a:pt x="14" y="13"/>
                  </a:cubicBezTo>
                  <a:cubicBezTo>
                    <a:pt x="14" y="13"/>
                    <a:pt x="18" y="10"/>
                    <a:pt x="14" y="4"/>
                  </a:cubicBezTo>
                  <a:cubicBezTo>
                    <a:pt x="14" y="4"/>
                    <a:pt x="12" y="0"/>
                    <a:pt x="1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9"/>
            <p:cNvSpPr>
              <a:spLocks noEditPoints="1"/>
            </p:cNvSpPr>
            <p:nvPr/>
          </p:nvSpPr>
          <p:spPr bwMode="auto">
            <a:xfrm>
              <a:off x="625501" y="652588"/>
              <a:ext cx="61284" cy="38842"/>
            </a:xfrm>
            <a:custGeom>
              <a:avLst/>
              <a:gdLst>
                <a:gd name="T0" fmla="*/ 59 w 60"/>
                <a:gd name="T1" fmla="*/ 18 h 38"/>
                <a:gd name="T2" fmla="*/ 58 w 60"/>
                <a:gd name="T3" fmla="*/ 18 h 38"/>
                <a:gd name="T4" fmla="*/ 54 w 60"/>
                <a:gd name="T5" fmla="*/ 15 h 38"/>
                <a:gd name="T6" fmla="*/ 52 w 60"/>
                <a:gd name="T7" fmla="*/ 11 h 38"/>
                <a:gd name="T8" fmla="*/ 49 w 60"/>
                <a:gd name="T9" fmla="*/ 10 h 38"/>
                <a:gd name="T10" fmla="*/ 42 w 60"/>
                <a:gd name="T11" fmla="*/ 5 h 38"/>
                <a:gd name="T12" fmla="*/ 44 w 60"/>
                <a:gd name="T13" fmla="*/ 2 h 38"/>
                <a:gd name="T14" fmla="*/ 42 w 60"/>
                <a:gd name="T15" fmla="*/ 0 h 38"/>
                <a:gd name="T16" fmla="*/ 36 w 60"/>
                <a:gd name="T17" fmla="*/ 2 h 38"/>
                <a:gd name="T18" fmla="*/ 39 w 60"/>
                <a:gd name="T19" fmla="*/ 6 h 38"/>
                <a:gd name="T20" fmla="*/ 47 w 60"/>
                <a:gd name="T21" fmla="*/ 11 h 38"/>
                <a:gd name="T22" fmla="*/ 47 w 60"/>
                <a:gd name="T23" fmla="*/ 16 h 38"/>
                <a:gd name="T24" fmla="*/ 43 w 60"/>
                <a:gd name="T25" fmla="*/ 15 h 38"/>
                <a:gd name="T26" fmla="*/ 26 w 60"/>
                <a:gd name="T27" fmla="*/ 5 h 38"/>
                <a:gd name="T28" fmla="*/ 21 w 60"/>
                <a:gd name="T29" fmla="*/ 6 h 38"/>
                <a:gd name="T30" fmla="*/ 22 w 60"/>
                <a:gd name="T31" fmla="*/ 10 h 38"/>
                <a:gd name="T32" fmla="*/ 27 w 60"/>
                <a:gd name="T33" fmla="*/ 13 h 38"/>
                <a:gd name="T34" fmla="*/ 21 w 60"/>
                <a:gd name="T35" fmla="*/ 13 h 38"/>
                <a:gd name="T36" fmla="*/ 19 w 60"/>
                <a:gd name="T37" fmla="*/ 17 h 38"/>
                <a:gd name="T38" fmla="*/ 18 w 60"/>
                <a:gd name="T39" fmla="*/ 23 h 38"/>
                <a:gd name="T40" fmla="*/ 6 w 60"/>
                <a:gd name="T41" fmla="*/ 5 h 38"/>
                <a:gd name="T42" fmla="*/ 1 w 60"/>
                <a:gd name="T43" fmla="*/ 22 h 38"/>
                <a:gd name="T44" fmla="*/ 8 w 60"/>
                <a:gd name="T45" fmla="*/ 29 h 38"/>
                <a:gd name="T46" fmla="*/ 14 w 60"/>
                <a:gd name="T47" fmla="*/ 28 h 38"/>
                <a:gd name="T48" fmla="*/ 15 w 60"/>
                <a:gd name="T49" fmla="*/ 28 h 38"/>
                <a:gd name="T50" fmla="*/ 15 w 60"/>
                <a:gd name="T51" fmla="*/ 32 h 38"/>
                <a:gd name="T52" fmla="*/ 15 w 60"/>
                <a:gd name="T53" fmla="*/ 35 h 38"/>
                <a:gd name="T54" fmla="*/ 19 w 60"/>
                <a:gd name="T55" fmla="*/ 33 h 38"/>
                <a:gd name="T56" fmla="*/ 19 w 60"/>
                <a:gd name="T57" fmla="*/ 26 h 38"/>
                <a:gd name="T58" fmla="*/ 23 w 60"/>
                <a:gd name="T59" fmla="*/ 18 h 38"/>
                <a:gd name="T60" fmla="*/ 33 w 60"/>
                <a:gd name="T61" fmla="*/ 18 h 38"/>
                <a:gd name="T62" fmla="*/ 31 w 60"/>
                <a:gd name="T63" fmla="*/ 12 h 38"/>
                <a:gd name="T64" fmla="*/ 38 w 60"/>
                <a:gd name="T65" fmla="*/ 17 h 38"/>
                <a:gd name="T66" fmla="*/ 42 w 60"/>
                <a:gd name="T67" fmla="*/ 18 h 38"/>
                <a:gd name="T68" fmla="*/ 47 w 60"/>
                <a:gd name="T69" fmla="*/ 21 h 38"/>
                <a:gd name="T70" fmla="*/ 59 w 60"/>
                <a:gd name="T71" fmla="*/ 24 h 38"/>
                <a:gd name="T72" fmla="*/ 59 w 60"/>
                <a:gd name="T73" fmla="*/ 18 h 38"/>
                <a:gd name="T74" fmla="*/ 9 w 60"/>
                <a:gd name="T75" fmla="*/ 25 h 38"/>
                <a:gd name="T76" fmla="*/ 5 w 60"/>
                <a:gd name="T77" fmla="*/ 15 h 38"/>
                <a:gd name="T78" fmla="*/ 10 w 60"/>
                <a:gd name="T79" fmla="*/ 17 h 38"/>
                <a:gd name="T80" fmla="*/ 14 w 60"/>
                <a:gd name="T81" fmla="*/ 22 h 38"/>
                <a:gd name="T82" fmla="*/ 9 w 60"/>
                <a:gd name="T83" fmla="*/ 25 h 38"/>
                <a:gd name="T84" fmla="*/ 52 w 60"/>
                <a:gd name="T85" fmla="*/ 16 h 38"/>
                <a:gd name="T86" fmla="*/ 53 w 60"/>
                <a:gd name="T87" fmla="*/ 17 h 38"/>
                <a:gd name="T88" fmla="*/ 55 w 60"/>
                <a:gd name="T89" fmla="*/ 18 h 38"/>
                <a:gd name="T90" fmla="*/ 52 w 60"/>
                <a:gd name="T9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38">
                  <a:moveTo>
                    <a:pt x="59" y="18"/>
                  </a:move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1" y="15"/>
                    <a:pt x="52" y="11"/>
                  </a:cubicBezTo>
                  <a:cubicBezTo>
                    <a:pt x="52" y="11"/>
                    <a:pt x="51" y="10"/>
                    <a:pt x="49" y="1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0" y="3"/>
                    <a:pt x="44" y="2"/>
                  </a:cubicBezTo>
                  <a:cubicBezTo>
                    <a:pt x="44" y="2"/>
                    <a:pt x="47" y="0"/>
                    <a:pt x="42" y="0"/>
                  </a:cubicBezTo>
                  <a:cubicBezTo>
                    <a:pt x="42" y="0"/>
                    <a:pt x="37" y="1"/>
                    <a:pt x="36" y="2"/>
                  </a:cubicBezTo>
                  <a:cubicBezTo>
                    <a:pt x="36" y="2"/>
                    <a:pt x="36" y="6"/>
                    <a:pt x="39" y="6"/>
                  </a:cubicBezTo>
                  <a:cubicBezTo>
                    <a:pt x="39" y="6"/>
                    <a:pt x="46" y="10"/>
                    <a:pt x="47" y="11"/>
                  </a:cubicBezTo>
                  <a:cubicBezTo>
                    <a:pt x="47" y="11"/>
                    <a:pt x="46" y="15"/>
                    <a:pt x="47" y="16"/>
                  </a:cubicBezTo>
                  <a:cubicBezTo>
                    <a:pt x="47" y="16"/>
                    <a:pt x="46" y="17"/>
                    <a:pt x="43" y="15"/>
                  </a:cubicBezTo>
                  <a:cubicBezTo>
                    <a:pt x="43" y="15"/>
                    <a:pt x="27" y="8"/>
                    <a:pt x="26" y="5"/>
                  </a:cubicBezTo>
                  <a:cubicBezTo>
                    <a:pt x="26" y="5"/>
                    <a:pt x="23" y="5"/>
                    <a:pt x="21" y="6"/>
                  </a:cubicBezTo>
                  <a:cubicBezTo>
                    <a:pt x="21" y="6"/>
                    <a:pt x="21" y="9"/>
                    <a:pt x="22" y="10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5" y="14"/>
                    <a:pt x="21" y="13"/>
                  </a:cubicBezTo>
                  <a:cubicBezTo>
                    <a:pt x="21" y="13"/>
                    <a:pt x="17" y="14"/>
                    <a:pt x="19" y="17"/>
                  </a:cubicBezTo>
                  <a:cubicBezTo>
                    <a:pt x="19" y="17"/>
                    <a:pt x="21" y="21"/>
                    <a:pt x="18" y="23"/>
                  </a:cubicBezTo>
                  <a:cubicBezTo>
                    <a:pt x="18" y="23"/>
                    <a:pt x="19" y="15"/>
                    <a:pt x="6" y="5"/>
                  </a:cubicBezTo>
                  <a:cubicBezTo>
                    <a:pt x="6" y="5"/>
                    <a:pt x="3" y="5"/>
                    <a:pt x="1" y="22"/>
                  </a:cubicBezTo>
                  <a:cubicBezTo>
                    <a:pt x="1" y="22"/>
                    <a:pt x="0" y="29"/>
                    <a:pt x="8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5" y="28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3" y="34"/>
                    <a:pt x="15" y="35"/>
                  </a:cubicBezTo>
                  <a:cubicBezTo>
                    <a:pt x="15" y="35"/>
                    <a:pt x="18" y="38"/>
                    <a:pt x="19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4" y="26"/>
                    <a:pt x="2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6" y="16"/>
                    <a:pt x="31" y="12"/>
                  </a:cubicBezTo>
                  <a:cubicBezTo>
                    <a:pt x="31" y="12"/>
                    <a:pt x="37" y="15"/>
                    <a:pt x="38" y="17"/>
                  </a:cubicBezTo>
                  <a:cubicBezTo>
                    <a:pt x="38" y="17"/>
                    <a:pt x="39" y="18"/>
                    <a:pt x="42" y="18"/>
                  </a:cubicBezTo>
                  <a:cubicBezTo>
                    <a:pt x="42" y="18"/>
                    <a:pt x="42" y="20"/>
                    <a:pt x="47" y="21"/>
                  </a:cubicBezTo>
                  <a:cubicBezTo>
                    <a:pt x="47" y="21"/>
                    <a:pt x="48" y="23"/>
                    <a:pt x="59" y="24"/>
                  </a:cubicBezTo>
                  <a:cubicBezTo>
                    <a:pt x="59" y="24"/>
                    <a:pt x="60" y="20"/>
                    <a:pt x="59" y="18"/>
                  </a:cubicBezTo>
                  <a:close/>
                  <a:moveTo>
                    <a:pt x="9" y="25"/>
                  </a:moveTo>
                  <a:cubicBezTo>
                    <a:pt x="2" y="25"/>
                    <a:pt x="5" y="15"/>
                    <a:pt x="5" y="15"/>
                  </a:cubicBezTo>
                  <a:cubicBezTo>
                    <a:pt x="5" y="10"/>
                    <a:pt x="10" y="17"/>
                    <a:pt x="10" y="1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26"/>
                    <a:pt x="9" y="25"/>
                    <a:pt x="9" y="25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3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0" y="18"/>
                    <a:pt x="52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0"/>
            <p:cNvSpPr>
              <a:spLocks noEditPoints="1"/>
            </p:cNvSpPr>
            <p:nvPr/>
          </p:nvSpPr>
          <p:spPr bwMode="auto">
            <a:xfrm>
              <a:off x="371300" y="535630"/>
              <a:ext cx="27621" cy="59558"/>
            </a:xfrm>
            <a:custGeom>
              <a:avLst/>
              <a:gdLst>
                <a:gd name="T0" fmla="*/ 21 w 27"/>
                <a:gd name="T1" fmla="*/ 38 h 58"/>
                <a:gd name="T2" fmla="*/ 21 w 27"/>
                <a:gd name="T3" fmla="*/ 28 h 58"/>
                <a:gd name="T4" fmla="*/ 20 w 27"/>
                <a:gd name="T5" fmla="*/ 26 h 58"/>
                <a:gd name="T6" fmla="*/ 19 w 27"/>
                <a:gd name="T7" fmla="*/ 24 h 58"/>
                <a:gd name="T8" fmla="*/ 18 w 27"/>
                <a:gd name="T9" fmla="*/ 24 h 58"/>
                <a:gd name="T10" fmla="*/ 14 w 27"/>
                <a:gd name="T11" fmla="*/ 23 h 58"/>
                <a:gd name="T12" fmla="*/ 14 w 27"/>
                <a:gd name="T13" fmla="*/ 20 h 58"/>
                <a:gd name="T14" fmla="*/ 19 w 27"/>
                <a:gd name="T15" fmla="*/ 13 h 58"/>
                <a:gd name="T16" fmla="*/ 18 w 27"/>
                <a:gd name="T17" fmla="*/ 5 h 58"/>
                <a:gd name="T18" fmla="*/ 16 w 27"/>
                <a:gd name="T19" fmla="*/ 4 h 58"/>
                <a:gd name="T20" fmla="*/ 15 w 27"/>
                <a:gd name="T21" fmla="*/ 7 h 58"/>
                <a:gd name="T22" fmla="*/ 12 w 27"/>
                <a:gd name="T23" fmla="*/ 14 h 58"/>
                <a:gd name="T24" fmla="*/ 10 w 27"/>
                <a:gd name="T25" fmla="*/ 4 h 58"/>
                <a:gd name="T26" fmla="*/ 9 w 27"/>
                <a:gd name="T27" fmla="*/ 2 h 58"/>
                <a:gd name="T28" fmla="*/ 8 w 27"/>
                <a:gd name="T29" fmla="*/ 5 h 58"/>
                <a:gd name="T30" fmla="*/ 8 w 27"/>
                <a:gd name="T31" fmla="*/ 22 h 58"/>
                <a:gd name="T32" fmla="*/ 5 w 27"/>
                <a:gd name="T33" fmla="*/ 26 h 58"/>
                <a:gd name="T34" fmla="*/ 4 w 27"/>
                <a:gd name="T35" fmla="*/ 29 h 58"/>
                <a:gd name="T36" fmla="*/ 9 w 27"/>
                <a:gd name="T37" fmla="*/ 30 h 58"/>
                <a:gd name="T38" fmla="*/ 9 w 27"/>
                <a:gd name="T39" fmla="*/ 41 h 58"/>
                <a:gd name="T40" fmla="*/ 9 w 27"/>
                <a:gd name="T41" fmla="*/ 44 h 58"/>
                <a:gd name="T42" fmla="*/ 13 w 27"/>
                <a:gd name="T43" fmla="*/ 45 h 58"/>
                <a:gd name="T44" fmla="*/ 16 w 27"/>
                <a:gd name="T45" fmla="*/ 40 h 58"/>
                <a:gd name="T46" fmla="*/ 17 w 27"/>
                <a:gd name="T47" fmla="*/ 41 h 58"/>
                <a:gd name="T48" fmla="*/ 18 w 27"/>
                <a:gd name="T49" fmla="*/ 45 h 58"/>
                <a:gd name="T50" fmla="*/ 15 w 27"/>
                <a:gd name="T51" fmla="*/ 51 h 58"/>
                <a:gd name="T52" fmla="*/ 13 w 27"/>
                <a:gd name="T53" fmla="*/ 52 h 58"/>
                <a:gd name="T54" fmla="*/ 15 w 27"/>
                <a:gd name="T55" fmla="*/ 57 h 58"/>
                <a:gd name="T56" fmla="*/ 18 w 27"/>
                <a:gd name="T57" fmla="*/ 55 h 58"/>
                <a:gd name="T58" fmla="*/ 18 w 27"/>
                <a:gd name="T59" fmla="*/ 50 h 58"/>
                <a:gd name="T60" fmla="*/ 27 w 27"/>
                <a:gd name="T61" fmla="*/ 52 h 58"/>
                <a:gd name="T62" fmla="*/ 25 w 27"/>
                <a:gd name="T63" fmla="*/ 47 h 58"/>
                <a:gd name="T64" fmla="*/ 21 w 27"/>
                <a:gd name="T65" fmla="*/ 38 h 58"/>
                <a:gd name="T66" fmla="*/ 14 w 27"/>
                <a:gd name="T67" fmla="*/ 36 h 58"/>
                <a:gd name="T68" fmla="*/ 13 w 27"/>
                <a:gd name="T69" fmla="*/ 39 h 58"/>
                <a:gd name="T70" fmla="*/ 11 w 27"/>
                <a:gd name="T71" fmla="*/ 30 h 58"/>
                <a:gd name="T72" fmla="*/ 13 w 27"/>
                <a:gd name="T73" fmla="*/ 25 h 58"/>
                <a:gd name="T74" fmla="*/ 14 w 27"/>
                <a:gd name="T75" fmla="*/ 32 h 58"/>
                <a:gd name="T76" fmla="*/ 14 w 27"/>
                <a:gd name="T7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58">
                  <a:moveTo>
                    <a:pt x="21" y="38"/>
                  </a:moveTo>
                  <a:cubicBezTo>
                    <a:pt x="21" y="38"/>
                    <a:pt x="19" y="36"/>
                    <a:pt x="21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6" y="21"/>
                    <a:pt x="14" y="23"/>
                  </a:cubicBezTo>
                  <a:cubicBezTo>
                    <a:pt x="14" y="23"/>
                    <a:pt x="12" y="23"/>
                    <a:pt x="14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3"/>
                    <a:pt x="16" y="4"/>
                  </a:cubicBezTo>
                  <a:cubicBezTo>
                    <a:pt x="16" y="4"/>
                    <a:pt x="16" y="5"/>
                    <a:pt x="15" y="7"/>
                  </a:cubicBezTo>
                  <a:cubicBezTo>
                    <a:pt x="14" y="9"/>
                    <a:pt x="12" y="12"/>
                    <a:pt x="12" y="14"/>
                  </a:cubicBezTo>
                  <a:cubicBezTo>
                    <a:pt x="12" y="14"/>
                    <a:pt x="11" y="6"/>
                    <a:pt x="10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6" y="0"/>
                    <a:pt x="8" y="5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0" y="27"/>
                    <a:pt x="4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1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6" y="50"/>
                    <a:pt x="15" y="51"/>
                  </a:cubicBezTo>
                  <a:cubicBezTo>
                    <a:pt x="15" y="51"/>
                    <a:pt x="15" y="51"/>
                    <a:pt x="13" y="52"/>
                  </a:cubicBezTo>
                  <a:cubicBezTo>
                    <a:pt x="13" y="52"/>
                    <a:pt x="10" y="57"/>
                    <a:pt x="15" y="57"/>
                  </a:cubicBezTo>
                  <a:cubicBezTo>
                    <a:pt x="15" y="57"/>
                    <a:pt x="18" y="58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0"/>
                    <a:pt x="25" y="47"/>
                  </a:cubicBezTo>
                  <a:lnTo>
                    <a:pt x="21" y="38"/>
                  </a:lnTo>
                  <a:close/>
                  <a:moveTo>
                    <a:pt x="14" y="36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27"/>
                    <a:pt x="13" y="25"/>
                    <a:pt x="13" y="25"/>
                  </a:cubicBezTo>
                  <a:cubicBezTo>
                    <a:pt x="14" y="27"/>
                    <a:pt x="14" y="32"/>
                    <a:pt x="14" y="32"/>
                  </a:cubicBezTo>
                  <a:cubicBezTo>
                    <a:pt x="15" y="35"/>
                    <a:pt x="14" y="36"/>
                    <a:pt x="14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1"/>
            <p:cNvSpPr/>
            <p:nvPr/>
          </p:nvSpPr>
          <p:spPr bwMode="auto">
            <a:xfrm>
              <a:off x="392879" y="574472"/>
              <a:ext cx="12084" cy="8200"/>
            </a:xfrm>
            <a:custGeom>
              <a:avLst/>
              <a:gdLst>
                <a:gd name="T0" fmla="*/ 8 w 12"/>
                <a:gd name="T1" fmla="*/ 0 h 8"/>
                <a:gd name="T2" fmla="*/ 4 w 12"/>
                <a:gd name="T3" fmla="*/ 1 h 8"/>
                <a:gd name="T4" fmla="*/ 4 w 12"/>
                <a:gd name="T5" fmla="*/ 3 h 8"/>
                <a:gd name="T6" fmla="*/ 9 w 12"/>
                <a:gd name="T7" fmla="*/ 5 h 8"/>
                <a:gd name="T8" fmla="*/ 12 w 12"/>
                <a:gd name="T9" fmla="*/ 5 h 8"/>
                <a:gd name="T10" fmla="*/ 12 w 12"/>
                <a:gd name="T11" fmla="*/ 2 h 8"/>
                <a:gd name="T12" fmla="*/ 8 w 1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3"/>
                    <a:pt x="4" y="3"/>
                  </a:cubicBezTo>
                  <a:cubicBezTo>
                    <a:pt x="4" y="3"/>
                    <a:pt x="7" y="4"/>
                    <a:pt x="9" y="5"/>
                  </a:cubicBezTo>
                  <a:cubicBezTo>
                    <a:pt x="9" y="5"/>
                    <a:pt x="11" y="8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2"/>
            <p:cNvSpPr/>
            <p:nvPr/>
          </p:nvSpPr>
          <p:spPr bwMode="auto">
            <a:xfrm>
              <a:off x="416184" y="837305"/>
              <a:ext cx="10358" cy="32800"/>
            </a:xfrm>
            <a:custGeom>
              <a:avLst/>
              <a:gdLst>
                <a:gd name="T0" fmla="*/ 14 w 24"/>
                <a:gd name="T1" fmla="*/ 16 h 76"/>
                <a:gd name="T2" fmla="*/ 5 w 24"/>
                <a:gd name="T3" fmla="*/ 24 h 76"/>
                <a:gd name="T4" fmla="*/ 0 w 24"/>
                <a:gd name="T5" fmla="*/ 14 h 76"/>
                <a:gd name="T6" fmla="*/ 19 w 24"/>
                <a:gd name="T7" fmla="*/ 0 h 76"/>
                <a:gd name="T8" fmla="*/ 24 w 24"/>
                <a:gd name="T9" fmla="*/ 5 h 76"/>
                <a:gd name="T10" fmla="*/ 24 w 24"/>
                <a:gd name="T11" fmla="*/ 76 h 76"/>
                <a:gd name="T12" fmla="*/ 14 w 24"/>
                <a:gd name="T13" fmla="*/ 76 h 76"/>
                <a:gd name="T14" fmla="*/ 14 w 24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14" y="16"/>
                  </a:moveTo>
                  <a:lnTo>
                    <a:pt x="5" y="24"/>
                  </a:lnTo>
                  <a:lnTo>
                    <a:pt x="0" y="14"/>
                  </a:lnTo>
                  <a:lnTo>
                    <a:pt x="19" y="0"/>
                  </a:lnTo>
                  <a:lnTo>
                    <a:pt x="24" y="5"/>
                  </a:lnTo>
                  <a:lnTo>
                    <a:pt x="24" y="76"/>
                  </a:lnTo>
                  <a:lnTo>
                    <a:pt x="14" y="7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3"/>
            <p:cNvSpPr/>
            <p:nvPr/>
          </p:nvSpPr>
          <p:spPr bwMode="auto">
            <a:xfrm>
              <a:off x="510269" y="837305"/>
              <a:ext cx="10358" cy="32800"/>
            </a:xfrm>
            <a:custGeom>
              <a:avLst/>
              <a:gdLst>
                <a:gd name="T0" fmla="*/ 14 w 24"/>
                <a:gd name="T1" fmla="*/ 16 h 76"/>
                <a:gd name="T2" fmla="*/ 5 w 24"/>
                <a:gd name="T3" fmla="*/ 24 h 76"/>
                <a:gd name="T4" fmla="*/ 0 w 24"/>
                <a:gd name="T5" fmla="*/ 14 h 76"/>
                <a:gd name="T6" fmla="*/ 16 w 24"/>
                <a:gd name="T7" fmla="*/ 0 h 76"/>
                <a:gd name="T8" fmla="*/ 24 w 24"/>
                <a:gd name="T9" fmla="*/ 5 h 76"/>
                <a:gd name="T10" fmla="*/ 24 w 24"/>
                <a:gd name="T11" fmla="*/ 76 h 76"/>
                <a:gd name="T12" fmla="*/ 14 w 24"/>
                <a:gd name="T13" fmla="*/ 76 h 76"/>
                <a:gd name="T14" fmla="*/ 14 w 24"/>
                <a:gd name="T15" fmla="*/ 1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6">
                  <a:moveTo>
                    <a:pt x="14" y="16"/>
                  </a:moveTo>
                  <a:lnTo>
                    <a:pt x="5" y="24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24" y="76"/>
                  </a:lnTo>
                  <a:lnTo>
                    <a:pt x="14" y="7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4"/>
            <p:cNvSpPr>
              <a:spLocks noEditPoints="1"/>
            </p:cNvSpPr>
            <p:nvPr/>
          </p:nvSpPr>
          <p:spPr bwMode="auto">
            <a:xfrm>
              <a:off x="442942" y="837305"/>
              <a:ext cx="19421" cy="32800"/>
            </a:xfrm>
            <a:custGeom>
              <a:avLst/>
              <a:gdLst>
                <a:gd name="T0" fmla="*/ 15 w 19"/>
                <a:gd name="T1" fmla="*/ 10 h 32"/>
                <a:gd name="T2" fmla="*/ 15 w 19"/>
                <a:gd name="T3" fmla="*/ 13 h 32"/>
                <a:gd name="T4" fmla="*/ 14 w 19"/>
                <a:gd name="T5" fmla="*/ 15 h 32"/>
                <a:gd name="T6" fmla="*/ 11 w 19"/>
                <a:gd name="T7" fmla="*/ 16 h 32"/>
                <a:gd name="T8" fmla="*/ 8 w 19"/>
                <a:gd name="T9" fmla="*/ 16 h 32"/>
                <a:gd name="T10" fmla="*/ 6 w 19"/>
                <a:gd name="T11" fmla="*/ 15 h 32"/>
                <a:gd name="T12" fmla="*/ 5 w 19"/>
                <a:gd name="T13" fmla="*/ 13 h 32"/>
                <a:gd name="T14" fmla="*/ 5 w 19"/>
                <a:gd name="T15" fmla="*/ 10 h 32"/>
                <a:gd name="T16" fmla="*/ 5 w 19"/>
                <a:gd name="T17" fmla="*/ 8 h 32"/>
                <a:gd name="T18" fmla="*/ 6 w 19"/>
                <a:gd name="T19" fmla="*/ 6 h 32"/>
                <a:gd name="T20" fmla="*/ 8 w 19"/>
                <a:gd name="T21" fmla="*/ 5 h 32"/>
                <a:gd name="T22" fmla="*/ 10 w 19"/>
                <a:gd name="T23" fmla="*/ 5 h 32"/>
                <a:gd name="T24" fmla="*/ 13 w 19"/>
                <a:gd name="T25" fmla="*/ 5 h 32"/>
                <a:gd name="T26" fmla="*/ 15 w 19"/>
                <a:gd name="T27" fmla="*/ 7 h 32"/>
                <a:gd name="T28" fmla="*/ 15 w 19"/>
                <a:gd name="T29" fmla="*/ 10 h 32"/>
                <a:gd name="T30" fmla="*/ 15 w 19"/>
                <a:gd name="T31" fmla="*/ 21 h 32"/>
                <a:gd name="T32" fmla="*/ 15 w 19"/>
                <a:gd name="T33" fmla="*/ 23 h 32"/>
                <a:gd name="T34" fmla="*/ 14 w 19"/>
                <a:gd name="T35" fmla="*/ 25 h 32"/>
                <a:gd name="T36" fmla="*/ 13 w 19"/>
                <a:gd name="T37" fmla="*/ 27 h 32"/>
                <a:gd name="T38" fmla="*/ 11 w 19"/>
                <a:gd name="T39" fmla="*/ 28 h 32"/>
                <a:gd name="T40" fmla="*/ 9 w 19"/>
                <a:gd name="T41" fmla="*/ 28 h 32"/>
                <a:gd name="T42" fmla="*/ 6 w 19"/>
                <a:gd name="T43" fmla="*/ 27 h 32"/>
                <a:gd name="T44" fmla="*/ 5 w 19"/>
                <a:gd name="T45" fmla="*/ 26 h 32"/>
                <a:gd name="T46" fmla="*/ 5 w 19"/>
                <a:gd name="T47" fmla="*/ 24 h 32"/>
                <a:gd name="T48" fmla="*/ 0 w 19"/>
                <a:gd name="T49" fmla="*/ 24 h 32"/>
                <a:gd name="T50" fmla="*/ 1 w 19"/>
                <a:gd name="T51" fmla="*/ 26 h 32"/>
                <a:gd name="T52" fmla="*/ 2 w 19"/>
                <a:gd name="T53" fmla="*/ 29 h 32"/>
                <a:gd name="T54" fmla="*/ 4 w 19"/>
                <a:gd name="T55" fmla="*/ 31 h 32"/>
                <a:gd name="T56" fmla="*/ 6 w 19"/>
                <a:gd name="T57" fmla="*/ 32 h 32"/>
                <a:gd name="T58" fmla="*/ 10 w 19"/>
                <a:gd name="T59" fmla="*/ 32 h 32"/>
                <a:gd name="T60" fmla="*/ 13 w 19"/>
                <a:gd name="T61" fmla="*/ 32 h 32"/>
                <a:gd name="T62" fmla="*/ 16 w 19"/>
                <a:gd name="T63" fmla="*/ 31 h 32"/>
                <a:gd name="T64" fmla="*/ 18 w 19"/>
                <a:gd name="T65" fmla="*/ 29 h 32"/>
                <a:gd name="T66" fmla="*/ 19 w 19"/>
                <a:gd name="T67" fmla="*/ 27 h 32"/>
                <a:gd name="T68" fmla="*/ 19 w 19"/>
                <a:gd name="T69" fmla="*/ 24 h 32"/>
                <a:gd name="T70" fmla="*/ 19 w 19"/>
                <a:gd name="T71" fmla="*/ 20 h 32"/>
                <a:gd name="T72" fmla="*/ 19 w 19"/>
                <a:gd name="T73" fmla="*/ 11 h 32"/>
                <a:gd name="T74" fmla="*/ 19 w 19"/>
                <a:gd name="T75" fmla="*/ 7 h 32"/>
                <a:gd name="T76" fmla="*/ 17 w 19"/>
                <a:gd name="T77" fmla="*/ 4 h 32"/>
                <a:gd name="T78" fmla="*/ 14 w 19"/>
                <a:gd name="T79" fmla="*/ 1 h 32"/>
                <a:gd name="T80" fmla="*/ 10 w 19"/>
                <a:gd name="T81" fmla="*/ 0 h 32"/>
                <a:gd name="T82" fmla="*/ 7 w 19"/>
                <a:gd name="T83" fmla="*/ 1 h 32"/>
                <a:gd name="T84" fmla="*/ 4 w 19"/>
                <a:gd name="T85" fmla="*/ 3 h 32"/>
                <a:gd name="T86" fmla="*/ 2 w 19"/>
                <a:gd name="T87" fmla="*/ 5 h 32"/>
                <a:gd name="T88" fmla="*/ 1 w 19"/>
                <a:gd name="T89" fmla="*/ 8 h 32"/>
                <a:gd name="T90" fmla="*/ 1 w 19"/>
                <a:gd name="T91" fmla="*/ 11 h 32"/>
                <a:gd name="T92" fmla="*/ 1 w 19"/>
                <a:gd name="T93" fmla="*/ 15 h 32"/>
                <a:gd name="T94" fmla="*/ 3 w 19"/>
                <a:gd name="T95" fmla="*/ 18 h 32"/>
                <a:gd name="T96" fmla="*/ 6 w 19"/>
                <a:gd name="T97" fmla="*/ 20 h 32"/>
                <a:gd name="T98" fmla="*/ 10 w 19"/>
                <a:gd name="T99" fmla="*/ 20 h 32"/>
                <a:gd name="T100" fmla="*/ 13 w 19"/>
                <a:gd name="T101" fmla="*/ 20 h 32"/>
                <a:gd name="T102" fmla="*/ 14 w 19"/>
                <a:gd name="T103" fmla="*/ 20 h 32"/>
                <a:gd name="T104" fmla="*/ 15 w 19"/>
                <a:gd name="T105" fmla="*/ 19 h 32"/>
                <a:gd name="T106" fmla="*/ 15 w 19"/>
                <a:gd name="T107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" h="32">
                  <a:moveTo>
                    <a:pt x="15" y="10"/>
                  </a:moveTo>
                  <a:cubicBezTo>
                    <a:pt x="15" y="11"/>
                    <a:pt x="15" y="12"/>
                    <a:pt x="15" y="13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6"/>
                    <a:pt x="9" y="16"/>
                    <a:pt x="8" y="16"/>
                  </a:cubicBezTo>
                  <a:cubicBezTo>
                    <a:pt x="8" y="16"/>
                    <a:pt x="7" y="16"/>
                    <a:pt x="6" y="15"/>
                  </a:cubicBezTo>
                  <a:cubicBezTo>
                    <a:pt x="6" y="15"/>
                    <a:pt x="6" y="14"/>
                    <a:pt x="5" y="13"/>
                  </a:cubicBezTo>
                  <a:cubicBezTo>
                    <a:pt x="5" y="13"/>
                    <a:pt x="5" y="12"/>
                    <a:pt x="5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6"/>
                    <a:pt x="14" y="6"/>
                    <a:pt x="15" y="7"/>
                  </a:cubicBezTo>
                  <a:cubicBezTo>
                    <a:pt x="15" y="8"/>
                    <a:pt x="15" y="8"/>
                    <a:pt x="15" y="10"/>
                  </a:cubicBezTo>
                  <a:close/>
                  <a:moveTo>
                    <a:pt x="15" y="21"/>
                  </a:moveTo>
                  <a:cubicBezTo>
                    <a:pt x="15" y="22"/>
                    <a:pt x="15" y="23"/>
                    <a:pt x="15" y="23"/>
                  </a:cubicBezTo>
                  <a:cubicBezTo>
                    <a:pt x="15" y="24"/>
                    <a:pt x="15" y="25"/>
                    <a:pt x="14" y="25"/>
                  </a:cubicBezTo>
                  <a:cubicBezTo>
                    <a:pt x="14" y="26"/>
                    <a:pt x="14" y="27"/>
                    <a:pt x="13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10" y="28"/>
                    <a:pt x="10" y="28"/>
                    <a:pt x="9" y="28"/>
                  </a:cubicBezTo>
                  <a:cubicBezTo>
                    <a:pt x="8" y="28"/>
                    <a:pt x="7" y="28"/>
                    <a:pt x="6" y="27"/>
                  </a:cubicBezTo>
                  <a:cubicBezTo>
                    <a:pt x="6" y="27"/>
                    <a:pt x="5" y="26"/>
                    <a:pt x="5" y="26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8"/>
                    <a:pt x="2" y="29"/>
                  </a:cubicBezTo>
                  <a:cubicBezTo>
                    <a:pt x="2" y="30"/>
                    <a:pt x="3" y="30"/>
                    <a:pt x="4" y="31"/>
                  </a:cubicBezTo>
                  <a:cubicBezTo>
                    <a:pt x="4" y="31"/>
                    <a:pt x="5" y="32"/>
                    <a:pt x="6" y="32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1" y="32"/>
                    <a:pt x="12" y="32"/>
                    <a:pt x="13" y="32"/>
                  </a:cubicBezTo>
                  <a:cubicBezTo>
                    <a:pt x="14" y="32"/>
                    <a:pt x="15" y="31"/>
                    <a:pt x="16" y="31"/>
                  </a:cubicBezTo>
                  <a:cubicBezTo>
                    <a:pt x="16" y="30"/>
                    <a:pt x="17" y="30"/>
                    <a:pt x="18" y="29"/>
                  </a:cubicBezTo>
                  <a:cubicBezTo>
                    <a:pt x="18" y="28"/>
                    <a:pt x="18" y="27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9" y="23"/>
                    <a:pt x="19" y="22"/>
                    <a:pt x="19" y="2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8"/>
                    <a:pt x="19" y="7"/>
                  </a:cubicBezTo>
                  <a:cubicBezTo>
                    <a:pt x="19" y="6"/>
                    <a:pt x="18" y="5"/>
                    <a:pt x="17" y="4"/>
                  </a:cubicBezTo>
                  <a:cubicBezTo>
                    <a:pt x="17" y="3"/>
                    <a:pt x="16" y="2"/>
                    <a:pt x="14" y="1"/>
                  </a:cubicBezTo>
                  <a:cubicBezTo>
                    <a:pt x="13" y="1"/>
                    <a:pt x="12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16"/>
                    <a:pt x="2" y="17"/>
                    <a:pt x="3" y="18"/>
                  </a:cubicBezTo>
                  <a:cubicBezTo>
                    <a:pt x="3" y="18"/>
                    <a:pt x="4" y="19"/>
                    <a:pt x="6" y="20"/>
                  </a:cubicBezTo>
                  <a:cubicBezTo>
                    <a:pt x="7" y="20"/>
                    <a:pt x="9" y="20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lnTo>
                    <a:pt x="15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5"/>
            <p:cNvSpPr>
              <a:spLocks noEditPoints="1"/>
            </p:cNvSpPr>
            <p:nvPr/>
          </p:nvSpPr>
          <p:spPr bwMode="auto">
            <a:xfrm>
              <a:off x="476605" y="837305"/>
              <a:ext cx="21579" cy="32800"/>
            </a:xfrm>
            <a:custGeom>
              <a:avLst/>
              <a:gdLst>
                <a:gd name="T0" fmla="*/ 17 w 21"/>
                <a:gd name="T1" fmla="*/ 18 h 32"/>
                <a:gd name="T2" fmla="*/ 17 w 21"/>
                <a:gd name="T3" fmla="*/ 22 h 32"/>
                <a:gd name="T4" fmla="*/ 15 w 21"/>
                <a:gd name="T5" fmla="*/ 25 h 32"/>
                <a:gd name="T6" fmla="*/ 13 w 21"/>
                <a:gd name="T7" fmla="*/ 27 h 32"/>
                <a:gd name="T8" fmla="*/ 11 w 21"/>
                <a:gd name="T9" fmla="*/ 28 h 32"/>
                <a:gd name="T10" fmla="*/ 8 w 21"/>
                <a:gd name="T11" fmla="*/ 27 h 32"/>
                <a:gd name="T12" fmla="*/ 6 w 21"/>
                <a:gd name="T13" fmla="*/ 25 h 32"/>
                <a:gd name="T14" fmla="*/ 5 w 21"/>
                <a:gd name="T15" fmla="*/ 21 h 32"/>
                <a:gd name="T16" fmla="*/ 4 w 21"/>
                <a:gd name="T17" fmla="*/ 17 h 32"/>
                <a:gd name="T18" fmla="*/ 4 w 21"/>
                <a:gd name="T19" fmla="*/ 14 h 32"/>
                <a:gd name="T20" fmla="*/ 5 w 21"/>
                <a:gd name="T21" fmla="*/ 11 h 32"/>
                <a:gd name="T22" fmla="*/ 6 w 21"/>
                <a:gd name="T23" fmla="*/ 7 h 32"/>
                <a:gd name="T24" fmla="*/ 8 w 21"/>
                <a:gd name="T25" fmla="*/ 5 h 32"/>
                <a:gd name="T26" fmla="*/ 11 w 21"/>
                <a:gd name="T27" fmla="*/ 4 h 32"/>
                <a:gd name="T28" fmla="*/ 13 w 21"/>
                <a:gd name="T29" fmla="*/ 5 h 32"/>
                <a:gd name="T30" fmla="*/ 15 w 21"/>
                <a:gd name="T31" fmla="*/ 7 h 32"/>
                <a:gd name="T32" fmla="*/ 17 w 21"/>
                <a:gd name="T33" fmla="*/ 10 h 32"/>
                <a:gd name="T34" fmla="*/ 17 w 21"/>
                <a:gd name="T35" fmla="*/ 15 h 32"/>
                <a:gd name="T36" fmla="*/ 17 w 21"/>
                <a:gd name="T37" fmla="*/ 18 h 32"/>
                <a:gd name="T38" fmla="*/ 21 w 21"/>
                <a:gd name="T39" fmla="*/ 13 h 32"/>
                <a:gd name="T40" fmla="*/ 21 w 21"/>
                <a:gd name="T41" fmla="*/ 9 h 32"/>
                <a:gd name="T42" fmla="*/ 19 w 21"/>
                <a:gd name="T43" fmla="*/ 5 h 32"/>
                <a:gd name="T44" fmla="*/ 17 w 21"/>
                <a:gd name="T45" fmla="*/ 2 h 32"/>
                <a:gd name="T46" fmla="*/ 14 w 21"/>
                <a:gd name="T47" fmla="*/ 1 h 32"/>
                <a:gd name="T48" fmla="*/ 11 w 21"/>
                <a:gd name="T49" fmla="*/ 0 h 32"/>
                <a:gd name="T50" fmla="*/ 7 w 21"/>
                <a:gd name="T51" fmla="*/ 1 h 32"/>
                <a:gd name="T52" fmla="*/ 4 w 21"/>
                <a:gd name="T53" fmla="*/ 3 h 32"/>
                <a:gd name="T54" fmla="*/ 2 w 21"/>
                <a:gd name="T55" fmla="*/ 6 h 32"/>
                <a:gd name="T56" fmla="*/ 1 w 21"/>
                <a:gd name="T57" fmla="*/ 10 h 32"/>
                <a:gd name="T58" fmla="*/ 0 w 21"/>
                <a:gd name="T59" fmla="*/ 14 h 32"/>
                <a:gd name="T60" fmla="*/ 0 w 21"/>
                <a:gd name="T61" fmla="*/ 18 h 32"/>
                <a:gd name="T62" fmla="*/ 1 w 21"/>
                <a:gd name="T63" fmla="*/ 22 h 32"/>
                <a:gd name="T64" fmla="*/ 2 w 21"/>
                <a:gd name="T65" fmla="*/ 26 h 32"/>
                <a:gd name="T66" fmla="*/ 4 w 21"/>
                <a:gd name="T67" fmla="*/ 29 h 32"/>
                <a:gd name="T68" fmla="*/ 7 w 21"/>
                <a:gd name="T69" fmla="*/ 32 h 32"/>
                <a:gd name="T70" fmla="*/ 11 w 21"/>
                <a:gd name="T71" fmla="*/ 32 h 32"/>
                <a:gd name="T72" fmla="*/ 14 w 21"/>
                <a:gd name="T73" fmla="*/ 32 h 32"/>
                <a:gd name="T74" fmla="*/ 17 w 21"/>
                <a:gd name="T75" fmla="*/ 30 h 32"/>
                <a:gd name="T76" fmla="*/ 19 w 21"/>
                <a:gd name="T77" fmla="*/ 28 h 32"/>
                <a:gd name="T78" fmla="*/ 20 w 21"/>
                <a:gd name="T79" fmla="*/ 24 h 32"/>
                <a:gd name="T80" fmla="*/ 21 w 21"/>
                <a:gd name="T81" fmla="*/ 21 h 32"/>
                <a:gd name="T82" fmla="*/ 21 w 21"/>
                <a:gd name="T83" fmla="*/ 18 h 32"/>
                <a:gd name="T84" fmla="*/ 21 w 2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32">
                  <a:moveTo>
                    <a:pt x="17" y="18"/>
                  </a:moveTo>
                  <a:cubicBezTo>
                    <a:pt x="17" y="19"/>
                    <a:pt x="17" y="20"/>
                    <a:pt x="17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4" y="27"/>
                    <a:pt x="13" y="27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9" y="28"/>
                    <a:pt x="9" y="28"/>
                    <a:pt x="8" y="27"/>
                  </a:cubicBezTo>
                  <a:cubicBezTo>
                    <a:pt x="7" y="27"/>
                    <a:pt x="6" y="26"/>
                    <a:pt x="6" y="25"/>
                  </a:cubicBezTo>
                  <a:cubicBezTo>
                    <a:pt x="5" y="24"/>
                    <a:pt x="5" y="23"/>
                    <a:pt x="5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5" y="12"/>
                    <a:pt x="5" y="11"/>
                  </a:cubicBezTo>
                  <a:cubicBezTo>
                    <a:pt x="5" y="10"/>
                    <a:pt x="5" y="8"/>
                    <a:pt x="6" y="7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9" y="5"/>
                    <a:pt x="10" y="4"/>
                    <a:pt x="11" y="4"/>
                  </a:cubicBezTo>
                  <a:cubicBezTo>
                    <a:pt x="12" y="4"/>
                    <a:pt x="13" y="5"/>
                    <a:pt x="13" y="5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6" y="8"/>
                    <a:pt x="16" y="9"/>
                    <a:pt x="17" y="10"/>
                  </a:cubicBezTo>
                  <a:cubicBezTo>
                    <a:pt x="17" y="12"/>
                    <a:pt x="17" y="13"/>
                    <a:pt x="17" y="15"/>
                  </a:cubicBezTo>
                  <a:cubicBezTo>
                    <a:pt x="17" y="16"/>
                    <a:pt x="17" y="17"/>
                    <a:pt x="17" y="18"/>
                  </a:cubicBezTo>
                  <a:close/>
                  <a:moveTo>
                    <a:pt x="21" y="13"/>
                  </a:moveTo>
                  <a:cubicBezTo>
                    <a:pt x="21" y="12"/>
                    <a:pt x="21" y="10"/>
                    <a:pt x="21" y="9"/>
                  </a:cubicBezTo>
                  <a:cubicBezTo>
                    <a:pt x="20" y="8"/>
                    <a:pt x="20" y="7"/>
                    <a:pt x="19" y="5"/>
                  </a:cubicBezTo>
                  <a:cubicBezTo>
                    <a:pt x="19" y="4"/>
                    <a:pt x="18" y="3"/>
                    <a:pt x="17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9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0" y="18"/>
                  </a:cubicBezTo>
                  <a:cubicBezTo>
                    <a:pt x="0" y="20"/>
                    <a:pt x="0" y="21"/>
                    <a:pt x="1" y="22"/>
                  </a:cubicBezTo>
                  <a:cubicBezTo>
                    <a:pt x="1" y="24"/>
                    <a:pt x="1" y="25"/>
                    <a:pt x="2" y="26"/>
                  </a:cubicBezTo>
                  <a:cubicBezTo>
                    <a:pt x="2" y="27"/>
                    <a:pt x="3" y="28"/>
                    <a:pt x="4" y="29"/>
                  </a:cubicBezTo>
                  <a:cubicBezTo>
                    <a:pt x="5" y="30"/>
                    <a:pt x="6" y="31"/>
                    <a:pt x="7" y="32"/>
                  </a:cubicBezTo>
                  <a:cubicBezTo>
                    <a:pt x="8" y="32"/>
                    <a:pt x="9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5" y="31"/>
                    <a:pt x="16" y="31"/>
                    <a:pt x="17" y="30"/>
                  </a:cubicBezTo>
                  <a:cubicBezTo>
                    <a:pt x="18" y="30"/>
                    <a:pt x="18" y="29"/>
                    <a:pt x="19" y="28"/>
                  </a:cubicBezTo>
                  <a:cubicBezTo>
                    <a:pt x="20" y="27"/>
                    <a:pt x="20" y="26"/>
                    <a:pt x="20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6"/>
                    <a:pt x="21" y="15"/>
                    <a:pt x="21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9C0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-1028700" y="6596742"/>
            <a:ext cx="14782800" cy="0"/>
          </a:xfrm>
          <a:prstGeom prst="line">
            <a:avLst/>
          </a:prstGeom>
          <a:ln>
            <a:solidFill>
              <a:srgbClr val="9C0C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71"/>
          <p:cNvGrpSpPr/>
          <p:nvPr userDrawn="1"/>
        </p:nvGrpSpPr>
        <p:grpSpPr>
          <a:xfrm>
            <a:off x="10094074" y="364089"/>
            <a:ext cx="1510657" cy="398996"/>
            <a:chOff x="232331" y="483409"/>
            <a:chExt cx="1887300" cy="498475"/>
          </a:xfrm>
          <a:solidFill>
            <a:srgbClr val="9C0C15"/>
          </a:solidFill>
        </p:grpSpPr>
        <p:sp>
          <p:nvSpPr>
            <p:cNvPr id="76" name="Freeform 5"/>
            <p:cNvSpPr/>
            <p:nvPr/>
          </p:nvSpPr>
          <p:spPr bwMode="auto">
            <a:xfrm>
              <a:off x="951343" y="578788"/>
              <a:ext cx="47906" cy="149758"/>
            </a:xfrm>
            <a:custGeom>
              <a:avLst/>
              <a:gdLst>
                <a:gd name="T0" fmla="*/ 0 w 47"/>
                <a:gd name="T1" fmla="*/ 138 h 146"/>
                <a:gd name="T2" fmla="*/ 8 w 47"/>
                <a:gd name="T3" fmla="*/ 145 h 146"/>
                <a:gd name="T4" fmla="*/ 28 w 47"/>
                <a:gd name="T5" fmla="*/ 113 h 146"/>
                <a:gd name="T6" fmla="*/ 46 w 47"/>
                <a:gd name="T7" fmla="*/ 40 h 146"/>
                <a:gd name="T8" fmla="*/ 18 w 47"/>
                <a:gd name="T9" fmla="*/ 0 h 146"/>
                <a:gd name="T10" fmla="*/ 9 w 47"/>
                <a:gd name="T11" fmla="*/ 8 h 146"/>
                <a:gd name="T12" fmla="*/ 15 w 47"/>
                <a:gd name="T13" fmla="*/ 49 h 146"/>
                <a:gd name="T14" fmla="*/ 8 w 47"/>
                <a:gd name="T15" fmla="*/ 112 h 146"/>
                <a:gd name="T16" fmla="*/ 0 w 47"/>
                <a:gd name="T17" fmla="*/ 1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46">
                  <a:moveTo>
                    <a:pt x="0" y="138"/>
                  </a:moveTo>
                  <a:cubicBezTo>
                    <a:pt x="0" y="138"/>
                    <a:pt x="0" y="146"/>
                    <a:pt x="8" y="145"/>
                  </a:cubicBezTo>
                  <a:cubicBezTo>
                    <a:pt x="8" y="145"/>
                    <a:pt x="27" y="129"/>
                    <a:pt x="28" y="113"/>
                  </a:cubicBezTo>
                  <a:cubicBezTo>
                    <a:pt x="28" y="113"/>
                    <a:pt x="35" y="61"/>
                    <a:pt x="46" y="40"/>
                  </a:cubicBezTo>
                  <a:cubicBezTo>
                    <a:pt x="46" y="40"/>
                    <a:pt x="47" y="27"/>
                    <a:pt x="18" y="0"/>
                  </a:cubicBezTo>
                  <a:cubicBezTo>
                    <a:pt x="18" y="0"/>
                    <a:pt x="8" y="3"/>
                    <a:pt x="9" y="8"/>
                  </a:cubicBezTo>
                  <a:cubicBezTo>
                    <a:pt x="9" y="13"/>
                    <a:pt x="23" y="19"/>
                    <a:pt x="15" y="49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7" y="131"/>
                    <a:pt x="0" y="13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07449" y="715167"/>
              <a:ext cx="91927" cy="94516"/>
            </a:xfrm>
            <a:custGeom>
              <a:avLst/>
              <a:gdLst>
                <a:gd name="T0" fmla="*/ 83 w 90"/>
                <a:gd name="T1" fmla="*/ 39 h 92"/>
                <a:gd name="T2" fmla="*/ 54 w 90"/>
                <a:gd name="T3" fmla="*/ 6 h 92"/>
                <a:gd name="T4" fmla="*/ 42 w 90"/>
                <a:gd name="T5" fmla="*/ 14 h 92"/>
                <a:gd name="T6" fmla="*/ 4 w 90"/>
                <a:gd name="T7" fmla="*/ 77 h 92"/>
                <a:gd name="T8" fmla="*/ 16 w 90"/>
                <a:gd name="T9" fmla="*/ 82 h 92"/>
                <a:gd name="T10" fmla="*/ 73 w 90"/>
                <a:gd name="T11" fmla="*/ 56 h 92"/>
                <a:gd name="T12" fmla="*/ 83 w 90"/>
                <a:gd name="T13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92">
                  <a:moveTo>
                    <a:pt x="83" y="3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39" y="0"/>
                    <a:pt x="42" y="14"/>
                  </a:cubicBezTo>
                  <a:cubicBezTo>
                    <a:pt x="42" y="14"/>
                    <a:pt x="28" y="64"/>
                    <a:pt x="4" y="77"/>
                  </a:cubicBezTo>
                  <a:cubicBezTo>
                    <a:pt x="4" y="77"/>
                    <a:pt x="0" y="92"/>
                    <a:pt x="16" y="82"/>
                  </a:cubicBezTo>
                  <a:cubicBezTo>
                    <a:pt x="16" y="82"/>
                    <a:pt x="60" y="54"/>
                    <a:pt x="73" y="56"/>
                  </a:cubicBezTo>
                  <a:cubicBezTo>
                    <a:pt x="73" y="56"/>
                    <a:pt x="90" y="51"/>
                    <a:pt x="83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818417" y="733726"/>
              <a:ext cx="176948" cy="144579"/>
            </a:xfrm>
            <a:custGeom>
              <a:avLst/>
              <a:gdLst>
                <a:gd name="T0" fmla="*/ 167 w 173"/>
                <a:gd name="T1" fmla="*/ 12 h 141"/>
                <a:gd name="T2" fmla="*/ 160 w 173"/>
                <a:gd name="T3" fmla="*/ 3 h 141"/>
                <a:gd name="T4" fmla="*/ 114 w 173"/>
                <a:gd name="T5" fmla="*/ 42 h 141"/>
                <a:gd name="T6" fmla="*/ 73 w 173"/>
                <a:gd name="T7" fmla="*/ 77 h 141"/>
                <a:gd name="T8" fmla="*/ 46 w 173"/>
                <a:gd name="T9" fmla="*/ 98 h 141"/>
                <a:gd name="T10" fmla="*/ 42 w 173"/>
                <a:gd name="T11" fmla="*/ 95 h 141"/>
                <a:gd name="T12" fmla="*/ 38 w 173"/>
                <a:gd name="T13" fmla="*/ 21 h 141"/>
                <a:gd name="T14" fmla="*/ 33 w 173"/>
                <a:gd name="T15" fmla="*/ 33 h 141"/>
                <a:gd name="T16" fmla="*/ 0 w 173"/>
                <a:gd name="T17" fmla="*/ 109 h 141"/>
                <a:gd name="T18" fmla="*/ 27 w 173"/>
                <a:gd name="T19" fmla="*/ 141 h 141"/>
                <a:gd name="T20" fmla="*/ 97 w 173"/>
                <a:gd name="T21" fmla="*/ 104 h 141"/>
                <a:gd name="T22" fmla="*/ 131 w 173"/>
                <a:gd name="T23" fmla="*/ 67 h 141"/>
                <a:gd name="T24" fmla="*/ 167 w 173"/>
                <a:gd name="T25" fmla="*/ 1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41">
                  <a:moveTo>
                    <a:pt x="167" y="12"/>
                  </a:moveTo>
                  <a:cubicBezTo>
                    <a:pt x="167" y="12"/>
                    <a:pt x="173" y="0"/>
                    <a:pt x="160" y="3"/>
                  </a:cubicBezTo>
                  <a:cubicBezTo>
                    <a:pt x="160" y="3"/>
                    <a:pt x="132" y="38"/>
                    <a:pt x="114" y="42"/>
                  </a:cubicBezTo>
                  <a:cubicBezTo>
                    <a:pt x="114" y="42"/>
                    <a:pt x="84" y="72"/>
                    <a:pt x="73" y="77"/>
                  </a:cubicBezTo>
                  <a:cubicBezTo>
                    <a:pt x="73" y="77"/>
                    <a:pt x="49" y="92"/>
                    <a:pt x="46" y="98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5"/>
                    <a:pt x="69" y="33"/>
                    <a:pt x="38" y="21"/>
                  </a:cubicBezTo>
                  <a:cubicBezTo>
                    <a:pt x="38" y="21"/>
                    <a:pt x="32" y="24"/>
                    <a:pt x="33" y="33"/>
                  </a:cubicBezTo>
                  <a:cubicBezTo>
                    <a:pt x="33" y="33"/>
                    <a:pt x="15" y="100"/>
                    <a:pt x="0" y="109"/>
                  </a:cubicBezTo>
                  <a:cubicBezTo>
                    <a:pt x="0" y="109"/>
                    <a:pt x="12" y="128"/>
                    <a:pt x="27" y="141"/>
                  </a:cubicBezTo>
                  <a:cubicBezTo>
                    <a:pt x="27" y="141"/>
                    <a:pt x="81" y="116"/>
                    <a:pt x="97" y="104"/>
                  </a:cubicBezTo>
                  <a:cubicBezTo>
                    <a:pt x="97" y="104"/>
                    <a:pt x="125" y="78"/>
                    <a:pt x="131" y="67"/>
                  </a:cubicBezTo>
                  <a:cubicBezTo>
                    <a:pt x="131" y="67"/>
                    <a:pt x="159" y="30"/>
                    <a:pt x="16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1475282" y="575767"/>
              <a:ext cx="252043" cy="315917"/>
            </a:xfrm>
            <a:custGeom>
              <a:avLst/>
              <a:gdLst>
                <a:gd name="T0" fmla="*/ 231 w 247"/>
                <a:gd name="T1" fmla="*/ 13 h 308"/>
                <a:gd name="T2" fmla="*/ 217 w 247"/>
                <a:gd name="T3" fmla="*/ 23 h 308"/>
                <a:gd name="T4" fmla="*/ 193 w 247"/>
                <a:gd name="T5" fmla="*/ 36 h 308"/>
                <a:gd name="T6" fmla="*/ 165 w 247"/>
                <a:gd name="T7" fmla="*/ 7 h 308"/>
                <a:gd name="T8" fmla="*/ 148 w 247"/>
                <a:gd name="T9" fmla="*/ 9 h 308"/>
                <a:gd name="T10" fmla="*/ 156 w 247"/>
                <a:gd name="T11" fmla="*/ 42 h 308"/>
                <a:gd name="T12" fmla="*/ 156 w 247"/>
                <a:gd name="T13" fmla="*/ 58 h 308"/>
                <a:gd name="T14" fmla="*/ 105 w 247"/>
                <a:gd name="T15" fmla="*/ 95 h 308"/>
                <a:gd name="T16" fmla="*/ 105 w 247"/>
                <a:gd name="T17" fmla="*/ 65 h 308"/>
                <a:gd name="T18" fmla="*/ 91 w 247"/>
                <a:gd name="T19" fmla="*/ 67 h 308"/>
                <a:gd name="T20" fmla="*/ 93 w 247"/>
                <a:gd name="T21" fmla="*/ 125 h 308"/>
                <a:gd name="T22" fmla="*/ 132 w 247"/>
                <a:gd name="T23" fmla="*/ 129 h 308"/>
                <a:gd name="T24" fmla="*/ 104 w 247"/>
                <a:gd name="T25" fmla="*/ 177 h 308"/>
                <a:gd name="T26" fmla="*/ 16 w 247"/>
                <a:gd name="T27" fmla="*/ 288 h 308"/>
                <a:gd name="T28" fmla="*/ 27 w 247"/>
                <a:gd name="T29" fmla="*/ 298 h 308"/>
                <a:gd name="T30" fmla="*/ 116 w 247"/>
                <a:gd name="T31" fmla="*/ 216 h 308"/>
                <a:gd name="T32" fmla="*/ 200 w 247"/>
                <a:gd name="T33" fmla="*/ 66 h 308"/>
                <a:gd name="T34" fmla="*/ 247 w 247"/>
                <a:gd name="T35" fmla="*/ 33 h 308"/>
                <a:gd name="T36" fmla="*/ 231 w 247"/>
                <a:gd name="T37" fmla="*/ 1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7" h="308">
                  <a:moveTo>
                    <a:pt x="231" y="13"/>
                  </a:moveTo>
                  <a:cubicBezTo>
                    <a:pt x="223" y="12"/>
                    <a:pt x="217" y="23"/>
                    <a:pt x="217" y="23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6" y="27"/>
                    <a:pt x="165" y="7"/>
                    <a:pt x="165" y="7"/>
                  </a:cubicBezTo>
                  <a:cubicBezTo>
                    <a:pt x="151" y="0"/>
                    <a:pt x="148" y="9"/>
                    <a:pt x="148" y="9"/>
                  </a:cubicBezTo>
                  <a:cubicBezTo>
                    <a:pt x="144" y="20"/>
                    <a:pt x="156" y="42"/>
                    <a:pt x="156" y="42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89" y="87"/>
                    <a:pt x="105" y="65"/>
                    <a:pt x="105" y="65"/>
                  </a:cubicBezTo>
                  <a:cubicBezTo>
                    <a:pt x="103" y="47"/>
                    <a:pt x="91" y="67"/>
                    <a:pt x="91" y="67"/>
                  </a:cubicBezTo>
                  <a:cubicBezTo>
                    <a:pt x="78" y="97"/>
                    <a:pt x="93" y="125"/>
                    <a:pt x="93" y="125"/>
                  </a:cubicBezTo>
                  <a:cubicBezTo>
                    <a:pt x="106" y="146"/>
                    <a:pt x="127" y="133"/>
                    <a:pt x="132" y="129"/>
                  </a:cubicBezTo>
                  <a:cubicBezTo>
                    <a:pt x="125" y="137"/>
                    <a:pt x="104" y="177"/>
                    <a:pt x="104" y="177"/>
                  </a:cubicBezTo>
                  <a:cubicBezTo>
                    <a:pt x="80" y="242"/>
                    <a:pt x="16" y="288"/>
                    <a:pt x="16" y="288"/>
                  </a:cubicBezTo>
                  <a:cubicBezTo>
                    <a:pt x="0" y="308"/>
                    <a:pt x="27" y="298"/>
                    <a:pt x="27" y="298"/>
                  </a:cubicBezTo>
                  <a:cubicBezTo>
                    <a:pt x="51" y="288"/>
                    <a:pt x="116" y="216"/>
                    <a:pt x="116" y="216"/>
                  </a:cubicBezTo>
                  <a:cubicBezTo>
                    <a:pt x="206" y="108"/>
                    <a:pt x="200" y="66"/>
                    <a:pt x="200" y="66"/>
                  </a:cubicBezTo>
                  <a:cubicBezTo>
                    <a:pt x="222" y="56"/>
                    <a:pt x="247" y="33"/>
                    <a:pt x="247" y="33"/>
                  </a:cubicBezTo>
                  <a:lnTo>
                    <a:pt x="231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1689777" y="747968"/>
              <a:ext cx="69485" cy="122137"/>
            </a:xfrm>
            <a:custGeom>
              <a:avLst/>
              <a:gdLst>
                <a:gd name="T0" fmla="*/ 10 w 68"/>
                <a:gd name="T1" fmla="*/ 26 h 119"/>
                <a:gd name="T2" fmla="*/ 10 w 68"/>
                <a:gd name="T3" fmla="*/ 100 h 119"/>
                <a:gd name="T4" fmla="*/ 16 w 68"/>
                <a:gd name="T5" fmla="*/ 112 h 119"/>
                <a:gd name="T6" fmla="*/ 60 w 68"/>
                <a:gd name="T7" fmla="*/ 58 h 119"/>
                <a:gd name="T8" fmla="*/ 24 w 68"/>
                <a:gd name="T9" fmla="*/ 13 h 119"/>
                <a:gd name="T10" fmla="*/ 10 w 68"/>
                <a:gd name="T11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19">
                  <a:moveTo>
                    <a:pt x="10" y="26"/>
                  </a:moveTo>
                  <a:cubicBezTo>
                    <a:pt x="10" y="26"/>
                    <a:pt x="27" y="85"/>
                    <a:pt x="10" y="100"/>
                  </a:cubicBezTo>
                  <a:cubicBezTo>
                    <a:pt x="10" y="100"/>
                    <a:pt x="0" y="119"/>
                    <a:pt x="16" y="112"/>
                  </a:cubicBezTo>
                  <a:cubicBezTo>
                    <a:pt x="16" y="112"/>
                    <a:pt x="40" y="72"/>
                    <a:pt x="60" y="58"/>
                  </a:cubicBezTo>
                  <a:cubicBezTo>
                    <a:pt x="60" y="58"/>
                    <a:pt x="68" y="28"/>
                    <a:pt x="24" y="13"/>
                  </a:cubicBezTo>
                  <a:cubicBezTo>
                    <a:pt x="24" y="13"/>
                    <a:pt x="1" y="0"/>
                    <a:pt x="10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"/>
            <p:cNvSpPr>
              <a:spLocks noEditPoints="1"/>
            </p:cNvSpPr>
            <p:nvPr/>
          </p:nvSpPr>
          <p:spPr bwMode="auto">
            <a:xfrm>
              <a:off x="1856367" y="483409"/>
              <a:ext cx="263264" cy="451433"/>
            </a:xfrm>
            <a:custGeom>
              <a:avLst/>
              <a:gdLst>
                <a:gd name="T0" fmla="*/ 166 w 258"/>
                <a:gd name="T1" fmla="*/ 8 h 440"/>
                <a:gd name="T2" fmla="*/ 160 w 258"/>
                <a:gd name="T3" fmla="*/ 17 h 440"/>
                <a:gd name="T4" fmla="*/ 133 w 258"/>
                <a:gd name="T5" fmla="*/ 40 h 440"/>
                <a:gd name="T6" fmla="*/ 104 w 258"/>
                <a:gd name="T7" fmla="*/ 52 h 440"/>
                <a:gd name="T8" fmla="*/ 93 w 258"/>
                <a:gd name="T9" fmla="*/ 69 h 440"/>
                <a:gd name="T10" fmla="*/ 46 w 258"/>
                <a:gd name="T11" fmla="*/ 113 h 440"/>
                <a:gd name="T12" fmla="*/ 27 w 258"/>
                <a:gd name="T13" fmla="*/ 97 h 440"/>
                <a:gd name="T14" fmla="*/ 14 w 258"/>
                <a:gd name="T15" fmla="*/ 105 h 440"/>
                <a:gd name="T16" fmla="*/ 21 w 258"/>
                <a:gd name="T17" fmla="*/ 147 h 440"/>
                <a:gd name="T18" fmla="*/ 52 w 258"/>
                <a:gd name="T19" fmla="*/ 131 h 440"/>
                <a:gd name="T20" fmla="*/ 99 w 258"/>
                <a:gd name="T21" fmla="*/ 83 h 440"/>
                <a:gd name="T22" fmla="*/ 133 w 258"/>
                <a:gd name="T23" fmla="*/ 91 h 440"/>
                <a:gd name="T24" fmla="*/ 122 w 258"/>
                <a:gd name="T25" fmla="*/ 117 h 440"/>
                <a:gd name="T26" fmla="*/ 34 w 258"/>
                <a:gd name="T27" fmla="*/ 223 h 440"/>
                <a:gd name="T28" fmla="*/ 33 w 258"/>
                <a:gd name="T29" fmla="*/ 259 h 440"/>
                <a:gd name="T30" fmla="*/ 61 w 258"/>
                <a:gd name="T31" fmla="*/ 260 h 440"/>
                <a:gd name="T32" fmla="*/ 90 w 258"/>
                <a:gd name="T33" fmla="*/ 229 h 440"/>
                <a:gd name="T34" fmla="*/ 80 w 258"/>
                <a:gd name="T35" fmla="*/ 273 h 440"/>
                <a:gd name="T36" fmla="*/ 107 w 258"/>
                <a:gd name="T37" fmla="*/ 288 h 440"/>
                <a:gd name="T38" fmla="*/ 148 w 258"/>
                <a:gd name="T39" fmla="*/ 301 h 440"/>
                <a:gd name="T40" fmla="*/ 4 w 258"/>
                <a:gd name="T41" fmla="*/ 364 h 440"/>
                <a:gd name="T42" fmla="*/ 121 w 258"/>
                <a:gd name="T43" fmla="*/ 426 h 440"/>
                <a:gd name="T44" fmla="*/ 176 w 258"/>
                <a:gd name="T45" fmla="*/ 384 h 440"/>
                <a:gd name="T46" fmla="*/ 176 w 258"/>
                <a:gd name="T47" fmla="*/ 340 h 440"/>
                <a:gd name="T48" fmla="*/ 182 w 258"/>
                <a:gd name="T49" fmla="*/ 331 h 440"/>
                <a:gd name="T50" fmla="*/ 212 w 258"/>
                <a:gd name="T51" fmla="*/ 338 h 440"/>
                <a:gd name="T52" fmla="*/ 228 w 258"/>
                <a:gd name="T53" fmla="*/ 338 h 440"/>
                <a:gd name="T54" fmla="*/ 222 w 258"/>
                <a:gd name="T55" fmla="*/ 309 h 440"/>
                <a:gd name="T56" fmla="*/ 168 w 258"/>
                <a:gd name="T57" fmla="*/ 302 h 440"/>
                <a:gd name="T58" fmla="*/ 118 w 258"/>
                <a:gd name="T59" fmla="*/ 264 h 440"/>
                <a:gd name="T60" fmla="*/ 135 w 258"/>
                <a:gd name="T61" fmla="*/ 191 h 440"/>
                <a:gd name="T62" fmla="*/ 89 w 258"/>
                <a:gd name="T63" fmla="*/ 198 h 440"/>
                <a:gd name="T64" fmla="*/ 132 w 258"/>
                <a:gd name="T65" fmla="*/ 152 h 440"/>
                <a:gd name="T66" fmla="*/ 142 w 258"/>
                <a:gd name="T67" fmla="*/ 131 h 440"/>
                <a:gd name="T68" fmla="*/ 167 w 258"/>
                <a:gd name="T69" fmla="*/ 94 h 440"/>
                <a:gd name="T70" fmla="*/ 204 w 258"/>
                <a:gd name="T71" fmla="*/ 15 h 440"/>
                <a:gd name="T72" fmla="*/ 166 w 258"/>
                <a:gd name="T73" fmla="*/ 8 h 440"/>
                <a:gd name="T74" fmla="*/ 153 w 258"/>
                <a:gd name="T75" fmla="*/ 371 h 440"/>
                <a:gd name="T76" fmla="*/ 75 w 258"/>
                <a:gd name="T77" fmla="*/ 389 h 440"/>
                <a:gd name="T78" fmla="*/ 94 w 258"/>
                <a:gd name="T79" fmla="*/ 355 h 440"/>
                <a:gd name="T80" fmla="*/ 135 w 258"/>
                <a:gd name="T81" fmla="*/ 334 h 440"/>
                <a:gd name="T82" fmla="*/ 153 w 258"/>
                <a:gd name="T83" fmla="*/ 371 h 440"/>
                <a:gd name="T84" fmla="*/ 141 w 258"/>
                <a:gd name="T85" fmla="*/ 58 h 440"/>
                <a:gd name="T86" fmla="*/ 146 w 258"/>
                <a:gd name="T87" fmla="*/ 49 h 440"/>
                <a:gd name="T88" fmla="*/ 161 w 258"/>
                <a:gd name="T89" fmla="*/ 38 h 440"/>
                <a:gd name="T90" fmla="*/ 141 w 258"/>
                <a:gd name="T91" fmla="*/ 5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8" h="440">
                  <a:moveTo>
                    <a:pt x="166" y="8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4" y="61"/>
                    <a:pt x="104" y="52"/>
                  </a:cubicBezTo>
                  <a:cubicBezTo>
                    <a:pt x="104" y="52"/>
                    <a:pt x="94" y="52"/>
                    <a:pt x="93" y="69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31" y="127"/>
                    <a:pt x="27" y="97"/>
                  </a:cubicBezTo>
                  <a:cubicBezTo>
                    <a:pt x="27" y="97"/>
                    <a:pt x="21" y="74"/>
                    <a:pt x="14" y="105"/>
                  </a:cubicBezTo>
                  <a:cubicBezTo>
                    <a:pt x="14" y="105"/>
                    <a:pt x="12" y="142"/>
                    <a:pt x="21" y="147"/>
                  </a:cubicBezTo>
                  <a:cubicBezTo>
                    <a:pt x="21" y="147"/>
                    <a:pt x="49" y="156"/>
                    <a:pt x="52" y="131"/>
                  </a:cubicBezTo>
                  <a:cubicBezTo>
                    <a:pt x="52" y="131"/>
                    <a:pt x="92" y="90"/>
                    <a:pt x="99" y="83"/>
                  </a:cubicBezTo>
                  <a:cubicBezTo>
                    <a:pt x="99" y="83"/>
                    <a:pt x="123" y="96"/>
                    <a:pt x="133" y="91"/>
                  </a:cubicBezTo>
                  <a:cubicBezTo>
                    <a:pt x="133" y="91"/>
                    <a:pt x="143" y="96"/>
                    <a:pt x="122" y="117"/>
                  </a:cubicBezTo>
                  <a:cubicBezTo>
                    <a:pt x="122" y="117"/>
                    <a:pt x="53" y="222"/>
                    <a:pt x="34" y="223"/>
                  </a:cubicBezTo>
                  <a:cubicBezTo>
                    <a:pt x="34" y="223"/>
                    <a:pt x="25" y="246"/>
                    <a:pt x="33" y="259"/>
                  </a:cubicBezTo>
                  <a:cubicBezTo>
                    <a:pt x="33" y="259"/>
                    <a:pt x="56" y="265"/>
                    <a:pt x="61" y="260"/>
                  </a:cubicBezTo>
                  <a:cubicBezTo>
                    <a:pt x="90" y="229"/>
                    <a:pt x="90" y="229"/>
                    <a:pt x="90" y="229"/>
                  </a:cubicBezTo>
                  <a:cubicBezTo>
                    <a:pt x="90" y="229"/>
                    <a:pt x="95" y="245"/>
                    <a:pt x="80" y="273"/>
                  </a:cubicBezTo>
                  <a:cubicBezTo>
                    <a:pt x="80" y="273"/>
                    <a:pt x="79" y="303"/>
                    <a:pt x="107" y="288"/>
                  </a:cubicBezTo>
                  <a:cubicBezTo>
                    <a:pt x="107" y="288"/>
                    <a:pt x="140" y="278"/>
                    <a:pt x="148" y="301"/>
                  </a:cubicBezTo>
                  <a:cubicBezTo>
                    <a:pt x="148" y="301"/>
                    <a:pt x="91" y="290"/>
                    <a:pt x="4" y="364"/>
                  </a:cubicBezTo>
                  <a:cubicBezTo>
                    <a:pt x="4" y="364"/>
                    <a:pt x="0" y="392"/>
                    <a:pt x="121" y="426"/>
                  </a:cubicBezTo>
                  <a:cubicBezTo>
                    <a:pt x="121" y="426"/>
                    <a:pt x="170" y="440"/>
                    <a:pt x="176" y="384"/>
                  </a:cubicBezTo>
                  <a:cubicBezTo>
                    <a:pt x="176" y="340"/>
                    <a:pt x="176" y="340"/>
                    <a:pt x="176" y="340"/>
                  </a:cubicBezTo>
                  <a:cubicBezTo>
                    <a:pt x="176" y="340"/>
                    <a:pt x="170" y="334"/>
                    <a:pt x="182" y="331"/>
                  </a:cubicBezTo>
                  <a:cubicBezTo>
                    <a:pt x="212" y="338"/>
                    <a:pt x="212" y="338"/>
                    <a:pt x="212" y="338"/>
                  </a:cubicBezTo>
                  <a:cubicBezTo>
                    <a:pt x="212" y="338"/>
                    <a:pt x="220" y="353"/>
                    <a:pt x="228" y="338"/>
                  </a:cubicBezTo>
                  <a:cubicBezTo>
                    <a:pt x="228" y="338"/>
                    <a:pt x="258" y="326"/>
                    <a:pt x="222" y="309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68" y="302"/>
                    <a:pt x="179" y="269"/>
                    <a:pt x="118" y="264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5" y="191"/>
                    <a:pt x="122" y="167"/>
                    <a:pt x="89" y="198"/>
                  </a:cubicBezTo>
                  <a:cubicBezTo>
                    <a:pt x="89" y="198"/>
                    <a:pt x="116" y="161"/>
                    <a:pt x="132" y="152"/>
                  </a:cubicBezTo>
                  <a:cubicBezTo>
                    <a:pt x="132" y="152"/>
                    <a:pt x="140" y="152"/>
                    <a:pt x="142" y="131"/>
                  </a:cubicBezTo>
                  <a:cubicBezTo>
                    <a:pt x="142" y="131"/>
                    <a:pt x="154" y="129"/>
                    <a:pt x="167" y="94"/>
                  </a:cubicBezTo>
                  <a:cubicBezTo>
                    <a:pt x="167" y="94"/>
                    <a:pt x="186" y="94"/>
                    <a:pt x="204" y="15"/>
                  </a:cubicBezTo>
                  <a:cubicBezTo>
                    <a:pt x="204" y="15"/>
                    <a:pt x="180" y="0"/>
                    <a:pt x="166" y="8"/>
                  </a:cubicBezTo>
                  <a:close/>
                  <a:moveTo>
                    <a:pt x="153" y="371"/>
                  </a:moveTo>
                  <a:cubicBezTo>
                    <a:pt x="145" y="420"/>
                    <a:pt x="75" y="389"/>
                    <a:pt x="75" y="389"/>
                  </a:cubicBezTo>
                  <a:cubicBezTo>
                    <a:pt x="38" y="383"/>
                    <a:pt x="94" y="355"/>
                    <a:pt x="94" y="355"/>
                  </a:cubicBezTo>
                  <a:cubicBezTo>
                    <a:pt x="135" y="334"/>
                    <a:pt x="135" y="334"/>
                    <a:pt x="135" y="334"/>
                  </a:cubicBezTo>
                  <a:cubicBezTo>
                    <a:pt x="172" y="319"/>
                    <a:pt x="153" y="371"/>
                    <a:pt x="153" y="371"/>
                  </a:cubicBezTo>
                  <a:close/>
                  <a:moveTo>
                    <a:pt x="141" y="58"/>
                  </a:moveTo>
                  <a:cubicBezTo>
                    <a:pt x="141" y="58"/>
                    <a:pt x="140" y="53"/>
                    <a:pt x="146" y="49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61" y="38"/>
                    <a:pt x="152" y="74"/>
                    <a:pt x="141" y="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1"/>
            <p:cNvSpPr>
              <a:spLocks noEditPoints="1"/>
            </p:cNvSpPr>
            <p:nvPr/>
          </p:nvSpPr>
          <p:spPr bwMode="auto">
            <a:xfrm>
              <a:off x="1180081" y="497651"/>
              <a:ext cx="237801" cy="423812"/>
            </a:xfrm>
            <a:custGeom>
              <a:avLst/>
              <a:gdLst>
                <a:gd name="T0" fmla="*/ 136 w 233"/>
                <a:gd name="T1" fmla="*/ 295 h 413"/>
                <a:gd name="T2" fmla="*/ 171 w 233"/>
                <a:gd name="T3" fmla="*/ 228 h 413"/>
                <a:gd name="T4" fmla="*/ 167 w 233"/>
                <a:gd name="T5" fmla="*/ 210 h 413"/>
                <a:gd name="T6" fmla="*/ 172 w 233"/>
                <a:gd name="T7" fmla="*/ 199 h 413"/>
                <a:gd name="T8" fmla="*/ 162 w 233"/>
                <a:gd name="T9" fmla="*/ 191 h 413"/>
                <a:gd name="T10" fmla="*/ 141 w 233"/>
                <a:gd name="T11" fmla="*/ 171 h 413"/>
                <a:gd name="T12" fmla="*/ 153 w 233"/>
                <a:gd name="T13" fmla="*/ 156 h 413"/>
                <a:gd name="T14" fmla="*/ 202 w 233"/>
                <a:gd name="T15" fmla="*/ 127 h 413"/>
                <a:gd name="T16" fmla="*/ 226 w 233"/>
                <a:gd name="T17" fmla="*/ 71 h 413"/>
                <a:gd name="T18" fmla="*/ 214 w 233"/>
                <a:gd name="T19" fmla="*/ 54 h 413"/>
                <a:gd name="T20" fmla="*/ 199 w 233"/>
                <a:gd name="T21" fmla="*/ 73 h 413"/>
                <a:gd name="T22" fmla="*/ 157 w 233"/>
                <a:gd name="T23" fmla="*/ 106 h 413"/>
                <a:gd name="T24" fmla="*/ 179 w 233"/>
                <a:gd name="T25" fmla="*/ 41 h 413"/>
                <a:gd name="T26" fmla="*/ 176 w 233"/>
                <a:gd name="T27" fmla="*/ 18 h 413"/>
                <a:gd name="T28" fmla="*/ 162 w 233"/>
                <a:gd name="T29" fmla="*/ 35 h 413"/>
                <a:gd name="T30" fmla="*/ 106 w 233"/>
                <a:gd name="T31" fmla="*/ 145 h 413"/>
                <a:gd name="T32" fmla="*/ 72 w 233"/>
                <a:gd name="T33" fmla="*/ 163 h 413"/>
                <a:gd name="T34" fmla="*/ 53 w 233"/>
                <a:gd name="T35" fmla="*/ 181 h 413"/>
                <a:gd name="T36" fmla="*/ 82 w 233"/>
                <a:gd name="T37" fmla="*/ 204 h 413"/>
                <a:gd name="T38" fmla="*/ 48 w 233"/>
                <a:gd name="T39" fmla="*/ 276 h 413"/>
                <a:gd name="T40" fmla="*/ 38 w 233"/>
                <a:gd name="T41" fmla="*/ 296 h 413"/>
                <a:gd name="T42" fmla="*/ 62 w 233"/>
                <a:gd name="T43" fmla="*/ 313 h 413"/>
                <a:gd name="T44" fmla="*/ 101 w 233"/>
                <a:gd name="T45" fmla="*/ 291 h 413"/>
                <a:gd name="T46" fmla="*/ 104 w 233"/>
                <a:gd name="T47" fmla="*/ 299 h 413"/>
                <a:gd name="T48" fmla="*/ 93 w 233"/>
                <a:gd name="T49" fmla="*/ 331 h 413"/>
                <a:gd name="T50" fmla="*/ 58 w 233"/>
                <a:gd name="T51" fmla="*/ 357 h 413"/>
                <a:gd name="T52" fmla="*/ 40 w 233"/>
                <a:gd name="T53" fmla="*/ 361 h 413"/>
                <a:gd name="T54" fmla="*/ 37 w 233"/>
                <a:gd name="T55" fmla="*/ 400 h 413"/>
                <a:gd name="T56" fmla="*/ 61 w 233"/>
                <a:gd name="T57" fmla="*/ 392 h 413"/>
                <a:gd name="T58" fmla="*/ 78 w 233"/>
                <a:gd name="T59" fmla="*/ 365 h 413"/>
                <a:gd name="T60" fmla="*/ 127 w 233"/>
                <a:gd name="T61" fmla="*/ 403 h 413"/>
                <a:gd name="T62" fmla="*/ 136 w 233"/>
                <a:gd name="T63" fmla="*/ 365 h 413"/>
                <a:gd name="T64" fmla="*/ 136 w 233"/>
                <a:gd name="T65" fmla="*/ 295 h 413"/>
                <a:gd name="T66" fmla="*/ 100 w 233"/>
                <a:gd name="T67" fmla="*/ 260 h 413"/>
                <a:gd name="T68" fmla="*/ 79 w 233"/>
                <a:gd name="T69" fmla="*/ 273 h 413"/>
                <a:gd name="T70" fmla="*/ 97 w 233"/>
                <a:gd name="T71" fmla="*/ 210 h 413"/>
                <a:gd name="T72" fmla="*/ 125 w 233"/>
                <a:gd name="T73" fmla="*/ 181 h 413"/>
                <a:gd name="T74" fmla="*/ 112 w 233"/>
                <a:gd name="T75" fmla="*/ 233 h 413"/>
                <a:gd name="T76" fmla="*/ 100 w 233"/>
                <a:gd name="T77" fmla="*/ 26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3" h="413">
                  <a:moveTo>
                    <a:pt x="136" y="295"/>
                  </a:moveTo>
                  <a:cubicBezTo>
                    <a:pt x="136" y="295"/>
                    <a:pt x="129" y="275"/>
                    <a:pt x="171" y="228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72" y="199"/>
                    <a:pt x="172" y="199"/>
                    <a:pt x="172" y="199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1"/>
                    <a:pt x="161" y="171"/>
                    <a:pt x="141" y="171"/>
                  </a:cubicBezTo>
                  <a:cubicBezTo>
                    <a:pt x="141" y="171"/>
                    <a:pt x="130" y="168"/>
                    <a:pt x="153" y="156"/>
                  </a:cubicBezTo>
                  <a:cubicBezTo>
                    <a:pt x="202" y="127"/>
                    <a:pt x="202" y="127"/>
                    <a:pt x="202" y="127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33" y="61"/>
                    <a:pt x="214" y="54"/>
                  </a:cubicBezTo>
                  <a:cubicBezTo>
                    <a:pt x="214" y="54"/>
                    <a:pt x="212" y="67"/>
                    <a:pt x="199" y="73"/>
                  </a:cubicBezTo>
                  <a:cubicBezTo>
                    <a:pt x="186" y="79"/>
                    <a:pt x="167" y="96"/>
                    <a:pt x="157" y="106"/>
                  </a:cubicBezTo>
                  <a:cubicBezTo>
                    <a:pt x="157" y="106"/>
                    <a:pt x="177" y="53"/>
                    <a:pt x="179" y="4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64" y="0"/>
                    <a:pt x="162" y="3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38" y="156"/>
                    <a:pt x="53" y="181"/>
                  </a:cubicBezTo>
                  <a:cubicBezTo>
                    <a:pt x="82" y="204"/>
                    <a:pt x="82" y="204"/>
                    <a:pt x="82" y="204"/>
                  </a:cubicBezTo>
                  <a:cubicBezTo>
                    <a:pt x="48" y="276"/>
                    <a:pt x="48" y="276"/>
                    <a:pt x="48" y="276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1" y="291"/>
                    <a:pt x="106" y="291"/>
                    <a:pt x="104" y="299"/>
                  </a:cubicBezTo>
                  <a:cubicBezTo>
                    <a:pt x="93" y="331"/>
                    <a:pt x="93" y="331"/>
                    <a:pt x="93" y="331"/>
                  </a:cubicBezTo>
                  <a:cubicBezTo>
                    <a:pt x="93" y="331"/>
                    <a:pt x="67" y="358"/>
                    <a:pt x="58" y="357"/>
                  </a:cubicBezTo>
                  <a:cubicBezTo>
                    <a:pt x="58" y="357"/>
                    <a:pt x="54" y="357"/>
                    <a:pt x="40" y="361"/>
                  </a:cubicBezTo>
                  <a:cubicBezTo>
                    <a:pt x="40" y="361"/>
                    <a:pt x="0" y="381"/>
                    <a:pt x="37" y="400"/>
                  </a:cubicBezTo>
                  <a:cubicBezTo>
                    <a:pt x="37" y="400"/>
                    <a:pt x="48" y="413"/>
                    <a:pt x="61" y="392"/>
                  </a:cubicBezTo>
                  <a:cubicBezTo>
                    <a:pt x="78" y="365"/>
                    <a:pt x="78" y="365"/>
                    <a:pt x="78" y="365"/>
                  </a:cubicBezTo>
                  <a:cubicBezTo>
                    <a:pt x="127" y="403"/>
                    <a:pt x="127" y="403"/>
                    <a:pt x="127" y="403"/>
                  </a:cubicBezTo>
                  <a:cubicBezTo>
                    <a:pt x="127" y="403"/>
                    <a:pt x="138" y="390"/>
                    <a:pt x="136" y="365"/>
                  </a:cubicBezTo>
                  <a:lnTo>
                    <a:pt x="136" y="295"/>
                  </a:lnTo>
                  <a:close/>
                  <a:moveTo>
                    <a:pt x="100" y="260"/>
                  </a:moveTo>
                  <a:cubicBezTo>
                    <a:pt x="79" y="273"/>
                    <a:pt x="79" y="273"/>
                    <a:pt x="79" y="273"/>
                  </a:cubicBezTo>
                  <a:cubicBezTo>
                    <a:pt x="97" y="210"/>
                    <a:pt x="97" y="210"/>
                    <a:pt x="97" y="210"/>
                  </a:cubicBezTo>
                  <a:cubicBezTo>
                    <a:pt x="104" y="190"/>
                    <a:pt x="125" y="181"/>
                    <a:pt x="125" y="181"/>
                  </a:cubicBezTo>
                  <a:cubicBezTo>
                    <a:pt x="125" y="200"/>
                    <a:pt x="112" y="233"/>
                    <a:pt x="112" y="233"/>
                  </a:cubicBezTo>
                  <a:cubicBezTo>
                    <a:pt x="107" y="250"/>
                    <a:pt x="100" y="260"/>
                    <a:pt x="100" y="26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2"/>
            <p:cNvSpPr/>
            <p:nvPr/>
          </p:nvSpPr>
          <p:spPr bwMode="auto">
            <a:xfrm>
              <a:off x="1313008" y="816589"/>
              <a:ext cx="84590" cy="75095"/>
            </a:xfrm>
            <a:custGeom>
              <a:avLst/>
              <a:gdLst>
                <a:gd name="T0" fmla="*/ 61 w 83"/>
                <a:gd name="T1" fmla="*/ 10 h 73"/>
                <a:gd name="T2" fmla="*/ 26 w 83"/>
                <a:gd name="T3" fmla="*/ 0 h 73"/>
                <a:gd name="T4" fmla="*/ 21 w 83"/>
                <a:gd name="T5" fmla="*/ 13 h 73"/>
                <a:gd name="T6" fmla="*/ 44 w 83"/>
                <a:gd name="T7" fmla="*/ 46 h 73"/>
                <a:gd name="T8" fmla="*/ 68 w 83"/>
                <a:gd name="T9" fmla="*/ 52 h 73"/>
                <a:gd name="T10" fmla="*/ 76 w 83"/>
                <a:gd name="T11" fmla="*/ 35 h 73"/>
                <a:gd name="T12" fmla="*/ 61 w 83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3">
                  <a:moveTo>
                    <a:pt x="61" y="1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0" y="0"/>
                    <a:pt x="21" y="13"/>
                  </a:cubicBezTo>
                  <a:cubicBezTo>
                    <a:pt x="21" y="13"/>
                    <a:pt x="39" y="31"/>
                    <a:pt x="44" y="46"/>
                  </a:cubicBezTo>
                  <a:cubicBezTo>
                    <a:pt x="44" y="46"/>
                    <a:pt x="49" y="73"/>
                    <a:pt x="68" y="5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6" y="35"/>
                    <a:pt x="83" y="19"/>
                    <a:pt x="61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83"/>
            <p:cNvGrpSpPr/>
            <p:nvPr/>
          </p:nvGrpSpPr>
          <p:grpSpPr>
            <a:xfrm>
              <a:off x="232331" y="500672"/>
              <a:ext cx="476896" cy="481212"/>
              <a:chOff x="232331" y="500672"/>
              <a:chExt cx="476896" cy="481212"/>
            </a:xfrm>
            <a:grpFill/>
          </p:grpSpPr>
          <p:sp>
            <p:nvSpPr>
              <p:cNvPr id="85" name="Freeform 13"/>
              <p:cNvSpPr>
                <a:spLocks noEditPoints="1"/>
              </p:cNvSpPr>
              <p:nvPr/>
            </p:nvSpPr>
            <p:spPr bwMode="auto">
              <a:xfrm>
                <a:off x="232331" y="500672"/>
                <a:ext cx="476896" cy="481212"/>
              </a:xfrm>
              <a:custGeom>
                <a:avLst/>
                <a:gdLst>
                  <a:gd name="T0" fmla="*/ 234 w 467"/>
                  <a:gd name="T1" fmla="*/ 0 h 469"/>
                  <a:gd name="T2" fmla="*/ 0 w 467"/>
                  <a:gd name="T3" fmla="*/ 235 h 469"/>
                  <a:gd name="T4" fmla="*/ 234 w 467"/>
                  <a:gd name="T5" fmla="*/ 469 h 469"/>
                  <a:gd name="T6" fmla="*/ 467 w 467"/>
                  <a:gd name="T7" fmla="*/ 235 h 469"/>
                  <a:gd name="T8" fmla="*/ 234 w 467"/>
                  <a:gd name="T9" fmla="*/ 0 h 469"/>
                  <a:gd name="T10" fmla="*/ 234 w 467"/>
                  <a:gd name="T11" fmla="*/ 461 h 469"/>
                  <a:gd name="T12" fmla="*/ 9 w 467"/>
                  <a:gd name="T13" fmla="*/ 235 h 469"/>
                  <a:gd name="T14" fmla="*/ 234 w 467"/>
                  <a:gd name="T15" fmla="*/ 9 h 469"/>
                  <a:gd name="T16" fmla="*/ 459 w 467"/>
                  <a:gd name="T17" fmla="*/ 235 h 469"/>
                  <a:gd name="T18" fmla="*/ 234 w 467"/>
                  <a:gd name="T19" fmla="*/ 4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7" h="469">
                    <a:moveTo>
                      <a:pt x="234" y="0"/>
                    </a:moveTo>
                    <a:cubicBezTo>
                      <a:pt x="105" y="0"/>
                      <a:pt x="0" y="105"/>
                      <a:pt x="0" y="235"/>
                    </a:cubicBezTo>
                    <a:cubicBezTo>
                      <a:pt x="0" y="364"/>
                      <a:pt x="105" y="469"/>
                      <a:pt x="234" y="469"/>
                    </a:cubicBezTo>
                    <a:cubicBezTo>
                      <a:pt x="363" y="469"/>
                      <a:pt x="467" y="364"/>
                      <a:pt x="467" y="235"/>
                    </a:cubicBezTo>
                    <a:cubicBezTo>
                      <a:pt x="467" y="105"/>
                      <a:pt x="363" y="0"/>
                      <a:pt x="234" y="0"/>
                    </a:cubicBezTo>
                    <a:close/>
                    <a:moveTo>
                      <a:pt x="234" y="461"/>
                    </a:moveTo>
                    <a:cubicBezTo>
                      <a:pt x="109" y="461"/>
                      <a:pt x="9" y="360"/>
                      <a:pt x="9" y="235"/>
                    </a:cubicBezTo>
                    <a:cubicBezTo>
                      <a:pt x="9" y="110"/>
                      <a:pt x="109" y="9"/>
                      <a:pt x="234" y="9"/>
                    </a:cubicBezTo>
                    <a:cubicBezTo>
                      <a:pt x="358" y="9"/>
                      <a:pt x="459" y="110"/>
                      <a:pt x="459" y="235"/>
                    </a:cubicBezTo>
                    <a:cubicBezTo>
                      <a:pt x="459" y="360"/>
                      <a:pt x="358" y="461"/>
                      <a:pt x="234" y="4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4"/>
              <p:cNvSpPr/>
              <p:nvPr/>
            </p:nvSpPr>
            <p:spPr bwMode="auto">
              <a:xfrm>
                <a:off x="427405" y="919305"/>
                <a:ext cx="29779" cy="32800"/>
              </a:xfrm>
              <a:custGeom>
                <a:avLst/>
                <a:gdLst>
                  <a:gd name="T0" fmla="*/ 15 w 29"/>
                  <a:gd name="T1" fmla="*/ 20 h 32"/>
                  <a:gd name="T2" fmla="*/ 15 w 29"/>
                  <a:gd name="T3" fmla="*/ 15 h 32"/>
                  <a:gd name="T4" fmla="*/ 29 w 29"/>
                  <a:gd name="T5" fmla="*/ 17 h 32"/>
                  <a:gd name="T6" fmla="*/ 27 w 29"/>
                  <a:gd name="T7" fmla="*/ 29 h 32"/>
                  <a:gd name="T8" fmla="*/ 21 w 29"/>
                  <a:gd name="T9" fmla="*/ 31 h 32"/>
                  <a:gd name="T10" fmla="*/ 13 w 29"/>
                  <a:gd name="T11" fmla="*/ 31 h 32"/>
                  <a:gd name="T12" fmla="*/ 5 w 29"/>
                  <a:gd name="T13" fmla="*/ 28 h 32"/>
                  <a:gd name="T14" fmla="*/ 1 w 29"/>
                  <a:gd name="T15" fmla="*/ 22 h 32"/>
                  <a:gd name="T16" fmla="*/ 0 w 29"/>
                  <a:gd name="T17" fmla="*/ 14 h 32"/>
                  <a:gd name="T18" fmla="*/ 3 w 29"/>
                  <a:gd name="T19" fmla="*/ 6 h 32"/>
                  <a:gd name="T20" fmla="*/ 10 w 29"/>
                  <a:gd name="T21" fmla="*/ 1 h 32"/>
                  <a:gd name="T22" fmla="*/ 18 w 29"/>
                  <a:gd name="T23" fmla="*/ 1 h 32"/>
                  <a:gd name="T24" fmla="*/ 26 w 29"/>
                  <a:gd name="T25" fmla="*/ 4 h 32"/>
                  <a:gd name="T26" fmla="*/ 29 w 29"/>
                  <a:gd name="T27" fmla="*/ 11 h 32"/>
                  <a:gd name="T28" fmla="*/ 23 w 29"/>
                  <a:gd name="T29" fmla="*/ 11 h 32"/>
                  <a:gd name="T30" fmla="*/ 21 w 29"/>
                  <a:gd name="T31" fmla="*/ 8 h 32"/>
                  <a:gd name="T32" fmla="*/ 17 w 29"/>
                  <a:gd name="T33" fmla="*/ 6 h 32"/>
                  <a:gd name="T34" fmla="*/ 10 w 29"/>
                  <a:gd name="T35" fmla="*/ 7 h 32"/>
                  <a:gd name="T36" fmla="*/ 7 w 29"/>
                  <a:gd name="T37" fmla="*/ 14 h 32"/>
                  <a:gd name="T38" fmla="*/ 8 w 29"/>
                  <a:gd name="T39" fmla="*/ 23 h 32"/>
                  <a:gd name="T40" fmla="*/ 14 w 29"/>
                  <a:gd name="T41" fmla="*/ 26 h 32"/>
                  <a:gd name="T42" fmla="*/ 17 w 29"/>
                  <a:gd name="T43" fmla="*/ 26 h 32"/>
                  <a:gd name="T44" fmla="*/ 21 w 29"/>
                  <a:gd name="T45" fmla="*/ 25 h 32"/>
                  <a:gd name="T46" fmla="*/ 22 w 29"/>
                  <a:gd name="T47" fmla="*/ 21 h 32"/>
                  <a:gd name="T48" fmla="*/ 15 w 29"/>
                  <a:gd name="T4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" h="32">
                    <a:moveTo>
                      <a:pt x="15" y="2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5" y="30"/>
                      <a:pt x="23" y="30"/>
                      <a:pt x="21" y="31"/>
                    </a:cubicBezTo>
                    <a:cubicBezTo>
                      <a:pt x="18" y="32"/>
                      <a:pt x="16" y="32"/>
                      <a:pt x="13" y="31"/>
                    </a:cubicBezTo>
                    <a:cubicBezTo>
                      <a:pt x="10" y="31"/>
                      <a:pt x="7" y="30"/>
                      <a:pt x="5" y="28"/>
                    </a:cubicBezTo>
                    <a:cubicBezTo>
                      <a:pt x="3" y="26"/>
                      <a:pt x="2" y="24"/>
                      <a:pt x="1" y="22"/>
                    </a:cubicBezTo>
                    <a:cubicBezTo>
                      <a:pt x="0" y="19"/>
                      <a:pt x="0" y="16"/>
                      <a:pt x="0" y="14"/>
                    </a:cubicBezTo>
                    <a:cubicBezTo>
                      <a:pt x="1" y="11"/>
                      <a:pt x="2" y="8"/>
                      <a:pt x="3" y="6"/>
                    </a:cubicBezTo>
                    <a:cubicBezTo>
                      <a:pt x="5" y="3"/>
                      <a:pt x="7" y="2"/>
                      <a:pt x="10" y="1"/>
                    </a:cubicBezTo>
                    <a:cubicBezTo>
                      <a:pt x="12" y="0"/>
                      <a:pt x="15" y="0"/>
                      <a:pt x="18" y="1"/>
                    </a:cubicBezTo>
                    <a:cubicBezTo>
                      <a:pt x="21" y="1"/>
                      <a:pt x="24" y="2"/>
                      <a:pt x="26" y="4"/>
                    </a:cubicBezTo>
                    <a:cubicBezTo>
                      <a:pt x="28" y="6"/>
                      <a:pt x="29" y="8"/>
                      <a:pt x="29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2" y="9"/>
                      <a:pt x="21" y="8"/>
                    </a:cubicBezTo>
                    <a:cubicBezTo>
                      <a:pt x="20" y="7"/>
                      <a:pt x="18" y="6"/>
                      <a:pt x="17" y="6"/>
                    </a:cubicBezTo>
                    <a:cubicBezTo>
                      <a:pt x="14" y="5"/>
                      <a:pt x="12" y="6"/>
                      <a:pt x="10" y="7"/>
                    </a:cubicBezTo>
                    <a:cubicBezTo>
                      <a:pt x="8" y="9"/>
                      <a:pt x="7" y="11"/>
                      <a:pt x="7" y="14"/>
                    </a:cubicBezTo>
                    <a:cubicBezTo>
                      <a:pt x="6" y="18"/>
                      <a:pt x="6" y="21"/>
                      <a:pt x="8" y="23"/>
                    </a:cubicBezTo>
                    <a:cubicBezTo>
                      <a:pt x="9" y="25"/>
                      <a:pt x="11" y="26"/>
                      <a:pt x="14" y="26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2" y="21"/>
                      <a:pt x="22" y="21"/>
                      <a:pt x="22" y="21"/>
                    </a:cubicBezTo>
                    <a:lnTo>
                      <a:pt x="15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5"/>
              <p:cNvSpPr/>
              <p:nvPr/>
            </p:nvSpPr>
            <p:spPr bwMode="auto">
              <a:xfrm>
                <a:off x="391584" y="908947"/>
                <a:ext cx="34095" cy="37116"/>
              </a:xfrm>
              <a:custGeom>
                <a:avLst/>
                <a:gdLst>
                  <a:gd name="T0" fmla="*/ 0 w 79"/>
                  <a:gd name="T1" fmla="*/ 67 h 86"/>
                  <a:gd name="T2" fmla="*/ 24 w 79"/>
                  <a:gd name="T3" fmla="*/ 0 h 86"/>
                  <a:gd name="T4" fmla="*/ 36 w 79"/>
                  <a:gd name="T5" fmla="*/ 5 h 86"/>
                  <a:gd name="T6" fmla="*/ 48 w 79"/>
                  <a:gd name="T7" fmla="*/ 60 h 86"/>
                  <a:gd name="T8" fmla="*/ 64 w 79"/>
                  <a:gd name="T9" fmla="*/ 14 h 86"/>
                  <a:gd name="T10" fmla="*/ 79 w 79"/>
                  <a:gd name="T11" fmla="*/ 19 h 86"/>
                  <a:gd name="T12" fmla="*/ 55 w 79"/>
                  <a:gd name="T13" fmla="*/ 86 h 86"/>
                  <a:gd name="T14" fmla="*/ 41 w 79"/>
                  <a:gd name="T15" fmla="*/ 81 h 86"/>
                  <a:gd name="T16" fmla="*/ 29 w 79"/>
                  <a:gd name="T17" fmla="*/ 26 h 86"/>
                  <a:gd name="T18" fmla="*/ 12 w 79"/>
                  <a:gd name="T19" fmla="*/ 72 h 86"/>
                  <a:gd name="T20" fmla="*/ 0 w 79"/>
                  <a:gd name="T21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86">
                    <a:moveTo>
                      <a:pt x="0" y="67"/>
                    </a:moveTo>
                    <a:lnTo>
                      <a:pt x="24" y="0"/>
                    </a:lnTo>
                    <a:lnTo>
                      <a:pt x="36" y="5"/>
                    </a:lnTo>
                    <a:lnTo>
                      <a:pt x="48" y="60"/>
                    </a:lnTo>
                    <a:lnTo>
                      <a:pt x="64" y="14"/>
                    </a:lnTo>
                    <a:lnTo>
                      <a:pt x="79" y="19"/>
                    </a:lnTo>
                    <a:lnTo>
                      <a:pt x="55" y="86"/>
                    </a:lnTo>
                    <a:lnTo>
                      <a:pt x="41" y="81"/>
                    </a:lnTo>
                    <a:lnTo>
                      <a:pt x="29" y="26"/>
                    </a:lnTo>
                    <a:lnTo>
                      <a:pt x="12" y="7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6"/>
              <p:cNvSpPr/>
              <p:nvPr/>
            </p:nvSpPr>
            <p:spPr bwMode="auto">
              <a:xfrm>
                <a:off x="303110" y="850684"/>
                <a:ext cx="39705" cy="38842"/>
              </a:xfrm>
              <a:custGeom>
                <a:avLst/>
                <a:gdLst>
                  <a:gd name="T0" fmla="*/ 0 w 92"/>
                  <a:gd name="T1" fmla="*/ 47 h 90"/>
                  <a:gd name="T2" fmla="*/ 56 w 92"/>
                  <a:gd name="T3" fmla="*/ 0 h 90"/>
                  <a:gd name="T4" fmla="*/ 66 w 92"/>
                  <a:gd name="T5" fmla="*/ 12 h 90"/>
                  <a:gd name="T6" fmla="*/ 47 w 92"/>
                  <a:gd name="T7" fmla="*/ 64 h 90"/>
                  <a:gd name="T8" fmla="*/ 85 w 92"/>
                  <a:gd name="T9" fmla="*/ 33 h 90"/>
                  <a:gd name="T10" fmla="*/ 92 w 92"/>
                  <a:gd name="T11" fmla="*/ 43 h 90"/>
                  <a:gd name="T12" fmla="*/ 37 w 92"/>
                  <a:gd name="T13" fmla="*/ 90 h 90"/>
                  <a:gd name="T14" fmla="*/ 28 w 92"/>
                  <a:gd name="T15" fmla="*/ 78 h 90"/>
                  <a:gd name="T16" fmla="*/ 45 w 92"/>
                  <a:gd name="T17" fmla="*/ 26 h 90"/>
                  <a:gd name="T18" fmla="*/ 9 w 92"/>
                  <a:gd name="T19" fmla="*/ 57 h 90"/>
                  <a:gd name="T20" fmla="*/ 0 w 92"/>
                  <a:gd name="T21" fmla="*/ 4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0">
                    <a:moveTo>
                      <a:pt x="0" y="47"/>
                    </a:moveTo>
                    <a:lnTo>
                      <a:pt x="56" y="0"/>
                    </a:lnTo>
                    <a:lnTo>
                      <a:pt x="66" y="12"/>
                    </a:lnTo>
                    <a:lnTo>
                      <a:pt x="47" y="64"/>
                    </a:lnTo>
                    <a:lnTo>
                      <a:pt x="85" y="33"/>
                    </a:lnTo>
                    <a:lnTo>
                      <a:pt x="92" y="43"/>
                    </a:lnTo>
                    <a:lnTo>
                      <a:pt x="37" y="90"/>
                    </a:lnTo>
                    <a:lnTo>
                      <a:pt x="28" y="78"/>
                    </a:lnTo>
                    <a:lnTo>
                      <a:pt x="45" y="26"/>
                    </a:lnTo>
                    <a:lnTo>
                      <a:pt x="9" y="57"/>
                    </a:lnTo>
                    <a:lnTo>
                      <a:pt x="0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7"/>
              <p:cNvSpPr>
                <a:spLocks noEditPoints="1"/>
              </p:cNvSpPr>
              <p:nvPr/>
            </p:nvSpPr>
            <p:spPr bwMode="auto">
              <a:xfrm>
                <a:off x="360079" y="896863"/>
                <a:ext cx="32800" cy="32800"/>
              </a:xfrm>
              <a:custGeom>
                <a:avLst/>
                <a:gdLst>
                  <a:gd name="T0" fmla="*/ 15 w 32"/>
                  <a:gd name="T1" fmla="*/ 6 h 32"/>
                  <a:gd name="T2" fmla="*/ 21 w 32"/>
                  <a:gd name="T3" fmla="*/ 7 h 32"/>
                  <a:gd name="T4" fmla="*/ 25 w 32"/>
                  <a:gd name="T5" fmla="*/ 13 h 32"/>
                  <a:gd name="T6" fmla="*/ 23 w 32"/>
                  <a:gd name="T7" fmla="*/ 20 h 32"/>
                  <a:gd name="T8" fmla="*/ 17 w 32"/>
                  <a:gd name="T9" fmla="*/ 26 h 32"/>
                  <a:gd name="T10" fmla="*/ 11 w 32"/>
                  <a:gd name="T11" fmla="*/ 25 h 32"/>
                  <a:gd name="T12" fmla="*/ 7 w 32"/>
                  <a:gd name="T13" fmla="*/ 20 h 32"/>
                  <a:gd name="T14" fmla="*/ 9 w 32"/>
                  <a:gd name="T15" fmla="*/ 12 h 32"/>
                  <a:gd name="T16" fmla="*/ 15 w 32"/>
                  <a:gd name="T17" fmla="*/ 6 h 32"/>
                  <a:gd name="T18" fmla="*/ 1 w 32"/>
                  <a:gd name="T19" fmla="*/ 20 h 32"/>
                  <a:gd name="T20" fmla="*/ 8 w 32"/>
                  <a:gd name="T21" fmla="*/ 29 h 32"/>
                  <a:gd name="T22" fmla="*/ 19 w 32"/>
                  <a:gd name="T23" fmla="*/ 31 h 32"/>
                  <a:gd name="T24" fmla="*/ 29 w 32"/>
                  <a:gd name="T25" fmla="*/ 24 h 32"/>
                  <a:gd name="T26" fmla="*/ 31 w 32"/>
                  <a:gd name="T27" fmla="*/ 12 h 32"/>
                  <a:gd name="T28" fmla="*/ 24 w 32"/>
                  <a:gd name="T29" fmla="*/ 3 h 32"/>
                  <a:gd name="T30" fmla="*/ 18 w 32"/>
                  <a:gd name="T31" fmla="*/ 1 h 32"/>
                  <a:gd name="T32" fmla="*/ 13 w 32"/>
                  <a:gd name="T33" fmla="*/ 1 h 32"/>
                  <a:gd name="T34" fmla="*/ 8 w 32"/>
                  <a:gd name="T35" fmla="*/ 3 h 32"/>
                  <a:gd name="T36" fmla="*/ 3 w 32"/>
                  <a:gd name="T37" fmla="*/ 9 h 32"/>
                  <a:gd name="T38" fmla="*/ 1 w 32"/>
                  <a:gd name="T39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2">
                    <a:moveTo>
                      <a:pt x="15" y="6"/>
                    </a:moveTo>
                    <a:cubicBezTo>
                      <a:pt x="17" y="6"/>
                      <a:pt x="19" y="6"/>
                      <a:pt x="21" y="7"/>
                    </a:cubicBezTo>
                    <a:cubicBezTo>
                      <a:pt x="24" y="9"/>
                      <a:pt x="25" y="10"/>
                      <a:pt x="25" y="13"/>
                    </a:cubicBezTo>
                    <a:cubicBezTo>
                      <a:pt x="26" y="15"/>
                      <a:pt x="25" y="17"/>
                      <a:pt x="23" y="20"/>
                    </a:cubicBezTo>
                    <a:cubicBezTo>
                      <a:pt x="21" y="23"/>
                      <a:pt x="19" y="25"/>
                      <a:pt x="17" y="26"/>
                    </a:cubicBezTo>
                    <a:cubicBezTo>
                      <a:pt x="15" y="27"/>
                      <a:pt x="13" y="26"/>
                      <a:pt x="11" y="25"/>
                    </a:cubicBezTo>
                    <a:cubicBezTo>
                      <a:pt x="8" y="24"/>
                      <a:pt x="7" y="22"/>
                      <a:pt x="7" y="20"/>
                    </a:cubicBezTo>
                    <a:cubicBezTo>
                      <a:pt x="6" y="17"/>
                      <a:pt x="7" y="15"/>
                      <a:pt x="9" y="12"/>
                    </a:cubicBezTo>
                    <a:cubicBezTo>
                      <a:pt x="11" y="9"/>
                      <a:pt x="13" y="7"/>
                      <a:pt x="15" y="6"/>
                    </a:cubicBezTo>
                    <a:close/>
                    <a:moveTo>
                      <a:pt x="1" y="20"/>
                    </a:moveTo>
                    <a:cubicBezTo>
                      <a:pt x="2" y="24"/>
                      <a:pt x="4" y="27"/>
                      <a:pt x="8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3" y="30"/>
                      <a:pt x="26" y="28"/>
                      <a:pt x="29" y="24"/>
                    </a:cubicBezTo>
                    <a:cubicBezTo>
                      <a:pt x="31" y="20"/>
                      <a:pt x="32" y="16"/>
                      <a:pt x="31" y="12"/>
                    </a:cubicBezTo>
                    <a:cubicBezTo>
                      <a:pt x="30" y="8"/>
                      <a:pt x="28" y="5"/>
                      <a:pt x="24" y="3"/>
                    </a:cubicBezTo>
                    <a:cubicBezTo>
                      <a:pt x="22" y="2"/>
                      <a:pt x="20" y="1"/>
                      <a:pt x="18" y="1"/>
                    </a:cubicBezTo>
                    <a:cubicBezTo>
                      <a:pt x="16" y="0"/>
                      <a:pt x="15" y="0"/>
                      <a:pt x="13" y="1"/>
                    </a:cubicBezTo>
                    <a:cubicBezTo>
                      <a:pt x="11" y="1"/>
                      <a:pt x="10" y="2"/>
                      <a:pt x="8" y="3"/>
                    </a:cubicBezTo>
                    <a:cubicBezTo>
                      <a:pt x="7" y="4"/>
                      <a:pt x="5" y="6"/>
                      <a:pt x="3" y="9"/>
                    </a:cubicBezTo>
                    <a:cubicBezTo>
                      <a:pt x="1" y="13"/>
                      <a:pt x="0" y="17"/>
                      <a:pt x="1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8"/>
              <p:cNvSpPr>
                <a:spLocks noEditPoints="1"/>
              </p:cNvSpPr>
              <p:nvPr/>
            </p:nvSpPr>
            <p:spPr bwMode="auto">
              <a:xfrm>
                <a:off x="327279" y="873989"/>
                <a:ext cx="34958" cy="34958"/>
              </a:xfrm>
              <a:custGeom>
                <a:avLst/>
                <a:gdLst>
                  <a:gd name="T0" fmla="*/ 24 w 34"/>
                  <a:gd name="T1" fmla="*/ 9 h 34"/>
                  <a:gd name="T2" fmla="*/ 27 w 34"/>
                  <a:gd name="T3" fmla="*/ 13 h 34"/>
                  <a:gd name="T4" fmla="*/ 28 w 34"/>
                  <a:gd name="T5" fmla="*/ 15 h 34"/>
                  <a:gd name="T6" fmla="*/ 28 w 34"/>
                  <a:gd name="T7" fmla="*/ 19 h 34"/>
                  <a:gd name="T8" fmla="*/ 25 w 34"/>
                  <a:gd name="T9" fmla="*/ 23 h 34"/>
                  <a:gd name="T10" fmla="*/ 21 w 34"/>
                  <a:gd name="T11" fmla="*/ 27 h 34"/>
                  <a:gd name="T12" fmla="*/ 18 w 34"/>
                  <a:gd name="T13" fmla="*/ 28 h 34"/>
                  <a:gd name="T14" fmla="*/ 15 w 34"/>
                  <a:gd name="T15" fmla="*/ 28 h 34"/>
                  <a:gd name="T16" fmla="*/ 12 w 34"/>
                  <a:gd name="T17" fmla="*/ 25 h 34"/>
                  <a:gd name="T18" fmla="*/ 8 w 34"/>
                  <a:gd name="T19" fmla="*/ 23 h 34"/>
                  <a:gd name="T20" fmla="*/ 21 w 34"/>
                  <a:gd name="T21" fmla="*/ 7 h 34"/>
                  <a:gd name="T22" fmla="*/ 24 w 34"/>
                  <a:gd name="T23" fmla="*/ 9 h 34"/>
                  <a:gd name="T24" fmla="*/ 0 w 34"/>
                  <a:gd name="T25" fmla="*/ 23 h 34"/>
                  <a:gd name="T26" fmla="*/ 9 w 34"/>
                  <a:gd name="T27" fmla="*/ 30 h 34"/>
                  <a:gd name="T28" fmla="*/ 14 w 34"/>
                  <a:gd name="T29" fmla="*/ 33 h 34"/>
                  <a:gd name="T30" fmla="*/ 19 w 34"/>
                  <a:gd name="T31" fmla="*/ 34 h 34"/>
                  <a:gd name="T32" fmla="*/ 25 w 34"/>
                  <a:gd name="T33" fmla="*/ 32 h 34"/>
                  <a:gd name="T34" fmla="*/ 29 w 34"/>
                  <a:gd name="T35" fmla="*/ 28 h 34"/>
                  <a:gd name="T36" fmla="*/ 33 w 34"/>
                  <a:gd name="T37" fmla="*/ 21 h 34"/>
                  <a:gd name="T38" fmla="*/ 34 w 34"/>
                  <a:gd name="T39" fmla="*/ 16 h 34"/>
                  <a:gd name="T40" fmla="*/ 33 w 34"/>
                  <a:gd name="T41" fmla="*/ 11 h 34"/>
                  <a:gd name="T42" fmla="*/ 29 w 34"/>
                  <a:gd name="T43" fmla="*/ 7 h 34"/>
                  <a:gd name="T44" fmla="*/ 20 w 34"/>
                  <a:gd name="T45" fmla="*/ 0 h 34"/>
                  <a:gd name="T46" fmla="*/ 0 w 34"/>
                  <a:gd name="T47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34">
                    <a:moveTo>
                      <a:pt x="24" y="9"/>
                    </a:moveTo>
                    <a:cubicBezTo>
                      <a:pt x="25" y="11"/>
                      <a:pt x="27" y="12"/>
                      <a:pt x="27" y="13"/>
                    </a:cubicBezTo>
                    <a:cubicBezTo>
                      <a:pt x="28" y="14"/>
                      <a:pt x="28" y="14"/>
                      <a:pt x="28" y="15"/>
                    </a:cubicBezTo>
                    <a:cubicBezTo>
                      <a:pt x="29" y="16"/>
                      <a:pt x="28" y="18"/>
                      <a:pt x="28" y="19"/>
                    </a:cubicBezTo>
                    <a:cubicBezTo>
                      <a:pt x="27" y="20"/>
                      <a:pt x="26" y="22"/>
                      <a:pt x="25" y="23"/>
                    </a:cubicBezTo>
                    <a:cubicBezTo>
                      <a:pt x="23" y="25"/>
                      <a:pt x="22" y="26"/>
                      <a:pt x="21" y="27"/>
                    </a:cubicBezTo>
                    <a:cubicBezTo>
                      <a:pt x="20" y="28"/>
                      <a:pt x="18" y="28"/>
                      <a:pt x="18" y="28"/>
                    </a:cubicBezTo>
                    <a:cubicBezTo>
                      <a:pt x="17" y="28"/>
                      <a:pt x="16" y="28"/>
                      <a:pt x="15" y="28"/>
                    </a:cubicBezTo>
                    <a:cubicBezTo>
                      <a:pt x="14" y="27"/>
                      <a:pt x="13" y="27"/>
                      <a:pt x="12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21" y="7"/>
                      <a:pt x="21" y="7"/>
                      <a:pt x="21" y="7"/>
                    </a:cubicBezTo>
                    <a:lnTo>
                      <a:pt x="24" y="9"/>
                    </a:lnTo>
                    <a:close/>
                    <a:moveTo>
                      <a:pt x="0" y="23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11" y="31"/>
                      <a:pt x="12" y="32"/>
                      <a:pt x="14" y="33"/>
                    </a:cubicBezTo>
                    <a:cubicBezTo>
                      <a:pt x="15" y="34"/>
                      <a:pt x="17" y="34"/>
                      <a:pt x="19" y="34"/>
                    </a:cubicBezTo>
                    <a:cubicBezTo>
                      <a:pt x="21" y="34"/>
                      <a:pt x="23" y="33"/>
                      <a:pt x="25" y="32"/>
                    </a:cubicBezTo>
                    <a:cubicBezTo>
                      <a:pt x="26" y="31"/>
                      <a:pt x="28" y="29"/>
                      <a:pt x="29" y="28"/>
                    </a:cubicBezTo>
                    <a:cubicBezTo>
                      <a:pt x="31" y="25"/>
                      <a:pt x="33" y="23"/>
                      <a:pt x="33" y="21"/>
                    </a:cubicBezTo>
                    <a:cubicBezTo>
                      <a:pt x="34" y="20"/>
                      <a:pt x="34" y="18"/>
                      <a:pt x="34" y="16"/>
                    </a:cubicBezTo>
                    <a:cubicBezTo>
                      <a:pt x="34" y="14"/>
                      <a:pt x="34" y="12"/>
                      <a:pt x="33" y="11"/>
                    </a:cubicBezTo>
                    <a:cubicBezTo>
                      <a:pt x="32" y="10"/>
                      <a:pt x="31" y="8"/>
                      <a:pt x="29" y="7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9"/>
              <p:cNvSpPr>
                <a:spLocks noEditPoints="1"/>
              </p:cNvSpPr>
              <p:nvPr/>
            </p:nvSpPr>
            <p:spPr bwMode="auto">
              <a:xfrm>
                <a:off x="282394" y="832126"/>
                <a:ext cx="36684" cy="31937"/>
              </a:xfrm>
              <a:custGeom>
                <a:avLst/>
                <a:gdLst>
                  <a:gd name="T0" fmla="*/ 38 w 85"/>
                  <a:gd name="T1" fmla="*/ 19 h 74"/>
                  <a:gd name="T2" fmla="*/ 67 w 85"/>
                  <a:gd name="T3" fmla="*/ 14 h 74"/>
                  <a:gd name="T4" fmla="*/ 50 w 85"/>
                  <a:gd name="T5" fmla="*/ 36 h 74"/>
                  <a:gd name="T6" fmla="*/ 38 w 85"/>
                  <a:gd name="T7" fmla="*/ 19 h 74"/>
                  <a:gd name="T8" fmla="*/ 85 w 85"/>
                  <a:gd name="T9" fmla="*/ 14 h 74"/>
                  <a:gd name="T10" fmla="*/ 78 w 85"/>
                  <a:gd name="T11" fmla="*/ 0 h 74"/>
                  <a:gd name="T12" fmla="*/ 0 w 85"/>
                  <a:gd name="T13" fmla="*/ 12 h 74"/>
                  <a:gd name="T14" fmla="*/ 10 w 85"/>
                  <a:gd name="T15" fmla="*/ 24 h 74"/>
                  <a:gd name="T16" fmla="*/ 26 w 85"/>
                  <a:gd name="T17" fmla="*/ 21 h 74"/>
                  <a:gd name="T18" fmla="*/ 40 w 85"/>
                  <a:gd name="T19" fmla="*/ 47 h 74"/>
                  <a:gd name="T20" fmla="*/ 29 w 85"/>
                  <a:gd name="T21" fmla="*/ 59 h 74"/>
                  <a:gd name="T22" fmla="*/ 38 w 85"/>
                  <a:gd name="T23" fmla="*/ 74 h 74"/>
                  <a:gd name="T24" fmla="*/ 85 w 85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4">
                    <a:moveTo>
                      <a:pt x="38" y="19"/>
                    </a:moveTo>
                    <a:lnTo>
                      <a:pt x="67" y="14"/>
                    </a:lnTo>
                    <a:lnTo>
                      <a:pt x="50" y="36"/>
                    </a:lnTo>
                    <a:lnTo>
                      <a:pt x="38" y="19"/>
                    </a:lnTo>
                    <a:close/>
                    <a:moveTo>
                      <a:pt x="85" y="14"/>
                    </a:moveTo>
                    <a:lnTo>
                      <a:pt x="78" y="0"/>
                    </a:lnTo>
                    <a:lnTo>
                      <a:pt x="0" y="12"/>
                    </a:lnTo>
                    <a:lnTo>
                      <a:pt x="10" y="24"/>
                    </a:lnTo>
                    <a:lnTo>
                      <a:pt x="26" y="21"/>
                    </a:lnTo>
                    <a:lnTo>
                      <a:pt x="40" y="47"/>
                    </a:lnTo>
                    <a:lnTo>
                      <a:pt x="29" y="59"/>
                    </a:lnTo>
                    <a:lnTo>
                      <a:pt x="38" y="74"/>
                    </a:lnTo>
                    <a:lnTo>
                      <a:pt x="85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271173" y="796305"/>
                <a:ext cx="37979" cy="32800"/>
              </a:xfrm>
              <a:custGeom>
                <a:avLst/>
                <a:gdLst>
                  <a:gd name="T0" fmla="*/ 0 w 88"/>
                  <a:gd name="T1" fmla="*/ 24 h 76"/>
                  <a:gd name="T2" fmla="*/ 66 w 88"/>
                  <a:gd name="T3" fmla="*/ 0 h 76"/>
                  <a:gd name="T4" fmla="*/ 71 w 88"/>
                  <a:gd name="T5" fmla="*/ 12 h 76"/>
                  <a:gd name="T6" fmla="*/ 45 w 88"/>
                  <a:gd name="T7" fmla="*/ 24 h 76"/>
                  <a:gd name="T8" fmla="*/ 55 w 88"/>
                  <a:gd name="T9" fmla="*/ 50 h 76"/>
                  <a:gd name="T10" fmla="*/ 83 w 88"/>
                  <a:gd name="T11" fmla="*/ 40 h 76"/>
                  <a:gd name="T12" fmla="*/ 88 w 88"/>
                  <a:gd name="T13" fmla="*/ 52 h 76"/>
                  <a:gd name="T14" fmla="*/ 19 w 88"/>
                  <a:gd name="T15" fmla="*/ 76 h 76"/>
                  <a:gd name="T16" fmla="*/ 14 w 88"/>
                  <a:gd name="T17" fmla="*/ 64 h 76"/>
                  <a:gd name="T18" fmla="*/ 43 w 88"/>
                  <a:gd name="T19" fmla="*/ 52 h 76"/>
                  <a:gd name="T20" fmla="*/ 33 w 88"/>
                  <a:gd name="T21" fmla="*/ 26 h 76"/>
                  <a:gd name="T22" fmla="*/ 5 w 88"/>
                  <a:gd name="T23" fmla="*/ 38 h 76"/>
                  <a:gd name="T24" fmla="*/ 0 w 88"/>
                  <a:gd name="T25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6">
                    <a:moveTo>
                      <a:pt x="0" y="24"/>
                    </a:moveTo>
                    <a:lnTo>
                      <a:pt x="66" y="0"/>
                    </a:lnTo>
                    <a:lnTo>
                      <a:pt x="71" y="12"/>
                    </a:lnTo>
                    <a:lnTo>
                      <a:pt x="45" y="24"/>
                    </a:lnTo>
                    <a:lnTo>
                      <a:pt x="55" y="50"/>
                    </a:lnTo>
                    <a:lnTo>
                      <a:pt x="83" y="40"/>
                    </a:lnTo>
                    <a:lnTo>
                      <a:pt x="88" y="52"/>
                    </a:lnTo>
                    <a:lnTo>
                      <a:pt x="19" y="76"/>
                    </a:lnTo>
                    <a:lnTo>
                      <a:pt x="14" y="64"/>
                    </a:lnTo>
                    <a:lnTo>
                      <a:pt x="43" y="52"/>
                    </a:lnTo>
                    <a:lnTo>
                      <a:pt x="33" y="26"/>
                    </a:lnTo>
                    <a:lnTo>
                      <a:pt x="5" y="3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264268" y="768683"/>
                <a:ext cx="33663" cy="26326"/>
              </a:xfrm>
              <a:custGeom>
                <a:avLst/>
                <a:gdLst>
                  <a:gd name="T0" fmla="*/ 9 w 33"/>
                  <a:gd name="T1" fmla="*/ 1 h 26"/>
                  <a:gd name="T2" fmla="*/ 11 w 33"/>
                  <a:gd name="T3" fmla="*/ 7 h 26"/>
                  <a:gd name="T4" fmla="*/ 7 w 33"/>
                  <a:gd name="T5" fmla="*/ 10 h 26"/>
                  <a:gd name="T6" fmla="*/ 6 w 33"/>
                  <a:gd name="T7" fmla="*/ 15 h 26"/>
                  <a:gd name="T8" fmla="*/ 8 w 33"/>
                  <a:gd name="T9" fmla="*/ 19 h 26"/>
                  <a:gd name="T10" fmla="*/ 11 w 33"/>
                  <a:gd name="T11" fmla="*/ 20 h 26"/>
                  <a:gd name="T12" fmla="*/ 13 w 33"/>
                  <a:gd name="T13" fmla="*/ 19 h 26"/>
                  <a:gd name="T14" fmla="*/ 14 w 33"/>
                  <a:gd name="T15" fmla="*/ 16 h 26"/>
                  <a:gd name="T16" fmla="*/ 14 w 33"/>
                  <a:gd name="T17" fmla="*/ 11 h 26"/>
                  <a:gd name="T18" fmla="*/ 16 w 33"/>
                  <a:gd name="T19" fmla="*/ 4 h 26"/>
                  <a:gd name="T20" fmla="*/ 22 w 33"/>
                  <a:gd name="T21" fmla="*/ 0 h 26"/>
                  <a:gd name="T22" fmla="*/ 26 w 33"/>
                  <a:gd name="T23" fmla="*/ 1 h 26"/>
                  <a:gd name="T24" fmla="*/ 30 w 33"/>
                  <a:gd name="T25" fmla="*/ 4 h 26"/>
                  <a:gd name="T26" fmla="*/ 32 w 33"/>
                  <a:gd name="T27" fmla="*/ 10 h 26"/>
                  <a:gd name="T28" fmla="*/ 31 w 33"/>
                  <a:gd name="T29" fmla="*/ 18 h 26"/>
                  <a:gd name="T30" fmla="*/ 25 w 33"/>
                  <a:gd name="T31" fmla="*/ 22 h 26"/>
                  <a:gd name="T32" fmla="*/ 24 w 33"/>
                  <a:gd name="T33" fmla="*/ 17 h 26"/>
                  <a:gd name="T34" fmla="*/ 27 w 33"/>
                  <a:gd name="T35" fmla="*/ 14 h 26"/>
                  <a:gd name="T36" fmla="*/ 27 w 33"/>
                  <a:gd name="T37" fmla="*/ 10 h 26"/>
                  <a:gd name="T38" fmla="*/ 25 w 33"/>
                  <a:gd name="T39" fmla="*/ 7 h 26"/>
                  <a:gd name="T40" fmla="*/ 23 w 33"/>
                  <a:gd name="T41" fmla="*/ 6 h 26"/>
                  <a:gd name="T42" fmla="*/ 21 w 33"/>
                  <a:gd name="T43" fmla="*/ 7 h 26"/>
                  <a:gd name="T44" fmla="*/ 20 w 33"/>
                  <a:gd name="T45" fmla="*/ 13 h 26"/>
                  <a:gd name="T46" fmla="*/ 19 w 33"/>
                  <a:gd name="T47" fmla="*/ 20 h 26"/>
                  <a:gd name="T48" fmla="*/ 17 w 33"/>
                  <a:gd name="T49" fmla="*/ 24 h 26"/>
                  <a:gd name="T50" fmla="*/ 12 w 33"/>
                  <a:gd name="T51" fmla="*/ 26 h 26"/>
                  <a:gd name="T52" fmla="*/ 7 w 33"/>
                  <a:gd name="T53" fmla="*/ 25 h 26"/>
                  <a:gd name="T54" fmla="*/ 3 w 33"/>
                  <a:gd name="T55" fmla="*/ 22 h 26"/>
                  <a:gd name="T56" fmla="*/ 1 w 33"/>
                  <a:gd name="T57" fmla="*/ 15 h 26"/>
                  <a:gd name="T58" fmla="*/ 2 w 33"/>
                  <a:gd name="T59" fmla="*/ 6 h 26"/>
                  <a:gd name="T60" fmla="*/ 9 w 33"/>
                  <a:gd name="T61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26">
                    <a:moveTo>
                      <a:pt x="9" y="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7" y="9"/>
                      <a:pt x="7" y="10"/>
                    </a:cubicBezTo>
                    <a:cubicBezTo>
                      <a:pt x="6" y="11"/>
                      <a:pt x="6" y="13"/>
                      <a:pt x="6" y="15"/>
                    </a:cubicBezTo>
                    <a:cubicBezTo>
                      <a:pt x="6" y="16"/>
                      <a:pt x="7" y="18"/>
                      <a:pt x="8" y="19"/>
                    </a:cubicBezTo>
                    <a:cubicBezTo>
                      <a:pt x="9" y="19"/>
                      <a:pt x="10" y="20"/>
                      <a:pt x="11" y="20"/>
                    </a:cubicBezTo>
                    <a:cubicBezTo>
                      <a:pt x="12" y="19"/>
                      <a:pt x="12" y="19"/>
                      <a:pt x="13" y="19"/>
                    </a:cubicBezTo>
                    <a:cubicBezTo>
                      <a:pt x="13" y="18"/>
                      <a:pt x="14" y="17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4" y="8"/>
                      <a:pt x="15" y="6"/>
                      <a:pt x="16" y="4"/>
                    </a:cubicBezTo>
                    <a:cubicBezTo>
                      <a:pt x="17" y="2"/>
                      <a:pt x="19" y="1"/>
                      <a:pt x="22" y="0"/>
                    </a:cubicBezTo>
                    <a:cubicBezTo>
                      <a:pt x="23" y="0"/>
                      <a:pt x="25" y="0"/>
                      <a:pt x="26" y="1"/>
                    </a:cubicBezTo>
                    <a:cubicBezTo>
                      <a:pt x="28" y="1"/>
                      <a:pt x="29" y="2"/>
                      <a:pt x="30" y="4"/>
                    </a:cubicBezTo>
                    <a:cubicBezTo>
                      <a:pt x="31" y="5"/>
                      <a:pt x="31" y="7"/>
                      <a:pt x="32" y="10"/>
                    </a:cubicBezTo>
                    <a:cubicBezTo>
                      <a:pt x="33" y="13"/>
                      <a:pt x="32" y="16"/>
                      <a:pt x="31" y="18"/>
                    </a:cubicBezTo>
                    <a:cubicBezTo>
                      <a:pt x="30" y="20"/>
                      <a:pt x="28" y="22"/>
                      <a:pt x="25" y="2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3"/>
                      <a:pt x="27" y="12"/>
                      <a:pt x="27" y="10"/>
                    </a:cubicBezTo>
                    <a:cubicBezTo>
                      <a:pt x="27" y="9"/>
                      <a:pt x="26" y="7"/>
                      <a:pt x="25" y="7"/>
                    </a:cubicBezTo>
                    <a:cubicBezTo>
                      <a:pt x="24" y="6"/>
                      <a:pt x="24" y="6"/>
                      <a:pt x="23" y="6"/>
                    </a:cubicBezTo>
                    <a:cubicBezTo>
                      <a:pt x="22" y="6"/>
                      <a:pt x="22" y="6"/>
                      <a:pt x="21" y="7"/>
                    </a:cubicBezTo>
                    <a:cubicBezTo>
                      <a:pt x="21" y="8"/>
                      <a:pt x="21" y="10"/>
                      <a:pt x="20" y="13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19" y="21"/>
                      <a:pt x="18" y="23"/>
                      <a:pt x="17" y="24"/>
                    </a:cubicBezTo>
                    <a:cubicBezTo>
                      <a:pt x="16" y="25"/>
                      <a:pt x="14" y="25"/>
                      <a:pt x="12" y="26"/>
                    </a:cubicBezTo>
                    <a:cubicBezTo>
                      <a:pt x="11" y="26"/>
                      <a:pt x="9" y="26"/>
                      <a:pt x="7" y="25"/>
                    </a:cubicBezTo>
                    <a:cubicBezTo>
                      <a:pt x="6" y="24"/>
                      <a:pt x="4" y="23"/>
                      <a:pt x="3" y="22"/>
                    </a:cubicBezTo>
                    <a:cubicBezTo>
                      <a:pt x="2" y="20"/>
                      <a:pt x="1" y="18"/>
                      <a:pt x="1" y="15"/>
                    </a:cubicBezTo>
                    <a:cubicBezTo>
                      <a:pt x="0" y="12"/>
                      <a:pt x="0" y="9"/>
                      <a:pt x="2" y="6"/>
                    </a:cubicBezTo>
                    <a:cubicBezTo>
                      <a:pt x="3" y="4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477469" y="920168"/>
                <a:ext cx="26758" cy="32800"/>
              </a:xfrm>
              <a:custGeom>
                <a:avLst/>
                <a:gdLst>
                  <a:gd name="T0" fmla="*/ 0 w 26"/>
                  <a:gd name="T1" fmla="*/ 3 h 32"/>
                  <a:gd name="T2" fmla="*/ 6 w 26"/>
                  <a:gd name="T3" fmla="*/ 2 h 32"/>
                  <a:gd name="T4" fmla="*/ 8 w 26"/>
                  <a:gd name="T5" fmla="*/ 18 h 32"/>
                  <a:gd name="T6" fmla="*/ 8 w 26"/>
                  <a:gd name="T7" fmla="*/ 23 h 32"/>
                  <a:gd name="T8" fmla="*/ 10 w 26"/>
                  <a:gd name="T9" fmla="*/ 26 h 32"/>
                  <a:gd name="T10" fmla="*/ 14 w 26"/>
                  <a:gd name="T11" fmla="*/ 27 h 32"/>
                  <a:gd name="T12" fmla="*/ 18 w 26"/>
                  <a:gd name="T13" fmla="*/ 25 h 32"/>
                  <a:gd name="T14" fmla="*/ 20 w 26"/>
                  <a:gd name="T15" fmla="*/ 23 h 32"/>
                  <a:gd name="T16" fmla="*/ 19 w 26"/>
                  <a:gd name="T17" fmla="*/ 17 h 32"/>
                  <a:gd name="T18" fmla="*/ 18 w 26"/>
                  <a:gd name="T19" fmla="*/ 1 h 32"/>
                  <a:gd name="T20" fmla="*/ 24 w 26"/>
                  <a:gd name="T21" fmla="*/ 0 h 32"/>
                  <a:gd name="T22" fmla="*/ 25 w 26"/>
                  <a:gd name="T23" fmla="*/ 16 h 32"/>
                  <a:gd name="T24" fmla="*/ 26 w 26"/>
                  <a:gd name="T25" fmla="*/ 24 h 32"/>
                  <a:gd name="T26" fmla="*/ 24 w 26"/>
                  <a:gd name="T27" fmla="*/ 28 h 32"/>
                  <a:gd name="T28" fmla="*/ 21 w 26"/>
                  <a:gd name="T29" fmla="*/ 30 h 32"/>
                  <a:gd name="T30" fmla="*/ 15 w 26"/>
                  <a:gd name="T31" fmla="*/ 32 h 32"/>
                  <a:gd name="T32" fmla="*/ 8 w 26"/>
                  <a:gd name="T33" fmla="*/ 31 h 32"/>
                  <a:gd name="T34" fmla="*/ 5 w 26"/>
                  <a:gd name="T35" fmla="*/ 29 h 32"/>
                  <a:gd name="T36" fmla="*/ 3 w 26"/>
                  <a:gd name="T37" fmla="*/ 26 h 32"/>
                  <a:gd name="T38" fmla="*/ 1 w 26"/>
                  <a:gd name="T39" fmla="*/ 18 h 32"/>
                  <a:gd name="T40" fmla="*/ 0 w 26"/>
                  <a:gd name="T41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" h="32">
                    <a:moveTo>
                      <a:pt x="0" y="3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9" y="24"/>
                      <a:pt x="9" y="25"/>
                      <a:pt x="10" y="26"/>
                    </a:cubicBezTo>
                    <a:cubicBezTo>
                      <a:pt x="11" y="27"/>
                      <a:pt x="13" y="27"/>
                      <a:pt x="14" y="27"/>
                    </a:cubicBezTo>
                    <a:cubicBezTo>
                      <a:pt x="16" y="27"/>
                      <a:pt x="17" y="26"/>
                      <a:pt x="18" y="25"/>
                    </a:cubicBezTo>
                    <a:cubicBezTo>
                      <a:pt x="19" y="25"/>
                      <a:pt x="20" y="24"/>
                      <a:pt x="20" y="23"/>
                    </a:cubicBezTo>
                    <a:cubicBezTo>
                      <a:pt x="20" y="22"/>
                      <a:pt x="20" y="20"/>
                      <a:pt x="19" y="17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20"/>
                      <a:pt x="26" y="22"/>
                      <a:pt x="26" y="24"/>
                    </a:cubicBezTo>
                    <a:cubicBezTo>
                      <a:pt x="25" y="25"/>
                      <a:pt x="25" y="27"/>
                      <a:pt x="24" y="28"/>
                    </a:cubicBezTo>
                    <a:cubicBezTo>
                      <a:pt x="23" y="29"/>
                      <a:pt x="22" y="30"/>
                      <a:pt x="21" y="30"/>
                    </a:cubicBezTo>
                    <a:cubicBezTo>
                      <a:pt x="19" y="31"/>
                      <a:pt x="17" y="32"/>
                      <a:pt x="15" y="32"/>
                    </a:cubicBezTo>
                    <a:cubicBezTo>
                      <a:pt x="12" y="32"/>
                      <a:pt x="10" y="32"/>
                      <a:pt x="8" y="31"/>
                    </a:cubicBezTo>
                    <a:cubicBezTo>
                      <a:pt x="7" y="31"/>
                      <a:pt x="6" y="30"/>
                      <a:pt x="5" y="29"/>
                    </a:cubicBezTo>
                    <a:cubicBezTo>
                      <a:pt x="4" y="28"/>
                      <a:pt x="3" y="27"/>
                      <a:pt x="3" y="26"/>
                    </a:cubicBezTo>
                    <a:cubicBezTo>
                      <a:pt x="2" y="24"/>
                      <a:pt x="2" y="22"/>
                      <a:pt x="1" y="18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3"/>
              <p:cNvSpPr/>
              <p:nvPr/>
            </p:nvSpPr>
            <p:spPr bwMode="auto">
              <a:xfrm>
                <a:off x="508111" y="913263"/>
                <a:ext cx="32800" cy="35821"/>
              </a:xfrm>
              <a:custGeom>
                <a:avLst/>
                <a:gdLst>
                  <a:gd name="T0" fmla="*/ 21 w 76"/>
                  <a:gd name="T1" fmla="*/ 83 h 83"/>
                  <a:gd name="T2" fmla="*/ 0 w 76"/>
                  <a:gd name="T3" fmla="*/ 14 h 83"/>
                  <a:gd name="T4" fmla="*/ 14 w 76"/>
                  <a:gd name="T5" fmla="*/ 12 h 83"/>
                  <a:gd name="T6" fmla="*/ 57 w 76"/>
                  <a:gd name="T7" fmla="*/ 50 h 83"/>
                  <a:gd name="T8" fmla="*/ 43 w 76"/>
                  <a:gd name="T9" fmla="*/ 2 h 83"/>
                  <a:gd name="T10" fmla="*/ 55 w 76"/>
                  <a:gd name="T11" fmla="*/ 0 h 83"/>
                  <a:gd name="T12" fmla="*/ 76 w 76"/>
                  <a:gd name="T13" fmla="*/ 69 h 83"/>
                  <a:gd name="T14" fmla="*/ 62 w 76"/>
                  <a:gd name="T15" fmla="*/ 71 h 83"/>
                  <a:gd name="T16" fmla="*/ 21 w 76"/>
                  <a:gd name="T17" fmla="*/ 35 h 83"/>
                  <a:gd name="T18" fmla="*/ 33 w 76"/>
                  <a:gd name="T19" fmla="*/ 81 h 83"/>
                  <a:gd name="T20" fmla="*/ 21 w 76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3">
                    <a:moveTo>
                      <a:pt x="21" y="83"/>
                    </a:moveTo>
                    <a:lnTo>
                      <a:pt x="0" y="14"/>
                    </a:lnTo>
                    <a:lnTo>
                      <a:pt x="14" y="12"/>
                    </a:lnTo>
                    <a:lnTo>
                      <a:pt x="57" y="50"/>
                    </a:lnTo>
                    <a:lnTo>
                      <a:pt x="43" y="2"/>
                    </a:lnTo>
                    <a:lnTo>
                      <a:pt x="55" y="0"/>
                    </a:lnTo>
                    <a:lnTo>
                      <a:pt x="76" y="69"/>
                    </a:lnTo>
                    <a:lnTo>
                      <a:pt x="62" y="71"/>
                    </a:lnTo>
                    <a:lnTo>
                      <a:pt x="21" y="35"/>
                    </a:lnTo>
                    <a:lnTo>
                      <a:pt x="33" y="81"/>
                    </a:lnTo>
                    <a:lnTo>
                      <a:pt x="21" y="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38753" y="908084"/>
                <a:ext cx="17263" cy="30642"/>
              </a:xfrm>
              <a:custGeom>
                <a:avLst/>
                <a:gdLst>
                  <a:gd name="T0" fmla="*/ 26 w 40"/>
                  <a:gd name="T1" fmla="*/ 71 h 71"/>
                  <a:gd name="T2" fmla="*/ 0 w 40"/>
                  <a:gd name="T3" fmla="*/ 5 h 71"/>
                  <a:gd name="T4" fmla="*/ 12 w 40"/>
                  <a:gd name="T5" fmla="*/ 0 h 71"/>
                  <a:gd name="T6" fmla="*/ 40 w 40"/>
                  <a:gd name="T7" fmla="*/ 66 h 71"/>
                  <a:gd name="T8" fmla="*/ 26 w 40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1">
                    <a:moveTo>
                      <a:pt x="26" y="71"/>
                    </a:moveTo>
                    <a:lnTo>
                      <a:pt x="0" y="5"/>
                    </a:lnTo>
                    <a:lnTo>
                      <a:pt x="12" y="0"/>
                    </a:lnTo>
                    <a:lnTo>
                      <a:pt x="40" y="66"/>
                    </a:lnTo>
                    <a:lnTo>
                      <a:pt x="26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5"/>
              <p:cNvSpPr/>
              <p:nvPr/>
            </p:nvSpPr>
            <p:spPr bwMode="auto">
              <a:xfrm>
                <a:off x="546953" y="893842"/>
                <a:ext cx="30642" cy="34526"/>
              </a:xfrm>
              <a:custGeom>
                <a:avLst/>
                <a:gdLst>
                  <a:gd name="T0" fmla="*/ 57 w 71"/>
                  <a:gd name="T1" fmla="*/ 80 h 80"/>
                  <a:gd name="T2" fmla="*/ 0 w 71"/>
                  <a:gd name="T3" fmla="*/ 30 h 80"/>
                  <a:gd name="T4" fmla="*/ 14 w 71"/>
                  <a:gd name="T5" fmla="*/ 23 h 80"/>
                  <a:gd name="T6" fmla="*/ 57 w 71"/>
                  <a:gd name="T7" fmla="*/ 61 h 80"/>
                  <a:gd name="T8" fmla="*/ 45 w 71"/>
                  <a:gd name="T9" fmla="*/ 7 h 80"/>
                  <a:gd name="T10" fmla="*/ 59 w 71"/>
                  <a:gd name="T11" fmla="*/ 0 h 80"/>
                  <a:gd name="T12" fmla="*/ 71 w 71"/>
                  <a:gd name="T13" fmla="*/ 73 h 80"/>
                  <a:gd name="T14" fmla="*/ 57 w 71"/>
                  <a:gd name="T1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0">
                    <a:moveTo>
                      <a:pt x="57" y="80"/>
                    </a:moveTo>
                    <a:lnTo>
                      <a:pt x="0" y="30"/>
                    </a:lnTo>
                    <a:lnTo>
                      <a:pt x="14" y="23"/>
                    </a:lnTo>
                    <a:lnTo>
                      <a:pt x="57" y="61"/>
                    </a:lnTo>
                    <a:lnTo>
                      <a:pt x="45" y="7"/>
                    </a:lnTo>
                    <a:lnTo>
                      <a:pt x="59" y="0"/>
                    </a:lnTo>
                    <a:lnTo>
                      <a:pt x="71" y="73"/>
                    </a:lnTo>
                    <a:lnTo>
                      <a:pt x="57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6"/>
              <p:cNvSpPr/>
              <p:nvPr/>
            </p:nvSpPr>
            <p:spPr bwMode="auto">
              <a:xfrm>
                <a:off x="574574" y="877442"/>
                <a:ext cx="37979" cy="37547"/>
              </a:xfrm>
              <a:custGeom>
                <a:avLst/>
                <a:gdLst>
                  <a:gd name="T0" fmla="*/ 45 w 88"/>
                  <a:gd name="T1" fmla="*/ 87 h 87"/>
                  <a:gd name="T2" fmla="*/ 0 w 88"/>
                  <a:gd name="T3" fmla="*/ 33 h 87"/>
                  <a:gd name="T4" fmla="*/ 43 w 88"/>
                  <a:gd name="T5" fmla="*/ 0 h 87"/>
                  <a:gd name="T6" fmla="*/ 50 w 88"/>
                  <a:gd name="T7" fmla="*/ 9 h 87"/>
                  <a:gd name="T8" fmla="*/ 19 w 88"/>
                  <a:gd name="T9" fmla="*/ 33 h 87"/>
                  <a:gd name="T10" fmla="*/ 28 w 88"/>
                  <a:gd name="T11" fmla="*/ 45 h 87"/>
                  <a:gd name="T12" fmla="*/ 57 w 88"/>
                  <a:gd name="T13" fmla="*/ 23 h 87"/>
                  <a:gd name="T14" fmla="*/ 66 w 88"/>
                  <a:gd name="T15" fmla="*/ 33 h 87"/>
                  <a:gd name="T16" fmla="*/ 38 w 88"/>
                  <a:gd name="T17" fmla="*/ 54 h 87"/>
                  <a:gd name="T18" fmla="*/ 50 w 88"/>
                  <a:gd name="T19" fmla="*/ 68 h 87"/>
                  <a:gd name="T20" fmla="*/ 80 w 88"/>
                  <a:gd name="T21" fmla="*/ 45 h 87"/>
                  <a:gd name="T22" fmla="*/ 88 w 88"/>
                  <a:gd name="T23" fmla="*/ 54 h 87"/>
                  <a:gd name="T24" fmla="*/ 45 w 88"/>
                  <a:gd name="T2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7">
                    <a:moveTo>
                      <a:pt x="45" y="87"/>
                    </a:moveTo>
                    <a:lnTo>
                      <a:pt x="0" y="33"/>
                    </a:lnTo>
                    <a:lnTo>
                      <a:pt x="43" y="0"/>
                    </a:lnTo>
                    <a:lnTo>
                      <a:pt x="50" y="9"/>
                    </a:lnTo>
                    <a:lnTo>
                      <a:pt x="19" y="33"/>
                    </a:lnTo>
                    <a:lnTo>
                      <a:pt x="28" y="45"/>
                    </a:lnTo>
                    <a:lnTo>
                      <a:pt x="57" y="23"/>
                    </a:lnTo>
                    <a:lnTo>
                      <a:pt x="66" y="33"/>
                    </a:lnTo>
                    <a:lnTo>
                      <a:pt x="38" y="54"/>
                    </a:lnTo>
                    <a:lnTo>
                      <a:pt x="50" y="68"/>
                    </a:lnTo>
                    <a:lnTo>
                      <a:pt x="80" y="45"/>
                    </a:lnTo>
                    <a:lnTo>
                      <a:pt x="88" y="54"/>
                    </a:lnTo>
                    <a:lnTo>
                      <a:pt x="45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7"/>
              <p:cNvSpPr>
                <a:spLocks noEditPoints="1"/>
              </p:cNvSpPr>
              <p:nvPr/>
            </p:nvSpPr>
            <p:spPr bwMode="auto">
              <a:xfrm>
                <a:off x="597016" y="857589"/>
                <a:ext cx="41863" cy="36253"/>
              </a:xfrm>
              <a:custGeom>
                <a:avLst/>
                <a:gdLst>
                  <a:gd name="T0" fmla="*/ 8 w 41"/>
                  <a:gd name="T1" fmla="*/ 14 h 35"/>
                  <a:gd name="T2" fmla="*/ 11 w 41"/>
                  <a:gd name="T3" fmla="*/ 11 h 35"/>
                  <a:gd name="T4" fmla="*/ 14 w 41"/>
                  <a:gd name="T5" fmla="*/ 7 h 35"/>
                  <a:gd name="T6" fmla="*/ 17 w 41"/>
                  <a:gd name="T7" fmla="*/ 7 h 35"/>
                  <a:gd name="T8" fmla="*/ 19 w 41"/>
                  <a:gd name="T9" fmla="*/ 8 h 35"/>
                  <a:gd name="T10" fmla="*/ 21 w 41"/>
                  <a:gd name="T11" fmla="*/ 10 h 35"/>
                  <a:gd name="T12" fmla="*/ 20 w 41"/>
                  <a:gd name="T13" fmla="*/ 12 h 35"/>
                  <a:gd name="T14" fmla="*/ 17 w 41"/>
                  <a:gd name="T15" fmla="*/ 16 h 35"/>
                  <a:gd name="T16" fmla="*/ 14 w 41"/>
                  <a:gd name="T17" fmla="*/ 19 h 35"/>
                  <a:gd name="T18" fmla="*/ 8 w 41"/>
                  <a:gd name="T19" fmla="*/ 14 h 35"/>
                  <a:gd name="T20" fmla="*/ 27 w 41"/>
                  <a:gd name="T21" fmla="*/ 31 h 35"/>
                  <a:gd name="T22" fmla="*/ 17 w 41"/>
                  <a:gd name="T23" fmla="*/ 22 h 35"/>
                  <a:gd name="T24" fmla="*/ 18 w 41"/>
                  <a:gd name="T25" fmla="*/ 22 h 35"/>
                  <a:gd name="T26" fmla="*/ 21 w 41"/>
                  <a:gd name="T27" fmla="*/ 19 h 35"/>
                  <a:gd name="T28" fmla="*/ 23 w 41"/>
                  <a:gd name="T29" fmla="*/ 19 h 35"/>
                  <a:gd name="T30" fmla="*/ 28 w 41"/>
                  <a:gd name="T31" fmla="*/ 20 h 35"/>
                  <a:gd name="T32" fmla="*/ 36 w 41"/>
                  <a:gd name="T33" fmla="*/ 21 h 35"/>
                  <a:gd name="T34" fmla="*/ 41 w 41"/>
                  <a:gd name="T35" fmla="*/ 15 h 35"/>
                  <a:gd name="T36" fmla="*/ 34 w 41"/>
                  <a:gd name="T37" fmla="*/ 14 h 35"/>
                  <a:gd name="T38" fmla="*/ 28 w 41"/>
                  <a:gd name="T39" fmla="*/ 13 h 35"/>
                  <a:gd name="T40" fmla="*/ 24 w 41"/>
                  <a:gd name="T41" fmla="*/ 14 h 35"/>
                  <a:gd name="T42" fmla="*/ 26 w 41"/>
                  <a:gd name="T43" fmla="*/ 8 h 35"/>
                  <a:gd name="T44" fmla="*/ 23 w 41"/>
                  <a:gd name="T45" fmla="*/ 3 h 35"/>
                  <a:gd name="T46" fmla="*/ 19 w 41"/>
                  <a:gd name="T47" fmla="*/ 0 h 35"/>
                  <a:gd name="T48" fmla="*/ 14 w 41"/>
                  <a:gd name="T49" fmla="*/ 1 h 35"/>
                  <a:gd name="T50" fmla="*/ 9 w 41"/>
                  <a:gd name="T51" fmla="*/ 6 h 35"/>
                  <a:gd name="T52" fmla="*/ 0 w 41"/>
                  <a:gd name="T53" fmla="*/ 15 h 35"/>
                  <a:gd name="T54" fmla="*/ 23 w 41"/>
                  <a:gd name="T55" fmla="*/ 35 h 35"/>
                  <a:gd name="T56" fmla="*/ 27 w 41"/>
                  <a:gd name="T57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" h="35">
                    <a:moveTo>
                      <a:pt x="8" y="14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4" y="8"/>
                      <a:pt x="14" y="7"/>
                    </a:cubicBezTo>
                    <a:cubicBezTo>
                      <a:pt x="15" y="7"/>
                      <a:pt x="16" y="6"/>
                      <a:pt x="17" y="7"/>
                    </a:cubicBezTo>
                    <a:cubicBezTo>
                      <a:pt x="18" y="7"/>
                      <a:pt x="18" y="7"/>
                      <a:pt x="19" y="8"/>
                    </a:cubicBezTo>
                    <a:cubicBezTo>
                      <a:pt x="20" y="8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0" y="12"/>
                    </a:cubicBezTo>
                    <a:cubicBezTo>
                      <a:pt x="20" y="12"/>
                      <a:pt x="19" y="14"/>
                      <a:pt x="17" y="16"/>
                    </a:cubicBezTo>
                    <a:cubicBezTo>
                      <a:pt x="14" y="19"/>
                      <a:pt x="14" y="19"/>
                      <a:pt x="14" y="19"/>
                    </a:cubicBezTo>
                    <a:lnTo>
                      <a:pt x="8" y="14"/>
                    </a:lnTo>
                    <a:close/>
                    <a:moveTo>
                      <a:pt x="27" y="31"/>
                    </a:move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0"/>
                      <a:pt x="20" y="20"/>
                      <a:pt x="21" y="19"/>
                    </a:cubicBezTo>
                    <a:cubicBezTo>
                      <a:pt x="21" y="19"/>
                      <a:pt x="22" y="19"/>
                      <a:pt x="23" y="19"/>
                    </a:cubicBezTo>
                    <a:cubicBezTo>
                      <a:pt x="24" y="19"/>
                      <a:pt x="25" y="19"/>
                      <a:pt x="28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4"/>
                      <a:pt x="29" y="13"/>
                      <a:pt x="28" y="13"/>
                    </a:cubicBezTo>
                    <a:cubicBezTo>
                      <a:pt x="27" y="13"/>
                      <a:pt x="26" y="14"/>
                      <a:pt x="24" y="14"/>
                    </a:cubicBezTo>
                    <a:cubicBezTo>
                      <a:pt x="26" y="12"/>
                      <a:pt x="26" y="10"/>
                      <a:pt x="26" y="8"/>
                    </a:cubicBezTo>
                    <a:cubicBezTo>
                      <a:pt x="26" y="6"/>
                      <a:pt x="25" y="4"/>
                      <a:pt x="23" y="3"/>
                    </a:cubicBezTo>
                    <a:cubicBezTo>
                      <a:pt x="22" y="2"/>
                      <a:pt x="20" y="1"/>
                      <a:pt x="19" y="0"/>
                    </a:cubicBezTo>
                    <a:cubicBezTo>
                      <a:pt x="17" y="0"/>
                      <a:pt x="16" y="0"/>
                      <a:pt x="14" y="1"/>
                    </a:cubicBezTo>
                    <a:cubicBezTo>
                      <a:pt x="13" y="2"/>
                      <a:pt x="11" y="3"/>
                      <a:pt x="9" y="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8"/>
              <p:cNvSpPr/>
              <p:nvPr/>
            </p:nvSpPr>
            <p:spPr bwMode="auto">
              <a:xfrm>
                <a:off x="620322" y="834284"/>
                <a:ext cx="32800" cy="30642"/>
              </a:xfrm>
              <a:custGeom>
                <a:avLst/>
                <a:gdLst>
                  <a:gd name="T0" fmla="*/ 13 w 32"/>
                  <a:gd name="T1" fmla="*/ 28 h 30"/>
                  <a:gd name="T2" fmla="*/ 16 w 32"/>
                  <a:gd name="T3" fmla="*/ 22 h 30"/>
                  <a:gd name="T4" fmla="*/ 21 w 32"/>
                  <a:gd name="T5" fmla="*/ 23 h 30"/>
                  <a:gd name="T6" fmla="*/ 25 w 32"/>
                  <a:gd name="T7" fmla="*/ 20 h 30"/>
                  <a:gd name="T8" fmla="*/ 26 w 32"/>
                  <a:gd name="T9" fmla="*/ 16 h 30"/>
                  <a:gd name="T10" fmla="*/ 25 w 32"/>
                  <a:gd name="T11" fmla="*/ 13 h 30"/>
                  <a:gd name="T12" fmla="*/ 23 w 32"/>
                  <a:gd name="T13" fmla="*/ 13 h 30"/>
                  <a:gd name="T14" fmla="*/ 20 w 32"/>
                  <a:gd name="T15" fmla="*/ 14 h 30"/>
                  <a:gd name="T16" fmla="*/ 17 w 32"/>
                  <a:gd name="T17" fmla="*/ 17 h 30"/>
                  <a:gd name="T18" fmla="*/ 10 w 32"/>
                  <a:gd name="T19" fmla="*/ 21 h 30"/>
                  <a:gd name="T20" fmla="*/ 4 w 32"/>
                  <a:gd name="T21" fmla="*/ 20 h 30"/>
                  <a:gd name="T22" fmla="*/ 1 w 32"/>
                  <a:gd name="T23" fmla="*/ 16 h 30"/>
                  <a:gd name="T24" fmla="*/ 0 w 32"/>
                  <a:gd name="T25" fmla="*/ 12 h 30"/>
                  <a:gd name="T26" fmla="*/ 3 w 32"/>
                  <a:gd name="T27" fmla="*/ 6 h 30"/>
                  <a:gd name="T28" fmla="*/ 10 w 32"/>
                  <a:gd name="T29" fmla="*/ 1 h 30"/>
                  <a:gd name="T30" fmla="*/ 17 w 32"/>
                  <a:gd name="T31" fmla="*/ 2 h 30"/>
                  <a:gd name="T32" fmla="*/ 14 w 32"/>
                  <a:gd name="T33" fmla="*/ 7 h 30"/>
                  <a:gd name="T34" fmla="*/ 10 w 32"/>
                  <a:gd name="T35" fmla="*/ 6 h 30"/>
                  <a:gd name="T36" fmla="*/ 7 w 32"/>
                  <a:gd name="T37" fmla="*/ 9 h 30"/>
                  <a:gd name="T38" fmla="*/ 5 w 32"/>
                  <a:gd name="T39" fmla="*/ 13 h 30"/>
                  <a:gd name="T40" fmla="*/ 6 w 32"/>
                  <a:gd name="T41" fmla="*/ 15 h 30"/>
                  <a:gd name="T42" fmla="*/ 9 w 32"/>
                  <a:gd name="T43" fmla="*/ 15 h 30"/>
                  <a:gd name="T44" fmla="*/ 13 w 32"/>
                  <a:gd name="T45" fmla="*/ 12 h 30"/>
                  <a:gd name="T46" fmla="*/ 19 w 32"/>
                  <a:gd name="T47" fmla="*/ 7 h 30"/>
                  <a:gd name="T48" fmla="*/ 23 w 32"/>
                  <a:gd name="T49" fmla="*/ 6 h 30"/>
                  <a:gd name="T50" fmla="*/ 28 w 32"/>
                  <a:gd name="T51" fmla="*/ 8 h 30"/>
                  <a:gd name="T52" fmla="*/ 31 w 32"/>
                  <a:gd name="T53" fmla="*/ 12 h 30"/>
                  <a:gd name="T54" fmla="*/ 32 w 32"/>
                  <a:gd name="T55" fmla="*/ 17 h 30"/>
                  <a:gd name="T56" fmla="*/ 29 w 32"/>
                  <a:gd name="T57" fmla="*/ 23 h 30"/>
                  <a:gd name="T58" fmla="*/ 22 w 32"/>
                  <a:gd name="T59" fmla="*/ 29 h 30"/>
                  <a:gd name="T60" fmla="*/ 13 w 32"/>
                  <a:gd name="T6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13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8" y="23"/>
                      <a:pt x="20" y="23"/>
                      <a:pt x="21" y="23"/>
                    </a:cubicBezTo>
                    <a:cubicBezTo>
                      <a:pt x="23" y="23"/>
                      <a:pt x="24" y="22"/>
                      <a:pt x="25" y="20"/>
                    </a:cubicBezTo>
                    <a:cubicBezTo>
                      <a:pt x="26" y="19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5" y="13"/>
                    </a:cubicBezTo>
                    <a:cubicBezTo>
                      <a:pt x="24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19" y="15"/>
                      <a:pt x="17" y="17"/>
                    </a:cubicBezTo>
                    <a:cubicBezTo>
                      <a:pt x="14" y="19"/>
                      <a:pt x="12" y="20"/>
                      <a:pt x="10" y="21"/>
                    </a:cubicBezTo>
                    <a:cubicBezTo>
                      <a:pt x="8" y="22"/>
                      <a:pt x="6" y="21"/>
                      <a:pt x="4" y="20"/>
                    </a:cubicBezTo>
                    <a:cubicBezTo>
                      <a:pt x="2" y="19"/>
                      <a:pt x="1" y="18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1" y="8"/>
                      <a:pt x="3" y="6"/>
                    </a:cubicBezTo>
                    <a:cubicBezTo>
                      <a:pt x="5" y="3"/>
                      <a:pt x="7" y="1"/>
                      <a:pt x="10" y="1"/>
                    </a:cubicBezTo>
                    <a:cubicBezTo>
                      <a:pt x="12" y="0"/>
                      <a:pt x="14" y="0"/>
                      <a:pt x="17" y="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6"/>
                      <a:pt x="11" y="6"/>
                      <a:pt x="10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10"/>
                      <a:pt x="5" y="12"/>
                      <a:pt x="5" y="13"/>
                    </a:cubicBezTo>
                    <a:cubicBezTo>
                      <a:pt x="5" y="14"/>
                      <a:pt x="6" y="14"/>
                      <a:pt x="6" y="15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9" y="15"/>
                      <a:pt x="11" y="14"/>
                      <a:pt x="13" y="12"/>
                    </a:cubicBezTo>
                    <a:cubicBezTo>
                      <a:pt x="16" y="10"/>
                      <a:pt x="17" y="8"/>
                      <a:pt x="19" y="7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6"/>
                      <a:pt x="26" y="7"/>
                      <a:pt x="28" y="8"/>
                    </a:cubicBezTo>
                    <a:cubicBezTo>
                      <a:pt x="30" y="9"/>
                      <a:pt x="31" y="10"/>
                      <a:pt x="31" y="12"/>
                    </a:cubicBezTo>
                    <a:cubicBezTo>
                      <a:pt x="32" y="13"/>
                      <a:pt x="32" y="15"/>
                      <a:pt x="32" y="17"/>
                    </a:cubicBezTo>
                    <a:cubicBezTo>
                      <a:pt x="32" y="19"/>
                      <a:pt x="31" y="21"/>
                      <a:pt x="29" y="23"/>
                    </a:cubicBezTo>
                    <a:cubicBezTo>
                      <a:pt x="27" y="26"/>
                      <a:pt x="25" y="28"/>
                      <a:pt x="22" y="29"/>
                    </a:cubicBezTo>
                    <a:cubicBezTo>
                      <a:pt x="19" y="30"/>
                      <a:pt x="17" y="29"/>
                      <a:pt x="1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632837" y="819610"/>
                <a:ext cx="30642" cy="19853"/>
              </a:xfrm>
              <a:custGeom>
                <a:avLst/>
                <a:gdLst>
                  <a:gd name="T0" fmla="*/ 64 w 71"/>
                  <a:gd name="T1" fmla="*/ 46 h 46"/>
                  <a:gd name="T2" fmla="*/ 0 w 71"/>
                  <a:gd name="T3" fmla="*/ 15 h 46"/>
                  <a:gd name="T4" fmla="*/ 5 w 71"/>
                  <a:gd name="T5" fmla="*/ 0 h 46"/>
                  <a:gd name="T6" fmla="*/ 71 w 71"/>
                  <a:gd name="T7" fmla="*/ 31 h 46"/>
                  <a:gd name="T8" fmla="*/ 64 w 71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46">
                    <a:moveTo>
                      <a:pt x="64" y="46"/>
                    </a:moveTo>
                    <a:lnTo>
                      <a:pt x="0" y="15"/>
                    </a:lnTo>
                    <a:lnTo>
                      <a:pt x="5" y="0"/>
                    </a:lnTo>
                    <a:lnTo>
                      <a:pt x="71" y="31"/>
                    </a:lnTo>
                    <a:lnTo>
                      <a:pt x="64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>
                <a:off x="636722" y="794147"/>
                <a:ext cx="34958" cy="24600"/>
              </a:xfrm>
              <a:custGeom>
                <a:avLst/>
                <a:gdLst>
                  <a:gd name="T0" fmla="*/ 76 w 81"/>
                  <a:gd name="T1" fmla="*/ 57 h 57"/>
                  <a:gd name="T2" fmla="*/ 19 w 81"/>
                  <a:gd name="T3" fmla="*/ 36 h 57"/>
                  <a:gd name="T4" fmla="*/ 12 w 81"/>
                  <a:gd name="T5" fmla="*/ 57 h 57"/>
                  <a:gd name="T6" fmla="*/ 0 w 81"/>
                  <a:gd name="T7" fmla="*/ 52 h 57"/>
                  <a:gd name="T8" fmla="*/ 19 w 81"/>
                  <a:gd name="T9" fmla="*/ 0 h 57"/>
                  <a:gd name="T10" fmla="*/ 31 w 81"/>
                  <a:gd name="T11" fmla="*/ 2 h 57"/>
                  <a:gd name="T12" fmla="*/ 24 w 81"/>
                  <a:gd name="T13" fmla="*/ 24 h 57"/>
                  <a:gd name="T14" fmla="*/ 81 w 81"/>
                  <a:gd name="T15" fmla="*/ 43 h 57"/>
                  <a:gd name="T16" fmla="*/ 76 w 81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7">
                    <a:moveTo>
                      <a:pt x="76" y="57"/>
                    </a:moveTo>
                    <a:lnTo>
                      <a:pt x="19" y="36"/>
                    </a:lnTo>
                    <a:lnTo>
                      <a:pt x="12" y="57"/>
                    </a:lnTo>
                    <a:lnTo>
                      <a:pt x="0" y="52"/>
                    </a:lnTo>
                    <a:lnTo>
                      <a:pt x="19" y="0"/>
                    </a:lnTo>
                    <a:lnTo>
                      <a:pt x="31" y="2"/>
                    </a:lnTo>
                    <a:lnTo>
                      <a:pt x="24" y="24"/>
                    </a:lnTo>
                    <a:lnTo>
                      <a:pt x="81" y="43"/>
                    </a:lnTo>
                    <a:lnTo>
                      <a:pt x="76" y="5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1"/>
              <p:cNvSpPr/>
              <p:nvPr/>
            </p:nvSpPr>
            <p:spPr bwMode="auto">
              <a:xfrm>
                <a:off x="646216" y="764368"/>
                <a:ext cx="33663" cy="28916"/>
              </a:xfrm>
              <a:custGeom>
                <a:avLst/>
                <a:gdLst>
                  <a:gd name="T0" fmla="*/ 75 w 78"/>
                  <a:gd name="T1" fmla="*/ 52 h 67"/>
                  <a:gd name="T2" fmla="*/ 45 w 78"/>
                  <a:gd name="T3" fmla="*/ 48 h 67"/>
                  <a:gd name="T4" fmla="*/ 0 w 78"/>
                  <a:gd name="T5" fmla="*/ 67 h 67"/>
                  <a:gd name="T6" fmla="*/ 2 w 78"/>
                  <a:gd name="T7" fmla="*/ 50 h 67"/>
                  <a:gd name="T8" fmla="*/ 33 w 78"/>
                  <a:gd name="T9" fmla="*/ 38 h 67"/>
                  <a:gd name="T10" fmla="*/ 9 w 78"/>
                  <a:gd name="T11" fmla="*/ 17 h 67"/>
                  <a:gd name="T12" fmla="*/ 11 w 78"/>
                  <a:gd name="T13" fmla="*/ 0 h 67"/>
                  <a:gd name="T14" fmla="*/ 47 w 78"/>
                  <a:gd name="T15" fmla="*/ 33 h 67"/>
                  <a:gd name="T16" fmla="*/ 78 w 78"/>
                  <a:gd name="T17" fmla="*/ 38 h 67"/>
                  <a:gd name="T18" fmla="*/ 75 w 78"/>
                  <a:gd name="T1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67">
                    <a:moveTo>
                      <a:pt x="75" y="52"/>
                    </a:moveTo>
                    <a:lnTo>
                      <a:pt x="45" y="48"/>
                    </a:lnTo>
                    <a:lnTo>
                      <a:pt x="0" y="67"/>
                    </a:lnTo>
                    <a:lnTo>
                      <a:pt x="2" y="50"/>
                    </a:lnTo>
                    <a:lnTo>
                      <a:pt x="33" y="38"/>
                    </a:lnTo>
                    <a:lnTo>
                      <a:pt x="9" y="17"/>
                    </a:lnTo>
                    <a:lnTo>
                      <a:pt x="11" y="0"/>
                    </a:lnTo>
                    <a:lnTo>
                      <a:pt x="47" y="33"/>
                    </a:lnTo>
                    <a:lnTo>
                      <a:pt x="78" y="38"/>
                    </a:lnTo>
                    <a:lnTo>
                      <a:pt x="75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>
                <a:spLocks noEditPoints="1"/>
              </p:cNvSpPr>
              <p:nvPr/>
            </p:nvSpPr>
            <p:spPr bwMode="auto">
              <a:xfrm>
                <a:off x="306131" y="576630"/>
                <a:ext cx="328864" cy="327138"/>
              </a:xfrm>
              <a:custGeom>
                <a:avLst/>
                <a:gdLst>
                  <a:gd name="T0" fmla="*/ 161 w 322"/>
                  <a:gd name="T1" fmla="*/ 0 h 319"/>
                  <a:gd name="T2" fmla="*/ 0 w 322"/>
                  <a:gd name="T3" fmla="*/ 159 h 319"/>
                  <a:gd name="T4" fmla="*/ 161 w 322"/>
                  <a:gd name="T5" fmla="*/ 319 h 319"/>
                  <a:gd name="T6" fmla="*/ 322 w 322"/>
                  <a:gd name="T7" fmla="*/ 159 h 319"/>
                  <a:gd name="T8" fmla="*/ 161 w 322"/>
                  <a:gd name="T9" fmla="*/ 0 h 319"/>
                  <a:gd name="T10" fmla="*/ 161 w 322"/>
                  <a:gd name="T11" fmla="*/ 6 h 319"/>
                  <a:gd name="T12" fmla="*/ 316 w 322"/>
                  <a:gd name="T13" fmla="*/ 159 h 319"/>
                  <a:gd name="T14" fmla="*/ 299 w 322"/>
                  <a:gd name="T15" fmla="*/ 228 h 319"/>
                  <a:gd name="T16" fmla="*/ 23 w 322"/>
                  <a:gd name="T17" fmla="*/ 228 h 319"/>
                  <a:gd name="T18" fmla="*/ 23 w 322"/>
                  <a:gd name="T19" fmla="*/ 229 h 319"/>
                  <a:gd name="T20" fmla="*/ 6 w 322"/>
                  <a:gd name="T21" fmla="*/ 159 h 319"/>
                  <a:gd name="T22" fmla="*/ 161 w 322"/>
                  <a:gd name="T23" fmla="*/ 6 h 319"/>
                  <a:gd name="T24" fmla="*/ 161 w 322"/>
                  <a:gd name="T25" fmla="*/ 313 h 319"/>
                  <a:gd name="T26" fmla="*/ 27 w 322"/>
                  <a:gd name="T27" fmla="*/ 236 h 319"/>
                  <a:gd name="T28" fmla="*/ 295 w 322"/>
                  <a:gd name="T29" fmla="*/ 236 h 319"/>
                  <a:gd name="T30" fmla="*/ 161 w 322"/>
                  <a:gd name="T31" fmla="*/ 313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2" h="319">
                    <a:moveTo>
                      <a:pt x="161" y="0"/>
                    </a:moveTo>
                    <a:cubicBezTo>
                      <a:pt x="72" y="0"/>
                      <a:pt x="0" y="71"/>
                      <a:pt x="0" y="159"/>
                    </a:cubicBezTo>
                    <a:cubicBezTo>
                      <a:pt x="0" y="248"/>
                      <a:pt x="72" y="319"/>
                      <a:pt x="161" y="319"/>
                    </a:cubicBezTo>
                    <a:cubicBezTo>
                      <a:pt x="250" y="319"/>
                      <a:pt x="322" y="248"/>
                      <a:pt x="322" y="159"/>
                    </a:cubicBezTo>
                    <a:cubicBezTo>
                      <a:pt x="322" y="71"/>
                      <a:pt x="250" y="0"/>
                      <a:pt x="161" y="0"/>
                    </a:cubicBezTo>
                    <a:close/>
                    <a:moveTo>
                      <a:pt x="161" y="6"/>
                    </a:moveTo>
                    <a:cubicBezTo>
                      <a:pt x="247" y="6"/>
                      <a:pt x="316" y="75"/>
                      <a:pt x="316" y="159"/>
                    </a:cubicBezTo>
                    <a:cubicBezTo>
                      <a:pt x="316" y="184"/>
                      <a:pt x="310" y="208"/>
                      <a:pt x="299" y="228"/>
                    </a:cubicBezTo>
                    <a:cubicBezTo>
                      <a:pt x="23" y="228"/>
                      <a:pt x="23" y="228"/>
                      <a:pt x="23" y="228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12" y="208"/>
                      <a:pt x="6" y="184"/>
                      <a:pt x="6" y="159"/>
                    </a:cubicBezTo>
                    <a:cubicBezTo>
                      <a:pt x="6" y="75"/>
                      <a:pt x="75" y="6"/>
                      <a:pt x="161" y="6"/>
                    </a:cubicBezTo>
                    <a:close/>
                    <a:moveTo>
                      <a:pt x="161" y="313"/>
                    </a:moveTo>
                    <a:cubicBezTo>
                      <a:pt x="104" y="313"/>
                      <a:pt x="54" y="282"/>
                      <a:pt x="27" y="236"/>
                    </a:cubicBezTo>
                    <a:cubicBezTo>
                      <a:pt x="295" y="236"/>
                      <a:pt x="295" y="236"/>
                      <a:pt x="295" y="236"/>
                    </a:cubicBezTo>
                    <a:cubicBezTo>
                      <a:pt x="269" y="282"/>
                      <a:pt x="218" y="313"/>
                      <a:pt x="161" y="3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327279" y="596051"/>
                <a:ext cx="286138" cy="212337"/>
              </a:xfrm>
              <a:custGeom>
                <a:avLst/>
                <a:gdLst>
                  <a:gd name="T0" fmla="*/ 236 w 280"/>
                  <a:gd name="T1" fmla="*/ 171 h 207"/>
                  <a:gd name="T2" fmla="*/ 158 w 280"/>
                  <a:gd name="T3" fmla="*/ 183 h 207"/>
                  <a:gd name="T4" fmla="*/ 187 w 280"/>
                  <a:gd name="T5" fmla="*/ 139 h 207"/>
                  <a:gd name="T6" fmla="*/ 214 w 280"/>
                  <a:gd name="T7" fmla="*/ 153 h 207"/>
                  <a:gd name="T8" fmla="*/ 232 w 280"/>
                  <a:gd name="T9" fmla="*/ 139 h 207"/>
                  <a:gd name="T10" fmla="*/ 259 w 280"/>
                  <a:gd name="T11" fmla="*/ 152 h 207"/>
                  <a:gd name="T12" fmla="*/ 271 w 280"/>
                  <a:gd name="T13" fmla="*/ 139 h 207"/>
                  <a:gd name="T14" fmla="*/ 242 w 280"/>
                  <a:gd name="T15" fmla="*/ 120 h 207"/>
                  <a:gd name="T16" fmla="*/ 179 w 280"/>
                  <a:gd name="T17" fmla="*/ 78 h 207"/>
                  <a:gd name="T18" fmla="*/ 101 w 280"/>
                  <a:gd name="T19" fmla="*/ 78 h 207"/>
                  <a:gd name="T20" fmla="*/ 46 w 280"/>
                  <a:gd name="T21" fmla="*/ 106 h 207"/>
                  <a:gd name="T22" fmla="*/ 9 w 280"/>
                  <a:gd name="T23" fmla="*/ 125 h 207"/>
                  <a:gd name="T24" fmla="*/ 24 w 280"/>
                  <a:gd name="T25" fmla="*/ 149 h 207"/>
                  <a:gd name="T26" fmla="*/ 56 w 280"/>
                  <a:gd name="T27" fmla="*/ 124 h 207"/>
                  <a:gd name="T28" fmla="*/ 69 w 280"/>
                  <a:gd name="T29" fmla="*/ 149 h 207"/>
                  <a:gd name="T30" fmla="*/ 100 w 280"/>
                  <a:gd name="T31" fmla="*/ 124 h 207"/>
                  <a:gd name="T32" fmla="*/ 120 w 280"/>
                  <a:gd name="T33" fmla="*/ 138 h 207"/>
                  <a:gd name="T34" fmla="*/ 123 w 280"/>
                  <a:gd name="T35" fmla="*/ 182 h 207"/>
                  <a:gd name="T36" fmla="*/ 44 w 280"/>
                  <a:gd name="T37" fmla="*/ 171 h 207"/>
                  <a:gd name="T38" fmla="*/ 0 w 280"/>
                  <a:gd name="T39" fmla="*/ 186 h 207"/>
                  <a:gd name="T40" fmla="*/ 98 w 280"/>
                  <a:gd name="T41" fmla="*/ 188 h 207"/>
                  <a:gd name="T42" fmla="*/ 183 w 280"/>
                  <a:gd name="T43" fmla="*/ 188 h 207"/>
                  <a:gd name="T44" fmla="*/ 280 w 280"/>
                  <a:gd name="T45" fmla="*/ 186 h 207"/>
                  <a:gd name="T46" fmla="*/ 203 w 280"/>
                  <a:gd name="T47" fmla="*/ 79 h 207"/>
                  <a:gd name="T48" fmla="*/ 199 w 280"/>
                  <a:gd name="T49" fmla="*/ 122 h 207"/>
                  <a:gd name="T50" fmla="*/ 203 w 280"/>
                  <a:gd name="T51" fmla="*/ 79 h 207"/>
                  <a:gd name="T52" fmla="*/ 65 w 280"/>
                  <a:gd name="T53" fmla="*/ 105 h 207"/>
                  <a:gd name="T54" fmla="*/ 93 w 280"/>
                  <a:gd name="T55" fmla="*/ 95 h 207"/>
                  <a:gd name="T56" fmla="*/ 148 w 280"/>
                  <a:gd name="T57" fmla="*/ 108 h 207"/>
                  <a:gd name="T58" fmla="*/ 136 w 280"/>
                  <a:gd name="T59" fmla="*/ 84 h 207"/>
                  <a:gd name="T60" fmla="*/ 108 w 280"/>
                  <a:gd name="T61" fmla="*/ 107 h 207"/>
                  <a:gd name="T62" fmla="*/ 179 w 280"/>
                  <a:gd name="T63" fmla="*/ 122 h 207"/>
                  <a:gd name="T64" fmla="*/ 161 w 280"/>
                  <a:gd name="T65" fmla="*/ 10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0" h="207">
                    <a:moveTo>
                      <a:pt x="275" y="174"/>
                    </a:moveTo>
                    <a:cubicBezTo>
                      <a:pt x="253" y="191"/>
                      <a:pt x="236" y="171"/>
                      <a:pt x="236" y="171"/>
                    </a:cubicBezTo>
                    <a:cubicBezTo>
                      <a:pt x="207" y="198"/>
                      <a:pt x="184" y="172"/>
                      <a:pt x="184" y="172"/>
                    </a:cubicBezTo>
                    <a:cubicBezTo>
                      <a:pt x="166" y="185"/>
                      <a:pt x="158" y="183"/>
                      <a:pt x="158" y="183"/>
                    </a:cubicBezTo>
                    <a:cubicBezTo>
                      <a:pt x="152" y="139"/>
                      <a:pt x="152" y="139"/>
                      <a:pt x="152" y="139"/>
                    </a:cubicBezTo>
                    <a:cubicBezTo>
                      <a:pt x="187" y="139"/>
                      <a:pt x="187" y="139"/>
                      <a:pt x="187" y="139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232" y="139"/>
                      <a:pt x="232" y="139"/>
                      <a:pt x="232" y="139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59" y="152"/>
                      <a:pt x="259" y="152"/>
                      <a:pt x="259" y="152"/>
                    </a:cubicBezTo>
                    <a:cubicBezTo>
                      <a:pt x="253" y="139"/>
                      <a:pt x="253" y="139"/>
                      <a:pt x="253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42" y="120"/>
                      <a:pt x="242" y="120"/>
                      <a:pt x="242" y="12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179" y="78"/>
                      <a:pt x="179" y="78"/>
                      <a:pt x="179" y="78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9" y="125"/>
                      <a:pt x="9" y="125"/>
                      <a:pt x="9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80" y="124"/>
                      <a:pt x="80" y="124"/>
                      <a:pt x="80" y="124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00" y="124"/>
                      <a:pt x="100" y="124"/>
                      <a:pt x="100" y="124"/>
                    </a:cubicBezTo>
                    <a:cubicBezTo>
                      <a:pt x="131" y="124"/>
                      <a:pt x="131" y="124"/>
                      <a:pt x="131" y="124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9" y="139"/>
                      <a:pt x="129" y="139"/>
                      <a:pt x="129" y="139"/>
                    </a:cubicBezTo>
                    <a:cubicBezTo>
                      <a:pt x="123" y="182"/>
                      <a:pt x="123" y="182"/>
                      <a:pt x="123" y="182"/>
                    </a:cubicBezTo>
                    <a:cubicBezTo>
                      <a:pt x="113" y="185"/>
                      <a:pt x="98" y="172"/>
                      <a:pt x="98" y="172"/>
                    </a:cubicBezTo>
                    <a:cubicBezTo>
                      <a:pt x="69" y="198"/>
                      <a:pt x="44" y="171"/>
                      <a:pt x="44" y="171"/>
                    </a:cubicBezTo>
                    <a:cubicBezTo>
                      <a:pt x="26" y="191"/>
                      <a:pt x="5" y="174"/>
                      <a:pt x="5" y="174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23" y="201"/>
                      <a:pt x="45" y="187"/>
                      <a:pt x="45" y="187"/>
                    </a:cubicBezTo>
                    <a:cubicBezTo>
                      <a:pt x="74" y="206"/>
                      <a:pt x="98" y="188"/>
                      <a:pt x="98" y="188"/>
                    </a:cubicBezTo>
                    <a:cubicBezTo>
                      <a:pt x="127" y="207"/>
                      <a:pt x="140" y="189"/>
                      <a:pt x="140" y="189"/>
                    </a:cubicBezTo>
                    <a:cubicBezTo>
                      <a:pt x="159" y="206"/>
                      <a:pt x="183" y="188"/>
                      <a:pt x="183" y="188"/>
                    </a:cubicBezTo>
                    <a:cubicBezTo>
                      <a:pt x="207" y="207"/>
                      <a:pt x="235" y="187"/>
                      <a:pt x="235" y="187"/>
                    </a:cubicBezTo>
                    <a:cubicBezTo>
                      <a:pt x="259" y="202"/>
                      <a:pt x="280" y="186"/>
                      <a:pt x="280" y="186"/>
                    </a:cubicBezTo>
                    <a:lnTo>
                      <a:pt x="275" y="174"/>
                    </a:lnTo>
                    <a:close/>
                    <a:moveTo>
                      <a:pt x="203" y="79"/>
                    </a:moveTo>
                    <a:cubicBezTo>
                      <a:pt x="223" y="121"/>
                      <a:pt x="223" y="121"/>
                      <a:pt x="223" y="121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87" y="95"/>
                      <a:pt x="187" y="95"/>
                      <a:pt x="187" y="95"/>
                    </a:cubicBezTo>
                    <a:lnTo>
                      <a:pt x="203" y="79"/>
                    </a:lnTo>
                    <a:close/>
                    <a:moveTo>
                      <a:pt x="88" y="106"/>
                    </a:moveTo>
                    <a:cubicBezTo>
                      <a:pt x="65" y="105"/>
                      <a:pt x="65" y="105"/>
                      <a:pt x="65" y="105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88" y="106"/>
                    </a:lnTo>
                    <a:close/>
                    <a:moveTo>
                      <a:pt x="148" y="108"/>
                    </a:moveTo>
                    <a:cubicBezTo>
                      <a:pt x="145" y="84"/>
                      <a:pt x="145" y="84"/>
                      <a:pt x="145" y="84"/>
                    </a:cubicBezTo>
                    <a:cubicBezTo>
                      <a:pt x="136" y="84"/>
                      <a:pt x="136" y="84"/>
                      <a:pt x="136" y="84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79" y="122"/>
                      <a:pt x="179" y="122"/>
                      <a:pt x="179" y="122"/>
                    </a:cubicBezTo>
                    <a:cubicBezTo>
                      <a:pt x="150" y="123"/>
                      <a:pt x="150" y="123"/>
                      <a:pt x="150" y="123"/>
                    </a:cubicBezTo>
                    <a:cubicBezTo>
                      <a:pt x="161" y="108"/>
                      <a:pt x="161" y="108"/>
                      <a:pt x="161" y="108"/>
                    </a:cubicBezTo>
                    <a:lnTo>
                      <a:pt x="148" y="10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4"/>
              <p:cNvSpPr/>
              <p:nvPr/>
            </p:nvSpPr>
            <p:spPr bwMode="auto">
              <a:xfrm>
                <a:off x="271173" y="644388"/>
                <a:ext cx="17263" cy="19421"/>
              </a:xfrm>
              <a:custGeom>
                <a:avLst/>
                <a:gdLst>
                  <a:gd name="T0" fmla="*/ 15 w 17"/>
                  <a:gd name="T1" fmla="*/ 18 h 19"/>
                  <a:gd name="T2" fmla="*/ 17 w 17"/>
                  <a:gd name="T3" fmla="*/ 18 h 19"/>
                  <a:gd name="T4" fmla="*/ 16 w 17"/>
                  <a:gd name="T5" fmla="*/ 12 h 19"/>
                  <a:gd name="T6" fmla="*/ 9 w 17"/>
                  <a:gd name="T7" fmla="*/ 1 h 19"/>
                  <a:gd name="T8" fmla="*/ 1 w 17"/>
                  <a:gd name="T9" fmla="*/ 0 h 19"/>
                  <a:gd name="T10" fmla="*/ 1 w 17"/>
                  <a:gd name="T11" fmla="*/ 2 h 19"/>
                  <a:gd name="T12" fmla="*/ 7 w 17"/>
                  <a:gd name="T13" fmla="*/ 6 h 19"/>
                  <a:gd name="T14" fmla="*/ 13 w 17"/>
                  <a:gd name="T15" fmla="*/ 14 h 19"/>
                  <a:gd name="T16" fmla="*/ 15 w 17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15" y="18"/>
                    </a:moveTo>
                    <a:cubicBezTo>
                      <a:pt x="15" y="18"/>
                      <a:pt x="16" y="19"/>
                      <a:pt x="17" y="18"/>
                    </a:cubicBezTo>
                    <a:cubicBezTo>
                      <a:pt x="17" y="18"/>
                      <a:pt x="17" y="14"/>
                      <a:pt x="16" y="12"/>
                    </a:cubicBezTo>
                    <a:cubicBezTo>
                      <a:pt x="16" y="12"/>
                      <a:pt x="10" y="5"/>
                      <a:pt x="9" y="1"/>
                    </a:cubicBezTo>
                    <a:cubicBezTo>
                      <a:pt x="9" y="1"/>
                      <a:pt x="8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2"/>
                      <a:pt x="4" y="1"/>
                      <a:pt x="7" y="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5" y="17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5"/>
              <p:cNvSpPr/>
              <p:nvPr/>
            </p:nvSpPr>
            <p:spPr bwMode="auto">
              <a:xfrm>
                <a:off x="297931" y="650430"/>
                <a:ext cx="12084" cy="17695"/>
              </a:xfrm>
              <a:custGeom>
                <a:avLst/>
                <a:gdLst>
                  <a:gd name="T0" fmla="*/ 10 w 12"/>
                  <a:gd name="T1" fmla="*/ 1 h 17"/>
                  <a:gd name="T2" fmla="*/ 3 w 12"/>
                  <a:gd name="T3" fmla="*/ 0 h 17"/>
                  <a:gd name="T4" fmla="*/ 2 w 12"/>
                  <a:gd name="T5" fmla="*/ 2 h 17"/>
                  <a:gd name="T6" fmla="*/ 5 w 12"/>
                  <a:gd name="T7" fmla="*/ 15 h 17"/>
                  <a:gd name="T8" fmla="*/ 7 w 12"/>
                  <a:gd name="T9" fmla="*/ 14 h 17"/>
                  <a:gd name="T10" fmla="*/ 11 w 12"/>
                  <a:gd name="T11" fmla="*/ 4 h 17"/>
                  <a:gd name="T12" fmla="*/ 10 w 12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1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2" y="2"/>
                    </a:cubicBezTo>
                    <a:cubicBezTo>
                      <a:pt x="2" y="2"/>
                      <a:pt x="6" y="10"/>
                      <a:pt x="5" y="15"/>
                    </a:cubicBezTo>
                    <a:cubicBezTo>
                      <a:pt x="5" y="15"/>
                      <a:pt x="6" y="17"/>
                      <a:pt x="7" y="14"/>
                    </a:cubicBezTo>
                    <a:cubicBezTo>
                      <a:pt x="7" y="14"/>
                      <a:pt x="9" y="5"/>
                      <a:pt x="11" y="4"/>
                    </a:cubicBezTo>
                    <a:cubicBezTo>
                      <a:pt x="11" y="4"/>
                      <a:pt x="12" y="1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6"/>
              <p:cNvSpPr/>
              <p:nvPr/>
            </p:nvSpPr>
            <p:spPr bwMode="auto">
              <a:xfrm>
                <a:off x="278510" y="659925"/>
                <a:ext cx="18126" cy="34526"/>
              </a:xfrm>
              <a:custGeom>
                <a:avLst/>
                <a:gdLst>
                  <a:gd name="T0" fmla="*/ 15 w 18"/>
                  <a:gd name="T1" fmla="*/ 2 h 34"/>
                  <a:gd name="T2" fmla="*/ 14 w 18"/>
                  <a:gd name="T3" fmla="*/ 2 h 34"/>
                  <a:gd name="T4" fmla="*/ 12 w 18"/>
                  <a:gd name="T5" fmla="*/ 12 h 34"/>
                  <a:gd name="T6" fmla="*/ 12 w 18"/>
                  <a:gd name="T7" fmla="*/ 21 h 34"/>
                  <a:gd name="T8" fmla="*/ 11 w 18"/>
                  <a:gd name="T9" fmla="*/ 27 h 34"/>
                  <a:gd name="T10" fmla="*/ 10 w 18"/>
                  <a:gd name="T11" fmla="*/ 27 h 34"/>
                  <a:gd name="T12" fmla="*/ 1 w 18"/>
                  <a:gd name="T13" fmla="*/ 18 h 34"/>
                  <a:gd name="T14" fmla="*/ 2 w 18"/>
                  <a:gd name="T15" fmla="*/ 20 h 34"/>
                  <a:gd name="T16" fmla="*/ 6 w 18"/>
                  <a:gd name="T17" fmla="*/ 33 h 34"/>
                  <a:gd name="T18" fmla="*/ 13 w 18"/>
                  <a:gd name="T19" fmla="*/ 34 h 34"/>
                  <a:gd name="T20" fmla="*/ 18 w 18"/>
                  <a:gd name="T21" fmla="*/ 21 h 34"/>
                  <a:gd name="T22" fmla="*/ 17 w 18"/>
                  <a:gd name="T23" fmla="*/ 13 h 34"/>
                  <a:gd name="T24" fmla="*/ 15 w 18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34">
                    <a:moveTo>
                      <a:pt x="15" y="2"/>
                    </a:moveTo>
                    <a:cubicBezTo>
                      <a:pt x="15" y="2"/>
                      <a:pt x="15" y="0"/>
                      <a:pt x="14" y="2"/>
                    </a:cubicBezTo>
                    <a:cubicBezTo>
                      <a:pt x="14" y="2"/>
                      <a:pt x="14" y="9"/>
                      <a:pt x="12" y="12"/>
                    </a:cubicBezTo>
                    <a:cubicBezTo>
                      <a:pt x="12" y="12"/>
                      <a:pt x="12" y="19"/>
                      <a:pt x="12" y="21"/>
                    </a:cubicBezTo>
                    <a:cubicBezTo>
                      <a:pt x="12" y="21"/>
                      <a:pt x="10" y="26"/>
                      <a:pt x="11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6" y="16"/>
                      <a:pt x="1" y="18"/>
                    </a:cubicBezTo>
                    <a:cubicBezTo>
                      <a:pt x="1" y="18"/>
                      <a:pt x="0" y="19"/>
                      <a:pt x="2" y="20"/>
                    </a:cubicBezTo>
                    <a:cubicBezTo>
                      <a:pt x="2" y="20"/>
                      <a:pt x="7" y="30"/>
                      <a:pt x="6" y="33"/>
                    </a:cubicBezTo>
                    <a:cubicBezTo>
                      <a:pt x="6" y="33"/>
                      <a:pt x="10" y="34"/>
                      <a:pt x="13" y="34"/>
                    </a:cubicBezTo>
                    <a:cubicBezTo>
                      <a:pt x="13" y="34"/>
                      <a:pt x="17" y="25"/>
                      <a:pt x="18" y="21"/>
                    </a:cubicBezTo>
                    <a:cubicBezTo>
                      <a:pt x="18" y="21"/>
                      <a:pt x="18" y="15"/>
                      <a:pt x="17" y="13"/>
                    </a:cubicBezTo>
                    <a:cubicBezTo>
                      <a:pt x="17" y="13"/>
                      <a:pt x="17" y="5"/>
                      <a:pt x="15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508111" y="546851"/>
                <a:ext cx="59127" cy="27621"/>
              </a:xfrm>
              <a:custGeom>
                <a:avLst/>
                <a:gdLst>
                  <a:gd name="T0" fmla="*/ 58 w 58"/>
                  <a:gd name="T1" fmla="*/ 9 h 27"/>
                  <a:gd name="T2" fmla="*/ 55 w 58"/>
                  <a:gd name="T3" fmla="*/ 9 h 27"/>
                  <a:gd name="T4" fmla="*/ 51 w 58"/>
                  <a:gd name="T5" fmla="*/ 8 h 27"/>
                  <a:gd name="T6" fmla="*/ 50 w 58"/>
                  <a:gd name="T7" fmla="*/ 2 h 27"/>
                  <a:gd name="T8" fmla="*/ 47 w 58"/>
                  <a:gd name="T9" fmla="*/ 0 h 27"/>
                  <a:gd name="T10" fmla="*/ 45 w 58"/>
                  <a:gd name="T11" fmla="*/ 5 h 27"/>
                  <a:gd name="T12" fmla="*/ 44 w 58"/>
                  <a:gd name="T13" fmla="*/ 7 h 27"/>
                  <a:gd name="T14" fmla="*/ 34 w 58"/>
                  <a:gd name="T15" fmla="*/ 7 h 27"/>
                  <a:gd name="T16" fmla="*/ 37 w 58"/>
                  <a:gd name="T17" fmla="*/ 4 h 27"/>
                  <a:gd name="T18" fmla="*/ 35 w 58"/>
                  <a:gd name="T19" fmla="*/ 3 h 27"/>
                  <a:gd name="T20" fmla="*/ 30 w 58"/>
                  <a:gd name="T21" fmla="*/ 10 h 27"/>
                  <a:gd name="T22" fmla="*/ 34 w 58"/>
                  <a:gd name="T23" fmla="*/ 14 h 27"/>
                  <a:gd name="T24" fmla="*/ 26 w 58"/>
                  <a:gd name="T25" fmla="*/ 18 h 27"/>
                  <a:gd name="T26" fmla="*/ 4 w 58"/>
                  <a:gd name="T27" fmla="*/ 24 h 27"/>
                  <a:gd name="T28" fmla="*/ 5 w 58"/>
                  <a:gd name="T29" fmla="*/ 26 h 27"/>
                  <a:gd name="T30" fmla="*/ 24 w 58"/>
                  <a:gd name="T31" fmla="*/ 24 h 27"/>
                  <a:gd name="T32" fmla="*/ 49 w 58"/>
                  <a:gd name="T33" fmla="*/ 13 h 27"/>
                  <a:gd name="T34" fmla="*/ 58 w 58"/>
                  <a:gd name="T35" fmla="*/ 13 h 27"/>
                  <a:gd name="T36" fmla="*/ 58 w 58"/>
                  <a:gd name="T3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27">
                    <a:moveTo>
                      <a:pt x="58" y="9"/>
                    </a:moveTo>
                    <a:cubicBezTo>
                      <a:pt x="57" y="8"/>
                      <a:pt x="55" y="9"/>
                      <a:pt x="55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2" y="7"/>
                      <a:pt x="50" y="2"/>
                      <a:pt x="50" y="2"/>
                    </a:cubicBezTo>
                    <a:cubicBezTo>
                      <a:pt x="49" y="0"/>
                      <a:pt x="47" y="0"/>
                      <a:pt x="47" y="0"/>
                    </a:cubicBezTo>
                    <a:cubicBezTo>
                      <a:pt x="46" y="1"/>
                      <a:pt x="45" y="5"/>
                      <a:pt x="45" y="5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7" y="4"/>
                      <a:pt x="37" y="4"/>
                    </a:cubicBezTo>
                    <a:cubicBezTo>
                      <a:pt x="38" y="1"/>
                      <a:pt x="35" y="3"/>
                      <a:pt x="35" y="3"/>
                    </a:cubicBezTo>
                    <a:cubicBezTo>
                      <a:pt x="30" y="5"/>
                      <a:pt x="30" y="10"/>
                      <a:pt x="30" y="10"/>
                    </a:cubicBezTo>
                    <a:cubicBezTo>
                      <a:pt x="29" y="14"/>
                      <a:pt x="33" y="14"/>
                      <a:pt x="34" y="14"/>
                    </a:cubicBezTo>
                    <a:cubicBezTo>
                      <a:pt x="33" y="15"/>
                      <a:pt x="26" y="18"/>
                      <a:pt x="26" y="18"/>
                    </a:cubicBezTo>
                    <a:cubicBezTo>
                      <a:pt x="17" y="24"/>
                      <a:pt x="4" y="24"/>
                      <a:pt x="4" y="24"/>
                    </a:cubicBezTo>
                    <a:cubicBezTo>
                      <a:pt x="0" y="25"/>
                      <a:pt x="5" y="26"/>
                      <a:pt x="5" y="26"/>
                    </a:cubicBezTo>
                    <a:cubicBezTo>
                      <a:pt x="9" y="27"/>
                      <a:pt x="24" y="24"/>
                      <a:pt x="24" y="24"/>
                    </a:cubicBezTo>
                    <a:cubicBezTo>
                      <a:pt x="46" y="18"/>
                      <a:pt x="49" y="13"/>
                      <a:pt x="49" y="13"/>
                    </a:cubicBezTo>
                    <a:cubicBezTo>
                      <a:pt x="53" y="13"/>
                      <a:pt x="58" y="13"/>
                      <a:pt x="58" y="13"/>
                    </a:cubicBezTo>
                    <a:lnTo>
                      <a:pt x="58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537890" y="573609"/>
                <a:ext cx="18126" cy="16400"/>
              </a:xfrm>
              <a:custGeom>
                <a:avLst/>
                <a:gdLst>
                  <a:gd name="T0" fmla="*/ 10 w 18"/>
                  <a:gd name="T1" fmla="*/ 5 h 16"/>
                  <a:gd name="T2" fmla="*/ 4 w 18"/>
                  <a:gd name="T3" fmla="*/ 14 h 16"/>
                  <a:gd name="T4" fmla="*/ 3 w 18"/>
                  <a:gd name="T5" fmla="*/ 16 h 16"/>
                  <a:gd name="T6" fmla="*/ 14 w 18"/>
                  <a:gd name="T7" fmla="*/ 13 h 16"/>
                  <a:gd name="T8" fmla="*/ 14 w 18"/>
                  <a:gd name="T9" fmla="*/ 4 h 16"/>
                  <a:gd name="T10" fmla="*/ 10 w 18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10" y="5"/>
                    </a:moveTo>
                    <a:cubicBezTo>
                      <a:pt x="10" y="5"/>
                      <a:pt x="7" y="14"/>
                      <a:pt x="4" y="14"/>
                    </a:cubicBezTo>
                    <a:cubicBezTo>
                      <a:pt x="4" y="14"/>
                      <a:pt x="0" y="16"/>
                      <a:pt x="3" y="16"/>
                    </a:cubicBezTo>
                    <a:cubicBezTo>
                      <a:pt x="3" y="16"/>
                      <a:pt x="10" y="13"/>
                      <a:pt x="14" y="13"/>
                    </a:cubicBezTo>
                    <a:cubicBezTo>
                      <a:pt x="14" y="13"/>
                      <a:pt x="18" y="10"/>
                      <a:pt x="14" y="4"/>
                    </a:cubicBezTo>
                    <a:cubicBezTo>
                      <a:pt x="14" y="4"/>
                      <a:pt x="12" y="0"/>
                      <a:pt x="1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9"/>
              <p:cNvSpPr>
                <a:spLocks noEditPoints="1"/>
              </p:cNvSpPr>
              <p:nvPr/>
            </p:nvSpPr>
            <p:spPr bwMode="auto">
              <a:xfrm>
                <a:off x="625501" y="652588"/>
                <a:ext cx="61284" cy="38842"/>
              </a:xfrm>
              <a:custGeom>
                <a:avLst/>
                <a:gdLst>
                  <a:gd name="T0" fmla="*/ 59 w 60"/>
                  <a:gd name="T1" fmla="*/ 18 h 38"/>
                  <a:gd name="T2" fmla="*/ 58 w 60"/>
                  <a:gd name="T3" fmla="*/ 18 h 38"/>
                  <a:gd name="T4" fmla="*/ 54 w 60"/>
                  <a:gd name="T5" fmla="*/ 15 h 38"/>
                  <a:gd name="T6" fmla="*/ 52 w 60"/>
                  <a:gd name="T7" fmla="*/ 11 h 38"/>
                  <a:gd name="T8" fmla="*/ 49 w 60"/>
                  <a:gd name="T9" fmla="*/ 10 h 38"/>
                  <a:gd name="T10" fmla="*/ 42 w 60"/>
                  <a:gd name="T11" fmla="*/ 5 h 38"/>
                  <a:gd name="T12" fmla="*/ 44 w 60"/>
                  <a:gd name="T13" fmla="*/ 2 h 38"/>
                  <a:gd name="T14" fmla="*/ 42 w 60"/>
                  <a:gd name="T15" fmla="*/ 0 h 38"/>
                  <a:gd name="T16" fmla="*/ 36 w 60"/>
                  <a:gd name="T17" fmla="*/ 2 h 38"/>
                  <a:gd name="T18" fmla="*/ 39 w 60"/>
                  <a:gd name="T19" fmla="*/ 6 h 38"/>
                  <a:gd name="T20" fmla="*/ 47 w 60"/>
                  <a:gd name="T21" fmla="*/ 11 h 38"/>
                  <a:gd name="T22" fmla="*/ 47 w 60"/>
                  <a:gd name="T23" fmla="*/ 16 h 38"/>
                  <a:gd name="T24" fmla="*/ 43 w 60"/>
                  <a:gd name="T25" fmla="*/ 15 h 38"/>
                  <a:gd name="T26" fmla="*/ 26 w 60"/>
                  <a:gd name="T27" fmla="*/ 5 h 38"/>
                  <a:gd name="T28" fmla="*/ 21 w 60"/>
                  <a:gd name="T29" fmla="*/ 6 h 38"/>
                  <a:gd name="T30" fmla="*/ 22 w 60"/>
                  <a:gd name="T31" fmla="*/ 10 h 38"/>
                  <a:gd name="T32" fmla="*/ 27 w 60"/>
                  <a:gd name="T33" fmla="*/ 13 h 38"/>
                  <a:gd name="T34" fmla="*/ 21 w 60"/>
                  <a:gd name="T35" fmla="*/ 13 h 38"/>
                  <a:gd name="T36" fmla="*/ 19 w 60"/>
                  <a:gd name="T37" fmla="*/ 17 h 38"/>
                  <a:gd name="T38" fmla="*/ 18 w 60"/>
                  <a:gd name="T39" fmla="*/ 23 h 38"/>
                  <a:gd name="T40" fmla="*/ 6 w 60"/>
                  <a:gd name="T41" fmla="*/ 5 h 38"/>
                  <a:gd name="T42" fmla="*/ 1 w 60"/>
                  <a:gd name="T43" fmla="*/ 22 h 38"/>
                  <a:gd name="T44" fmla="*/ 8 w 60"/>
                  <a:gd name="T45" fmla="*/ 29 h 38"/>
                  <a:gd name="T46" fmla="*/ 14 w 60"/>
                  <a:gd name="T47" fmla="*/ 28 h 38"/>
                  <a:gd name="T48" fmla="*/ 15 w 60"/>
                  <a:gd name="T49" fmla="*/ 28 h 38"/>
                  <a:gd name="T50" fmla="*/ 15 w 60"/>
                  <a:gd name="T51" fmla="*/ 32 h 38"/>
                  <a:gd name="T52" fmla="*/ 15 w 60"/>
                  <a:gd name="T53" fmla="*/ 35 h 38"/>
                  <a:gd name="T54" fmla="*/ 19 w 60"/>
                  <a:gd name="T55" fmla="*/ 33 h 38"/>
                  <a:gd name="T56" fmla="*/ 19 w 60"/>
                  <a:gd name="T57" fmla="*/ 26 h 38"/>
                  <a:gd name="T58" fmla="*/ 23 w 60"/>
                  <a:gd name="T59" fmla="*/ 18 h 38"/>
                  <a:gd name="T60" fmla="*/ 33 w 60"/>
                  <a:gd name="T61" fmla="*/ 18 h 38"/>
                  <a:gd name="T62" fmla="*/ 31 w 60"/>
                  <a:gd name="T63" fmla="*/ 12 h 38"/>
                  <a:gd name="T64" fmla="*/ 38 w 60"/>
                  <a:gd name="T65" fmla="*/ 17 h 38"/>
                  <a:gd name="T66" fmla="*/ 42 w 60"/>
                  <a:gd name="T67" fmla="*/ 18 h 38"/>
                  <a:gd name="T68" fmla="*/ 47 w 60"/>
                  <a:gd name="T69" fmla="*/ 21 h 38"/>
                  <a:gd name="T70" fmla="*/ 59 w 60"/>
                  <a:gd name="T71" fmla="*/ 24 h 38"/>
                  <a:gd name="T72" fmla="*/ 59 w 60"/>
                  <a:gd name="T73" fmla="*/ 18 h 38"/>
                  <a:gd name="T74" fmla="*/ 9 w 60"/>
                  <a:gd name="T75" fmla="*/ 25 h 38"/>
                  <a:gd name="T76" fmla="*/ 5 w 60"/>
                  <a:gd name="T77" fmla="*/ 15 h 38"/>
                  <a:gd name="T78" fmla="*/ 10 w 60"/>
                  <a:gd name="T79" fmla="*/ 17 h 38"/>
                  <a:gd name="T80" fmla="*/ 14 w 60"/>
                  <a:gd name="T81" fmla="*/ 22 h 38"/>
                  <a:gd name="T82" fmla="*/ 9 w 60"/>
                  <a:gd name="T83" fmla="*/ 25 h 38"/>
                  <a:gd name="T84" fmla="*/ 52 w 60"/>
                  <a:gd name="T85" fmla="*/ 16 h 38"/>
                  <a:gd name="T86" fmla="*/ 53 w 60"/>
                  <a:gd name="T87" fmla="*/ 17 h 38"/>
                  <a:gd name="T88" fmla="*/ 55 w 60"/>
                  <a:gd name="T89" fmla="*/ 18 h 38"/>
                  <a:gd name="T90" fmla="*/ 52 w 60"/>
                  <a:gd name="T91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38">
                    <a:moveTo>
                      <a:pt x="59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1" y="15"/>
                      <a:pt x="52" y="11"/>
                    </a:cubicBezTo>
                    <a:cubicBezTo>
                      <a:pt x="52" y="11"/>
                      <a:pt x="51" y="10"/>
                      <a:pt x="49" y="10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0" y="3"/>
                      <a:pt x="44" y="2"/>
                    </a:cubicBezTo>
                    <a:cubicBezTo>
                      <a:pt x="44" y="2"/>
                      <a:pt x="47" y="0"/>
                      <a:pt x="42" y="0"/>
                    </a:cubicBezTo>
                    <a:cubicBezTo>
                      <a:pt x="42" y="0"/>
                      <a:pt x="37" y="1"/>
                      <a:pt x="36" y="2"/>
                    </a:cubicBezTo>
                    <a:cubicBezTo>
                      <a:pt x="36" y="2"/>
                      <a:pt x="36" y="6"/>
                      <a:pt x="39" y="6"/>
                    </a:cubicBezTo>
                    <a:cubicBezTo>
                      <a:pt x="39" y="6"/>
                      <a:pt x="46" y="10"/>
                      <a:pt x="47" y="11"/>
                    </a:cubicBezTo>
                    <a:cubicBezTo>
                      <a:pt x="47" y="11"/>
                      <a:pt x="46" y="15"/>
                      <a:pt x="47" y="16"/>
                    </a:cubicBezTo>
                    <a:cubicBezTo>
                      <a:pt x="47" y="16"/>
                      <a:pt x="46" y="17"/>
                      <a:pt x="43" y="15"/>
                    </a:cubicBezTo>
                    <a:cubicBezTo>
                      <a:pt x="43" y="15"/>
                      <a:pt x="27" y="8"/>
                      <a:pt x="26" y="5"/>
                    </a:cubicBezTo>
                    <a:cubicBezTo>
                      <a:pt x="26" y="5"/>
                      <a:pt x="23" y="5"/>
                      <a:pt x="21" y="6"/>
                    </a:cubicBezTo>
                    <a:cubicBezTo>
                      <a:pt x="21" y="6"/>
                      <a:pt x="21" y="9"/>
                      <a:pt x="22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5" y="14"/>
                      <a:pt x="21" y="13"/>
                    </a:cubicBezTo>
                    <a:cubicBezTo>
                      <a:pt x="21" y="13"/>
                      <a:pt x="17" y="14"/>
                      <a:pt x="19" y="17"/>
                    </a:cubicBezTo>
                    <a:cubicBezTo>
                      <a:pt x="19" y="17"/>
                      <a:pt x="21" y="21"/>
                      <a:pt x="18" y="23"/>
                    </a:cubicBezTo>
                    <a:cubicBezTo>
                      <a:pt x="18" y="23"/>
                      <a:pt x="19" y="15"/>
                      <a:pt x="6" y="5"/>
                    </a:cubicBezTo>
                    <a:cubicBezTo>
                      <a:pt x="6" y="5"/>
                      <a:pt x="3" y="5"/>
                      <a:pt x="1" y="22"/>
                    </a:cubicBezTo>
                    <a:cubicBezTo>
                      <a:pt x="1" y="22"/>
                      <a:pt x="0" y="29"/>
                      <a:pt x="8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5" y="28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3" y="34"/>
                      <a:pt x="15" y="35"/>
                    </a:cubicBezTo>
                    <a:cubicBezTo>
                      <a:pt x="15" y="35"/>
                      <a:pt x="18" y="38"/>
                      <a:pt x="19" y="33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4" y="26"/>
                      <a:pt x="2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6" y="16"/>
                      <a:pt x="31" y="12"/>
                    </a:cubicBezTo>
                    <a:cubicBezTo>
                      <a:pt x="31" y="12"/>
                      <a:pt x="37" y="15"/>
                      <a:pt x="38" y="17"/>
                    </a:cubicBezTo>
                    <a:cubicBezTo>
                      <a:pt x="38" y="17"/>
                      <a:pt x="39" y="18"/>
                      <a:pt x="42" y="18"/>
                    </a:cubicBezTo>
                    <a:cubicBezTo>
                      <a:pt x="42" y="18"/>
                      <a:pt x="42" y="20"/>
                      <a:pt x="47" y="21"/>
                    </a:cubicBezTo>
                    <a:cubicBezTo>
                      <a:pt x="47" y="21"/>
                      <a:pt x="48" y="23"/>
                      <a:pt x="59" y="24"/>
                    </a:cubicBezTo>
                    <a:cubicBezTo>
                      <a:pt x="59" y="24"/>
                      <a:pt x="60" y="20"/>
                      <a:pt x="59" y="18"/>
                    </a:cubicBezTo>
                    <a:close/>
                    <a:moveTo>
                      <a:pt x="9" y="25"/>
                    </a:moveTo>
                    <a:cubicBezTo>
                      <a:pt x="2" y="25"/>
                      <a:pt x="5" y="15"/>
                      <a:pt x="5" y="15"/>
                    </a:cubicBezTo>
                    <a:cubicBezTo>
                      <a:pt x="5" y="10"/>
                      <a:pt x="10" y="17"/>
                      <a:pt x="10" y="1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7" y="26"/>
                      <a:pt x="9" y="25"/>
                      <a:pt x="9" y="25"/>
                    </a:cubicBezTo>
                    <a:close/>
                    <a:moveTo>
                      <a:pt x="52" y="16"/>
                    </a:moveTo>
                    <a:cubicBezTo>
                      <a:pt x="52" y="16"/>
                      <a:pt x="52" y="16"/>
                      <a:pt x="53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0" y="18"/>
                      <a:pt x="52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0"/>
              <p:cNvSpPr>
                <a:spLocks noEditPoints="1"/>
              </p:cNvSpPr>
              <p:nvPr/>
            </p:nvSpPr>
            <p:spPr bwMode="auto">
              <a:xfrm>
                <a:off x="371300" y="535630"/>
                <a:ext cx="27621" cy="59558"/>
              </a:xfrm>
              <a:custGeom>
                <a:avLst/>
                <a:gdLst>
                  <a:gd name="T0" fmla="*/ 21 w 27"/>
                  <a:gd name="T1" fmla="*/ 38 h 58"/>
                  <a:gd name="T2" fmla="*/ 21 w 27"/>
                  <a:gd name="T3" fmla="*/ 28 h 58"/>
                  <a:gd name="T4" fmla="*/ 20 w 27"/>
                  <a:gd name="T5" fmla="*/ 26 h 58"/>
                  <a:gd name="T6" fmla="*/ 19 w 27"/>
                  <a:gd name="T7" fmla="*/ 24 h 58"/>
                  <a:gd name="T8" fmla="*/ 18 w 27"/>
                  <a:gd name="T9" fmla="*/ 24 h 58"/>
                  <a:gd name="T10" fmla="*/ 14 w 27"/>
                  <a:gd name="T11" fmla="*/ 23 h 58"/>
                  <a:gd name="T12" fmla="*/ 14 w 27"/>
                  <a:gd name="T13" fmla="*/ 20 h 58"/>
                  <a:gd name="T14" fmla="*/ 19 w 27"/>
                  <a:gd name="T15" fmla="*/ 13 h 58"/>
                  <a:gd name="T16" fmla="*/ 18 w 27"/>
                  <a:gd name="T17" fmla="*/ 5 h 58"/>
                  <a:gd name="T18" fmla="*/ 16 w 27"/>
                  <a:gd name="T19" fmla="*/ 4 h 58"/>
                  <a:gd name="T20" fmla="*/ 15 w 27"/>
                  <a:gd name="T21" fmla="*/ 7 h 58"/>
                  <a:gd name="T22" fmla="*/ 12 w 27"/>
                  <a:gd name="T23" fmla="*/ 14 h 58"/>
                  <a:gd name="T24" fmla="*/ 10 w 27"/>
                  <a:gd name="T25" fmla="*/ 4 h 58"/>
                  <a:gd name="T26" fmla="*/ 9 w 27"/>
                  <a:gd name="T27" fmla="*/ 2 h 58"/>
                  <a:gd name="T28" fmla="*/ 8 w 27"/>
                  <a:gd name="T29" fmla="*/ 5 h 58"/>
                  <a:gd name="T30" fmla="*/ 8 w 27"/>
                  <a:gd name="T31" fmla="*/ 22 h 58"/>
                  <a:gd name="T32" fmla="*/ 5 w 27"/>
                  <a:gd name="T33" fmla="*/ 26 h 58"/>
                  <a:gd name="T34" fmla="*/ 4 w 27"/>
                  <a:gd name="T35" fmla="*/ 29 h 58"/>
                  <a:gd name="T36" fmla="*/ 9 w 27"/>
                  <a:gd name="T37" fmla="*/ 30 h 58"/>
                  <a:gd name="T38" fmla="*/ 9 w 27"/>
                  <a:gd name="T39" fmla="*/ 41 h 58"/>
                  <a:gd name="T40" fmla="*/ 9 w 27"/>
                  <a:gd name="T41" fmla="*/ 44 h 58"/>
                  <a:gd name="T42" fmla="*/ 13 w 27"/>
                  <a:gd name="T43" fmla="*/ 45 h 58"/>
                  <a:gd name="T44" fmla="*/ 16 w 27"/>
                  <a:gd name="T45" fmla="*/ 40 h 58"/>
                  <a:gd name="T46" fmla="*/ 17 w 27"/>
                  <a:gd name="T47" fmla="*/ 41 h 58"/>
                  <a:gd name="T48" fmla="*/ 18 w 27"/>
                  <a:gd name="T49" fmla="*/ 45 h 58"/>
                  <a:gd name="T50" fmla="*/ 15 w 27"/>
                  <a:gd name="T51" fmla="*/ 51 h 58"/>
                  <a:gd name="T52" fmla="*/ 13 w 27"/>
                  <a:gd name="T53" fmla="*/ 52 h 58"/>
                  <a:gd name="T54" fmla="*/ 15 w 27"/>
                  <a:gd name="T55" fmla="*/ 57 h 58"/>
                  <a:gd name="T56" fmla="*/ 18 w 27"/>
                  <a:gd name="T57" fmla="*/ 55 h 58"/>
                  <a:gd name="T58" fmla="*/ 18 w 27"/>
                  <a:gd name="T59" fmla="*/ 50 h 58"/>
                  <a:gd name="T60" fmla="*/ 27 w 27"/>
                  <a:gd name="T61" fmla="*/ 52 h 58"/>
                  <a:gd name="T62" fmla="*/ 25 w 27"/>
                  <a:gd name="T63" fmla="*/ 47 h 58"/>
                  <a:gd name="T64" fmla="*/ 21 w 27"/>
                  <a:gd name="T65" fmla="*/ 38 h 58"/>
                  <a:gd name="T66" fmla="*/ 14 w 27"/>
                  <a:gd name="T67" fmla="*/ 36 h 58"/>
                  <a:gd name="T68" fmla="*/ 13 w 27"/>
                  <a:gd name="T69" fmla="*/ 39 h 58"/>
                  <a:gd name="T70" fmla="*/ 11 w 27"/>
                  <a:gd name="T71" fmla="*/ 30 h 58"/>
                  <a:gd name="T72" fmla="*/ 13 w 27"/>
                  <a:gd name="T73" fmla="*/ 25 h 58"/>
                  <a:gd name="T74" fmla="*/ 14 w 27"/>
                  <a:gd name="T75" fmla="*/ 32 h 58"/>
                  <a:gd name="T76" fmla="*/ 14 w 27"/>
                  <a:gd name="T7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8">
                    <a:moveTo>
                      <a:pt x="21" y="38"/>
                    </a:moveTo>
                    <a:cubicBezTo>
                      <a:pt x="21" y="38"/>
                      <a:pt x="19" y="36"/>
                      <a:pt x="21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6" y="21"/>
                      <a:pt x="14" y="23"/>
                    </a:cubicBezTo>
                    <a:cubicBezTo>
                      <a:pt x="14" y="23"/>
                      <a:pt x="12" y="23"/>
                      <a:pt x="14" y="2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3"/>
                      <a:pt x="16" y="4"/>
                    </a:cubicBezTo>
                    <a:cubicBezTo>
                      <a:pt x="16" y="4"/>
                      <a:pt x="16" y="5"/>
                      <a:pt x="15" y="7"/>
                    </a:cubicBezTo>
                    <a:cubicBezTo>
                      <a:pt x="14" y="9"/>
                      <a:pt x="12" y="12"/>
                      <a:pt x="12" y="14"/>
                    </a:cubicBezTo>
                    <a:cubicBezTo>
                      <a:pt x="12" y="14"/>
                      <a:pt x="11" y="6"/>
                      <a:pt x="10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6" y="0"/>
                      <a:pt x="8" y="5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0" y="27"/>
                      <a:pt x="4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45"/>
                      <a:pt x="16" y="50"/>
                      <a:pt x="15" y="51"/>
                    </a:cubicBezTo>
                    <a:cubicBezTo>
                      <a:pt x="15" y="51"/>
                      <a:pt x="15" y="51"/>
                      <a:pt x="13" y="52"/>
                    </a:cubicBezTo>
                    <a:cubicBezTo>
                      <a:pt x="13" y="52"/>
                      <a:pt x="10" y="57"/>
                      <a:pt x="15" y="57"/>
                    </a:cubicBezTo>
                    <a:cubicBezTo>
                      <a:pt x="15" y="57"/>
                      <a:pt x="18" y="58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0"/>
                      <a:pt x="25" y="47"/>
                    </a:cubicBezTo>
                    <a:lnTo>
                      <a:pt x="21" y="38"/>
                    </a:lnTo>
                    <a:close/>
                    <a:moveTo>
                      <a:pt x="14" y="36"/>
                    </a:moveTo>
                    <a:cubicBezTo>
                      <a:pt x="13" y="39"/>
                      <a:pt x="13" y="39"/>
                      <a:pt x="13" y="3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27"/>
                      <a:pt x="13" y="25"/>
                      <a:pt x="13" y="25"/>
                    </a:cubicBezTo>
                    <a:cubicBezTo>
                      <a:pt x="14" y="27"/>
                      <a:pt x="14" y="32"/>
                      <a:pt x="14" y="32"/>
                    </a:cubicBezTo>
                    <a:cubicBezTo>
                      <a:pt x="15" y="35"/>
                      <a:pt x="14" y="36"/>
                      <a:pt x="14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1"/>
              <p:cNvSpPr/>
              <p:nvPr/>
            </p:nvSpPr>
            <p:spPr bwMode="auto">
              <a:xfrm>
                <a:off x="392879" y="574472"/>
                <a:ext cx="12084" cy="8200"/>
              </a:xfrm>
              <a:custGeom>
                <a:avLst/>
                <a:gdLst>
                  <a:gd name="T0" fmla="*/ 8 w 12"/>
                  <a:gd name="T1" fmla="*/ 0 h 8"/>
                  <a:gd name="T2" fmla="*/ 4 w 12"/>
                  <a:gd name="T3" fmla="*/ 1 h 8"/>
                  <a:gd name="T4" fmla="*/ 4 w 12"/>
                  <a:gd name="T5" fmla="*/ 3 h 8"/>
                  <a:gd name="T6" fmla="*/ 9 w 12"/>
                  <a:gd name="T7" fmla="*/ 5 h 8"/>
                  <a:gd name="T8" fmla="*/ 12 w 12"/>
                  <a:gd name="T9" fmla="*/ 5 h 8"/>
                  <a:gd name="T10" fmla="*/ 12 w 12"/>
                  <a:gd name="T11" fmla="*/ 2 h 8"/>
                  <a:gd name="T12" fmla="*/ 8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3"/>
                      <a:pt x="4" y="3"/>
                    </a:cubicBezTo>
                    <a:cubicBezTo>
                      <a:pt x="4" y="3"/>
                      <a:pt x="7" y="4"/>
                      <a:pt x="9" y="5"/>
                    </a:cubicBezTo>
                    <a:cubicBezTo>
                      <a:pt x="9" y="5"/>
                      <a:pt x="11" y="8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2"/>
              <p:cNvSpPr/>
              <p:nvPr/>
            </p:nvSpPr>
            <p:spPr bwMode="auto">
              <a:xfrm>
                <a:off x="416184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9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9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3"/>
              <p:cNvSpPr/>
              <p:nvPr/>
            </p:nvSpPr>
            <p:spPr bwMode="auto">
              <a:xfrm>
                <a:off x="510269" y="837305"/>
                <a:ext cx="10358" cy="32800"/>
              </a:xfrm>
              <a:custGeom>
                <a:avLst/>
                <a:gdLst>
                  <a:gd name="T0" fmla="*/ 14 w 24"/>
                  <a:gd name="T1" fmla="*/ 16 h 76"/>
                  <a:gd name="T2" fmla="*/ 5 w 24"/>
                  <a:gd name="T3" fmla="*/ 24 h 76"/>
                  <a:gd name="T4" fmla="*/ 0 w 24"/>
                  <a:gd name="T5" fmla="*/ 14 h 76"/>
                  <a:gd name="T6" fmla="*/ 16 w 24"/>
                  <a:gd name="T7" fmla="*/ 0 h 76"/>
                  <a:gd name="T8" fmla="*/ 24 w 24"/>
                  <a:gd name="T9" fmla="*/ 5 h 76"/>
                  <a:gd name="T10" fmla="*/ 24 w 24"/>
                  <a:gd name="T11" fmla="*/ 76 h 76"/>
                  <a:gd name="T12" fmla="*/ 14 w 24"/>
                  <a:gd name="T13" fmla="*/ 76 h 76"/>
                  <a:gd name="T14" fmla="*/ 14 w 24"/>
                  <a:gd name="T15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6">
                    <a:moveTo>
                      <a:pt x="14" y="16"/>
                    </a:moveTo>
                    <a:lnTo>
                      <a:pt x="5" y="2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24" y="5"/>
                    </a:lnTo>
                    <a:lnTo>
                      <a:pt x="24" y="76"/>
                    </a:lnTo>
                    <a:lnTo>
                      <a:pt x="14" y="76"/>
                    </a:lnTo>
                    <a:lnTo>
                      <a:pt x="14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4"/>
              <p:cNvSpPr>
                <a:spLocks noEditPoints="1"/>
              </p:cNvSpPr>
              <p:nvPr/>
            </p:nvSpPr>
            <p:spPr bwMode="auto">
              <a:xfrm>
                <a:off x="442942" y="837305"/>
                <a:ext cx="19421" cy="32800"/>
              </a:xfrm>
              <a:custGeom>
                <a:avLst/>
                <a:gdLst>
                  <a:gd name="T0" fmla="*/ 15 w 19"/>
                  <a:gd name="T1" fmla="*/ 10 h 32"/>
                  <a:gd name="T2" fmla="*/ 15 w 19"/>
                  <a:gd name="T3" fmla="*/ 13 h 32"/>
                  <a:gd name="T4" fmla="*/ 14 w 19"/>
                  <a:gd name="T5" fmla="*/ 15 h 32"/>
                  <a:gd name="T6" fmla="*/ 11 w 19"/>
                  <a:gd name="T7" fmla="*/ 16 h 32"/>
                  <a:gd name="T8" fmla="*/ 8 w 19"/>
                  <a:gd name="T9" fmla="*/ 16 h 32"/>
                  <a:gd name="T10" fmla="*/ 6 w 19"/>
                  <a:gd name="T11" fmla="*/ 15 h 32"/>
                  <a:gd name="T12" fmla="*/ 5 w 19"/>
                  <a:gd name="T13" fmla="*/ 13 h 32"/>
                  <a:gd name="T14" fmla="*/ 5 w 19"/>
                  <a:gd name="T15" fmla="*/ 10 h 32"/>
                  <a:gd name="T16" fmla="*/ 5 w 19"/>
                  <a:gd name="T17" fmla="*/ 8 h 32"/>
                  <a:gd name="T18" fmla="*/ 6 w 19"/>
                  <a:gd name="T19" fmla="*/ 6 h 32"/>
                  <a:gd name="T20" fmla="*/ 8 w 19"/>
                  <a:gd name="T21" fmla="*/ 5 h 32"/>
                  <a:gd name="T22" fmla="*/ 10 w 19"/>
                  <a:gd name="T23" fmla="*/ 5 h 32"/>
                  <a:gd name="T24" fmla="*/ 13 w 19"/>
                  <a:gd name="T25" fmla="*/ 5 h 32"/>
                  <a:gd name="T26" fmla="*/ 15 w 19"/>
                  <a:gd name="T27" fmla="*/ 7 h 32"/>
                  <a:gd name="T28" fmla="*/ 15 w 19"/>
                  <a:gd name="T29" fmla="*/ 10 h 32"/>
                  <a:gd name="T30" fmla="*/ 15 w 19"/>
                  <a:gd name="T31" fmla="*/ 21 h 32"/>
                  <a:gd name="T32" fmla="*/ 15 w 19"/>
                  <a:gd name="T33" fmla="*/ 23 h 32"/>
                  <a:gd name="T34" fmla="*/ 14 w 19"/>
                  <a:gd name="T35" fmla="*/ 25 h 32"/>
                  <a:gd name="T36" fmla="*/ 13 w 19"/>
                  <a:gd name="T37" fmla="*/ 27 h 32"/>
                  <a:gd name="T38" fmla="*/ 11 w 19"/>
                  <a:gd name="T39" fmla="*/ 28 h 32"/>
                  <a:gd name="T40" fmla="*/ 9 w 19"/>
                  <a:gd name="T41" fmla="*/ 28 h 32"/>
                  <a:gd name="T42" fmla="*/ 6 w 19"/>
                  <a:gd name="T43" fmla="*/ 27 h 32"/>
                  <a:gd name="T44" fmla="*/ 5 w 19"/>
                  <a:gd name="T45" fmla="*/ 26 h 32"/>
                  <a:gd name="T46" fmla="*/ 5 w 19"/>
                  <a:gd name="T47" fmla="*/ 24 h 32"/>
                  <a:gd name="T48" fmla="*/ 0 w 19"/>
                  <a:gd name="T49" fmla="*/ 24 h 32"/>
                  <a:gd name="T50" fmla="*/ 1 w 19"/>
                  <a:gd name="T51" fmla="*/ 26 h 32"/>
                  <a:gd name="T52" fmla="*/ 2 w 19"/>
                  <a:gd name="T53" fmla="*/ 29 h 32"/>
                  <a:gd name="T54" fmla="*/ 4 w 19"/>
                  <a:gd name="T55" fmla="*/ 31 h 32"/>
                  <a:gd name="T56" fmla="*/ 6 w 19"/>
                  <a:gd name="T57" fmla="*/ 32 h 32"/>
                  <a:gd name="T58" fmla="*/ 10 w 19"/>
                  <a:gd name="T59" fmla="*/ 32 h 32"/>
                  <a:gd name="T60" fmla="*/ 13 w 19"/>
                  <a:gd name="T61" fmla="*/ 32 h 32"/>
                  <a:gd name="T62" fmla="*/ 16 w 19"/>
                  <a:gd name="T63" fmla="*/ 31 h 32"/>
                  <a:gd name="T64" fmla="*/ 18 w 19"/>
                  <a:gd name="T65" fmla="*/ 29 h 32"/>
                  <a:gd name="T66" fmla="*/ 19 w 19"/>
                  <a:gd name="T67" fmla="*/ 27 h 32"/>
                  <a:gd name="T68" fmla="*/ 19 w 19"/>
                  <a:gd name="T69" fmla="*/ 24 h 32"/>
                  <a:gd name="T70" fmla="*/ 19 w 19"/>
                  <a:gd name="T71" fmla="*/ 20 h 32"/>
                  <a:gd name="T72" fmla="*/ 19 w 19"/>
                  <a:gd name="T73" fmla="*/ 11 h 32"/>
                  <a:gd name="T74" fmla="*/ 19 w 19"/>
                  <a:gd name="T75" fmla="*/ 7 h 32"/>
                  <a:gd name="T76" fmla="*/ 17 w 19"/>
                  <a:gd name="T77" fmla="*/ 4 h 32"/>
                  <a:gd name="T78" fmla="*/ 14 w 19"/>
                  <a:gd name="T79" fmla="*/ 1 h 32"/>
                  <a:gd name="T80" fmla="*/ 10 w 19"/>
                  <a:gd name="T81" fmla="*/ 0 h 32"/>
                  <a:gd name="T82" fmla="*/ 7 w 19"/>
                  <a:gd name="T83" fmla="*/ 1 h 32"/>
                  <a:gd name="T84" fmla="*/ 4 w 19"/>
                  <a:gd name="T85" fmla="*/ 3 h 32"/>
                  <a:gd name="T86" fmla="*/ 2 w 19"/>
                  <a:gd name="T87" fmla="*/ 5 h 32"/>
                  <a:gd name="T88" fmla="*/ 1 w 19"/>
                  <a:gd name="T89" fmla="*/ 8 h 32"/>
                  <a:gd name="T90" fmla="*/ 1 w 19"/>
                  <a:gd name="T91" fmla="*/ 11 h 32"/>
                  <a:gd name="T92" fmla="*/ 1 w 19"/>
                  <a:gd name="T93" fmla="*/ 15 h 32"/>
                  <a:gd name="T94" fmla="*/ 3 w 19"/>
                  <a:gd name="T95" fmla="*/ 18 h 32"/>
                  <a:gd name="T96" fmla="*/ 6 w 19"/>
                  <a:gd name="T97" fmla="*/ 20 h 32"/>
                  <a:gd name="T98" fmla="*/ 10 w 19"/>
                  <a:gd name="T99" fmla="*/ 20 h 32"/>
                  <a:gd name="T100" fmla="*/ 13 w 19"/>
                  <a:gd name="T101" fmla="*/ 20 h 32"/>
                  <a:gd name="T102" fmla="*/ 14 w 19"/>
                  <a:gd name="T103" fmla="*/ 20 h 32"/>
                  <a:gd name="T104" fmla="*/ 15 w 19"/>
                  <a:gd name="T105" fmla="*/ 19 h 32"/>
                  <a:gd name="T106" fmla="*/ 15 w 19"/>
                  <a:gd name="T107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" h="32">
                    <a:moveTo>
                      <a:pt x="15" y="10"/>
                    </a:moveTo>
                    <a:cubicBezTo>
                      <a:pt x="15" y="11"/>
                      <a:pt x="15" y="12"/>
                      <a:pt x="15" y="13"/>
                    </a:cubicBezTo>
                    <a:cubicBezTo>
                      <a:pt x="15" y="14"/>
                      <a:pt x="14" y="15"/>
                      <a:pt x="14" y="15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8" y="16"/>
                    </a:cubicBezTo>
                    <a:cubicBezTo>
                      <a:pt x="8" y="16"/>
                      <a:pt x="7" y="16"/>
                      <a:pt x="6" y="15"/>
                    </a:cubicBezTo>
                    <a:cubicBezTo>
                      <a:pt x="6" y="15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0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4" y="6"/>
                      <a:pt x="14" y="6"/>
                      <a:pt x="15" y="7"/>
                    </a:cubicBezTo>
                    <a:cubicBezTo>
                      <a:pt x="15" y="8"/>
                      <a:pt x="15" y="8"/>
                      <a:pt x="15" y="10"/>
                    </a:cubicBezTo>
                    <a:close/>
                    <a:moveTo>
                      <a:pt x="15" y="21"/>
                    </a:moveTo>
                    <a:cubicBezTo>
                      <a:pt x="15" y="22"/>
                      <a:pt x="15" y="23"/>
                      <a:pt x="15" y="23"/>
                    </a:cubicBezTo>
                    <a:cubicBezTo>
                      <a:pt x="15" y="24"/>
                      <a:pt x="15" y="25"/>
                      <a:pt x="14" y="25"/>
                    </a:cubicBezTo>
                    <a:cubicBezTo>
                      <a:pt x="14" y="26"/>
                      <a:pt x="14" y="27"/>
                      <a:pt x="13" y="27"/>
                    </a:cubicBezTo>
                    <a:cubicBezTo>
                      <a:pt x="13" y="27"/>
                      <a:pt x="12" y="28"/>
                      <a:pt x="11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6" y="27"/>
                      <a:pt x="5" y="26"/>
                      <a:pt x="5" y="26"/>
                    </a:cubicBezTo>
                    <a:cubicBezTo>
                      <a:pt x="5" y="25"/>
                      <a:pt x="5" y="25"/>
                      <a:pt x="5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8"/>
                      <a:pt x="2" y="29"/>
                    </a:cubicBezTo>
                    <a:cubicBezTo>
                      <a:pt x="2" y="30"/>
                      <a:pt x="3" y="30"/>
                      <a:pt x="4" y="31"/>
                    </a:cubicBezTo>
                    <a:cubicBezTo>
                      <a:pt x="4" y="31"/>
                      <a:pt x="5" y="32"/>
                      <a:pt x="6" y="32"/>
                    </a:cubicBezTo>
                    <a:cubicBezTo>
                      <a:pt x="8" y="32"/>
                      <a:pt x="9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4" y="32"/>
                      <a:pt x="15" y="31"/>
                      <a:pt x="16" y="31"/>
                    </a:cubicBezTo>
                    <a:cubicBezTo>
                      <a:pt x="16" y="30"/>
                      <a:pt x="17" y="30"/>
                      <a:pt x="18" y="29"/>
                    </a:cubicBezTo>
                    <a:cubicBezTo>
                      <a:pt x="18" y="28"/>
                      <a:pt x="18" y="27"/>
                      <a:pt x="19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3"/>
                      <a:pt x="19" y="22"/>
                      <a:pt x="19" y="2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8"/>
                      <a:pt x="19" y="7"/>
                    </a:cubicBezTo>
                    <a:cubicBezTo>
                      <a:pt x="19" y="6"/>
                      <a:pt x="18" y="5"/>
                      <a:pt x="17" y="4"/>
                    </a:cubicBezTo>
                    <a:cubicBezTo>
                      <a:pt x="17" y="3"/>
                      <a:pt x="16" y="2"/>
                      <a:pt x="14" y="1"/>
                    </a:cubicBezTo>
                    <a:cubicBezTo>
                      <a:pt x="13" y="1"/>
                      <a:pt x="12" y="0"/>
                      <a:pt x="10" y="0"/>
                    </a:cubicBezTo>
                    <a:cubicBezTo>
                      <a:pt x="9" y="0"/>
                      <a:pt x="8" y="1"/>
                      <a:pt x="7" y="1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6"/>
                      <a:pt x="2" y="17"/>
                      <a:pt x="3" y="18"/>
                    </a:cubicBezTo>
                    <a:cubicBezTo>
                      <a:pt x="3" y="18"/>
                      <a:pt x="4" y="19"/>
                      <a:pt x="6" y="20"/>
                    </a:cubicBezTo>
                    <a:cubicBezTo>
                      <a:pt x="7" y="20"/>
                      <a:pt x="9" y="20"/>
                      <a:pt x="10" y="20"/>
                    </a:cubicBez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5" y="19"/>
                      <a:pt x="15" y="19"/>
                      <a:pt x="15" y="19"/>
                    </a:cubicBezTo>
                    <a:lnTo>
                      <a:pt x="15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5"/>
              <p:cNvSpPr>
                <a:spLocks noEditPoints="1"/>
              </p:cNvSpPr>
              <p:nvPr/>
            </p:nvSpPr>
            <p:spPr bwMode="auto">
              <a:xfrm>
                <a:off x="476605" y="837305"/>
                <a:ext cx="21579" cy="32800"/>
              </a:xfrm>
              <a:custGeom>
                <a:avLst/>
                <a:gdLst>
                  <a:gd name="T0" fmla="*/ 17 w 21"/>
                  <a:gd name="T1" fmla="*/ 18 h 32"/>
                  <a:gd name="T2" fmla="*/ 17 w 21"/>
                  <a:gd name="T3" fmla="*/ 22 h 32"/>
                  <a:gd name="T4" fmla="*/ 15 w 21"/>
                  <a:gd name="T5" fmla="*/ 25 h 32"/>
                  <a:gd name="T6" fmla="*/ 13 w 21"/>
                  <a:gd name="T7" fmla="*/ 27 h 32"/>
                  <a:gd name="T8" fmla="*/ 11 w 21"/>
                  <a:gd name="T9" fmla="*/ 28 h 32"/>
                  <a:gd name="T10" fmla="*/ 8 w 21"/>
                  <a:gd name="T11" fmla="*/ 27 h 32"/>
                  <a:gd name="T12" fmla="*/ 6 w 21"/>
                  <a:gd name="T13" fmla="*/ 25 h 32"/>
                  <a:gd name="T14" fmla="*/ 5 w 21"/>
                  <a:gd name="T15" fmla="*/ 21 h 32"/>
                  <a:gd name="T16" fmla="*/ 4 w 21"/>
                  <a:gd name="T17" fmla="*/ 17 h 32"/>
                  <a:gd name="T18" fmla="*/ 4 w 21"/>
                  <a:gd name="T19" fmla="*/ 14 h 32"/>
                  <a:gd name="T20" fmla="*/ 5 w 21"/>
                  <a:gd name="T21" fmla="*/ 11 h 32"/>
                  <a:gd name="T22" fmla="*/ 6 w 21"/>
                  <a:gd name="T23" fmla="*/ 7 h 32"/>
                  <a:gd name="T24" fmla="*/ 8 w 21"/>
                  <a:gd name="T25" fmla="*/ 5 h 32"/>
                  <a:gd name="T26" fmla="*/ 11 w 21"/>
                  <a:gd name="T27" fmla="*/ 4 h 32"/>
                  <a:gd name="T28" fmla="*/ 13 w 21"/>
                  <a:gd name="T29" fmla="*/ 5 h 32"/>
                  <a:gd name="T30" fmla="*/ 15 w 21"/>
                  <a:gd name="T31" fmla="*/ 7 h 32"/>
                  <a:gd name="T32" fmla="*/ 17 w 21"/>
                  <a:gd name="T33" fmla="*/ 10 h 32"/>
                  <a:gd name="T34" fmla="*/ 17 w 21"/>
                  <a:gd name="T35" fmla="*/ 15 h 32"/>
                  <a:gd name="T36" fmla="*/ 17 w 21"/>
                  <a:gd name="T37" fmla="*/ 18 h 32"/>
                  <a:gd name="T38" fmla="*/ 21 w 21"/>
                  <a:gd name="T39" fmla="*/ 13 h 32"/>
                  <a:gd name="T40" fmla="*/ 21 w 21"/>
                  <a:gd name="T41" fmla="*/ 9 h 32"/>
                  <a:gd name="T42" fmla="*/ 19 w 21"/>
                  <a:gd name="T43" fmla="*/ 5 h 32"/>
                  <a:gd name="T44" fmla="*/ 17 w 21"/>
                  <a:gd name="T45" fmla="*/ 2 h 32"/>
                  <a:gd name="T46" fmla="*/ 14 w 21"/>
                  <a:gd name="T47" fmla="*/ 1 h 32"/>
                  <a:gd name="T48" fmla="*/ 11 w 21"/>
                  <a:gd name="T49" fmla="*/ 0 h 32"/>
                  <a:gd name="T50" fmla="*/ 7 w 21"/>
                  <a:gd name="T51" fmla="*/ 1 h 32"/>
                  <a:gd name="T52" fmla="*/ 4 w 21"/>
                  <a:gd name="T53" fmla="*/ 3 h 32"/>
                  <a:gd name="T54" fmla="*/ 2 w 21"/>
                  <a:gd name="T55" fmla="*/ 6 h 32"/>
                  <a:gd name="T56" fmla="*/ 1 w 21"/>
                  <a:gd name="T57" fmla="*/ 10 h 32"/>
                  <a:gd name="T58" fmla="*/ 0 w 21"/>
                  <a:gd name="T59" fmla="*/ 14 h 32"/>
                  <a:gd name="T60" fmla="*/ 0 w 21"/>
                  <a:gd name="T61" fmla="*/ 18 h 32"/>
                  <a:gd name="T62" fmla="*/ 1 w 21"/>
                  <a:gd name="T63" fmla="*/ 22 h 32"/>
                  <a:gd name="T64" fmla="*/ 2 w 21"/>
                  <a:gd name="T65" fmla="*/ 26 h 32"/>
                  <a:gd name="T66" fmla="*/ 4 w 21"/>
                  <a:gd name="T67" fmla="*/ 29 h 32"/>
                  <a:gd name="T68" fmla="*/ 7 w 21"/>
                  <a:gd name="T69" fmla="*/ 32 h 32"/>
                  <a:gd name="T70" fmla="*/ 11 w 21"/>
                  <a:gd name="T71" fmla="*/ 32 h 32"/>
                  <a:gd name="T72" fmla="*/ 14 w 21"/>
                  <a:gd name="T73" fmla="*/ 32 h 32"/>
                  <a:gd name="T74" fmla="*/ 17 w 21"/>
                  <a:gd name="T75" fmla="*/ 30 h 32"/>
                  <a:gd name="T76" fmla="*/ 19 w 21"/>
                  <a:gd name="T77" fmla="*/ 28 h 32"/>
                  <a:gd name="T78" fmla="*/ 20 w 21"/>
                  <a:gd name="T79" fmla="*/ 24 h 32"/>
                  <a:gd name="T80" fmla="*/ 21 w 21"/>
                  <a:gd name="T81" fmla="*/ 21 h 32"/>
                  <a:gd name="T82" fmla="*/ 21 w 21"/>
                  <a:gd name="T83" fmla="*/ 18 h 32"/>
                  <a:gd name="T84" fmla="*/ 21 w 2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32">
                    <a:moveTo>
                      <a:pt x="17" y="18"/>
                    </a:moveTo>
                    <a:cubicBezTo>
                      <a:pt x="17" y="19"/>
                      <a:pt x="17" y="20"/>
                      <a:pt x="17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4" y="27"/>
                      <a:pt x="13" y="27"/>
                    </a:cubicBezTo>
                    <a:cubicBezTo>
                      <a:pt x="12" y="28"/>
                      <a:pt x="12" y="28"/>
                      <a:pt x="11" y="28"/>
                    </a:cubicBezTo>
                    <a:cubicBezTo>
                      <a:pt x="9" y="28"/>
                      <a:pt x="9" y="28"/>
                      <a:pt x="8" y="27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5" y="24"/>
                      <a:pt x="5" y="23"/>
                      <a:pt x="5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10"/>
                      <a:pt x="5" y="8"/>
                      <a:pt x="6" y="7"/>
                    </a:cubicBezTo>
                    <a:cubicBezTo>
                      <a:pt x="6" y="7"/>
                      <a:pt x="7" y="6"/>
                      <a:pt x="8" y="5"/>
                    </a:cubicBezTo>
                    <a:cubicBezTo>
                      <a:pt x="9" y="5"/>
                      <a:pt x="10" y="4"/>
                      <a:pt x="11" y="4"/>
                    </a:cubicBezTo>
                    <a:cubicBezTo>
                      <a:pt x="12" y="4"/>
                      <a:pt x="13" y="5"/>
                      <a:pt x="13" y="5"/>
                    </a:cubicBezTo>
                    <a:cubicBezTo>
                      <a:pt x="14" y="6"/>
                      <a:pt x="15" y="6"/>
                      <a:pt x="15" y="7"/>
                    </a:cubicBezTo>
                    <a:cubicBezTo>
                      <a:pt x="16" y="8"/>
                      <a:pt x="16" y="9"/>
                      <a:pt x="17" y="10"/>
                    </a:cubicBezTo>
                    <a:cubicBezTo>
                      <a:pt x="17" y="12"/>
                      <a:pt x="17" y="13"/>
                      <a:pt x="17" y="15"/>
                    </a:cubicBezTo>
                    <a:cubicBezTo>
                      <a:pt x="17" y="16"/>
                      <a:pt x="17" y="17"/>
                      <a:pt x="17" y="18"/>
                    </a:cubicBezTo>
                    <a:close/>
                    <a:moveTo>
                      <a:pt x="21" y="13"/>
                    </a:moveTo>
                    <a:cubicBezTo>
                      <a:pt x="21" y="12"/>
                      <a:pt x="21" y="10"/>
                      <a:pt x="21" y="9"/>
                    </a:cubicBezTo>
                    <a:cubicBezTo>
                      <a:pt x="20" y="8"/>
                      <a:pt x="20" y="7"/>
                      <a:pt x="19" y="5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1" y="7"/>
                      <a:pt x="1" y="9"/>
                      <a:pt x="1" y="10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4"/>
                      <a:pt x="1" y="25"/>
                      <a:pt x="2" y="26"/>
                    </a:cubicBezTo>
                    <a:cubicBezTo>
                      <a:pt x="2" y="27"/>
                      <a:pt x="3" y="28"/>
                      <a:pt x="4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8" y="32"/>
                      <a:pt x="9" y="32"/>
                      <a:pt x="11" y="32"/>
                    </a:cubicBezTo>
                    <a:cubicBezTo>
                      <a:pt x="12" y="32"/>
                      <a:pt x="13" y="32"/>
                      <a:pt x="14" y="32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9" y="28"/>
                    </a:cubicBezTo>
                    <a:cubicBezTo>
                      <a:pt x="20" y="27"/>
                      <a:pt x="20" y="26"/>
                      <a:pt x="20" y="24"/>
                    </a:cubicBezTo>
                    <a:cubicBezTo>
                      <a:pt x="21" y="23"/>
                      <a:pt x="21" y="22"/>
                      <a:pt x="21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21" y="15"/>
                      <a:pt x="2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2" b="15294"/>
          <a:stretch>
            <a:fillRect/>
          </a:stretch>
        </p:blipFill>
        <p:spPr>
          <a:xfrm>
            <a:off x="-63501" y="0"/>
            <a:ext cx="4255933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0"/>
            <a:ext cx="3995879" cy="6858000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5691" y="-82146"/>
            <a:ext cx="3853006" cy="370059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-624114" y="4905830"/>
            <a:ext cx="139482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33462" r="1274" b="30750"/>
          <a:stretch>
            <a:fillRect/>
          </a:stretch>
        </p:blipFill>
        <p:spPr>
          <a:xfrm>
            <a:off x="0" y="1847850"/>
            <a:ext cx="12192000" cy="29908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6" b="17049"/>
          <a:stretch>
            <a:fillRect/>
          </a:stretch>
        </p:blipFill>
        <p:spPr>
          <a:xfrm>
            <a:off x="0" y="1878540"/>
            <a:ext cx="12192000" cy="2997201"/>
          </a:xfrm>
          <a:prstGeom prst="rect">
            <a:avLst/>
          </a:prstGeom>
        </p:spPr>
      </p:pic>
      <p:sp>
        <p:nvSpPr>
          <p:cNvPr id="49" name="矩形 48"/>
          <p:cNvSpPr/>
          <p:nvPr userDrawn="1"/>
        </p:nvSpPr>
        <p:spPr>
          <a:xfrm>
            <a:off x="0" y="1829470"/>
            <a:ext cx="12192000" cy="3046271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10" hasCustomPrompt="1"/>
          </p:nvPr>
        </p:nvSpPr>
        <p:spPr>
          <a:xfrm>
            <a:off x="-10706" y="2689225"/>
            <a:ext cx="12202706" cy="118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这里输入章节标题</a:t>
            </a:r>
          </a:p>
        </p:txBody>
      </p:sp>
      <p:grpSp>
        <p:nvGrpSpPr>
          <p:cNvPr id="52" name="组合 51"/>
          <p:cNvGrpSpPr/>
          <p:nvPr userDrawn="1"/>
        </p:nvGrpSpPr>
        <p:grpSpPr>
          <a:xfrm>
            <a:off x="10220325" y="12874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53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0" y="6667501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 userDrawn="1"/>
        </p:nvSpPr>
        <p:spPr>
          <a:xfrm flipH="1">
            <a:off x="0" y="6594331"/>
            <a:ext cx="10719266" cy="512843"/>
          </a:xfrm>
          <a:custGeom>
            <a:avLst/>
            <a:gdLst>
              <a:gd name="connsiteX0" fmla="*/ 10719266 w 10719266"/>
              <a:gd name="connsiteY0" fmla="*/ 0 h 512843"/>
              <a:gd name="connsiteX1" fmla="*/ 0 w 10719266"/>
              <a:gd name="connsiteY1" fmla="*/ 428770 h 512843"/>
              <a:gd name="connsiteX2" fmla="*/ 10719266 w 10719266"/>
              <a:gd name="connsiteY2" fmla="*/ 512843 h 51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9266" h="512843">
                <a:moveTo>
                  <a:pt x="10719266" y="0"/>
                </a:moveTo>
                <a:lnTo>
                  <a:pt x="0" y="428770"/>
                </a:lnTo>
                <a:lnTo>
                  <a:pt x="10719266" y="512843"/>
                </a:lnTo>
                <a:close/>
              </a:path>
            </a:pathLst>
          </a:custGeom>
          <a:solidFill>
            <a:srgbClr val="9B0D1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/>
          <p:cNvSpPr/>
          <p:nvPr userDrawn="1"/>
        </p:nvSpPr>
        <p:spPr>
          <a:xfrm>
            <a:off x="-42744" y="6502400"/>
            <a:ext cx="12539544" cy="622300"/>
          </a:xfrm>
          <a:custGeom>
            <a:avLst/>
            <a:gdLst>
              <a:gd name="connsiteX0" fmla="*/ 12539544 w 12539544"/>
              <a:gd name="connsiteY0" fmla="*/ 0 h 622300"/>
              <a:gd name="connsiteX1" fmla="*/ 12466070 w 12539544"/>
              <a:gd name="connsiteY1" fmla="*/ 622300 h 622300"/>
              <a:gd name="connsiteX2" fmla="*/ 0 w 12539544"/>
              <a:gd name="connsiteY2" fmla="*/ 537800 h 622300"/>
              <a:gd name="connsiteX3" fmla="*/ 0 w 12539544"/>
              <a:gd name="connsiteY3" fmla="*/ 433492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544" h="622300">
                <a:moveTo>
                  <a:pt x="12539544" y="0"/>
                </a:moveTo>
                <a:lnTo>
                  <a:pt x="12466070" y="622300"/>
                </a:lnTo>
                <a:lnTo>
                  <a:pt x="0" y="537800"/>
                </a:lnTo>
                <a:lnTo>
                  <a:pt x="0" y="433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矩形 63"/>
          <p:cNvSpPr/>
          <p:nvPr userDrawn="1"/>
        </p:nvSpPr>
        <p:spPr>
          <a:xfrm>
            <a:off x="482600" y="1638109"/>
            <a:ext cx="7366000" cy="38891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图片占位符 70"/>
          <p:cNvSpPr>
            <a:spLocks noGrp="1"/>
          </p:cNvSpPr>
          <p:nvPr>
            <p:ph type="pic" sz="quarter" idx="10"/>
          </p:nvPr>
        </p:nvSpPr>
        <p:spPr>
          <a:xfrm>
            <a:off x="7848600" y="1637847"/>
            <a:ext cx="3733800" cy="3889170"/>
          </a:xfrm>
          <a:custGeom>
            <a:avLst/>
            <a:gdLst>
              <a:gd name="connsiteX0" fmla="*/ 0 w 3733800"/>
              <a:gd name="connsiteY0" fmla="*/ 0 h 3889170"/>
              <a:gd name="connsiteX1" fmla="*/ 3733800 w 3733800"/>
              <a:gd name="connsiteY1" fmla="*/ 0 h 3889170"/>
              <a:gd name="connsiteX2" fmla="*/ 3733800 w 3733800"/>
              <a:gd name="connsiteY2" fmla="*/ 3889170 h 3889170"/>
              <a:gd name="connsiteX3" fmla="*/ 0 w 3733800"/>
              <a:gd name="connsiteY3" fmla="*/ 3889170 h 388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3889170">
                <a:moveTo>
                  <a:pt x="0" y="0"/>
                </a:moveTo>
                <a:lnTo>
                  <a:pt x="3733800" y="0"/>
                </a:lnTo>
                <a:lnTo>
                  <a:pt x="3733800" y="3889170"/>
                </a:lnTo>
                <a:lnTo>
                  <a:pt x="0" y="388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59999"/>
            <a:ext cx="12192000" cy="441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矩形 68"/>
          <p:cNvSpPr/>
          <p:nvPr userDrawn="1"/>
        </p:nvSpPr>
        <p:spPr>
          <a:xfrm>
            <a:off x="0" y="6667500"/>
            <a:ext cx="12192000" cy="190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67501"/>
            <a:ext cx="12192000" cy="190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71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 userDrawn="1"/>
        </p:nvSpPr>
        <p:spPr>
          <a:xfrm>
            <a:off x="0" y="6604001"/>
            <a:ext cx="12192000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689712" y="6573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3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689712" y="1203433"/>
            <a:ext cx="8656269" cy="44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grpSp>
        <p:nvGrpSpPr>
          <p:cNvPr id="134" name="组合 133"/>
          <p:cNvGrpSpPr/>
          <p:nvPr userDrawn="1"/>
        </p:nvGrpSpPr>
        <p:grpSpPr>
          <a:xfrm>
            <a:off x="10220325" y="512763"/>
            <a:ext cx="1239777" cy="388521"/>
            <a:chOff x="2571750" y="2305050"/>
            <a:chExt cx="7107238" cy="2227263"/>
          </a:xfrm>
          <a:solidFill>
            <a:srgbClr val="9C0C15"/>
          </a:solidFill>
        </p:grpSpPr>
        <p:sp>
          <p:nvSpPr>
            <p:cNvPr id="135" name="Freeform 5"/>
            <p:cNvSpPr/>
            <p:nvPr/>
          </p:nvSpPr>
          <p:spPr bwMode="auto">
            <a:xfrm>
              <a:off x="5570538" y="2641600"/>
              <a:ext cx="169863" cy="527050"/>
            </a:xfrm>
            <a:custGeom>
              <a:avLst/>
              <a:gdLst>
                <a:gd name="T0" fmla="*/ 0 w 40"/>
                <a:gd name="T1" fmla="*/ 117 h 124"/>
                <a:gd name="T2" fmla="*/ 7 w 40"/>
                <a:gd name="T3" fmla="*/ 122 h 124"/>
                <a:gd name="T4" fmla="*/ 23 w 40"/>
                <a:gd name="T5" fmla="*/ 95 h 124"/>
                <a:gd name="T6" fmla="*/ 39 w 40"/>
                <a:gd name="T7" fmla="*/ 34 h 124"/>
                <a:gd name="T8" fmla="*/ 15 w 40"/>
                <a:gd name="T9" fmla="*/ 0 h 124"/>
                <a:gd name="T10" fmla="*/ 7 w 40"/>
                <a:gd name="T11" fmla="*/ 7 h 124"/>
                <a:gd name="T12" fmla="*/ 12 w 40"/>
                <a:gd name="T13" fmla="*/ 42 h 124"/>
                <a:gd name="T14" fmla="*/ 6 w 40"/>
                <a:gd name="T15" fmla="*/ 95 h 124"/>
                <a:gd name="T16" fmla="*/ 0 w 40"/>
                <a:gd name="T17" fmla="*/ 11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24">
                  <a:moveTo>
                    <a:pt x="0" y="117"/>
                  </a:moveTo>
                  <a:cubicBezTo>
                    <a:pt x="0" y="117"/>
                    <a:pt x="0" y="124"/>
                    <a:pt x="7" y="122"/>
                  </a:cubicBezTo>
                  <a:cubicBezTo>
                    <a:pt x="7" y="122"/>
                    <a:pt x="23" y="109"/>
                    <a:pt x="23" y="95"/>
                  </a:cubicBezTo>
                  <a:cubicBezTo>
                    <a:pt x="23" y="95"/>
                    <a:pt x="29" y="51"/>
                    <a:pt x="39" y="34"/>
                  </a:cubicBezTo>
                  <a:cubicBezTo>
                    <a:pt x="39" y="34"/>
                    <a:pt x="40" y="23"/>
                    <a:pt x="15" y="0"/>
                  </a:cubicBezTo>
                  <a:cubicBezTo>
                    <a:pt x="15" y="0"/>
                    <a:pt x="7" y="2"/>
                    <a:pt x="7" y="7"/>
                  </a:cubicBezTo>
                  <a:cubicBezTo>
                    <a:pt x="8" y="11"/>
                    <a:pt x="19" y="16"/>
                    <a:pt x="12" y="4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5"/>
                    <a:pt x="6" y="111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"/>
            <p:cNvSpPr/>
            <p:nvPr/>
          </p:nvSpPr>
          <p:spPr bwMode="auto">
            <a:xfrm>
              <a:off x="5765800" y="3117850"/>
              <a:ext cx="325438" cy="336550"/>
            </a:xfrm>
            <a:custGeom>
              <a:avLst/>
              <a:gdLst>
                <a:gd name="T0" fmla="*/ 71 w 77"/>
                <a:gd name="T1" fmla="*/ 34 h 79"/>
                <a:gd name="T2" fmla="*/ 46 w 77"/>
                <a:gd name="T3" fmla="*/ 6 h 79"/>
                <a:gd name="T4" fmla="*/ 36 w 77"/>
                <a:gd name="T5" fmla="*/ 13 h 79"/>
                <a:gd name="T6" fmla="*/ 3 w 77"/>
                <a:gd name="T7" fmla="*/ 66 h 79"/>
                <a:gd name="T8" fmla="*/ 14 w 77"/>
                <a:gd name="T9" fmla="*/ 70 h 79"/>
                <a:gd name="T10" fmla="*/ 62 w 77"/>
                <a:gd name="T11" fmla="*/ 48 h 79"/>
                <a:gd name="T12" fmla="*/ 71 w 77"/>
                <a:gd name="T1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9">
                  <a:moveTo>
                    <a:pt x="71" y="34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34" y="0"/>
                    <a:pt x="36" y="13"/>
                  </a:cubicBezTo>
                  <a:cubicBezTo>
                    <a:pt x="36" y="13"/>
                    <a:pt x="24" y="55"/>
                    <a:pt x="3" y="66"/>
                  </a:cubicBezTo>
                  <a:cubicBezTo>
                    <a:pt x="3" y="66"/>
                    <a:pt x="0" y="79"/>
                    <a:pt x="14" y="70"/>
                  </a:cubicBezTo>
                  <a:cubicBezTo>
                    <a:pt x="14" y="70"/>
                    <a:pt x="51" y="47"/>
                    <a:pt x="62" y="48"/>
                  </a:cubicBezTo>
                  <a:cubicBezTo>
                    <a:pt x="62" y="48"/>
                    <a:pt x="77" y="44"/>
                    <a:pt x="7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7"/>
            <p:cNvSpPr/>
            <p:nvPr/>
          </p:nvSpPr>
          <p:spPr bwMode="auto">
            <a:xfrm>
              <a:off x="5103813" y="3186113"/>
              <a:ext cx="619125" cy="506413"/>
            </a:xfrm>
            <a:custGeom>
              <a:avLst/>
              <a:gdLst>
                <a:gd name="T0" fmla="*/ 141 w 146"/>
                <a:gd name="T1" fmla="*/ 10 h 119"/>
                <a:gd name="T2" fmla="*/ 135 w 146"/>
                <a:gd name="T3" fmla="*/ 3 h 119"/>
                <a:gd name="T4" fmla="*/ 96 w 146"/>
                <a:gd name="T5" fmla="*/ 35 h 119"/>
                <a:gd name="T6" fmla="*/ 61 w 146"/>
                <a:gd name="T7" fmla="*/ 66 h 119"/>
                <a:gd name="T8" fmla="*/ 38 w 146"/>
                <a:gd name="T9" fmla="*/ 83 h 119"/>
                <a:gd name="T10" fmla="*/ 36 w 146"/>
                <a:gd name="T11" fmla="*/ 80 h 119"/>
                <a:gd name="T12" fmla="*/ 32 w 146"/>
                <a:gd name="T13" fmla="*/ 18 h 119"/>
                <a:gd name="T14" fmla="*/ 28 w 146"/>
                <a:gd name="T15" fmla="*/ 28 h 119"/>
                <a:gd name="T16" fmla="*/ 0 w 146"/>
                <a:gd name="T17" fmla="*/ 92 h 119"/>
                <a:gd name="T18" fmla="*/ 22 w 146"/>
                <a:gd name="T19" fmla="*/ 119 h 119"/>
                <a:gd name="T20" fmla="*/ 82 w 146"/>
                <a:gd name="T21" fmla="*/ 88 h 119"/>
                <a:gd name="T22" fmla="*/ 111 w 146"/>
                <a:gd name="T23" fmla="*/ 57 h 119"/>
                <a:gd name="T24" fmla="*/ 141 w 146"/>
                <a:gd name="T25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19">
                  <a:moveTo>
                    <a:pt x="141" y="10"/>
                  </a:moveTo>
                  <a:cubicBezTo>
                    <a:pt x="141" y="10"/>
                    <a:pt x="146" y="0"/>
                    <a:pt x="135" y="3"/>
                  </a:cubicBezTo>
                  <a:cubicBezTo>
                    <a:pt x="135" y="3"/>
                    <a:pt x="112" y="32"/>
                    <a:pt x="96" y="35"/>
                  </a:cubicBezTo>
                  <a:cubicBezTo>
                    <a:pt x="96" y="35"/>
                    <a:pt x="71" y="61"/>
                    <a:pt x="61" y="66"/>
                  </a:cubicBezTo>
                  <a:cubicBezTo>
                    <a:pt x="61" y="66"/>
                    <a:pt x="41" y="78"/>
                    <a:pt x="38" y="83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58" y="28"/>
                    <a:pt x="32" y="18"/>
                  </a:cubicBezTo>
                  <a:cubicBezTo>
                    <a:pt x="32" y="18"/>
                    <a:pt x="27" y="20"/>
                    <a:pt x="28" y="28"/>
                  </a:cubicBezTo>
                  <a:cubicBezTo>
                    <a:pt x="28" y="28"/>
                    <a:pt x="12" y="85"/>
                    <a:pt x="0" y="92"/>
                  </a:cubicBezTo>
                  <a:cubicBezTo>
                    <a:pt x="0" y="92"/>
                    <a:pt x="10" y="109"/>
                    <a:pt x="22" y="119"/>
                  </a:cubicBezTo>
                  <a:cubicBezTo>
                    <a:pt x="22" y="119"/>
                    <a:pt x="68" y="98"/>
                    <a:pt x="82" y="88"/>
                  </a:cubicBezTo>
                  <a:cubicBezTo>
                    <a:pt x="82" y="88"/>
                    <a:pt x="105" y="66"/>
                    <a:pt x="111" y="57"/>
                  </a:cubicBezTo>
                  <a:cubicBezTo>
                    <a:pt x="111" y="57"/>
                    <a:pt x="134" y="26"/>
                    <a:pt x="14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"/>
            <p:cNvSpPr/>
            <p:nvPr/>
          </p:nvSpPr>
          <p:spPr bwMode="auto">
            <a:xfrm>
              <a:off x="7410450" y="2632075"/>
              <a:ext cx="890588" cy="1108075"/>
            </a:xfrm>
            <a:custGeom>
              <a:avLst/>
              <a:gdLst>
                <a:gd name="T0" fmla="*/ 196 w 210"/>
                <a:gd name="T1" fmla="*/ 11 h 260"/>
                <a:gd name="T2" fmla="*/ 184 w 210"/>
                <a:gd name="T3" fmla="*/ 19 h 260"/>
                <a:gd name="T4" fmla="*/ 164 w 210"/>
                <a:gd name="T5" fmla="*/ 30 h 260"/>
                <a:gd name="T6" fmla="*/ 140 w 210"/>
                <a:gd name="T7" fmla="*/ 6 h 260"/>
                <a:gd name="T8" fmla="*/ 126 w 210"/>
                <a:gd name="T9" fmla="*/ 7 h 260"/>
                <a:gd name="T10" fmla="*/ 132 w 210"/>
                <a:gd name="T11" fmla="*/ 35 h 260"/>
                <a:gd name="T12" fmla="*/ 133 w 210"/>
                <a:gd name="T13" fmla="*/ 48 h 260"/>
                <a:gd name="T14" fmla="*/ 90 w 210"/>
                <a:gd name="T15" fmla="*/ 80 h 260"/>
                <a:gd name="T16" fmla="*/ 89 w 210"/>
                <a:gd name="T17" fmla="*/ 54 h 260"/>
                <a:gd name="T18" fmla="*/ 78 w 210"/>
                <a:gd name="T19" fmla="*/ 56 h 260"/>
                <a:gd name="T20" fmla="*/ 79 w 210"/>
                <a:gd name="T21" fmla="*/ 105 h 260"/>
                <a:gd name="T22" fmla="*/ 112 w 210"/>
                <a:gd name="T23" fmla="*/ 109 h 260"/>
                <a:gd name="T24" fmla="*/ 89 w 210"/>
                <a:gd name="T25" fmla="*/ 149 h 260"/>
                <a:gd name="T26" fmla="*/ 14 w 210"/>
                <a:gd name="T27" fmla="*/ 244 h 260"/>
                <a:gd name="T28" fmla="*/ 23 w 210"/>
                <a:gd name="T29" fmla="*/ 252 h 260"/>
                <a:gd name="T30" fmla="*/ 98 w 210"/>
                <a:gd name="T31" fmla="*/ 182 h 260"/>
                <a:gd name="T32" fmla="*/ 170 w 210"/>
                <a:gd name="T33" fmla="*/ 55 h 260"/>
                <a:gd name="T34" fmla="*/ 210 w 210"/>
                <a:gd name="T35" fmla="*/ 27 h 260"/>
                <a:gd name="T36" fmla="*/ 196 w 210"/>
                <a:gd name="T37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260">
                  <a:moveTo>
                    <a:pt x="196" y="11"/>
                  </a:moveTo>
                  <a:cubicBezTo>
                    <a:pt x="189" y="9"/>
                    <a:pt x="184" y="19"/>
                    <a:pt x="184" y="19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6" y="23"/>
                    <a:pt x="140" y="6"/>
                    <a:pt x="140" y="6"/>
                  </a:cubicBezTo>
                  <a:cubicBezTo>
                    <a:pt x="128" y="0"/>
                    <a:pt x="126" y="7"/>
                    <a:pt x="126" y="7"/>
                  </a:cubicBezTo>
                  <a:cubicBezTo>
                    <a:pt x="122" y="16"/>
                    <a:pt x="132" y="35"/>
                    <a:pt x="132" y="35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75" y="73"/>
                    <a:pt x="89" y="54"/>
                    <a:pt x="89" y="54"/>
                  </a:cubicBezTo>
                  <a:cubicBezTo>
                    <a:pt x="87" y="39"/>
                    <a:pt x="78" y="56"/>
                    <a:pt x="78" y="56"/>
                  </a:cubicBezTo>
                  <a:cubicBezTo>
                    <a:pt x="67" y="81"/>
                    <a:pt x="79" y="105"/>
                    <a:pt x="79" y="105"/>
                  </a:cubicBezTo>
                  <a:cubicBezTo>
                    <a:pt x="90" y="123"/>
                    <a:pt x="108" y="112"/>
                    <a:pt x="112" y="109"/>
                  </a:cubicBezTo>
                  <a:cubicBezTo>
                    <a:pt x="106" y="115"/>
                    <a:pt x="89" y="149"/>
                    <a:pt x="89" y="149"/>
                  </a:cubicBezTo>
                  <a:cubicBezTo>
                    <a:pt x="68" y="204"/>
                    <a:pt x="14" y="244"/>
                    <a:pt x="14" y="244"/>
                  </a:cubicBezTo>
                  <a:cubicBezTo>
                    <a:pt x="0" y="260"/>
                    <a:pt x="23" y="252"/>
                    <a:pt x="23" y="252"/>
                  </a:cubicBezTo>
                  <a:cubicBezTo>
                    <a:pt x="44" y="243"/>
                    <a:pt x="98" y="182"/>
                    <a:pt x="98" y="182"/>
                  </a:cubicBezTo>
                  <a:cubicBezTo>
                    <a:pt x="175" y="91"/>
                    <a:pt x="170" y="55"/>
                    <a:pt x="170" y="55"/>
                  </a:cubicBezTo>
                  <a:cubicBezTo>
                    <a:pt x="188" y="47"/>
                    <a:pt x="210" y="27"/>
                    <a:pt x="210" y="27"/>
                  </a:cubicBezTo>
                  <a:lnTo>
                    <a:pt x="19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9"/>
            <p:cNvSpPr/>
            <p:nvPr/>
          </p:nvSpPr>
          <p:spPr bwMode="auto">
            <a:xfrm>
              <a:off x="8166100" y="3233738"/>
              <a:ext cx="246063" cy="428625"/>
            </a:xfrm>
            <a:custGeom>
              <a:avLst/>
              <a:gdLst>
                <a:gd name="T0" fmla="*/ 9 w 58"/>
                <a:gd name="T1" fmla="*/ 23 h 101"/>
                <a:gd name="T2" fmla="*/ 9 w 58"/>
                <a:gd name="T3" fmla="*/ 86 h 101"/>
                <a:gd name="T4" fmla="*/ 14 w 58"/>
                <a:gd name="T5" fmla="*/ 96 h 101"/>
                <a:gd name="T6" fmla="*/ 51 w 58"/>
                <a:gd name="T7" fmla="*/ 50 h 101"/>
                <a:gd name="T8" fmla="*/ 21 w 58"/>
                <a:gd name="T9" fmla="*/ 11 h 101"/>
                <a:gd name="T10" fmla="*/ 9 w 58"/>
                <a:gd name="T11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01">
                  <a:moveTo>
                    <a:pt x="9" y="23"/>
                  </a:moveTo>
                  <a:cubicBezTo>
                    <a:pt x="9" y="23"/>
                    <a:pt x="23" y="73"/>
                    <a:pt x="9" y="86"/>
                  </a:cubicBezTo>
                  <a:cubicBezTo>
                    <a:pt x="9" y="86"/>
                    <a:pt x="0" y="101"/>
                    <a:pt x="14" y="96"/>
                  </a:cubicBezTo>
                  <a:cubicBezTo>
                    <a:pt x="14" y="96"/>
                    <a:pt x="35" y="62"/>
                    <a:pt x="51" y="50"/>
                  </a:cubicBezTo>
                  <a:cubicBezTo>
                    <a:pt x="51" y="50"/>
                    <a:pt x="58" y="24"/>
                    <a:pt x="21" y="11"/>
                  </a:cubicBezTo>
                  <a:cubicBezTo>
                    <a:pt x="21" y="11"/>
                    <a:pt x="1" y="0"/>
                    <a:pt x="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0"/>
            <p:cNvSpPr>
              <a:spLocks noEditPoints="1"/>
            </p:cNvSpPr>
            <p:nvPr/>
          </p:nvSpPr>
          <p:spPr bwMode="auto">
            <a:xfrm>
              <a:off x="8755063" y="2305050"/>
              <a:ext cx="923925" cy="1587500"/>
            </a:xfrm>
            <a:custGeom>
              <a:avLst/>
              <a:gdLst>
                <a:gd name="T0" fmla="*/ 140 w 218"/>
                <a:gd name="T1" fmla="*/ 7 h 373"/>
                <a:gd name="T2" fmla="*/ 135 w 218"/>
                <a:gd name="T3" fmla="*/ 15 h 373"/>
                <a:gd name="T4" fmla="*/ 112 w 218"/>
                <a:gd name="T5" fmla="*/ 34 h 373"/>
                <a:gd name="T6" fmla="*/ 88 w 218"/>
                <a:gd name="T7" fmla="*/ 44 h 373"/>
                <a:gd name="T8" fmla="*/ 78 w 218"/>
                <a:gd name="T9" fmla="*/ 59 h 373"/>
                <a:gd name="T10" fmla="*/ 39 w 218"/>
                <a:gd name="T11" fmla="*/ 96 h 373"/>
                <a:gd name="T12" fmla="*/ 22 w 218"/>
                <a:gd name="T13" fmla="*/ 82 h 373"/>
                <a:gd name="T14" fmla="*/ 11 w 218"/>
                <a:gd name="T15" fmla="*/ 90 h 373"/>
                <a:gd name="T16" fmla="*/ 17 w 218"/>
                <a:gd name="T17" fmla="*/ 125 h 373"/>
                <a:gd name="T18" fmla="*/ 43 w 218"/>
                <a:gd name="T19" fmla="*/ 111 h 373"/>
                <a:gd name="T20" fmla="*/ 83 w 218"/>
                <a:gd name="T21" fmla="*/ 70 h 373"/>
                <a:gd name="T22" fmla="*/ 112 w 218"/>
                <a:gd name="T23" fmla="*/ 78 h 373"/>
                <a:gd name="T24" fmla="*/ 103 w 218"/>
                <a:gd name="T25" fmla="*/ 99 h 373"/>
                <a:gd name="T26" fmla="*/ 28 w 218"/>
                <a:gd name="T27" fmla="*/ 189 h 373"/>
                <a:gd name="T28" fmla="*/ 27 w 218"/>
                <a:gd name="T29" fmla="*/ 220 h 373"/>
                <a:gd name="T30" fmla="*/ 51 w 218"/>
                <a:gd name="T31" fmla="*/ 220 h 373"/>
                <a:gd name="T32" fmla="*/ 76 w 218"/>
                <a:gd name="T33" fmla="*/ 194 h 373"/>
                <a:gd name="T34" fmla="*/ 67 w 218"/>
                <a:gd name="T35" fmla="*/ 231 h 373"/>
                <a:gd name="T36" fmla="*/ 90 w 218"/>
                <a:gd name="T37" fmla="*/ 244 h 373"/>
                <a:gd name="T38" fmla="*/ 125 w 218"/>
                <a:gd name="T39" fmla="*/ 255 h 373"/>
                <a:gd name="T40" fmla="*/ 3 w 218"/>
                <a:gd name="T41" fmla="*/ 309 h 373"/>
                <a:gd name="T42" fmla="*/ 102 w 218"/>
                <a:gd name="T43" fmla="*/ 361 h 373"/>
                <a:gd name="T44" fmla="*/ 148 w 218"/>
                <a:gd name="T45" fmla="*/ 325 h 373"/>
                <a:gd name="T46" fmla="*/ 149 w 218"/>
                <a:gd name="T47" fmla="*/ 288 h 373"/>
                <a:gd name="T48" fmla="*/ 154 w 218"/>
                <a:gd name="T49" fmla="*/ 280 h 373"/>
                <a:gd name="T50" fmla="*/ 179 w 218"/>
                <a:gd name="T51" fmla="*/ 286 h 373"/>
                <a:gd name="T52" fmla="*/ 193 w 218"/>
                <a:gd name="T53" fmla="*/ 286 h 373"/>
                <a:gd name="T54" fmla="*/ 188 w 218"/>
                <a:gd name="T55" fmla="*/ 262 h 373"/>
                <a:gd name="T56" fmla="*/ 142 w 218"/>
                <a:gd name="T57" fmla="*/ 256 h 373"/>
                <a:gd name="T58" fmla="*/ 99 w 218"/>
                <a:gd name="T59" fmla="*/ 224 h 373"/>
                <a:gd name="T60" fmla="*/ 114 w 218"/>
                <a:gd name="T61" fmla="*/ 162 h 373"/>
                <a:gd name="T62" fmla="*/ 75 w 218"/>
                <a:gd name="T63" fmla="*/ 168 h 373"/>
                <a:gd name="T64" fmla="*/ 111 w 218"/>
                <a:gd name="T65" fmla="*/ 129 h 373"/>
                <a:gd name="T66" fmla="*/ 120 w 218"/>
                <a:gd name="T67" fmla="*/ 111 h 373"/>
                <a:gd name="T68" fmla="*/ 141 w 218"/>
                <a:gd name="T69" fmla="*/ 80 h 373"/>
                <a:gd name="T70" fmla="*/ 172 w 218"/>
                <a:gd name="T71" fmla="*/ 13 h 373"/>
                <a:gd name="T72" fmla="*/ 140 w 218"/>
                <a:gd name="T73" fmla="*/ 7 h 373"/>
                <a:gd name="T74" fmla="*/ 129 w 218"/>
                <a:gd name="T75" fmla="*/ 314 h 373"/>
                <a:gd name="T76" fmla="*/ 63 w 218"/>
                <a:gd name="T77" fmla="*/ 330 h 373"/>
                <a:gd name="T78" fmla="*/ 79 w 218"/>
                <a:gd name="T79" fmla="*/ 301 h 373"/>
                <a:gd name="T80" fmla="*/ 114 w 218"/>
                <a:gd name="T81" fmla="*/ 283 h 373"/>
                <a:gd name="T82" fmla="*/ 129 w 218"/>
                <a:gd name="T83" fmla="*/ 314 h 373"/>
                <a:gd name="T84" fmla="*/ 119 w 218"/>
                <a:gd name="T85" fmla="*/ 50 h 373"/>
                <a:gd name="T86" fmla="*/ 123 w 218"/>
                <a:gd name="T87" fmla="*/ 42 h 373"/>
                <a:gd name="T88" fmla="*/ 136 w 218"/>
                <a:gd name="T89" fmla="*/ 33 h 373"/>
                <a:gd name="T90" fmla="*/ 119 w 218"/>
                <a:gd name="T91" fmla="*/ 5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373">
                  <a:moveTo>
                    <a:pt x="140" y="7"/>
                  </a:moveTo>
                  <a:cubicBezTo>
                    <a:pt x="135" y="15"/>
                    <a:pt x="135" y="15"/>
                    <a:pt x="135" y="15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4"/>
                    <a:pt x="113" y="52"/>
                    <a:pt x="88" y="44"/>
                  </a:cubicBezTo>
                  <a:cubicBezTo>
                    <a:pt x="88" y="44"/>
                    <a:pt x="79" y="44"/>
                    <a:pt x="78" y="59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26" y="107"/>
                    <a:pt x="22" y="82"/>
                  </a:cubicBezTo>
                  <a:cubicBezTo>
                    <a:pt x="22" y="82"/>
                    <a:pt x="18" y="63"/>
                    <a:pt x="11" y="90"/>
                  </a:cubicBezTo>
                  <a:cubicBezTo>
                    <a:pt x="11" y="90"/>
                    <a:pt x="10" y="120"/>
                    <a:pt x="17" y="125"/>
                  </a:cubicBezTo>
                  <a:cubicBezTo>
                    <a:pt x="17" y="125"/>
                    <a:pt x="41" y="132"/>
                    <a:pt x="43" y="111"/>
                  </a:cubicBezTo>
                  <a:cubicBezTo>
                    <a:pt x="43" y="111"/>
                    <a:pt x="78" y="76"/>
                    <a:pt x="83" y="70"/>
                  </a:cubicBezTo>
                  <a:cubicBezTo>
                    <a:pt x="83" y="70"/>
                    <a:pt x="104" y="82"/>
                    <a:pt x="112" y="78"/>
                  </a:cubicBezTo>
                  <a:cubicBezTo>
                    <a:pt x="112" y="78"/>
                    <a:pt x="120" y="81"/>
                    <a:pt x="103" y="99"/>
                  </a:cubicBezTo>
                  <a:cubicBezTo>
                    <a:pt x="103" y="99"/>
                    <a:pt x="44" y="188"/>
                    <a:pt x="28" y="189"/>
                  </a:cubicBezTo>
                  <a:cubicBezTo>
                    <a:pt x="28" y="189"/>
                    <a:pt x="21" y="209"/>
                    <a:pt x="27" y="220"/>
                  </a:cubicBezTo>
                  <a:cubicBezTo>
                    <a:pt x="27" y="220"/>
                    <a:pt x="47" y="225"/>
                    <a:pt x="51" y="220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6" y="194"/>
                    <a:pt x="80" y="207"/>
                    <a:pt x="67" y="231"/>
                  </a:cubicBezTo>
                  <a:cubicBezTo>
                    <a:pt x="67" y="231"/>
                    <a:pt x="66" y="257"/>
                    <a:pt x="90" y="244"/>
                  </a:cubicBezTo>
                  <a:cubicBezTo>
                    <a:pt x="90" y="244"/>
                    <a:pt x="118" y="236"/>
                    <a:pt x="125" y="255"/>
                  </a:cubicBezTo>
                  <a:cubicBezTo>
                    <a:pt x="125" y="255"/>
                    <a:pt x="77" y="246"/>
                    <a:pt x="3" y="309"/>
                  </a:cubicBezTo>
                  <a:cubicBezTo>
                    <a:pt x="3" y="309"/>
                    <a:pt x="0" y="332"/>
                    <a:pt x="102" y="361"/>
                  </a:cubicBezTo>
                  <a:cubicBezTo>
                    <a:pt x="102" y="361"/>
                    <a:pt x="143" y="373"/>
                    <a:pt x="148" y="325"/>
                  </a:cubicBezTo>
                  <a:cubicBezTo>
                    <a:pt x="149" y="288"/>
                    <a:pt x="149" y="288"/>
                    <a:pt x="149" y="288"/>
                  </a:cubicBezTo>
                  <a:cubicBezTo>
                    <a:pt x="149" y="288"/>
                    <a:pt x="143" y="283"/>
                    <a:pt x="154" y="280"/>
                  </a:cubicBezTo>
                  <a:cubicBezTo>
                    <a:pt x="179" y="286"/>
                    <a:pt x="179" y="286"/>
                    <a:pt x="179" y="286"/>
                  </a:cubicBezTo>
                  <a:cubicBezTo>
                    <a:pt x="179" y="286"/>
                    <a:pt x="186" y="300"/>
                    <a:pt x="193" y="286"/>
                  </a:cubicBezTo>
                  <a:cubicBezTo>
                    <a:pt x="193" y="286"/>
                    <a:pt x="218" y="277"/>
                    <a:pt x="188" y="262"/>
                  </a:cubicBezTo>
                  <a:cubicBezTo>
                    <a:pt x="142" y="256"/>
                    <a:pt x="142" y="256"/>
                    <a:pt x="142" y="256"/>
                  </a:cubicBezTo>
                  <a:cubicBezTo>
                    <a:pt x="142" y="256"/>
                    <a:pt x="151" y="228"/>
                    <a:pt x="99" y="224"/>
                  </a:cubicBezTo>
                  <a:cubicBezTo>
                    <a:pt x="114" y="162"/>
                    <a:pt x="114" y="162"/>
                    <a:pt x="114" y="162"/>
                  </a:cubicBezTo>
                  <a:cubicBezTo>
                    <a:pt x="114" y="162"/>
                    <a:pt x="102" y="141"/>
                    <a:pt x="75" y="168"/>
                  </a:cubicBezTo>
                  <a:cubicBezTo>
                    <a:pt x="75" y="168"/>
                    <a:pt x="98" y="137"/>
                    <a:pt x="111" y="129"/>
                  </a:cubicBezTo>
                  <a:cubicBezTo>
                    <a:pt x="111" y="129"/>
                    <a:pt x="118" y="129"/>
                    <a:pt x="120" y="111"/>
                  </a:cubicBezTo>
                  <a:cubicBezTo>
                    <a:pt x="120" y="111"/>
                    <a:pt x="130" y="109"/>
                    <a:pt x="141" y="80"/>
                  </a:cubicBezTo>
                  <a:cubicBezTo>
                    <a:pt x="141" y="80"/>
                    <a:pt x="157" y="80"/>
                    <a:pt x="172" y="13"/>
                  </a:cubicBezTo>
                  <a:cubicBezTo>
                    <a:pt x="172" y="13"/>
                    <a:pt x="152" y="0"/>
                    <a:pt x="140" y="7"/>
                  </a:cubicBezTo>
                  <a:close/>
                  <a:moveTo>
                    <a:pt x="129" y="314"/>
                  </a:moveTo>
                  <a:cubicBezTo>
                    <a:pt x="123" y="356"/>
                    <a:pt x="63" y="330"/>
                    <a:pt x="63" y="330"/>
                  </a:cubicBezTo>
                  <a:cubicBezTo>
                    <a:pt x="32" y="324"/>
                    <a:pt x="79" y="301"/>
                    <a:pt x="79" y="301"/>
                  </a:cubicBezTo>
                  <a:cubicBezTo>
                    <a:pt x="114" y="283"/>
                    <a:pt x="114" y="283"/>
                    <a:pt x="114" y="283"/>
                  </a:cubicBezTo>
                  <a:cubicBezTo>
                    <a:pt x="145" y="270"/>
                    <a:pt x="129" y="314"/>
                    <a:pt x="129" y="314"/>
                  </a:cubicBezTo>
                  <a:close/>
                  <a:moveTo>
                    <a:pt x="119" y="50"/>
                  </a:moveTo>
                  <a:cubicBezTo>
                    <a:pt x="119" y="50"/>
                    <a:pt x="118" y="45"/>
                    <a:pt x="123" y="4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28" y="63"/>
                    <a:pt x="11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1"/>
            <p:cNvSpPr>
              <a:spLocks noEditPoints="1"/>
            </p:cNvSpPr>
            <p:nvPr/>
          </p:nvSpPr>
          <p:spPr bwMode="auto">
            <a:xfrm>
              <a:off x="6375400" y="2355850"/>
              <a:ext cx="836613" cy="1490663"/>
            </a:xfrm>
            <a:custGeom>
              <a:avLst/>
              <a:gdLst>
                <a:gd name="T0" fmla="*/ 115 w 197"/>
                <a:gd name="T1" fmla="*/ 250 h 350"/>
                <a:gd name="T2" fmla="*/ 144 w 197"/>
                <a:gd name="T3" fmla="*/ 194 h 350"/>
                <a:gd name="T4" fmla="*/ 141 w 197"/>
                <a:gd name="T5" fmla="*/ 178 h 350"/>
                <a:gd name="T6" fmla="*/ 145 w 197"/>
                <a:gd name="T7" fmla="*/ 168 h 350"/>
                <a:gd name="T8" fmla="*/ 137 w 197"/>
                <a:gd name="T9" fmla="*/ 162 h 350"/>
                <a:gd name="T10" fmla="*/ 119 w 197"/>
                <a:gd name="T11" fmla="*/ 145 h 350"/>
                <a:gd name="T12" fmla="*/ 129 w 197"/>
                <a:gd name="T13" fmla="*/ 132 h 350"/>
                <a:gd name="T14" fmla="*/ 171 w 197"/>
                <a:gd name="T15" fmla="*/ 107 h 350"/>
                <a:gd name="T16" fmla="*/ 191 w 197"/>
                <a:gd name="T17" fmla="*/ 60 h 350"/>
                <a:gd name="T18" fmla="*/ 181 w 197"/>
                <a:gd name="T19" fmla="*/ 46 h 350"/>
                <a:gd name="T20" fmla="*/ 168 w 197"/>
                <a:gd name="T21" fmla="*/ 62 h 350"/>
                <a:gd name="T22" fmla="*/ 133 w 197"/>
                <a:gd name="T23" fmla="*/ 90 h 350"/>
                <a:gd name="T24" fmla="*/ 151 w 197"/>
                <a:gd name="T25" fmla="*/ 35 h 350"/>
                <a:gd name="T26" fmla="*/ 149 w 197"/>
                <a:gd name="T27" fmla="*/ 15 h 350"/>
                <a:gd name="T28" fmla="*/ 137 w 197"/>
                <a:gd name="T29" fmla="*/ 30 h 350"/>
                <a:gd name="T30" fmla="*/ 90 w 197"/>
                <a:gd name="T31" fmla="*/ 123 h 350"/>
                <a:gd name="T32" fmla="*/ 60 w 197"/>
                <a:gd name="T33" fmla="*/ 138 h 350"/>
                <a:gd name="T34" fmla="*/ 45 w 197"/>
                <a:gd name="T35" fmla="*/ 154 h 350"/>
                <a:gd name="T36" fmla="*/ 69 w 197"/>
                <a:gd name="T37" fmla="*/ 173 h 350"/>
                <a:gd name="T38" fmla="*/ 41 w 197"/>
                <a:gd name="T39" fmla="*/ 234 h 350"/>
                <a:gd name="T40" fmla="*/ 32 w 197"/>
                <a:gd name="T41" fmla="*/ 251 h 350"/>
                <a:gd name="T42" fmla="*/ 52 w 197"/>
                <a:gd name="T43" fmla="*/ 265 h 350"/>
                <a:gd name="T44" fmla="*/ 85 w 197"/>
                <a:gd name="T45" fmla="*/ 246 h 350"/>
                <a:gd name="T46" fmla="*/ 88 w 197"/>
                <a:gd name="T47" fmla="*/ 253 h 350"/>
                <a:gd name="T48" fmla="*/ 78 w 197"/>
                <a:gd name="T49" fmla="*/ 281 h 350"/>
                <a:gd name="T50" fmla="*/ 48 w 197"/>
                <a:gd name="T51" fmla="*/ 302 h 350"/>
                <a:gd name="T52" fmla="*/ 34 w 197"/>
                <a:gd name="T53" fmla="*/ 306 h 350"/>
                <a:gd name="T54" fmla="*/ 31 w 197"/>
                <a:gd name="T55" fmla="*/ 339 h 350"/>
                <a:gd name="T56" fmla="*/ 51 w 197"/>
                <a:gd name="T57" fmla="*/ 332 h 350"/>
                <a:gd name="T58" fmla="*/ 65 w 197"/>
                <a:gd name="T59" fmla="*/ 309 h 350"/>
                <a:gd name="T60" fmla="*/ 108 w 197"/>
                <a:gd name="T61" fmla="*/ 342 h 350"/>
                <a:gd name="T62" fmla="*/ 115 w 197"/>
                <a:gd name="T63" fmla="*/ 309 h 350"/>
                <a:gd name="T64" fmla="*/ 115 w 197"/>
                <a:gd name="T65" fmla="*/ 250 h 350"/>
                <a:gd name="T66" fmla="*/ 85 w 197"/>
                <a:gd name="T67" fmla="*/ 220 h 350"/>
                <a:gd name="T68" fmla="*/ 66 w 197"/>
                <a:gd name="T69" fmla="*/ 232 h 350"/>
                <a:gd name="T70" fmla="*/ 82 w 197"/>
                <a:gd name="T71" fmla="*/ 178 h 350"/>
                <a:gd name="T72" fmla="*/ 106 w 197"/>
                <a:gd name="T73" fmla="*/ 154 h 350"/>
                <a:gd name="T74" fmla="*/ 95 w 197"/>
                <a:gd name="T75" fmla="*/ 197 h 350"/>
                <a:gd name="T76" fmla="*/ 85 w 197"/>
                <a:gd name="T77" fmla="*/ 22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7" h="350">
                  <a:moveTo>
                    <a:pt x="115" y="250"/>
                  </a:moveTo>
                  <a:cubicBezTo>
                    <a:pt x="115" y="250"/>
                    <a:pt x="109" y="233"/>
                    <a:pt x="144" y="194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37" y="162"/>
                    <a:pt x="137" y="162"/>
                    <a:pt x="137" y="162"/>
                  </a:cubicBezTo>
                  <a:cubicBezTo>
                    <a:pt x="137" y="162"/>
                    <a:pt x="136" y="145"/>
                    <a:pt x="119" y="145"/>
                  </a:cubicBezTo>
                  <a:cubicBezTo>
                    <a:pt x="119" y="145"/>
                    <a:pt x="110" y="143"/>
                    <a:pt x="129" y="132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7" y="52"/>
                    <a:pt x="181" y="46"/>
                  </a:cubicBezTo>
                  <a:cubicBezTo>
                    <a:pt x="181" y="46"/>
                    <a:pt x="179" y="56"/>
                    <a:pt x="168" y="62"/>
                  </a:cubicBezTo>
                  <a:cubicBezTo>
                    <a:pt x="157" y="67"/>
                    <a:pt x="141" y="81"/>
                    <a:pt x="133" y="90"/>
                  </a:cubicBezTo>
                  <a:cubicBezTo>
                    <a:pt x="133" y="90"/>
                    <a:pt x="150" y="45"/>
                    <a:pt x="151" y="3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5"/>
                    <a:pt x="138" y="0"/>
                    <a:pt x="137" y="30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60" y="138"/>
                    <a:pt x="60" y="138"/>
                    <a:pt x="60" y="138"/>
                  </a:cubicBezTo>
                  <a:cubicBezTo>
                    <a:pt x="60" y="138"/>
                    <a:pt x="32" y="132"/>
                    <a:pt x="45" y="154"/>
                  </a:cubicBezTo>
                  <a:cubicBezTo>
                    <a:pt x="69" y="173"/>
                    <a:pt x="69" y="173"/>
                    <a:pt x="69" y="173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5" y="246"/>
                    <a:pt x="89" y="246"/>
                    <a:pt x="88" y="253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8" y="281"/>
                    <a:pt x="56" y="303"/>
                    <a:pt x="48" y="302"/>
                  </a:cubicBezTo>
                  <a:cubicBezTo>
                    <a:pt x="48" y="302"/>
                    <a:pt x="45" y="302"/>
                    <a:pt x="34" y="306"/>
                  </a:cubicBezTo>
                  <a:cubicBezTo>
                    <a:pt x="34" y="306"/>
                    <a:pt x="0" y="323"/>
                    <a:pt x="31" y="339"/>
                  </a:cubicBezTo>
                  <a:cubicBezTo>
                    <a:pt x="31" y="339"/>
                    <a:pt x="41" y="350"/>
                    <a:pt x="51" y="332"/>
                  </a:cubicBezTo>
                  <a:cubicBezTo>
                    <a:pt x="65" y="309"/>
                    <a:pt x="65" y="309"/>
                    <a:pt x="65" y="309"/>
                  </a:cubicBezTo>
                  <a:cubicBezTo>
                    <a:pt x="108" y="342"/>
                    <a:pt x="108" y="342"/>
                    <a:pt x="108" y="342"/>
                  </a:cubicBezTo>
                  <a:cubicBezTo>
                    <a:pt x="108" y="342"/>
                    <a:pt x="117" y="330"/>
                    <a:pt x="115" y="309"/>
                  </a:cubicBezTo>
                  <a:lnTo>
                    <a:pt x="115" y="250"/>
                  </a:lnTo>
                  <a:close/>
                  <a:moveTo>
                    <a:pt x="85" y="220"/>
                  </a:moveTo>
                  <a:cubicBezTo>
                    <a:pt x="66" y="232"/>
                    <a:pt x="66" y="232"/>
                    <a:pt x="66" y="232"/>
                  </a:cubicBezTo>
                  <a:cubicBezTo>
                    <a:pt x="82" y="178"/>
                    <a:pt x="82" y="178"/>
                    <a:pt x="82" y="178"/>
                  </a:cubicBezTo>
                  <a:cubicBezTo>
                    <a:pt x="87" y="161"/>
                    <a:pt x="106" y="154"/>
                    <a:pt x="106" y="154"/>
                  </a:cubicBezTo>
                  <a:cubicBezTo>
                    <a:pt x="105" y="170"/>
                    <a:pt x="95" y="197"/>
                    <a:pt x="95" y="197"/>
                  </a:cubicBezTo>
                  <a:cubicBezTo>
                    <a:pt x="90" y="212"/>
                    <a:pt x="85" y="220"/>
                    <a:pt x="85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2"/>
            <p:cNvSpPr/>
            <p:nvPr/>
          </p:nvSpPr>
          <p:spPr bwMode="auto">
            <a:xfrm>
              <a:off x="6842125" y="3475038"/>
              <a:ext cx="296863" cy="265113"/>
            </a:xfrm>
            <a:custGeom>
              <a:avLst/>
              <a:gdLst>
                <a:gd name="T0" fmla="*/ 51 w 70"/>
                <a:gd name="T1" fmla="*/ 9 h 62"/>
                <a:gd name="T2" fmla="*/ 22 w 70"/>
                <a:gd name="T3" fmla="*/ 0 h 62"/>
                <a:gd name="T4" fmla="*/ 18 w 70"/>
                <a:gd name="T5" fmla="*/ 12 h 62"/>
                <a:gd name="T6" fmla="*/ 37 w 70"/>
                <a:gd name="T7" fmla="*/ 39 h 62"/>
                <a:gd name="T8" fmla="*/ 57 w 70"/>
                <a:gd name="T9" fmla="*/ 44 h 62"/>
                <a:gd name="T10" fmla="*/ 64 w 70"/>
                <a:gd name="T11" fmla="*/ 30 h 62"/>
                <a:gd name="T12" fmla="*/ 51 w 70"/>
                <a:gd name="T13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2">
                  <a:moveTo>
                    <a:pt x="51" y="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0" y="1"/>
                    <a:pt x="18" y="12"/>
                  </a:cubicBezTo>
                  <a:cubicBezTo>
                    <a:pt x="18" y="12"/>
                    <a:pt x="32" y="27"/>
                    <a:pt x="37" y="39"/>
                  </a:cubicBezTo>
                  <a:cubicBezTo>
                    <a:pt x="37" y="39"/>
                    <a:pt x="42" y="62"/>
                    <a:pt x="57" y="4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70" y="17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"/>
            <p:cNvSpPr/>
            <p:nvPr/>
          </p:nvSpPr>
          <p:spPr bwMode="auto">
            <a:xfrm>
              <a:off x="519271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0 w 39"/>
                <a:gd name="T11" fmla="*/ 50 h 50"/>
                <a:gd name="T12" fmla="*/ 7 w 39"/>
                <a:gd name="T13" fmla="*/ 48 h 50"/>
                <a:gd name="T14" fmla="*/ 4 w 39"/>
                <a:gd name="T15" fmla="*/ 50 h 50"/>
                <a:gd name="T16" fmla="*/ 2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2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0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4" y="49"/>
                    <a:pt x="4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2" y="20"/>
                    <a:pt x="2" y="13"/>
                  </a:cubicBezTo>
                  <a:cubicBezTo>
                    <a:pt x="2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"/>
            <p:cNvSpPr/>
            <p:nvPr/>
          </p:nvSpPr>
          <p:spPr bwMode="auto">
            <a:xfrm>
              <a:off x="5387975" y="4046538"/>
              <a:ext cx="249238" cy="204788"/>
            </a:xfrm>
            <a:custGeom>
              <a:avLst/>
              <a:gdLst>
                <a:gd name="T0" fmla="*/ 0 w 59"/>
                <a:gd name="T1" fmla="*/ 47 h 48"/>
                <a:gd name="T2" fmla="*/ 8 w 59"/>
                <a:gd name="T3" fmla="*/ 40 h 48"/>
                <a:gd name="T4" fmla="*/ 8 w 59"/>
                <a:gd name="T5" fmla="*/ 8 h 48"/>
                <a:gd name="T6" fmla="*/ 0 w 59"/>
                <a:gd name="T7" fmla="*/ 2 h 48"/>
                <a:gd name="T8" fmla="*/ 0 w 59"/>
                <a:gd name="T9" fmla="*/ 0 h 48"/>
                <a:gd name="T10" fmla="*/ 24 w 59"/>
                <a:gd name="T11" fmla="*/ 0 h 48"/>
                <a:gd name="T12" fmla="*/ 24 w 59"/>
                <a:gd name="T13" fmla="*/ 2 h 48"/>
                <a:gd name="T14" fmla="*/ 17 w 59"/>
                <a:gd name="T15" fmla="*/ 8 h 48"/>
                <a:gd name="T16" fmla="*/ 17 w 59"/>
                <a:gd name="T17" fmla="*/ 22 h 48"/>
                <a:gd name="T18" fmla="*/ 43 w 59"/>
                <a:gd name="T19" fmla="*/ 22 h 48"/>
                <a:gd name="T20" fmla="*/ 43 w 59"/>
                <a:gd name="T21" fmla="*/ 8 h 48"/>
                <a:gd name="T22" fmla="*/ 35 w 59"/>
                <a:gd name="T23" fmla="*/ 2 h 48"/>
                <a:gd name="T24" fmla="*/ 35 w 59"/>
                <a:gd name="T25" fmla="*/ 0 h 48"/>
                <a:gd name="T26" fmla="*/ 59 w 59"/>
                <a:gd name="T27" fmla="*/ 0 h 48"/>
                <a:gd name="T28" fmla="*/ 59 w 59"/>
                <a:gd name="T29" fmla="*/ 2 h 48"/>
                <a:gd name="T30" fmla="*/ 52 w 59"/>
                <a:gd name="T31" fmla="*/ 8 h 48"/>
                <a:gd name="T32" fmla="*/ 52 w 59"/>
                <a:gd name="T33" fmla="*/ 41 h 48"/>
                <a:gd name="T34" fmla="*/ 59 w 59"/>
                <a:gd name="T35" fmla="*/ 47 h 48"/>
                <a:gd name="T36" fmla="*/ 59 w 59"/>
                <a:gd name="T37" fmla="*/ 48 h 48"/>
                <a:gd name="T38" fmla="*/ 35 w 59"/>
                <a:gd name="T39" fmla="*/ 48 h 48"/>
                <a:gd name="T40" fmla="*/ 35 w 59"/>
                <a:gd name="T41" fmla="*/ 47 h 48"/>
                <a:gd name="T42" fmla="*/ 43 w 59"/>
                <a:gd name="T43" fmla="*/ 40 h 48"/>
                <a:gd name="T44" fmla="*/ 43 w 59"/>
                <a:gd name="T45" fmla="*/ 26 h 48"/>
                <a:gd name="T46" fmla="*/ 17 w 59"/>
                <a:gd name="T47" fmla="*/ 26 h 48"/>
                <a:gd name="T48" fmla="*/ 17 w 59"/>
                <a:gd name="T49" fmla="*/ 41 h 48"/>
                <a:gd name="T50" fmla="*/ 24 w 59"/>
                <a:gd name="T51" fmla="*/ 47 h 48"/>
                <a:gd name="T52" fmla="*/ 24 w 59"/>
                <a:gd name="T53" fmla="*/ 48 h 48"/>
                <a:gd name="T54" fmla="*/ 0 w 59"/>
                <a:gd name="T55" fmla="*/ 48 h 48"/>
                <a:gd name="T56" fmla="*/ 0 w 59"/>
                <a:gd name="T5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48">
                  <a:moveTo>
                    <a:pt x="0" y="47"/>
                  </a:moveTo>
                  <a:cubicBezTo>
                    <a:pt x="7" y="47"/>
                    <a:pt x="8" y="45"/>
                    <a:pt x="8" y="4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42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3" y="2"/>
                    <a:pt x="52" y="3"/>
                    <a:pt x="52" y="8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5"/>
                    <a:pt x="53" y="47"/>
                    <a:pt x="59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3" y="47"/>
                    <a:pt x="43" y="45"/>
                    <a:pt x="43" y="4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5"/>
                    <a:pt x="17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649913" y="4046538"/>
              <a:ext cx="258763" cy="204788"/>
            </a:xfrm>
            <a:custGeom>
              <a:avLst/>
              <a:gdLst>
                <a:gd name="T0" fmla="*/ 18 w 61"/>
                <a:gd name="T1" fmla="*/ 30 h 48"/>
                <a:gd name="T2" fmla="*/ 28 w 61"/>
                <a:gd name="T3" fmla="*/ 10 h 48"/>
                <a:gd name="T4" fmla="*/ 38 w 61"/>
                <a:gd name="T5" fmla="*/ 30 h 48"/>
                <a:gd name="T6" fmla="*/ 18 w 61"/>
                <a:gd name="T7" fmla="*/ 30 h 48"/>
                <a:gd name="T8" fmla="*/ 61 w 61"/>
                <a:gd name="T9" fmla="*/ 47 h 48"/>
                <a:gd name="T10" fmla="*/ 53 w 61"/>
                <a:gd name="T11" fmla="*/ 41 h 48"/>
                <a:gd name="T12" fmla="*/ 31 w 61"/>
                <a:gd name="T13" fmla="*/ 0 h 48"/>
                <a:gd name="T14" fmla="*/ 29 w 61"/>
                <a:gd name="T15" fmla="*/ 0 h 48"/>
                <a:gd name="T16" fmla="*/ 11 w 61"/>
                <a:gd name="T17" fmla="*/ 35 h 48"/>
                <a:gd name="T18" fmla="*/ 5 w 61"/>
                <a:gd name="T19" fmla="*/ 45 h 48"/>
                <a:gd name="T20" fmla="*/ 0 w 61"/>
                <a:gd name="T21" fmla="*/ 47 h 48"/>
                <a:gd name="T22" fmla="*/ 0 w 61"/>
                <a:gd name="T23" fmla="*/ 48 h 48"/>
                <a:gd name="T24" fmla="*/ 18 w 61"/>
                <a:gd name="T25" fmla="*/ 48 h 48"/>
                <a:gd name="T26" fmla="*/ 18 w 61"/>
                <a:gd name="T27" fmla="*/ 47 h 48"/>
                <a:gd name="T28" fmla="*/ 12 w 61"/>
                <a:gd name="T29" fmla="*/ 44 h 48"/>
                <a:gd name="T30" fmla="*/ 12 w 61"/>
                <a:gd name="T31" fmla="*/ 41 h 48"/>
                <a:gd name="T32" fmla="*/ 16 w 61"/>
                <a:gd name="T33" fmla="*/ 33 h 48"/>
                <a:gd name="T34" fmla="*/ 39 w 61"/>
                <a:gd name="T35" fmla="*/ 33 h 48"/>
                <a:gd name="T36" fmla="*/ 43 w 61"/>
                <a:gd name="T37" fmla="*/ 40 h 48"/>
                <a:gd name="T38" fmla="*/ 44 w 61"/>
                <a:gd name="T39" fmla="*/ 44 h 48"/>
                <a:gd name="T40" fmla="*/ 38 w 61"/>
                <a:gd name="T41" fmla="*/ 47 h 48"/>
                <a:gd name="T42" fmla="*/ 38 w 61"/>
                <a:gd name="T43" fmla="*/ 48 h 48"/>
                <a:gd name="T44" fmla="*/ 61 w 61"/>
                <a:gd name="T45" fmla="*/ 48 h 48"/>
                <a:gd name="T46" fmla="*/ 61 w 61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48">
                  <a:moveTo>
                    <a:pt x="18" y="3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30"/>
                    <a:pt x="38" y="30"/>
                    <a:pt x="38" y="30"/>
                  </a:cubicBezTo>
                  <a:lnTo>
                    <a:pt x="18" y="30"/>
                  </a:lnTo>
                  <a:close/>
                  <a:moveTo>
                    <a:pt x="61" y="47"/>
                  </a:moveTo>
                  <a:cubicBezTo>
                    <a:pt x="57" y="47"/>
                    <a:pt x="55" y="46"/>
                    <a:pt x="53" y="4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8"/>
                    <a:pt x="7" y="44"/>
                    <a:pt x="5" y="45"/>
                  </a:cubicBezTo>
                  <a:cubicBezTo>
                    <a:pt x="3" y="47"/>
                    <a:pt x="2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2" y="47"/>
                    <a:pt x="12" y="44"/>
                  </a:cubicBezTo>
                  <a:cubicBezTo>
                    <a:pt x="12" y="43"/>
                    <a:pt x="12" y="42"/>
                    <a:pt x="12" y="4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1"/>
                    <a:pt x="44" y="43"/>
                    <a:pt x="44" y="44"/>
                  </a:cubicBezTo>
                  <a:cubicBezTo>
                    <a:pt x="44" y="47"/>
                    <a:pt x="42" y="47"/>
                    <a:pt x="38" y="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6"/>
            <p:cNvSpPr/>
            <p:nvPr/>
          </p:nvSpPr>
          <p:spPr bwMode="auto">
            <a:xfrm>
              <a:off x="5918200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84900" y="4046538"/>
              <a:ext cx="246063" cy="204788"/>
            </a:xfrm>
            <a:custGeom>
              <a:avLst/>
              <a:gdLst>
                <a:gd name="T0" fmla="*/ 17 w 58"/>
                <a:gd name="T1" fmla="*/ 6 h 48"/>
                <a:gd name="T2" fmla="*/ 21 w 58"/>
                <a:gd name="T3" fmla="*/ 3 h 48"/>
                <a:gd name="T4" fmla="*/ 41 w 58"/>
                <a:gd name="T5" fmla="*/ 8 h 48"/>
                <a:gd name="T6" fmla="*/ 49 w 58"/>
                <a:gd name="T7" fmla="*/ 25 h 48"/>
                <a:gd name="T8" fmla="*/ 22 w 58"/>
                <a:gd name="T9" fmla="*/ 46 h 48"/>
                <a:gd name="T10" fmla="*/ 17 w 58"/>
                <a:gd name="T11" fmla="*/ 43 h 48"/>
                <a:gd name="T12" fmla="*/ 17 w 58"/>
                <a:gd name="T13" fmla="*/ 6 h 48"/>
                <a:gd name="T14" fmla="*/ 0 w 58"/>
                <a:gd name="T15" fmla="*/ 48 h 48"/>
                <a:gd name="T16" fmla="*/ 25 w 58"/>
                <a:gd name="T17" fmla="*/ 48 h 48"/>
                <a:gd name="T18" fmla="*/ 58 w 58"/>
                <a:gd name="T19" fmla="*/ 25 h 48"/>
                <a:gd name="T20" fmla="*/ 23 w 58"/>
                <a:gd name="T21" fmla="*/ 0 h 48"/>
                <a:gd name="T22" fmla="*/ 0 w 58"/>
                <a:gd name="T23" fmla="*/ 0 h 48"/>
                <a:gd name="T24" fmla="*/ 0 w 58"/>
                <a:gd name="T25" fmla="*/ 2 h 48"/>
                <a:gd name="T26" fmla="*/ 8 w 58"/>
                <a:gd name="T27" fmla="*/ 8 h 48"/>
                <a:gd name="T28" fmla="*/ 8 w 58"/>
                <a:gd name="T29" fmla="*/ 41 h 48"/>
                <a:gd name="T30" fmla="*/ 0 w 58"/>
                <a:gd name="T31" fmla="*/ 47 h 48"/>
                <a:gd name="T32" fmla="*/ 0 w 58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8">
                  <a:moveTo>
                    <a:pt x="17" y="6"/>
                  </a:moveTo>
                  <a:cubicBezTo>
                    <a:pt x="17" y="5"/>
                    <a:pt x="17" y="3"/>
                    <a:pt x="21" y="3"/>
                  </a:cubicBezTo>
                  <a:cubicBezTo>
                    <a:pt x="32" y="3"/>
                    <a:pt x="36" y="5"/>
                    <a:pt x="41" y="8"/>
                  </a:cubicBezTo>
                  <a:cubicBezTo>
                    <a:pt x="47" y="13"/>
                    <a:pt x="49" y="19"/>
                    <a:pt x="49" y="25"/>
                  </a:cubicBezTo>
                  <a:cubicBezTo>
                    <a:pt x="49" y="46"/>
                    <a:pt x="27" y="46"/>
                    <a:pt x="22" y="46"/>
                  </a:cubicBezTo>
                  <a:cubicBezTo>
                    <a:pt x="18" y="46"/>
                    <a:pt x="17" y="45"/>
                    <a:pt x="17" y="43"/>
                  </a:cubicBezTo>
                  <a:lnTo>
                    <a:pt x="17" y="6"/>
                  </a:lnTo>
                  <a:close/>
                  <a:moveTo>
                    <a:pt x="0" y="48"/>
                  </a:moveTo>
                  <a:cubicBezTo>
                    <a:pt x="25" y="48"/>
                    <a:pt x="25" y="48"/>
                    <a:pt x="25" y="48"/>
                  </a:cubicBezTo>
                  <a:cubicBezTo>
                    <a:pt x="51" y="48"/>
                    <a:pt x="58" y="34"/>
                    <a:pt x="58" y="25"/>
                  </a:cubicBezTo>
                  <a:cubicBezTo>
                    <a:pt x="58" y="8"/>
                    <a:pt x="44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8" y="3"/>
                    <a:pt x="8" y="8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6"/>
                    <a:pt x="7" y="47"/>
                    <a:pt x="0" y="47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456363" y="4041775"/>
              <a:ext cx="241300" cy="212725"/>
            </a:xfrm>
            <a:custGeom>
              <a:avLst/>
              <a:gdLst>
                <a:gd name="T0" fmla="*/ 29 w 57"/>
                <a:gd name="T1" fmla="*/ 48 h 50"/>
                <a:gd name="T2" fmla="*/ 10 w 57"/>
                <a:gd name="T3" fmla="*/ 25 h 50"/>
                <a:gd name="T4" fmla="*/ 29 w 57"/>
                <a:gd name="T5" fmla="*/ 3 h 50"/>
                <a:gd name="T6" fmla="*/ 47 w 57"/>
                <a:gd name="T7" fmla="*/ 25 h 50"/>
                <a:gd name="T8" fmla="*/ 29 w 57"/>
                <a:gd name="T9" fmla="*/ 48 h 50"/>
                <a:gd name="T10" fmla="*/ 29 w 57"/>
                <a:gd name="T11" fmla="*/ 50 h 50"/>
                <a:gd name="T12" fmla="*/ 57 w 57"/>
                <a:gd name="T13" fmla="*/ 26 h 50"/>
                <a:gd name="T14" fmla="*/ 29 w 57"/>
                <a:gd name="T15" fmla="*/ 0 h 50"/>
                <a:gd name="T16" fmla="*/ 0 w 57"/>
                <a:gd name="T17" fmla="*/ 26 h 50"/>
                <a:gd name="T18" fmla="*/ 29 w 57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0">
                  <a:moveTo>
                    <a:pt x="29" y="48"/>
                  </a:moveTo>
                  <a:cubicBezTo>
                    <a:pt x="19" y="48"/>
                    <a:pt x="10" y="41"/>
                    <a:pt x="10" y="25"/>
                  </a:cubicBezTo>
                  <a:cubicBezTo>
                    <a:pt x="10" y="9"/>
                    <a:pt x="20" y="3"/>
                    <a:pt x="29" y="3"/>
                  </a:cubicBezTo>
                  <a:cubicBezTo>
                    <a:pt x="38" y="3"/>
                    <a:pt x="47" y="9"/>
                    <a:pt x="47" y="25"/>
                  </a:cubicBezTo>
                  <a:cubicBezTo>
                    <a:pt x="47" y="41"/>
                    <a:pt x="38" y="48"/>
                    <a:pt x="29" y="48"/>
                  </a:cubicBezTo>
                  <a:close/>
                  <a:moveTo>
                    <a:pt x="29" y="50"/>
                  </a:moveTo>
                  <a:cubicBezTo>
                    <a:pt x="44" y="50"/>
                    <a:pt x="57" y="41"/>
                    <a:pt x="57" y="26"/>
                  </a:cubicBezTo>
                  <a:cubicBezTo>
                    <a:pt x="57" y="9"/>
                    <a:pt x="43" y="0"/>
                    <a:pt x="29" y="0"/>
                  </a:cubicBezTo>
                  <a:cubicBezTo>
                    <a:pt x="14" y="0"/>
                    <a:pt x="0" y="9"/>
                    <a:pt x="0" y="26"/>
                  </a:cubicBezTo>
                  <a:cubicBezTo>
                    <a:pt x="0" y="41"/>
                    <a:pt x="13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9"/>
            <p:cNvSpPr/>
            <p:nvPr/>
          </p:nvSpPr>
          <p:spPr bwMode="auto">
            <a:xfrm>
              <a:off x="6715125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3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1 w 60"/>
                <a:gd name="T15" fmla="*/ 47 h 49"/>
                <a:gd name="T16" fmla="*/ 21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9 w 60"/>
                <a:gd name="T23" fmla="*/ 38 h 49"/>
                <a:gd name="T24" fmla="*/ 9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9" y="46"/>
                    <a:pt x="9" y="3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20"/>
            <p:cNvSpPr/>
            <p:nvPr/>
          </p:nvSpPr>
          <p:spPr bwMode="auto">
            <a:xfrm>
              <a:off x="6991350" y="4041775"/>
              <a:ext cx="246063" cy="212725"/>
            </a:xfrm>
            <a:custGeom>
              <a:avLst/>
              <a:gdLst>
                <a:gd name="T0" fmla="*/ 58 w 58"/>
                <a:gd name="T1" fmla="*/ 25 h 50"/>
                <a:gd name="T2" fmla="*/ 52 w 58"/>
                <a:gd name="T3" fmla="*/ 31 h 50"/>
                <a:gd name="T4" fmla="*/ 52 w 58"/>
                <a:gd name="T5" fmla="*/ 45 h 50"/>
                <a:gd name="T6" fmla="*/ 31 w 58"/>
                <a:gd name="T7" fmla="*/ 50 h 50"/>
                <a:gd name="T8" fmla="*/ 7 w 58"/>
                <a:gd name="T9" fmla="*/ 43 h 50"/>
                <a:gd name="T10" fmla="*/ 0 w 58"/>
                <a:gd name="T11" fmla="*/ 25 h 50"/>
                <a:gd name="T12" fmla="*/ 29 w 58"/>
                <a:gd name="T13" fmla="*/ 0 h 50"/>
                <a:gd name="T14" fmla="*/ 45 w 58"/>
                <a:gd name="T15" fmla="*/ 3 h 50"/>
                <a:gd name="T16" fmla="*/ 49 w 58"/>
                <a:gd name="T17" fmla="*/ 0 h 50"/>
                <a:gd name="T18" fmla="*/ 51 w 58"/>
                <a:gd name="T19" fmla="*/ 0 h 50"/>
                <a:gd name="T20" fmla="*/ 52 w 58"/>
                <a:gd name="T21" fmla="*/ 16 h 50"/>
                <a:gd name="T22" fmla="*/ 50 w 58"/>
                <a:gd name="T23" fmla="*/ 16 h 50"/>
                <a:gd name="T24" fmla="*/ 31 w 58"/>
                <a:gd name="T25" fmla="*/ 3 h 50"/>
                <a:gd name="T26" fmla="*/ 9 w 58"/>
                <a:gd name="T27" fmla="*/ 26 h 50"/>
                <a:gd name="T28" fmla="*/ 32 w 58"/>
                <a:gd name="T29" fmla="*/ 48 h 50"/>
                <a:gd name="T30" fmla="*/ 44 w 58"/>
                <a:gd name="T31" fmla="*/ 43 h 50"/>
                <a:gd name="T32" fmla="*/ 44 w 58"/>
                <a:gd name="T33" fmla="*/ 32 h 50"/>
                <a:gd name="T34" fmla="*/ 36 w 58"/>
                <a:gd name="T35" fmla="*/ 25 h 50"/>
                <a:gd name="T36" fmla="*/ 36 w 58"/>
                <a:gd name="T37" fmla="*/ 24 h 50"/>
                <a:gd name="T38" fmla="*/ 58 w 58"/>
                <a:gd name="T39" fmla="*/ 24 h 50"/>
                <a:gd name="T40" fmla="*/ 58 w 58"/>
                <a:gd name="T4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0">
                  <a:moveTo>
                    <a:pt x="58" y="25"/>
                  </a:moveTo>
                  <a:cubicBezTo>
                    <a:pt x="55" y="25"/>
                    <a:pt x="52" y="26"/>
                    <a:pt x="52" y="3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6"/>
                    <a:pt x="41" y="50"/>
                    <a:pt x="31" y="50"/>
                  </a:cubicBezTo>
                  <a:cubicBezTo>
                    <a:pt x="23" y="50"/>
                    <a:pt x="13" y="48"/>
                    <a:pt x="7" y="43"/>
                  </a:cubicBezTo>
                  <a:cubicBezTo>
                    <a:pt x="2" y="38"/>
                    <a:pt x="0" y="34"/>
                    <a:pt x="0" y="25"/>
                  </a:cubicBezTo>
                  <a:cubicBezTo>
                    <a:pt x="0" y="13"/>
                    <a:pt x="11" y="0"/>
                    <a:pt x="29" y="0"/>
                  </a:cubicBezTo>
                  <a:cubicBezTo>
                    <a:pt x="38" y="0"/>
                    <a:pt x="42" y="3"/>
                    <a:pt x="45" y="3"/>
                  </a:cubicBezTo>
                  <a:cubicBezTo>
                    <a:pt x="46" y="3"/>
                    <a:pt x="48" y="2"/>
                    <a:pt x="4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7" y="11"/>
                    <a:pt x="43" y="3"/>
                    <a:pt x="31" y="3"/>
                  </a:cubicBezTo>
                  <a:cubicBezTo>
                    <a:pt x="22" y="3"/>
                    <a:pt x="9" y="8"/>
                    <a:pt x="9" y="26"/>
                  </a:cubicBezTo>
                  <a:cubicBezTo>
                    <a:pt x="9" y="39"/>
                    <a:pt x="19" y="48"/>
                    <a:pt x="32" y="48"/>
                  </a:cubicBezTo>
                  <a:cubicBezTo>
                    <a:pt x="38" y="48"/>
                    <a:pt x="44" y="46"/>
                    <a:pt x="44" y="4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26"/>
                    <a:pt x="42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5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1"/>
            <p:cNvSpPr/>
            <p:nvPr/>
          </p:nvSpPr>
          <p:spPr bwMode="auto">
            <a:xfrm>
              <a:off x="73390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30 h 49"/>
                <a:gd name="T6" fmla="*/ 30 w 60"/>
                <a:gd name="T7" fmla="*/ 49 h 49"/>
                <a:gd name="T8" fmla="*/ 8 w 60"/>
                <a:gd name="T9" fmla="*/ 31 h 49"/>
                <a:gd name="T10" fmla="*/ 8 w 60"/>
                <a:gd name="T11" fmla="*/ 8 h 49"/>
                <a:gd name="T12" fmla="*/ 0 w 60"/>
                <a:gd name="T13" fmla="*/ 2 h 49"/>
                <a:gd name="T14" fmla="*/ 0 w 60"/>
                <a:gd name="T15" fmla="*/ 0 h 49"/>
                <a:gd name="T16" fmla="*/ 25 w 60"/>
                <a:gd name="T17" fmla="*/ 0 h 49"/>
                <a:gd name="T18" fmla="*/ 25 w 60"/>
                <a:gd name="T19" fmla="*/ 2 h 49"/>
                <a:gd name="T20" fmla="*/ 17 w 60"/>
                <a:gd name="T21" fmla="*/ 8 h 49"/>
                <a:gd name="T22" fmla="*/ 17 w 60"/>
                <a:gd name="T23" fmla="*/ 32 h 49"/>
                <a:gd name="T24" fmla="*/ 32 w 60"/>
                <a:gd name="T25" fmla="*/ 46 h 49"/>
                <a:gd name="T26" fmla="*/ 46 w 60"/>
                <a:gd name="T27" fmla="*/ 41 h 49"/>
                <a:gd name="T28" fmla="*/ 48 w 60"/>
                <a:gd name="T29" fmla="*/ 31 h 49"/>
                <a:gd name="T30" fmla="*/ 48 w 60"/>
                <a:gd name="T31" fmla="*/ 11 h 49"/>
                <a:gd name="T32" fmla="*/ 40 w 60"/>
                <a:gd name="T33" fmla="*/ 2 h 49"/>
                <a:gd name="T34" fmla="*/ 40 w 60"/>
                <a:gd name="T35" fmla="*/ 0 h 49"/>
                <a:gd name="T36" fmla="*/ 60 w 60"/>
                <a:gd name="T37" fmla="*/ 0 h 49"/>
                <a:gd name="T38" fmla="*/ 60 w 60"/>
                <a:gd name="T39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4" y="2"/>
                    <a:pt x="52" y="4"/>
                    <a:pt x="52" y="11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6"/>
                    <a:pt x="52" y="49"/>
                    <a:pt x="30" y="49"/>
                  </a:cubicBezTo>
                  <a:cubicBezTo>
                    <a:pt x="8" y="49"/>
                    <a:pt x="8" y="35"/>
                    <a:pt x="8" y="3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8" y="2"/>
                    <a:pt x="17" y="3"/>
                    <a:pt x="17" y="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46"/>
                    <a:pt x="32" y="46"/>
                  </a:cubicBezTo>
                  <a:cubicBezTo>
                    <a:pt x="39" y="46"/>
                    <a:pt x="44" y="44"/>
                    <a:pt x="46" y="41"/>
                  </a:cubicBezTo>
                  <a:cubicBezTo>
                    <a:pt x="48" y="39"/>
                    <a:pt x="48" y="37"/>
                    <a:pt x="48" y="3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22"/>
            <p:cNvSpPr/>
            <p:nvPr/>
          </p:nvSpPr>
          <p:spPr bwMode="auto">
            <a:xfrm>
              <a:off x="7605713" y="4046538"/>
              <a:ext cx="254000" cy="207963"/>
            </a:xfrm>
            <a:custGeom>
              <a:avLst/>
              <a:gdLst>
                <a:gd name="T0" fmla="*/ 60 w 60"/>
                <a:gd name="T1" fmla="*/ 2 h 49"/>
                <a:gd name="T2" fmla="*/ 52 w 60"/>
                <a:gd name="T3" fmla="*/ 11 h 49"/>
                <a:gd name="T4" fmla="*/ 52 w 60"/>
                <a:gd name="T5" fmla="*/ 49 h 49"/>
                <a:gd name="T6" fmla="*/ 51 w 60"/>
                <a:gd name="T7" fmla="*/ 49 h 49"/>
                <a:gd name="T8" fmla="*/ 12 w 60"/>
                <a:gd name="T9" fmla="*/ 10 h 49"/>
                <a:gd name="T10" fmla="*/ 12 w 60"/>
                <a:gd name="T11" fmla="*/ 10 h 49"/>
                <a:gd name="T12" fmla="*/ 12 w 60"/>
                <a:gd name="T13" fmla="*/ 38 h 49"/>
                <a:gd name="T14" fmla="*/ 20 w 60"/>
                <a:gd name="T15" fmla="*/ 47 h 49"/>
                <a:gd name="T16" fmla="*/ 20 w 60"/>
                <a:gd name="T17" fmla="*/ 48 h 49"/>
                <a:gd name="T18" fmla="*/ 0 w 60"/>
                <a:gd name="T19" fmla="*/ 48 h 49"/>
                <a:gd name="T20" fmla="*/ 0 w 60"/>
                <a:gd name="T21" fmla="*/ 47 h 49"/>
                <a:gd name="T22" fmla="*/ 8 w 60"/>
                <a:gd name="T23" fmla="*/ 38 h 49"/>
                <a:gd name="T24" fmla="*/ 8 w 60"/>
                <a:gd name="T25" fmla="*/ 6 h 49"/>
                <a:gd name="T26" fmla="*/ 0 w 60"/>
                <a:gd name="T27" fmla="*/ 2 h 49"/>
                <a:gd name="T28" fmla="*/ 0 w 60"/>
                <a:gd name="T29" fmla="*/ 0 h 49"/>
                <a:gd name="T30" fmla="*/ 15 w 60"/>
                <a:gd name="T31" fmla="*/ 0 h 49"/>
                <a:gd name="T32" fmla="*/ 48 w 60"/>
                <a:gd name="T33" fmla="*/ 35 h 49"/>
                <a:gd name="T34" fmla="*/ 48 w 60"/>
                <a:gd name="T35" fmla="*/ 35 h 49"/>
                <a:gd name="T36" fmla="*/ 48 w 60"/>
                <a:gd name="T37" fmla="*/ 11 h 49"/>
                <a:gd name="T38" fmla="*/ 40 w 60"/>
                <a:gd name="T39" fmla="*/ 2 h 49"/>
                <a:gd name="T40" fmla="*/ 40 w 60"/>
                <a:gd name="T41" fmla="*/ 0 h 49"/>
                <a:gd name="T42" fmla="*/ 60 w 60"/>
                <a:gd name="T43" fmla="*/ 0 h 49"/>
                <a:gd name="T44" fmla="*/ 60 w 60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9">
                  <a:moveTo>
                    <a:pt x="60" y="2"/>
                  </a:moveTo>
                  <a:cubicBezTo>
                    <a:pt x="55" y="2"/>
                    <a:pt x="52" y="3"/>
                    <a:pt x="52" y="11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5"/>
                    <a:pt x="14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7" y="47"/>
                    <a:pt x="8" y="46"/>
                    <a:pt x="8" y="3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3"/>
                    <a:pt x="46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6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23"/>
            <p:cNvSpPr/>
            <p:nvPr/>
          </p:nvSpPr>
          <p:spPr bwMode="auto">
            <a:xfrm>
              <a:off x="7872413" y="4046538"/>
              <a:ext cx="111125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24"/>
            <p:cNvSpPr/>
            <p:nvPr/>
          </p:nvSpPr>
          <p:spPr bwMode="auto">
            <a:xfrm>
              <a:off x="7996238" y="4046538"/>
              <a:ext cx="249238" cy="207963"/>
            </a:xfrm>
            <a:custGeom>
              <a:avLst/>
              <a:gdLst>
                <a:gd name="T0" fmla="*/ 59 w 59"/>
                <a:gd name="T1" fmla="*/ 2 h 49"/>
                <a:gd name="T2" fmla="*/ 51 w 59"/>
                <a:gd name="T3" fmla="*/ 9 h 49"/>
                <a:gd name="T4" fmla="*/ 32 w 59"/>
                <a:gd name="T5" fmla="*/ 49 h 49"/>
                <a:gd name="T6" fmla="*/ 31 w 59"/>
                <a:gd name="T7" fmla="*/ 49 h 49"/>
                <a:gd name="T8" fmla="*/ 9 w 59"/>
                <a:gd name="T9" fmla="*/ 9 h 49"/>
                <a:gd name="T10" fmla="*/ 0 w 59"/>
                <a:gd name="T11" fmla="*/ 2 h 49"/>
                <a:gd name="T12" fmla="*/ 0 w 59"/>
                <a:gd name="T13" fmla="*/ 0 h 49"/>
                <a:gd name="T14" fmla="*/ 23 w 59"/>
                <a:gd name="T15" fmla="*/ 0 h 49"/>
                <a:gd name="T16" fmla="*/ 23 w 59"/>
                <a:gd name="T17" fmla="*/ 2 h 49"/>
                <a:gd name="T18" fmla="*/ 17 w 59"/>
                <a:gd name="T19" fmla="*/ 5 h 49"/>
                <a:gd name="T20" fmla="*/ 20 w 59"/>
                <a:gd name="T21" fmla="*/ 12 h 49"/>
                <a:gd name="T22" fmla="*/ 33 w 59"/>
                <a:gd name="T23" fmla="*/ 37 h 49"/>
                <a:gd name="T24" fmla="*/ 46 w 59"/>
                <a:gd name="T25" fmla="*/ 10 h 49"/>
                <a:gd name="T26" fmla="*/ 48 w 59"/>
                <a:gd name="T27" fmla="*/ 5 h 49"/>
                <a:gd name="T28" fmla="*/ 41 w 59"/>
                <a:gd name="T29" fmla="*/ 2 h 49"/>
                <a:gd name="T30" fmla="*/ 41 w 59"/>
                <a:gd name="T31" fmla="*/ 0 h 49"/>
                <a:gd name="T32" fmla="*/ 59 w 59"/>
                <a:gd name="T33" fmla="*/ 0 h 49"/>
                <a:gd name="T34" fmla="*/ 59 w 59"/>
                <a:gd name="T3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49">
                  <a:moveTo>
                    <a:pt x="59" y="2"/>
                  </a:moveTo>
                  <a:cubicBezTo>
                    <a:pt x="55" y="2"/>
                    <a:pt x="54" y="3"/>
                    <a:pt x="51" y="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3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8" y="2"/>
                    <a:pt x="17" y="2"/>
                    <a:pt x="17" y="5"/>
                  </a:cubicBezTo>
                  <a:cubicBezTo>
                    <a:pt x="17" y="6"/>
                    <a:pt x="18" y="9"/>
                    <a:pt x="20" y="12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8" y="7"/>
                    <a:pt x="48" y="5"/>
                  </a:cubicBezTo>
                  <a:cubicBezTo>
                    <a:pt x="48" y="2"/>
                    <a:pt x="45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25"/>
            <p:cNvSpPr/>
            <p:nvPr/>
          </p:nvSpPr>
          <p:spPr bwMode="auto">
            <a:xfrm>
              <a:off x="8258175" y="4046538"/>
              <a:ext cx="217488" cy="204788"/>
            </a:xfrm>
            <a:custGeom>
              <a:avLst/>
              <a:gdLst>
                <a:gd name="T0" fmla="*/ 47 w 51"/>
                <a:gd name="T1" fmla="*/ 48 h 48"/>
                <a:gd name="T2" fmla="*/ 0 w 51"/>
                <a:gd name="T3" fmla="*/ 48 h 48"/>
                <a:gd name="T4" fmla="*/ 0 w 51"/>
                <a:gd name="T5" fmla="*/ 47 h 48"/>
                <a:gd name="T6" fmla="*/ 8 w 51"/>
                <a:gd name="T7" fmla="*/ 41 h 48"/>
                <a:gd name="T8" fmla="*/ 8 w 51"/>
                <a:gd name="T9" fmla="*/ 8 h 48"/>
                <a:gd name="T10" fmla="*/ 0 w 51"/>
                <a:gd name="T11" fmla="*/ 2 h 48"/>
                <a:gd name="T12" fmla="*/ 0 w 51"/>
                <a:gd name="T13" fmla="*/ 0 h 48"/>
                <a:gd name="T14" fmla="*/ 47 w 51"/>
                <a:gd name="T15" fmla="*/ 0 h 48"/>
                <a:gd name="T16" fmla="*/ 47 w 51"/>
                <a:gd name="T17" fmla="*/ 11 h 48"/>
                <a:gd name="T18" fmla="*/ 45 w 51"/>
                <a:gd name="T19" fmla="*/ 11 h 48"/>
                <a:gd name="T20" fmla="*/ 31 w 51"/>
                <a:gd name="T21" fmla="*/ 3 h 48"/>
                <a:gd name="T22" fmla="*/ 20 w 51"/>
                <a:gd name="T23" fmla="*/ 3 h 48"/>
                <a:gd name="T24" fmla="*/ 17 w 51"/>
                <a:gd name="T25" fmla="*/ 6 h 48"/>
                <a:gd name="T26" fmla="*/ 17 w 51"/>
                <a:gd name="T27" fmla="*/ 22 h 48"/>
                <a:gd name="T28" fmla="*/ 30 w 51"/>
                <a:gd name="T29" fmla="*/ 22 h 48"/>
                <a:gd name="T30" fmla="*/ 40 w 51"/>
                <a:gd name="T31" fmla="*/ 15 h 48"/>
                <a:gd name="T32" fmla="*/ 42 w 51"/>
                <a:gd name="T33" fmla="*/ 15 h 48"/>
                <a:gd name="T34" fmla="*/ 42 w 51"/>
                <a:gd name="T35" fmla="*/ 32 h 48"/>
                <a:gd name="T36" fmla="*/ 40 w 51"/>
                <a:gd name="T37" fmla="*/ 32 h 48"/>
                <a:gd name="T38" fmla="*/ 30 w 51"/>
                <a:gd name="T39" fmla="*/ 25 h 48"/>
                <a:gd name="T40" fmla="*/ 17 w 51"/>
                <a:gd name="T41" fmla="*/ 25 h 48"/>
                <a:gd name="T42" fmla="*/ 17 w 51"/>
                <a:gd name="T43" fmla="*/ 43 h 48"/>
                <a:gd name="T44" fmla="*/ 30 w 51"/>
                <a:gd name="T45" fmla="*/ 46 h 48"/>
                <a:gd name="T46" fmla="*/ 49 w 51"/>
                <a:gd name="T47" fmla="*/ 36 h 48"/>
                <a:gd name="T48" fmla="*/ 51 w 51"/>
                <a:gd name="T49" fmla="*/ 36 h 48"/>
                <a:gd name="T50" fmla="*/ 47 w 51"/>
                <a:gd name="T5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48">
                  <a:moveTo>
                    <a:pt x="47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8" y="46"/>
                    <a:pt x="8" y="4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"/>
                    <a:pt x="6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4"/>
                    <a:pt x="41" y="3"/>
                    <a:pt x="3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7" y="3"/>
                    <a:pt x="17" y="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8" y="22"/>
                    <a:pt x="39" y="20"/>
                    <a:pt x="40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9" y="26"/>
                    <a:pt x="37" y="25"/>
                    <a:pt x="30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6"/>
                    <a:pt x="17" y="46"/>
                    <a:pt x="30" y="46"/>
                  </a:cubicBezTo>
                  <a:cubicBezTo>
                    <a:pt x="41" y="46"/>
                    <a:pt x="45" y="43"/>
                    <a:pt x="49" y="36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47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6"/>
            <p:cNvSpPr>
              <a:spLocks noEditPoints="1"/>
            </p:cNvSpPr>
            <p:nvPr/>
          </p:nvSpPr>
          <p:spPr bwMode="auto">
            <a:xfrm>
              <a:off x="8488363" y="4046538"/>
              <a:ext cx="236538" cy="204788"/>
            </a:xfrm>
            <a:custGeom>
              <a:avLst/>
              <a:gdLst>
                <a:gd name="T0" fmla="*/ 16 w 56"/>
                <a:gd name="T1" fmla="*/ 6 h 48"/>
                <a:gd name="T2" fmla="*/ 22 w 56"/>
                <a:gd name="T3" fmla="*/ 3 h 48"/>
                <a:gd name="T4" fmla="*/ 36 w 56"/>
                <a:gd name="T5" fmla="*/ 13 h 48"/>
                <a:gd name="T6" fmla="*/ 16 w 56"/>
                <a:gd name="T7" fmla="*/ 24 h 48"/>
                <a:gd name="T8" fmla="*/ 16 w 56"/>
                <a:gd name="T9" fmla="*/ 6 h 48"/>
                <a:gd name="T10" fmla="*/ 56 w 56"/>
                <a:gd name="T11" fmla="*/ 47 h 48"/>
                <a:gd name="T12" fmla="*/ 48 w 56"/>
                <a:gd name="T13" fmla="*/ 44 h 48"/>
                <a:gd name="T14" fmla="*/ 30 w 56"/>
                <a:gd name="T15" fmla="*/ 25 h 48"/>
                <a:gd name="T16" fmla="*/ 46 w 56"/>
                <a:gd name="T17" fmla="*/ 13 h 48"/>
                <a:gd name="T18" fmla="*/ 24 w 56"/>
                <a:gd name="T19" fmla="*/ 0 h 48"/>
                <a:gd name="T20" fmla="*/ 0 w 56"/>
                <a:gd name="T21" fmla="*/ 0 h 48"/>
                <a:gd name="T22" fmla="*/ 0 w 56"/>
                <a:gd name="T23" fmla="*/ 2 h 48"/>
                <a:gd name="T24" fmla="*/ 7 w 56"/>
                <a:gd name="T25" fmla="*/ 8 h 48"/>
                <a:gd name="T26" fmla="*/ 7 w 56"/>
                <a:gd name="T27" fmla="*/ 40 h 48"/>
                <a:gd name="T28" fmla="*/ 0 w 56"/>
                <a:gd name="T29" fmla="*/ 47 h 48"/>
                <a:gd name="T30" fmla="*/ 0 w 56"/>
                <a:gd name="T31" fmla="*/ 48 h 48"/>
                <a:gd name="T32" fmla="*/ 24 w 56"/>
                <a:gd name="T33" fmla="*/ 48 h 48"/>
                <a:gd name="T34" fmla="*/ 24 w 56"/>
                <a:gd name="T35" fmla="*/ 47 h 48"/>
                <a:gd name="T36" fmla="*/ 16 w 56"/>
                <a:gd name="T37" fmla="*/ 41 h 48"/>
                <a:gd name="T38" fmla="*/ 16 w 56"/>
                <a:gd name="T39" fmla="*/ 26 h 48"/>
                <a:gd name="T40" fmla="*/ 21 w 56"/>
                <a:gd name="T41" fmla="*/ 26 h 48"/>
                <a:gd name="T42" fmla="*/ 42 w 56"/>
                <a:gd name="T43" fmla="*/ 48 h 48"/>
                <a:gd name="T44" fmla="*/ 56 w 56"/>
                <a:gd name="T45" fmla="*/ 48 h 48"/>
                <a:gd name="T46" fmla="*/ 56 w 56"/>
                <a:gd name="T47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48">
                  <a:moveTo>
                    <a:pt x="16" y="6"/>
                  </a:moveTo>
                  <a:cubicBezTo>
                    <a:pt x="16" y="4"/>
                    <a:pt x="17" y="3"/>
                    <a:pt x="22" y="3"/>
                  </a:cubicBezTo>
                  <a:cubicBezTo>
                    <a:pt x="25" y="3"/>
                    <a:pt x="36" y="3"/>
                    <a:pt x="36" y="13"/>
                  </a:cubicBezTo>
                  <a:cubicBezTo>
                    <a:pt x="36" y="23"/>
                    <a:pt x="23" y="24"/>
                    <a:pt x="16" y="24"/>
                  </a:cubicBezTo>
                  <a:lnTo>
                    <a:pt x="16" y="6"/>
                  </a:lnTo>
                  <a:close/>
                  <a:moveTo>
                    <a:pt x="56" y="47"/>
                  </a:moveTo>
                  <a:cubicBezTo>
                    <a:pt x="52" y="47"/>
                    <a:pt x="50" y="46"/>
                    <a:pt x="48" y="4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46" y="23"/>
                    <a:pt x="46" y="13"/>
                  </a:cubicBezTo>
                  <a:cubicBezTo>
                    <a:pt x="46" y="2"/>
                    <a:pt x="32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7" y="3"/>
                    <a:pt x="7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7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47"/>
                    <a:pt x="16" y="45"/>
                    <a:pt x="16" y="4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56" y="48"/>
                    <a:pt x="56" y="48"/>
                    <a:pt x="56" y="48"/>
                  </a:cubicBezTo>
                  <a:lnTo>
                    <a:pt x="56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7"/>
            <p:cNvSpPr/>
            <p:nvPr/>
          </p:nvSpPr>
          <p:spPr bwMode="auto">
            <a:xfrm>
              <a:off x="8742363" y="4041775"/>
              <a:ext cx="165100" cy="212725"/>
            </a:xfrm>
            <a:custGeom>
              <a:avLst/>
              <a:gdLst>
                <a:gd name="T0" fmla="*/ 37 w 39"/>
                <a:gd name="T1" fmla="*/ 16 h 50"/>
                <a:gd name="T2" fmla="*/ 35 w 39"/>
                <a:gd name="T3" fmla="*/ 16 h 50"/>
                <a:gd name="T4" fmla="*/ 19 w 39"/>
                <a:gd name="T5" fmla="*/ 3 h 50"/>
                <a:gd name="T6" fmla="*/ 10 w 39"/>
                <a:gd name="T7" fmla="*/ 10 h 50"/>
                <a:gd name="T8" fmla="*/ 39 w 39"/>
                <a:gd name="T9" fmla="*/ 37 h 50"/>
                <a:gd name="T10" fmla="*/ 21 w 39"/>
                <a:gd name="T11" fmla="*/ 50 h 50"/>
                <a:gd name="T12" fmla="*/ 7 w 39"/>
                <a:gd name="T13" fmla="*/ 48 h 50"/>
                <a:gd name="T14" fmla="*/ 5 w 39"/>
                <a:gd name="T15" fmla="*/ 50 h 50"/>
                <a:gd name="T16" fmla="*/ 3 w 39"/>
                <a:gd name="T17" fmla="*/ 50 h 50"/>
                <a:gd name="T18" fmla="*/ 0 w 39"/>
                <a:gd name="T19" fmla="*/ 35 h 50"/>
                <a:gd name="T20" fmla="*/ 2 w 39"/>
                <a:gd name="T21" fmla="*/ 35 h 50"/>
                <a:gd name="T22" fmla="*/ 20 w 39"/>
                <a:gd name="T23" fmla="*/ 48 h 50"/>
                <a:gd name="T24" fmla="*/ 30 w 39"/>
                <a:gd name="T25" fmla="*/ 40 h 50"/>
                <a:gd name="T26" fmla="*/ 16 w 39"/>
                <a:gd name="T27" fmla="*/ 27 h 50"/>
                <a:gd name="T28" fmla="*/ 3 w 39"/>
                <a:gd name="T29" fmla="*/ 13 h 50"/>
                <a:gd name="T30" fmla="*/ 18 w 39"/>
                <a:gd name="T31" fmla="*/ 0 h 50"/>
                <a:gd name="T32" fmla="*/ 30 w 39"/>
                <a:gd name="T33" fmla="*/ 3 h 50"/>
                <a:gd name="T34" fmla="*/ 33 w 39"/>
                <a:gd name="T35" fmla="*/ 0 h 50"/>
                <a:gd name="T36" fmla="*/ 35 w 39"/>
                <a:gd name="T37" fmla="*/ 0 h 50"/>
                <a:gd name="T38" fmla="*/ 37 w 39"/>
                <a:gd name="T39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50">
                  <a:moveTo>
                    <a:pt x="37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3" y="10"/>
                    <a:pt x="28" y="3"/>
                    <a:pt x="19" y="3"/>
                  </a:cubicBezTo>
                  <a:cubicBezTo>
                    <a:pt x="14" y="3"/>
                    <a:pt x="10" y="6"/>
                    <a:pt x="10" y="10"/>
                  </a:cubicBezTo>
                  <a:cubicBezTo>
                    <a:pt x="10" y="21"/>
                    <a:pt x="39" y="22"/>
                    <a:pt x="39" y="37"/>
                  </a:cubicBezTo>
                  <a:cubicBezTo>
                    <a:pt x="39" y="43"/>
                    <a:pt x="33" y="50"/>
                    <a:pt x="21" y="50"/>
                  </a:cubicBezTo>
                  <a:cubicBezTo>
                    <a:pt x="14" y="50"/>
                    <a:pt x="10" y="48"/>
                    <a:pt x="7" y="48"/>
                  </a:cubicBezTo>
                  <a:cubicBezTo>
                    <a:pt x="5" y="48"/>
                    <a:pt x="5" y="49"/>
                    <a:pt x="5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8"/>
                    <a:pt x="8" y="48"/>
                    <a:pt x="20" y="48"/>
                  </a:cubicBezTo>
                  <a:cubicBezTo>
                    <a:pt x="27" y="48"/>
                    <a:pt x="30" y="44"/>
                    <a:pt x="30" y="40"/>
                  </a:cubicBezTo>
                  <a:cubicBezTo>
                    <a:pt x="30" y="36"/>
                    <a:pt x="29" y="33"/>
                    <a:pt x="16" y="27"/>
                  </a:cubicBezTo>
                  <a:cubicBezTo>
                    <a:pt x="8" y="23"/>
                    <a:pt x="3" y="20"/>
                    <a:pt x="3" y="13"/>
                  </a:cubicBezTo>
                  <a:cubicBezTo>
                    <a:pt x="3" y="5"/>
                    <a:pt x="10" y="0"/>
                    <a:pt x="18" y="0"/>
                  </a:cubicBezTo>
                  <a:cubicBezTo>
                    <a:pt x="23" y="0"/>
                    <a:pt x="28" y="3"/>
                    <a:pt x="30" y="3"/>
                  </a:cubicBezTo>
                  <a:cubicBezTo>
                    <a:pt x="33" y="3"/>
                    <a:pt x="33" y="1"/>
                    <a:pt x="33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8"/>
            <p:cNvSpPr/>
            <p:nvPr/>
          </p:nvSpPr>
          <p:spPr bwMode="auto">
            <a:xfrm>
              <a:off x="8937625" y="4046538"/>
              <a:ext cx="109538" cy="204788"/>
            </a:xfrm>
            <a:custGeom>
              <a:avLst/>
              <a:gdLst>
                <a:gd name="T0" fmla="*/ 0 w 26"/>
                <a:gd name="T1" fmla="*/ 47 h 48"/>
                <a:gd name="T2" fmla="*/ 9 w 26"/>
                <a:gd name="T3" fmla="*/ 41 h 48"/>
                <a:gd name="T4" fmla="*/ 9 w 26"/>
                <a:gd name="T5" fmla="*/ 8 h 48"/>
                <a:gd name="T6" fmla="*/ 0 w 26"/>
                <a:gd name="T7" fmla="*/ 2 h 48"/>
                <a:gd name="T8" fmla="*/ 0 w 26"/>
                <a:gd name="T9" fmla="*/ 0 h 48"/>
                <a:gd name="T10" fmla="*/ 26 w 26"/>
                <a:gd name="T11" fmla="*/ 0 h 48"/>
                <a:gd name="T12" fmla="*/ 26 w 26"/>
                <a:gd name="T13" fmla="*/ 2 h 48"/>
                <a:gd name="T14" fmla="*/ 18 w 26"/>
                <a:gd name="T15" fmla="*/ 8 h 48"/>
                <a:gd name="T16" fmla="*/ 18 w 26"/>
                <a:gd name="T17" fmla="*/ 41 h 48"/>
                <a:gd name="T18" fmla="*/ 26 w 26"/>
                <a:gd name="T19" fmla="*/ 47 h 48"/>
                <a:gd name="T20" fmla="*/ 26 w 26"/>
                <a:gd name="T21" fmla="*/ 48 h 48"/>
                <a:gd name="T22" fmla="*/ 0 w 26"/>
                <a:gd name="T23" fmla="*/ 48 h 48"/>
                <a:gd name="T24" fmla="*/ 0 w 26"/>
                <a:gd name="T2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8">
                  <a:moveTo>
                    <a:pt x="0" y="47"/>
                  </a:moveTo>
                  <a:cubicBezTo>
                    <a:pt x="8" y="47"/>
                    <a:pt x="9" y="46"/>
                    <a:pt x="9" y="4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3"/>
                    <a:pt x="7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0" y="2"/>
                    <a:pt x="18" y="3"/>
                    <a:pt x="18" y="8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6"/>
                    <a:pt x="20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9"/>
            <p:cNvSpPr/>
            <p:nvPr/>
          </p:nvSpPr>
          <p:spPr bwMode="auto">
            <a:xfrm>
              <a:off x="9059863" y="4046538"/>
              <a:ext cx="212725" cy="204788"/>
            </a:xfrm>
            <a:custGeom>
              <a:avLst/>
              <a:gdLst>
                <a:gd name="T0" fmla="*/ 38 w 50"/>
                <a:gd name="T1" fmla="*/ 48 h 48"/>
                <a:gd name="T2" fmla="*/ 13 w 50"/>
                <a:gd name="T3" fmla="*/ 48 h 48"/>
                <a:gd name="T4" fmla="*/ 13 w 50"/>
                <a:gd name="T5" fmla="*/ 47 h 48"/>
                <a:gd name="T6" fmla="*/ 21 w 50"/>
                <a:gd name="T7" fmla="*/ 40 h 48"/>
                <a:gd name="T8" fmla="*/ 21 w 50"/>
                <a:gd name="T9" fmla="*/ 4 h 48"/>
                <a:gd name="T10" fmla="*/ 16 w 50"/>
                <a:gd name="T11" fmla="*/ 4 h 48"/>
                <a:gd name="T12" fmla="*/ 2 w 50"/>
                <a:gd name="T13" fmla="*/ 13 h 48"/>
                <a:gd name="T14" fmla="*/ 0 w 50"/>
                <a:gd name="T15" fmla="*/ 13 h 48"/>
                <a:gd name="T16" fmla="*/ 1 w 50"/>
                <a:gd name="T17" fmla="*/ 0 h 48"/>
                <a:gd name="T18" fmla="*/ 50 w 50"/>
                <a:gd name="T19" fmla="*/ 0 h 48"/>
                <a:gd name="T20" fmla="*/ 50 w 50"/>
                <a:gd name="T21" fmla="*/ 13 h 48"/>
                <a:gd name="T22" fmla="*/ 48 w 50"/>
                <a:gd name="T23" fmla="*/ 13 h 48"/>
                <a:gd name="T24" fmla="*/ 34 w 50"/>
                <a:gd name="T25" fmla="*/ 4 h 48"/>
                <a:gd name="T26" fmla="*/ 30 w 50"/>
                <a:gd name="T27" fmla="*/ 4 h 48"/>
                <a:gd name="T28" fmla="*/ 30 w 50"/>
                <a:gd name="T29" fmla="*/ 41 h 48"/>
                <a:gd name="T30" fmla="*/ 38 w 50"/>
                <a:gd name="T31" fmla="*/ 47 h 48"/>
                <a:gd name="T32" fmla="*/ 38 w 50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8">
                  <a:moveTo>
                    <a:pt x="38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1" y="45"/>
                    <a:pt x="21" y="40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6" y="4"/>
                    <a:pt x="4" y="5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6" y="5"/>
                    <a:pt x="44" y="4"/>
                    <a:pt x="34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5"/>
                    <a:pt x="31" y="47"/>
                    <a:pt x="38" y="47"/>
                  </a:cubicBezTo>
                  <a:lnTo>
                    <a:pt x="3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30"/>
            <p:cNvSpPr/>
            <p:nvPr/>
          </p:nvSpPr>
          <p:spPr bwMode="auto">
            <a:xfrm>
              <a:off x="9290050" y="4046538"/>
              <a:ext cx="249238" cy="204788"/>
            </a:xfrm>
            <a:custGeom>
              <a:avLst/>
              <a:gdLst>
                <a:gd name="T0" fmla="*/ 59 w 59"/>
                <a:gd name="T1" fmla="*/ 2 h 48"/>
                <a:gd name="T2" fmla="*/ 47 w 59"/>
                <a:gd name="T3" fmla="*/ 10 h 48"/>
                <a:gd name="T4" fmla="*/ 34 w 59"/>
                <a:gd name="T5" fmla="*/ 26 h 48"/>
                <a:gd name="T6" fmla="*/ 34 w 59"/>
                <a:gd name="T7" fmla="*/ 41 h 48"/>
                <a:gd name="T8" fmla="*/ 43 w 59"/>
                <a:gd name="T9" fmla="*/ 47 h 48"/>
                <a:gd name="T10" fmla="*/ 43 w 59"/>
                <a:gd name="T11" fmla="*/ 48 h 48"/>
                <a:gd name="T12" fmla="*/ 16 w 59"/>
                <a:gd name="T13" fmla="*/ 48 h 48"/>
                <a:gd name="T14" fmla="*/ 16 w 59"/>
                <a:gd name="T15" fmla="*/ 47 h 48"/>
                <a:gd name="T16" fmla="*/ 25 w 59"/>
                <a:gd name="T17" fmla="*/ 40 h 48"/>
                <a:gd name="T18" fmla="*/ 25 w 59"/>
                <a:gd name="T19" fmla="*/ 27 h 48"/>
                <a:gd name="T20" fmla="*/ 14 w 59"/>
                <a:gd name="T21" fmla="*/ 13 h 48"/>
                <a:gd name="T22" fmla="*/ 0 w 59"/>
                <a:gd name="T23" fmla="*/ 2 h 48"/>
                <a:gd name="T24" fmla="*/ 0 w 59"/>
                <a:gd name="T25" fmla="*/ 0 h 48"/>
                <a:gd name="T26" fmla="*/ 24 w 59"/>
                <a:gd name="T27" fmla="*/ 0 h 48"/>
                <a:gd name="T28" fmla="*/ 24 w 59"/>
                <a:gd name="T29" fmla="*/ 2 h 48"/>
                <a:gd name="T30" fmla="*/ 18 w 59"/>
                <a:gd name="T31" fmla="*/ 4 h 48"/>
                <a:gd name="T32" fmla="*/ 19 w 59"/>
                <a:gd name="T33" fmla="*/ 7 h 48"/>
                <a:gd name="T34" fmla="*/ 32 w 59"/>
                <a:gd name="T35" fmla="*/ 23 h 48"/>
                <a:gd name="T36" fmla="*/ 45 w 59"/>
                <a:gd name="T37" fmla="*/ 7 h 48"/>
                <a:gd name="T38" fmla="*/ 46 w 59"/>
                <a:gd name="T39" fmla="*/ 4 h 48"/>
                <a:gd name="T40" fmla="*/ 40 w 59"/>
                <a:gd name="T41" fmla="*/ 2 h 48"/>
                <a:gd name="T42" fmla="*/ 40 w 59"/>
                <a:gd name="T43" fmla="*/ 0 h 48"/>
                <a:gd name="T44" fmla="*/ 59 w 59"/>
                <a:gd name="T45" fmla="*/ 0 h 48"/>
                <a:gd name="T46" fmla="*/ 59 w 59"/>
                <a:gd name="T4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48">
                  <a:moveTo>
                    <a:pt x="59" y="2"/>
                  </a:moveTo>
                  <a:cubicBezTo>
                    <a:pt x="56" y="2"/>
                    <a:pt x="53" y="2"/>
                    <a:pt x="47" y="10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6"/>
                    <a:pt x="35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25" y="47"/>
                    <a:pt x="25" y="45"/>
                    <a:pt x="25" y="4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5" y="2"/>
                    <a:pt x="4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18" y="2"/>
                    <a:pt x="18" y="4"/>
                  </a:cubicBezTo>
                  <a:cubicBezTo>
                    <a:pt x="18" y="5"/>
                    <a:pt x="18" y="6"/>
                    <a:pt x="19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6" y="2"/>
                    <a:pt x="42" y="2"/>
                    <a:pt x="4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31"/>
            <p:cNvSpPr>
              <a:spLocks noEditPoints="1"/>
            </p:cNvSpPr>
            <p:nvPr/>
          </p:nvSpPr>
          <p:spPr bwMode="auto">
            <a:xfrm>
              <a:off x="2571750" y="2347913"/>
              <a:ext cx="2154238" cy="2184400"/>
            </a:xfrm>
            <a:custGeom>
              <a:avLst/>
              <a:gdLst>
                <a:gd name="T0" fmla="*/ 254 w 508"/>
                <a:gd name="T1" fmla="*/ 0 h 513"/>
                <a:gd name="T2" fmla="*/ 0 w 508"/>
                <a:gd name="T3" fmla="*/ 256 h 513"/>
                <a:gd name="T4" fmla="*/ 254 w 508"/>
                <a:gd name="T5" fmla="*/ 513 h 513"/>
                <a:gd name="T6" fmla="*/ 508 w 508"/>
                <a:gd name="T7" fmla="*/ 256 h 513"/>
                <a:gd name="T8" fmla="*/ 254 w 508"/>
                <a:gd name="T9" fmla="*/ 0 h 513"/>
                <a:gd name="T10" fmla="*/ 254 w 508"/>
                <a:gd name="T11" fmla="*/ 504 h 513"/>
                <a:gd name="T12" fmla="*/ 9 w 508"/>
                <a:gd name="T13" fmla="*/ 256 h 513"/>
                <a:gd name="T14" fmla="*/ 254 w 508"/>
                <a:gd name="T15" fmla="*/ 9 h 513"/>
                <a:gd name="T16" fmla="*/ 499 w 508"/>
                <a:gd name="T17" fmla="*/ 256 h 513"/>
                <a:gd name="T18" fmla="*/ 254 w 508"/>
                <a:gd name="T19" fmla="*/ 50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13">
                  <a:moveTo>
                    <a:pt x="254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8"/>
                    <a:pt x="114" y="513"/>
                    <a:pt x="254" y="513"/>
                  </a:cubicBezTo>
                  <a:cubicBezTo>
                    <a:pt x="394" y="513"/>
                    <a:pt x="508" y="398"/>
                    <a:pt x="508" y="256"/>
                  </a:cubicBezTo>
                  <a:cubicBezTo>
                    <a:pt x="508" y="115"/>
                    <a:pt x="394" y="0"/>
                    <a:pt x="254" y="0"/>
                  </a:cubicBezTo>
                  <a:close/>
                  <a:moveTo>
                    <a:pt x="254" y="504"/>
                  </a:moveTo>
                  <a:cubicBezTo>
                    <a:pt x="119" y="504"/>
                    <a:pt x="9" y="393"/>
                    <a:pt x="9" y="256"/>
                  </a:cubicBezTo>
                  <a:cubicBezTo>
                    <a:pt x="9" y="119"/>
                    <a:pt x="119" y="9"/>
                    <a:pt x="254" y="9"/>
                  </a:cubicBezTo>
                  <a:cubicBezTo>
                    <a:pt x="389" y="9"/>
                    <a:pt x="499" y="119"/>
                    <a:pt x="499" y="256"/>
                  </a:cubicBezTo>
                  <a:cubicBezTo>
                    <a:pt x="499" y="393"/>
                    <a:pt x="389" y="504"/>
                    <a:pt x="254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2"/>
            <p:cNvSpPr/>
            <p:nvPr/>
          </p:nvSpPr>
          <p:spPr bwMode="auto">
            <a:xfrm>
              <a:off x="3449638" y="4246563"/>
              <a:ext cx="134938" cy="149225"/>
            </a:xfrm>
            <a:custGeom>
              <a:avLst/>
              <a:gdLst>
                <a:gd name="T0" fmla="*/ 16 w 32"/>
                <a:gd name="T1" fmla="*/ 22 h 35"/>
                <a:gd name="T2" fmla="*/ 17 w 32"/>
                <a:gd name="T3" fmla="*/ 16 h 35"/>
                <a:gd name="T4" fmla="*/ 31 w 32"/>
                <a:gd name="T5" fmla="*/ 18 h 35"/>
                <a:gd name="T6" fmla="*/ 29 w 32"/>
                <a:gd name="T7" fmla="*/ 31 h 35"/>
                <a:gd name="T8" fmla="*/ 23 w 32"/>
                <a:gd name="T9" fmla="*/ 34 h 35"/>
                <a:gd name="T10" fmla="*/ 15 w 32"/>
                <a:gd name="T11" fmla="*/ 34 h 35"/>
                <a:gd name="T12" fmla="*/ 6 w 32"/>
                <a:gd name="T13" fmla="*/ 31 h 35"/>
                <a:gd name="T14" fmla="*/ 1 w 32"/>
                <a:gd name="T15" fmla="*/ 24 h 35"/>
                <a:gd name="T16" fmla="*/ 1 w 32"/>
                <a:gd name="T17" fmla="*/ 15 h 35"/>
                <a:gd name="T18" fmla="*/ 4 w 32"/>
                <a:gd name="T19" fmla="*/ 6 h 35"/>
                <a:gd name="T20" fmla="*/ 11 w 32"/>
                <a:gd name="T21" fmla="*/ 1 h 35"/>
                <a:gd name="T22" fmla="*/ 19 w 32"/>
                <a:gd name="T23" fmla="*/ 1 h 35"/>
                <a:gd name="T24" fmla="*/ 28 w 32"/>
                <a:gd name="T25" fmla="*/ 5 h 35"/>
                <a:gd name="T26" fmla="*/ 32 w 32"/>
                <a:gd name="T27" fmla="*/ 12 h 35"/>
                <a:gd name="T28" fmla="*/ 25 w 32"/>
                <a:gd name="T29" fmla="*/ 12 h 35"/>
                <a:gd name="T30" fmla="*/ 23 w 32"/>
                <a:gd name="T31" fmla="*/ 8 h 35"/>
                <a:gd name="T32" fmla="*/ 18 w 32"/>
                <a:gd name="T33" fmla="*/ 6 h 35"/>
                <a:gd name="T34" fmla="*/ 11 w 32"/>
                <a:gd name="T35" fmla="*/ 8 h 35"/>
                <a:gd name="T36" fmla="*/ 7 w 32"/>
                <a:gd name="T37" fmla="*/ 16 h 35"/>
                <a:gd name="T38" fmla="*/ 9 w 32"/>
                <a:gd name="T39" fmla="*/ 25 h 35"/>
                <a:gd name="T40" fmla="*/ 15 w 32"/>
                <a:gd name="T41" fmla="*/ 29 h 35"/>
                <a:gd name="T42" fmla="*/ 19 w 32"/>
                <a:gd name="T43" fmla="*/ 28 h 35"/>
                <a:gd name="T44" fmla="*/ 23 w 32"/>
                <a:gd name="T45" fmla="*/ 27 h 35"/>
                <a:gd name="T46" fmla="*/ 24 w 32"/>
                <a:gd name="T47" fmla="*/ 23 h 35"/>
                <a:gd name="T48" fmla="*/ 16 w 32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5">
                  <a:moveTo>
                    <a:pt x="16" y="22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6" y="33"/>
                    <a:pt x="23" y="34"/>
                  </a:cubicBezTo>
                  <a:cubicBezTo>
                    <a:pt x="20" y="34"/>
                    <a:pt x="17" y="35"/>
                    <a:pt x="15" y="34"/>
                  </a:cubicBezTo>
                  <a:cubicBezTo>
                    <a:pt x="11" y="34"/>
                    <a:pt x="8" y="33"/>
                    <a:pt x="6" y="31"/>
                  </a:cubicBezTo>
                  <a:cubicBezTo>
                    <a:pt x="4" y="29"/>
                    <a:pt x="2" y="27"/>
                    <a:pt x="1" y="24"/>
                  </a:cubicBezTo>
                  <a:cubicBezTo>
                    <a:pt x="0" y="21"/>
                    <a:pt x="0" y="18"/>
                    <a:pt x="1" y="15"/>
                  </a:cubicBezTo>
                  <a:cubicBezTo>
                    <a:pt x="1" y="11"/>
                    <a:pt x="2" y="9"/>
                    <a:pt x="4" y="6"/>
                  </a:cubicBezTo>
                  <a:cubicBezTo>
                    <a:pt x="6" y="4"/>
                    <a:pt x="8" y="2"/>
                    <a:pt x="11" y="1"/>
                  </a:cubicBezTo>
                  <a:cubicBezTo>
                    <a:pt x="14" y="0"/>
                    <a:pt x="16" y="0"/>
                    <a:pt x="19" y="1"/>
                  </a:cubicBezTo>
                  <a:cubicBezTo>
                    <a:pt x="23" y="1"/>
                    <a:pt x="26" y="2"/>
                    <a:pt x="28" y="5"/>
                  </a:cubicBezTo>
                  <a:cubicBezTo>
                    <a:pt x="31" y="7"/>
                    <a:pt x="32" y="9"/>
                    <a:pt x="32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2" y="7"/>
                    <a:pt x="20" y="6"/>
                    <a:pt x="18" y="6"/>
                  </a:cubicBezTo>
                  <a:cubicBezTo>
                    <a:pt x="16" y="6"/>
                    <a:pt x="13" y="6"/>
                    <a:pt x="11" y="8"/>
                  </a:cubicBezTo>
                  <a:cubicBezTo>
                    <a:pt x="9" y="9"/>
                    <a:pt x="8" y="12"/>
                    <a:pt x="7" y="16"/>
                  </a:cubicBezTo>
                  <a:cubicBezTo>
                    <a:pt x="7" y="19"/>
                    <a:pt x="7" y="22"/>
                    <a:pt x="9" y="25"/>
                  </a:cubicBezTo>
                  <a:cubicBezTo>
                    <a:pt x="10" y="27"/>
                    <a:pt x="12" y="28"/>
                    <a:pt x="15" y="29"/>
                  </a:cubicBezTo>
                  <a:cubicBezTo>
                    <a:pt x="16" y="29"/>
                    <a:pt x="18" y="29"/>
                    <a:pt x="19" y="28"/>
                  </a:cubicBezTo>
                  <a:cubicBezTo>
                    <a:pt x="21" y="28"/>
                    <a:pt x="22" y="28"/>
                    <a:pt x="23" y="27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1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3"/>
            <p:cNvSpPr/>
            <p:nvPr/>
          </p:nvSpPr>
          <p:spPr bwMode="auto">
            <a:xfrm>
              <a:off x="3287713" y="4198938"/>
              <a:ext cx="153988" cy="166688"/>
            </a:xfrm>
            <a:custGeom>
              <a:avLst/>
              <a:gdLst>
                <a:gd name="T0" fmla="*/ 0 w 97"/>
                <a:gd name="T1" fmla="*/ 84 h 105"/>
                <a:gd name="T2" fmla="*/ 30 w 97"/>
                <a:gd name="T3" fmla="*/ 0 h 105"/>
                <a:gd name="T4" fmla="*/ 46 w 97"/>
                <a:gd name="T5" fmla="*/ 6 h 105"/>
                <a:gd name="T6" fmla="*/ 62 w 97"/>
                <a:gd name="T7" fmla="*/ 73 h 105"/>
                <a:gd name="T8" fmla="*/ 81 w 97"/>
                <a:gd name="T9" fmla="*/ 17 h 105"/>
                <a:gd name="T10" fmla="*/ 97 w 97"/>
                <a:gd name="T11" fmla="*/ 22 h 105"/>
                <a:gd name="T12" fmla="*/ 67 w 97"/>
                <a:gd name="T13" fmla="*/ 105 h 105"/>
                <a:gd name="T14" fmla="*/ 49 w 97"/>
                <a:gd name="T15" fmla="*/ 100 h 105"/>
                <a:gd name="T16" fmla="*/ 35 w 97"/>
                <a:gd name="T17" fmla="*/ 35 h 105"/>
                <a:gd name="T18" fmla="*/ 17 w 97"/>
                <a:gd name="T19" fmla="*/ 89 h 105"/>
                <a:gd name="T20" fmla="*/ 0 w 97"/>
                <a:gd name="T21" fmla="*/ 8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5">
                  <a:moveTo>
                    <a:pt x="0" y="84"/>
                  </a:moveTo>
                  <a:lnTo>
                    <a:pt x="30" y="0"/>
                  </a:lnTo>
                  <a:lnTo>
                    <a:pt x="46" y="6"/>
                  </a:lnTo>
                  <a:lnTo>
                    <a:pt x="62" y="73"/>
                  </a:lnTo>
                  <a:lnTo>
                    <a:pt x="81" y="17"/>
                  </a:lnTo>
                  <a:lnTo>
                    <a:pt x="97" y="22"/>
                  </a:lnTo>
                  <a:lnTo>
                    <a:pt x="67" y="105"/>
                  </a:lnTo>
                  <a:lnTo>
                    <a:pt x="49" y="100"/>
                  </a:lnTo>
                  <a:lnTo>
                    <a:pt x="35" y="35"/>
                  </a:lnTo>
                  <a:lnTo>
                    <a:pt x="17" y="89"/>
                  </a:lnTo>
                  <a:lnTo>
                    <a:pt x="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34"/>
            <p:cNvSpPr/>
            <p:nvPr/>
          </p:nvSpPr>
          <p:spPr bwMode="auto">
            <a:xfrm>
              <a:off x="2889250" y="3935413"/>
              <a:ext cx="182563" cy="174625"/>
            </a:xfrm>
            <a:custGeom>
              <a:avLst/>
              <a:gdLst>
                <a:gd name="T0" fmla="*/ 0 w 115"/>
                <a:gd name="T1" fmla="*/ 56 h 110"/>
                <a:gd name="T2" fmla="*/ 67 w 115"/>
                <a:gd name="T3" fmla="*/ 0 h 110"/>
                <a:gd name="T4" fmla="*/ 81 w 115"/>
                <a:gd name="T5" fmla="*/ 14 h 110"/>
                <a:gd name="T6" fmla="*/ 59 w 115"/>
                <a:gd name="T7" fmla="*/ 78 h 110"/>
                <a:gd name="T8" fmla="*/ 105 w 115"/>
                <a:gd name="T9" fmla="*/ 40 h 110"/>
                <a:gd name="T10" fmla="*/ 115 w 115"/>
                <a:gd name="T11" fmla="*/ 54 h 110"/>
                <a:gd name="T12" fmla="*/ 46 w 115"/>
                <a:gd name="T13" fmla="*/ 110 h 110"/>
                <a:gd name="T14" fmla="*/ 35 w 115"/>
                <a:gd name="T15" fmla="*/ 97 h 110"/>
                <a:gd name="T16" fmla="*/ 56 w 115"/>
                <a:gd name="T17" fmla="*/ 32 h 110"/>
                <a:gd name="T18" fmla="*/ 11 w 115"/>
                <a:gd name="T19" fmla="*/ 70 h 110"/>
                <a:gd name="T20" fmla="*/ 0 w 115"/>
                <a:gd name="T21" fmla="*/ 5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0">
                  <a:moveTo>
                    <a:pt x="0" y="56"/>
                  </a:moveTo>
                  <a:lnTo>
                    <a:pt x="67" y="0"/>
                  </a:lnTo>
                  <a:lnTo>
                    <a:pt x="81" y="14"/>
                  </a:lnTo>
                  <a:lnTo>
                    <a:pt x="59" y="78"/>
                  </a:lnTo>
                  <a:lnTo>
                    <a:pt x="105" y="40"/>
                  </a:lnTo>
                  <a:lnTo>
                    <a:pt x="115" y="54"/>
                  </a:lnTo>
                  <a:lnTo>
                    <a:pt x="46" y="110"/>
                  </a:lnTo>
                  <a:lnTo>
                    <a:pt x="35" y="97"/>
                  </a:lnTo>
                  <a:lnTo>
                    <a:pt x="56" y="32"/>
                  </a:lnTo>
                  <a:lnTo>
                    <a:pt x="11" y="7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35"/>
            <p:cNvSpPr>
              <a:spLocks noEditPoints="1"/>
            </p:cNvSpPr>
            <p:nvPr/>
          </p:nvSpPr>
          <p:spPr bwMode="auto">
            <a:xfrm>
              <a:off x="3144838" y="4144963"/>
              <a:ext cx="147638" cy="147638"/>
            </a:xfrm>
            <a:custGeom>
              <a:avLst/>
              <a:gdLst>
                <a:gd name="T0" fmla="*/ 17 w 35"/>
                <a:gd name="T1" fmla="*/ 7 h 35"/>
                <a:gd name="T2" fmla="*/ 24 w 35"/>
                <a:gd name="T3" fmla="*/ 8 h 35"/>
                <a:gd name="T4" fmla="*/ 28 w 35"/>
                <a:gd name="T5" fmla="*/ 14 h 35"/>
                <a:gd name="T6" fmla="*/ 26 w 35"/>
                <a:gd name="T7" fmla="*/ 22 h 35"/>
                <a:gd name="T8" fmla="*/ 19 w 35"/>
                <a:gd name="T9" fmla="*/ 28 h 35"/>
                <a:gd name="T10" fmla="*/ 12 w 35"/>
                <a:gd name="T11" fmla="*/ 27 h 35"/>
                <a:gd name="T12" fmla="*/ 8 w 35"/>
                <a:gd name="T13" fmla="*/ 21 h 35"/>
                <a:gd name="T14" fmla="*/ 10 w 35"/>
                <a:gd name="T15" fmla="*/ 13 h 35"/>
                <a:gd name="T16" fmla="*/ 17 w 35"/>
                <a:gd name="T17" fmla="*/ 7 h 35"/>
                <a:gd name="T18" fmla="*/ 1 w 35"/>
                <a:gd name="T19" fmla="*/ 22 h 35"/>
                <a:gd name="T20" fmla="*/ 9 w 35"/>
                <a:gd name="T21" fmla="*/ 32 h 35"/>
                <a:gd name="T22" fmla="*/ 21 w 35"/>
                <a:gd name="T23" fmla="*/ 34 h 35"/>
                <a:gd name="T24" fmla="*/ 32 w 35"/>
                <a:gd name="T25" fmla="*/ 26 h 35"/>
                <a:gd name="T26" fmla="*/ 35 w 35"/>
                <a:gd name="T27" fmla="*/ 13 h 35"/>
                <a:gd name="T28" fmla="*/ 27 w 35"/>
                <a:gd name="T29" fmla="*/ 3 h 35"/>
                <a:gd name="T30" fmla="*/ 20 w 35"/>
                <a:gd name="T31" fmla="*/ 0 h 35"/>
                <a:gd name="T32" fmla="*/ 15 w 35"/>
                <a:gd name="T33" fmla="*/ 1 h 35"/>
                <a:gd name="T34" fmla="*/ 10 w 35"/>
                <a:gd name="T35" fmla="*/ 3 h 35"/>
                <a:gd name="T36" fmla="*/ 4 w 35"/>
                <a:gd name="T37" fmla="*/ 9 h 35"/>
                <a:gd name="T38" fmla="*/ 1 w 35"/>
                <a:gd name="T3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7"/>
                  </a:moveTo>
                  <a:cubicBezTo>
                    <a:pt x="19" y="6"/>
                    <a:pt x="22" y="6"/>
                    <a:pt x="24" y="8"/>
                  </a:cubicBezTo>
                  <a:cubicBezTo>
                    <a:pt x="26" y="9"/>
                    <a:pt x="28" y="11"/>
                    <a:pt x="28" y="14"/>
                  </a:cubicBezTo>
                  <a:cubicBezTo>
                    <a:pt x="29" y="16"/>
                    <a:pt x="28" y="19"/>
                    <a:pt x="26" y="22"/>
                  </a:cubicBezTo>
                  <a:cubicBezTo>
                    <a:pt x="24" y="25"/>
                    <a:pt x="22" y="27"/>
                    <a:pt x="19" y="28"/>
                  </a:cubicBezTo>
                  <a:cubicBezTo>
                    <a:pt x="17" y="29"/>
                    <a:pt x="14" y="29"/>
                    <a:pt x="12" y="27"/>
                  </a:cubicBezTo>
                  <a:cubicBezTo>
                    <a:pt x="10" y="26"/>
                    <a:pt x="8" y="24"/>
                    <a:pt x="8" y="21"/>
                  </a:cubicBezTo>
                  <a:cubicBezTo>
                    <a:pt x="7" y="19"/>
                    <a:pt x="8" y="16"/>
                    <a:pt x="10" y="13"/>
                  </a:cubicBezTo>
                  <a:cubicBezTo>
                    <a:pt x="12" y="10"/>
                    <a:pt x="14" y="8"/>
                    <a:pt x="17" y="7"/>
                  </a:cubicBezTo>
                  <a:close/>
                  <a:moveTo>
                    <a:pt x="1" y="22"/>
                  </a:moveTo>
                  <a:cubicBezTo>
                    <a:pt x="2" y="26"/>
                    <a:pt x="5" y="30"/>
                    <a:pt x="9" y="32"/>
                  </a:cubicBezTo>
                  <a:cubicBezTo>
                    <a:pt x="13" y="35"/>
                    <a:pt x="17" y="35"/>
                    <a:pt x="21" y="34"/>
                  </a:cubicBezTo>
                  <a:cubicBezTo>
                    <a:pt x="26" y="33"/>
                    <a:pt x="29" y="30"/>
                    <a:pt x="32" y="26"/>
                  </a:cubicBezTo>
                  <a:cubicBezTo>
                    <a:pt x="35" y="21"/>
                    <a:pt x="35" y="17"/>
                    <a:pt x="35" y="13"/>
                  </a:cubicBezTo>
                  <a:cubicBezTo>
                    <a:pt x="34" y="9"/>
                    <a:pt x="31" y="5"/>
                    <a:pt x="27" y="3"/>
                  </a:cubicBezTo>
                  <a:cubicBezTo>
                    <a:pt x="24" y="2"/>
                    <a:pt x="22" y="1"/>
                    <a:pt x="20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8" y="4"/>
                    <a:pt x="6" y="7"/>
                    <a:pt x="4" y="9"/>
                  </a:cubicBezTo>
                  <a:cubicBezTo>
                    <a:pt x="1" y="14"/>
                    <a:pt x="0" y="18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6"/>
            <p:cNvSpPr>
              <a:spLocks noEditPoints="1"/>
            </p:cNvSpPr>
            <p:nvPr/>
          </p:nvSpPr>
          <p:spPr bwMode="auto">
            <a:xfrm>
              <a:off x="3000375" y="4038600"/>
              <a:ext cx="157163" cy="160338"/>
            </a:xfrm>
            <a:custGeom>
              <a:avLst/>
              <a:gdLst>
                <a:gd name="T0" fmla="*/ 25 w 37"/>
                <a:gd name="T1" fmla="*/ 11 h 38"/>
                <a:gd name="T2" fmla="*/ 29 w 37"/>
                <a:gd name="T3" fmla="*/ 15 h 38"/>
                <a:gd name="T4" fmla="*/ 31 w 37"/>
                <a:gd name="T5" fmla="*/ 18 h 38"/>
                <a:gd name="T6" fmla="*/ 30 w 37"/>
                <a:gd name="T7" fmla="*/ 21 h 38"/>
                <a:gd name="T8" fmla="*/ 27 w 37"/>
                <a:gd name="T9" fmla="*/ 26 h 38"/>
                <a:gd name="T10" fmla="*/ 22 w 37"/>
                <a:gd name="T11" fmla="*/ 30 h 38"/>
                <a:gd name="T12" fmla="*/ 19 w 37"/>
                <a:gd name="T13" fmla="*/ 32 h 38"/>
                <a:gd name="T14" fmla="*/ 16 w 37"/>
                <a:gd name="T15" fmla="*/ 31 h 38"/>
                <a:gd name="T16" fmla="*/ 13 w 37"/>
                <a:gd name="T17" fmla="*/ 29 h 38"/>
                <a:gd name="T18" fmla="*/ 9 w 37"/>
                <a:gd name="T19" fmla="*/ 25 h 38"/>
                <a:gd name="T20" fmla="*/ 23 w 37"/>
                <a:gd name="T21" fmla="*/ 9 h 38"/>
                <a:gd name="T22" fmla="*/ 25 w 37"/>
                <a:gd name="T23" fmla="*/ 11 h 38"/>
                <a:gd name="T24" fmla="*/ 0 w 37"/>
                <a:gd name="T25" fmla="*/ 25 h 38"/>
                <a:gd name="T26" fmla="*/ 10 w 37"/>
                <a:gd name="T27" fmla="*/ 33 h 38"/>
                <a:gd name="T28" fmla="*/ 15 w 37"/>
                <a:gd name="T29" fmla="*/ 37 h 38"/>
                <a:gd name="T30" fmla="*/ 20 w 37"/>
                <a:gd name="T31" fmla="*/ 38 h 38"/>
                <a:gd name="T32" fmla="*/ 27 w 37"/>
                <a:gd name="T33" fmla="*/ 36 h 38"/>
                <a:gd name="T34" fmla="*/ 32 w 37"/>
                <a:gd name="T35" fmla="*/ 31 h 38"/>
                <a:gd name="T36" fmla="*/ 36 w 37"/>
                <a:gd name="T37" fmla="*/ 24 h 38"/>
                <a:gd name="T38" fmla="*/ 37 w 37"/>
                <a:gd name="T39" fmla="*/ 18 h 38"/>
                <a:gd name="T40" fmla="*/ 35 w 37"/>
                <a:gd name="T41" fmla="*/ 13 h 38"/>
                <a:gd name="T42" fmla="*/ 31 w 37"/>
                <a:gd name="T43" fmla="*/ 8 h 38"/>
                <a:gd name="T44" fmla="*/ 22 w 37"/>
                <a:gd name="T45" fmla="*/ 0 h 38"/>
                <a:gd name="T46" fmla="*/ 0 w 37"/>
                <a:gd name="T4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38">
                  <a:moveTo>
                    <a:pt x="25" y="11"/>
                  </a:moveTo>
                  <a:cubicBezTo>
                    <a:pt x="28" y="13"/>
                    <a:pt x="29" y="14"/>
                    <a:pt x="29" y="15"/>
                  </a:cubicBezTo>
                  <a:cubicBezTo>
                    <a:pt x="30" y="16"/>
                    <a:pt x="31" y="17"/>
                    <a:pt x="31" y="18"/>
                  </a:cubicBezTo>
                  <a:cubicBezTo>
                    <a:pt x="31" y="19"/>
                    <a:pt x="31" y="20"/>
                    <a:pt x="30" y="21"/>
                  </a:cubicBezTo>
                  <a:cubicBezTo>
                    <a:pt x="30" y="23"/>
                    <a:pt x="28" y="24"/>
                    <a:pt x="27" y="26"/>
                  </a:cubicBezTo>
                  <a:cubicBezTo>
                    <a:pt x="25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5" y="31"/>
                    <a:pt x="14" y="30"/>
                    <a:pt x="13" y="29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3" y="9"/>
                    <a:pt x="23" y="9"/>
                    <a:pt x="23" y="9"/>
                  </a:cubicBezTo>
                  <a:lnTo>
                    <a:pt x="25" y="11"/>
                  </a:lnTo>
                  <a:close/>
                  <a:moveTo>
                    <a:pt x="0" y="25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7" y="37"/>
                    <a:pt x="18" y="38"/>
                    <a:pt x="20" y="38"/>
                  </a:cubicBezTo>
                  <a:cubicBezTo>
                    <a:pt x="22" y="38"/>
                    <a:pt x="24" y="37"/>
                    <a:pt x="27" y="36"/>
                  </a:cubicBezTo>
                  <a:cubicBezTo>
                    <a:pt x="28" y="34"/>
                    <a:pt x="30" y="33"/>
                    <a:pt x="32" y="31"/>
                  </a:cubicBezTo>
                  <a:cubicBezTo>
                    <a:pt x="34" y="28"/>
                    <a:pt x="35" y="26"/>
                    <a:pt x="36" y="24"/>
                  </a:cubicBezTo>
                  <a:cubicBezTo>
                    <a:pt x="37" y="22"/>
                    <a:pt x="37" y="20"/>
                    <a:pt x="37" y="18"/>
                  </a:cubicBezTo>
                  <a:cubicBezTo>
                    <a:pt x="37" y="16"/>
                    <a:pt x="36" y="14"/>
                    <a:pt x="35" y="13"/>
                  </a:cubicBezTo>
                  <a:cubicBezTo>
                    <a:pt x="35" y="11"/>
                    <a:pt x="33" y="10"/>
                    <a:pt x="31" y="8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7"/>
            <p:cNvSpPr>
              <a:spLocks noEditPoints="1"/>
            </p:cNvSpPr>
            <p:nvPr/>
          </p:nvSpPr>
          <p:spPr bwMode="auto">
            <a:xfrm>
              <a:off x="2800350" y="3851275"/>
              <a:ext cx="161925" cy="144463"/>
            </a:xfrm>
            <a:custGeom>
              <a:avLst/>
              <a:gdLst>
                <a:gd name="T0" fmla="*/ 46 w 102"/>
                <a:gd name="T1" fmla="*/ 24 h 91"/>
                <a:gd name="T2" fmla="*/ 80 w 102"/>
                <a:gd name="T3" fmla="*/ 18 h 91"/>
                <a:gd name="T4" fmla="*/ 56 w 102"/>
                <a:gd name="T5" fmla="*/ 45 h 91"/>
                <a:gd name="T6" fmla="*/ 46 w 102"/>
                <a:gd name="T7" fmla="*/ 24 h 91"/>
                <a:gd name="T8" fmla="*/ 102 w 102"/>
                <a:gd name="T9" fmla="*/ 16 h 91"/>
                <a:gd name="T10" fmla="*/ 94 w 102"/>
                <a:gd name="T11" fmla="*/ 0 h 91"/>
                <a:gd name="T12" fmla="*/ 0 w 102"/>
                <a:gd name="T13" fmla="*/ 13 h 91"/>
                <a:gd name="T14" fmla="*/ 8 w 102"/>
                <a:gd name="T15" fmla="*/ 29 h 91"/>
                <a:gd name="T16" fmla="*/ 30 w 102"/>
                <a:gd name="T17" fmla="*/ 26 h 91"/>
                <a:gd name="T18" fmla="*/ 48 w 102"/>
                <a:gd name="T19" fmla="*/ 56 h 91"/>
                <a:gd name="T20" fmla="*/ 32 w 102"/>
                <a:gd name="T21" fmla="*/ 75 h 91"/>
                <a:gd name="T22" fmla="*/ 43 w 102"/>
                <a:gd name="T23" fmla="*/ 91 h 91"/>
                <a:gd name="T24" fmla="*/ 102 w 102"/>
                <a:gd name="T25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91">
                  <a:moveTo>
                    <a:pt x="46" y="24"/>
                  </a:moveTo>
                  <a:lnTo>
                    <a:pt x="80" y="18"/>
                  </a:lnTo>
                  <a:lnTo>
                    <a:pt x="56" y="45"/>
                  </a:lnTo>
                  <a:lnTo>
                    <a:pt x="46" y="24"/>
                  </a:lnTo>
                  <a:close/>
                  <a:moveTo>
                    <a:pt x="102" y="16"/>
                  </a:moveTo>
                  <a:lnTo>
                    <a:pt x="94" y="0"/>
                  </a:lnTo>
                  <a:lnTo>
                    <a:pt x="0" y="13"/>
                  </a:lnTo>
                  <a:lnTo>
                    <a:pt x="8" y="29"/>
                  </a:lnTo>
                  <a:lnTo>
                    <a:pt x="30" y="26"/>
                  </a:lnTo>
                  <a:lnTo>
                    <a:pt x="48" y="56"/>
                  </a:lnTo>
                  <a:lnTo>
                    <a:pt x="32" y="75"/>
                  </a:lnTo>
                  <a:lnTo>
                    <a:pt x="43" y="91"/>
                  </a:lnTo>
                  <a:lnTo>
                    <a:pt x="10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8"/>
            <p:cNvSpPr/>
            <p:nvPr/>
          </p:nvSpPr>
          <p:spPr bwMode="auto">
            <a:xfrm>
              <a:off x="2746375" y="3684588"/>
              <a:ext cx="168275" cy="152400"/>
            </a:xfrm>
            <a:custGeom>
              <a:avLst/>
              <a:gdLst>
                <a:gd name="T0" fmla="*/ 0 w 106"/>
                <a:gd name="T1" fmla="*/ 29 h 96"/>
                <a:gd name="T2" fmla="*/ 82 w 106"/>
                <a:gd name="T3" fmla="*/ 0 h 96"/>
                <a:gd name="T4" fmla="*/ 88 w 106"/>
                <a:gd name="T5" fmla="*/ 19 h 96"/>
                <a:gd name="T6" fmla="*/ 56 w 106"/>
                <a:gd name="T7" fmla="*/ 29 h 96"/>
                <a:gd name="T8" fmla="*/ 66 w 106"/>
                <a:gd name="T9" fmla="*/ 62 h 96"/>
                <a:gd name="T10" fmla="*/ 101 w 106"/>
                <a:gd name="T11" fmla="*/ 51 h 96"/>
                <a:gd name="T12" fmla="*/ 106 w 106"/>
                <a:gd name="T13" fmla="*/ 67 h 96"/>
                <a:gd name="T14" fmla="*/ 24 w 106"/>
                <a:gd name="T15" fmla="*/ 96 h 96"/>
                <a:gd name="T16" fmla="*/ 16 w 106"/>
                <a:gd name="T17" fmla="*/ 80 h 96"/>
                <a:gd name="T18" fmla="*/ 53 w 106"/>
                <a:gd name="T19" fmla="*/ 67 h 96"/>
                <a:gd name="T20" fmla="*/ 42 w 106"/>
                <a:gd name="T21" fmla="*/ 35 h 96"/>
                <a:gd name="T22" fmla="*/ 5 w 106"/>
                <a:gd name="T23" fmla="*/ 48 h 96"/>
                <a:gd name="T24" fmla="*/ 0 w 106"/>
                <a:gd name="T25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96">
                  <a:moveTo>
                    <a:pt x="0" y="29"/>
                  </a:moveTo>
                  <a:lnTo>
                    <a:pt x="82" y="0"/>
                  </a:lnTo>
                  <a:lnTo>
                    <a:pt x="88" y="19"/>
                  </a:lnTo>
                  <a:lnTo>
                    <a:pt x="56" y="29"/>
                  </a:lnTo>
                  <a:lnTo>
                    <a:pt x="66" y="62"/>
                  </a:lnTo>
                  <a:lnTo>
                    <a:pt x="101" y="51"/>
                  </a:lnTo>
                  <a:lnTo>
                    <a:pt x="106" y="67"/>
                  </a:lnTo>
                  <a:lnTo>
                    <a:pt x="24" y="96"/>
                  </a:lnTo>
                  <a:lnTo>
                    <a:pt x="16" y="80"/>
                  </a:lnTo>
                  <a:lnTo>
                    <a:pt x="53" y="67"/>
                  </a:lnTo>
                  <a:lnTo>
                    <a:pt x="42" y="35"/>
                  </a:lnTo>
                  <a:lnTo>
                    <a:pt x="5" y="4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9"/>
            <p:cNvSpPr/>
            <p:nvPr/>
          </p:nvSpPr>
          <p:spPr bwMode="auto">
            <a:xfrm>
              <a:off x="2716213" y="3560763"/>
              <a:ext cx="147638" cy="119063"/>
            </a:xfrm>
            <a:custGeom>
              <a:avLst/>
              <a:gdLst>
                <a:gd name="T0" fmla="*/ 9 w 35"/>
                <a:gd name="T1" fmla="*/ 1 h 28"/>
                <a:gd name="T2" fmla="*/ 11 w 35"/>
                <a:gd name="T3" fmla="*/ 8 h 28"/>
                <a:gd name="T4" fmla="*/ 7 w 35"/>
                <a:gd name="T5" fmla="*/ 11 h 28"/>
                <a:gd name="T6" fmla="*/ 6 w 35"/>
                <a:gd name="T7" fmla="*/ 16 h 28"/>
                <a:gd name="T8" fmla="*/ 8 w 35"/>
                <a:gd name="T9" fmla="*/ 20 h 28"/>
                <a:gd name="T10" fmla="*/ 12 w 35"/>
                <a:gd name="T11" fmla="*/ 21 h 28"/>
                <a:gd name="T12" fmla="*/ 14 w 35"/>
                <a:gd name="T13" fmla="*/ 20 h 28"/>
                <a:gd name="T14" fmla="*/ 15 w 35"/>
                <a:gd name="T15" fmla="*/ 18 h 28"/>
                <a:gd name="T16" fmla="*/ 15 w 35"/>
                <a:gd name="T17" fmla="*/ 12 h 28"/>
                <a:gd name="T18" fmla="*/ 17 w 35"/>
                <a:gd name="T19" fmla="*/ 4 h 28"/>
                <a:gd name="T20" fmla="*/ 23 w 35"/>
                <a:gd name="T21" fmla="*/ 0 h 28"/>
                <a:gd name="T22" fmla="*/ 28 w 35"/>
                <a:gd name="T23" fmla="*/ 1 h 28"/>
                <a:gd name="T24" fmla="*/ 32 w 35"/>
                <a:gd name="T25" fmla="*/ 4 h 28"/>
                <a:gd name="T26" fmla="*/ 34 w 35"/>
                <a:gd name="T27" fmla="*/ 10 h 28"/>
                <a:gd name="T28" fmla="*/ 33 w 35"/>
                <a:gd name="T29" fmla="*/ 20 h 28"/>
                <a:gd name="T30" fmla="*/ 27 w 35"/>
                <a:gd name="T31" fmla="*/ 24 h 28"/>
                <a:gd name="T32" fmla="*/ 25 w 35"/>
                <a:gd name="T33" fmla="*/ 18 h 28"/>
                <a:gd name="T34" fmla="*/ 28 w 35"/>
                <a:gd name="T35" fmla="*/ 16 h 28"/>
                <a:gd name="T36" fmla="*/ 29 w 35"/>
                <a:gd name="T37" fmla="*/ 11 h 28"/>
                <a:gd name="T38" fmla="*/ 27 w 35"/>
                <a:gd name="T39" fmla="*/ 7 h 28"/>
                <a:gd name="T40" fmla="*/ 25 w 35"/>
                <a:gd name="T41" fmla="*/ 6 h 28"/>
                <a:gd name="T42" fmla="*/ 23 w 35"/>
                <a:gd name="T43" fmla="*/ 8 h 28"/>
                <a:gd name="T44" fmla="*/ 22 w 35"/>
                <a:gd name="T45" fmla="*/ 14 h 28"/>
                <a:gd name="T46" fmla="*/ 21 w 35"/>
                <a:gd name="T47" fmla="*/ 22 h 28"/>
                <a:gd name="T48" fmla="*/ 18 w 35"/>
                <a:gd name="T49" fmla="*/ 26 h 28"/>
                <a:gd name="T50" fmla="*/ 13 w 35"/>
                <a:gd name="T51" fmla="*/ 28 h 28"/>
                <a:gd name="T52" fmla="*/ 7 w 35"/>
                <a:gd name="T53" fmla="*/ 27 h 28"/>
                <a:gd name="T54" fmla="*/ 3 w 35"/>
                <a:gd name="T55" fmla="*/ 24 h 28"/>
                <a:gd name="T56" fmla="*/ 0 w 35"/>
                <a:gd name="T57" fmla="*/ 17 h 28"/>
                <a:gd name="T58" fmla="*/ 2 w 35"/>
                <a:gd name="T59" fmla="*/ 7 h 28"/>
                <a:gd name="T60" fmla="*/ 9 w 35"/>
                <a:gd name="T6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28">
                  <a:moveTo>
                    <a:pt x="9" y="1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7" y="10"/>
                    <a:pt x="7" y="11"/>
                  </a:cubicBezTo>
                  <a:cubicBezTo>
                    <a:pt x="6" y="12"/>
                    <a:pt x="6" y="14"/>
                    <a:pt x="6" y="16"/>
                  </a:cubicBezTo>
                  <a:cubicBezTo>
                    <a:pt x="6" y="18"/>
                    <a:pt x="7" y="19"/>
                    <a:pt x="8" y="20"/>
                  </a:cubicBezTo>
                  <a:cubicBezTo>
                    <a:pt x="9" y="21"/>
                    <a:pt x="10" y="22"/>
                    <a:pt x="12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9"/>
                    <a:pt x="16" y="6"/>
                    <a:pt x="17" y="4"/>
                  </a:cubicBezTo>
                  <a:cubicBezTo>
                    <a:pt x="18" y="2"/>
                    <a:pt x="20" y="1"/>
                    <a:pt x="23" y="0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3" y="6"/>
                    <a:pt x="34" y="8"/>
                    <a:pt x="34" y="10"/>
                  </a:cubicBezTo>
                  <a:cubicBezTo>
                    <a:pt x="35" y="14"/>
                    <a:pt x="35" y="18"/>
                    <a:pt x="33" y="20"/>
                  </a:cubicBezTo>
                  <a:cubicBezTo>
                    <a:pt x="32" y="22"/>
                    <a:pt x="30" y="24"/>
                    <a:pt x="27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7" y="17"/>
                    <a:pt x="28" y="17"/>
                    <a:pt x="28" y="16"/>
                  </a:cubicBezTo>
                  <a:cubicBezTo>
                    <a:pt x="29" y="15"/>
                    <a:pt x="29" y="13"/>
                    <a:pt x="29" y="11"/>
                  </a:cubicBezTo>
                  <a:cubicBezTo>
                    <a:pt x="28" y="9"/>
                    <a:pt x="28" y="8"/>
                    <a:pt x="27" y="7"/>
                  </a:cubicBezTo>
                  <a:cubicBezTo>
                    <a:pt x="26" y="7"/>
                    <a:pt x="25" y="6"/>
                    <a:pt x="25" y="6"/>
                  </a:cubicBezTo>
                  <a:cubicBezTo>
                    <a:pt x="24" y="7"/>
                    <a:pt x="23" y="7"/>
                    <a:pt x="23" y="8"/>
                  </a:cubicBezTo>
                  <a:cubicBezTo>
                    <a:pt x="22" y="9"/>
                    <a:pt x="22" y="11"/>
                    <a:pt x="22" y="14"/>
                  </a:cubicBezTo>
                  <a:cubicBezTo>
                    <a:pt x="21" y="17"/>
                    <a:pt x="21" y="20"/>
                    <a:pt x="21" y="22"/>
                  </a:cubicBezTo>
                  <a:cubicBezTo>
                    <a:pt x="20" y="23"/>
                    <a:pt x="19" y="25"/>
                    <a:pt x="18" y="26"/>
                  </a:cubicBezTo>
                  <a:cubicBezTo>
                    <a:pt x="17" y="27"/>
                    <a:pt x="15" y="28"/>
                    <a:pt x="13" y="28"/>
                  </a:cubicBezTo>
                  <a:cubicBezTo>
                    <a:pt x="11" y="28"/>
                    <a:pt x="9" y="28"/>
                    <a:pt x="7" y="27"/>
                  </a:cubicBezTo>
                  <a:cubicBezTo>
                    <a:pt x="6" y="27"/>
                    <a:pt x="4" y="25"/>
                    <a:pt x="3" y="24"/>
                  </a:cubicBezTo>
                  <a:cubicBezTo>
                    <a:pt x="2" y="22"/>
                    <a:pt x="1" y="20"/>
                    <a:pt x="0" y="17"/>
                  </a:cubicBezTo>
                  <a:cubicBezTo>
                    <a:pt x="0" y="13"/>
                    <a:pt x="0" y="9"/>
                    <a:pt x="2" y="7"/>
                  </a:cubicBezTo>
                  <a:cubicBezTo>
                    <a:pt x="3" y="4"/>
                    <a:pt x="6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40"/>
            <p:cNvSpPr/>
            <p:nvPr/>
          </p:nvSpPr>
          <p:spPr bwMode="auto">
            <a:xfrm>
              <a:off x="3675063" y="4251325"/>
              <a:ext cx="122238" cy="149225"/>
            </a:xfrm>
            <a:custGeom>
              <a:avLst/>
              <a:gdLst>
                <a:gd name="T0" fmla="*/ 0 w 29"/>
                <a:gd name="T1" fmla="*/ 3 h 35"/>
                <a:gd name="T2" fmla="*/ 7 w 29"/>
                <a:gd name="T3" fmla="*/ 2 h 35"/>
                <a:gd name="T4" fmla="*/ 9 w 29"/>
                <a:gd name="T5" fmla="*/ 20 h 35"/>
                <a:gd name="T6" fmla="*/ 9 w 29"/>
                <a:gd name="T7" fmla="*/ 25 h 35"/>
                <a:gd name="T8" fmla="*/ 12 w 29"/>
                <a:gd name="T9" fmla="*/ 28 h 35"/>
                <a:gd name="T10" fmla="*/ 16 w 29"/>
                <a:gd name="T11" fmla="*/ 29 h 35"/>
                <a:gd name="T12" fmla="*/ 20 w 29"/>
                <a:gd name="T13" fmla="*/ 28 h 35"/>
                <a:gd name="T14" fmla="*/ 22 w 29"/>
                <a:gd name="T15" fmla="*/ 25 h 35"/>
                <a:gd name="T16" fmla="*/ 22 w 29"/>
                <a:gd name="T17" fmla="*/ 19 h 35"/>
                <a:gd name="T18" fmla="*/ 20 w 29"/>
                <a:gd name="T19" fmla="*/ 1 h 35"/>
                <a:gd name="T20" fmla="*/ 27 w 29"/>
                <a:gd name="T21" fmla="*/ 0 h 35"/>
                <a:gd name="T22" fmla="*/ 28 w 29"/>
                <a:gd name="T23" fmla="*/ 18 h 35"/>
                <a:gd name="T24" fmla="*/ 28 w 29"/>
                <a:gd name="T25" fmla="*/ 26 h 35"/>
                <a:gd name="T26" fmla="*/ 27 w 29"/>
                <a:gd name="T27" fmla="*/ 30 h 35"/>
                <a:gd name="T28" fmla="*/ 23 w 29"/>
                <a:gd name="T29" fmla="*/ 33 h 35"/>
                <a:gd name="T30" fmla="*/ 17 w 29"/>
                <a:gd name="T31" fmla="*/ 35 h 35"/>
                <a:gd name="T32" fmla="*/ 10 w 29"/>
                <a:gd name="T33" fmla="*/ 34 h 35"/>
                <a:gd name="T34" fmla="*/ 6 w 29"/>
                <a:gd name="T35" fmla="*/ 32 h 35"/>
                <a:gd name="T36" fmla="*/ 3 w 29"/>
                <a:gd name="T37" fmla="*/ 28 h 35"/>
                <a:gd name="T38" fmla="*/ 2 w 29"/>
                <a:gd name="T39" fmla="*/ 20 h 35"/>
                <a:gd name="T40" fmla="*/ 0 w 29"/>
                <a:gd name="T41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5">
                  <a:moveTo>
                    <a:pt x="0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5"/>
                    <a:pt x="9" y="25"/>
                  </a:cubicBezTo>
                  <a:cubicBezTo>
                    <a:pt x="10" y="27"/>
                    <a:pt x="11" y="28"/>
                    <a:pt x="12" y="28"/>
                  </a:cubicBezTo>
                  <a:cubicBezTo>
                    <a:pt x="13" y="29"/>
                    <a:pt x="14" y="29"/>
                    <a:pt x="16" y="29"/>
                  </a:cubicBezTo>
                  <a:cubicBezTo>
                    <a:pt x="18" y="29"/>
                    <a:pt x="19" y="29"/>
                    <a:pt x="20" y="28"/>
                  </a:cubicBezTo>
                  <a:cubicBezTo>
                    <a:pt x="21" y="27"/>
                    <a:pt x="22" y="26"/>
                    <a:pt x="22" y="25"/>
                  </a:cubicBezTo>
                  <a:cubicBezTo>
                    <a:pt x="22" y="24"/>
                    <a:pt x="22" y="22"/>
                    <a:pt x="22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22"/>
                    <a:pt x="29" y="24"/>
                    <a:pt x="28" y="26"/>
                  </a:cubicBezTo>
                  <a:cubicBezTo>
                    <a:pt x="28" y="28"/>
                    <a:pt x="28" y="29"/>
                    <a:pt x="27" y="30"/>
                  </a:cubicBezTo>
                  <a:cubicBezTo>
                    <a:pt x="26" y="32"/>
                    <a:pt x="25" y="33"/>
                    <a:pt x="23" y="33"/>
                  </a:cubicBezTo>
                  <a:cubicBezTo>
                    <a:pt x="22" y="34"/>
                    <a:pt x="20" y="35"/>
                    <a:pt x="17" y="35"/>
                  </a:cubicBezTo>
                  <a:cubicBezTo>
                    <a:pt x="14" y="35"/>
                    <a:pt x="11" y="35"/>
                    <a:pt x="10" y="34"/>
                  </a:cubicBezTo>
                  <a:cubicBezTo>
                    <a:pt x="8" y="34"/>
                    <a:pt x="7" y="33"/>
                    <a:pt x="6" y="32"/>
                  </a:cubicBezTo>
                  <a:cubicBezTo>
                    <a:pt x="5" y="31"/>
                    <a:pt x="4" y="30"/>
                    <a:pt x="3" y="28"/>
                  </a:cubicBezTo>
                  <a:cubicBezTo>
                    <a:pt x="3" y="27"/>
                    <a:pt x="2" y="24"/>
                    <a:pt x="2" y="2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41"/>
            <p:cNvSpPr/>
            <p:nvPr/>
          </p:nvSpPr>
          <p:spPr bwMode="auto">
            <a:xfrm>
              <a:off x="3814763" y="4216400"/>
              <a:ext cx="147638" cy="166688"/>
            </a:xfrm>
            <a:custGeom>
              <a:avLst/>
              <a:gdLst>
                <a:gd name="T0" fmla="*/ 24 w 93"/>
                <a:gd name="T1" fmla="*/ 105 h 105"/>
                <a:gd name="T2" fmla="*/ 0 w 93"/>
                <a:gd name="T3" fmla="*/ 19 h 105"/>
                <a:gd name="T4" fmla="*/ 18 w 93"/>
                <a:gd name="T5" fmla="*/ 16 h 105"/>
                <a:gd name="T6" fmla="*/ 69 w 93"/>
                <a:gd name="T7" fmla="*/ 62 h 105"/>
                <a:gd name="T8" fmla="*/ 53 w 93"/>
                <a:gd name="T9" fmla="*/ 6 h 105"/>
                <a:gd name="T10" fmla="*/ 69 w 93"/>
                <a:gd name="T11" fmla="*/ 0 h 105"/>
                <a:gd name="T12" fmla="*/ 93 w 93"/>
                <a:gd name="T13" fmla="*/ 86 h 105"/>
                <a:gd name="T14" fmla="*/ 75 w 93"/>
                <a:gd name="T15" fmla="*/ 91 h 105"/>
                <a:gd name="T16" fmla="*/ 24 w 93"/>
                <a:gd name="T17" fmla="*/ 43 h 105"/>
                <a:gd name="T18" fmla="*/ 40 w 93"/>
                <a:gd name="T19" fmla="*/ 99 h 105"/>
                <a:gd name="T20" fmla="*/ 24 w 93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5">
                  <a:moveTo>
                    <a:pt x="24" y="105"/>
                  </a:moveTo>
                  <a:lnTo>
                    <a:pt x="0" y="19"/>
                  </a:lnTo>
                  <a:lnTo>
                    <a:pt x="18" y="16"/>
                  </a:lnTo>
                  <a:lnTo>
                    <a:pt x="69" y="62"/>
                  </a:lnTo>
                  <a:lnTo>
                    <a:pt x="53" y="6"/>
                  </a:lnTo>
                  <a:lnTo>
                    <a:pt x="69" y="0"/>
                  </a:lnTo>
                  <a:lnTo>
                    <a:pt x="93" y="86"/>
                  </a:lnTo>
                  <a:lnTo>
                    <a:pt x="75" y="91"/>
                  </a:lnTo>
                  <a:lnTo>
                    <a:pt x="24" y="43"/>
                  </a:lnTo>
                  <a:lnTo>
                    <a:pt x="40" y="99"/>
                  </a:lnTo>
                  <a:lnTo>
                    <a:pt x="24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42"/>
            <p:cNvSpPr/>
            <p:nvPr/>
          </p:nvSpPr>
          <p:spPr bwMode="auto">
            <a:xfrm>
              <a:off x="3949700" y="4195763"/>
              <a:ext cx="80963" cy="139700"/>
            </a:xfrm>
            <a:custGeom>
              <a:avLst/>
              <a:gdLst>
                <a:gd name="T0" fmla="*/ 35 w 51"/>
                <a:gd name="T1" fmla="*/ 88 h 88"/>
                <a:gd name="T2" fmla="*/ 0 w 51"/>
                <a:gd name="T3" fmla="*/ 5 h 88"/>
                <a:gd name="T4" fmla="*/ 16 w 51"/>
                <a:gd name="T5" fmla="*/ 0 h 88"/>
                <a:gd name="T6" fmla="*/ 51 w 51"/>
                <a:gd name="T7" fmla="*/ 80 h 88"/>
                <a:gd name="T8" fmla="*/ 35 w 51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8">
                  <a:moveTo>
                    <a:pt x="35" y="88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51" y="80"/>
                  </a:lnTo>
                  <a:lnTo>
                    <a:pt x="3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43"/>
            <p:cNvSpPr/>
            <p:nvPr/>
          </p:nvSpPr>
          <p:spPr bwMode="auto">
            <a:xfrm>
              <a:off x="3987800" y="4127500"/>
              <a:ext cx="139700" cy="161925"/>
            </a:xfrm>
            <a:custGeom>
              <a:avLst/>
              <a:gdLst>
                <a:gd name="T0" fmla="*/ 72 w 88"/>
                <a:gd name="T1" fmla="*/ 102 h 102"/>
                <a:gd name="T2" fmla="*/ 0 w 88"/>
                <a:gd name="T3" fmla="*/ 40 h 102"/>
                <a:gd name="T4" fmla="*/ 19 w 88"/>
                <a:gd name="T5" fmla="*/ 32 h 102"/>
                <a:gd name="T6" fmla="*/ 70 w 88"/>
                <a:gd name="T7" fmla="*/ 78 h 102"/>
                <a:gd name="T8" fmla="*/ 56 w 88"/>
                <a:gd name="T9" fmla="*/ 11 h 102"/>
                <a:gd name="T10" fmla="*/ 72 w 88"/>
                <a:gd name="T11" fmla="*/ 0 h 102"/>
                <a:gd name="T12" fmla="*/ 88 w 88"/>
                <a:gd name="T13" fmla="*/ 94 h 102"/>
                <a:gd name="T14" fmla="*/ 72 w 88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02">
                  <a:moveTo>
                    <a:pt x="72" y="102"/>
                  </a:moveTo>
                  <a:lnTo>
                    <a:pt x="0" y="40"/>
                  </a:lnTo>
                  <a:lnTo>
                    <a:pt x="19" y="32"/>
                  </a:lnTo>
                  <a:lnTo>
                    <a:pt x="70" y="78"/>
                  </a:lnTo>
                  <a:lnTo>
                    <a:pt x="56" y="11"/>
                  </a:lnTo>
                  <a:lnTo>
                    <a:pt x="72" y="0"/>
                  </a:lnTo>
                  <a:lnTo>
                    <a:pt x="88" y="94"/>
                  </a:lnTo>
                  <a:lnTo>
                    <a:pt x="7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44"/>
            <p:cNvSpPr/>
            <p:nvPr/>
          </p:nvSpPr>
          <p:spPr bwMode="auto">
            <a:xfrm>
              <a:off x="4114800" y="4054475"/>
              <a:ext cx="169863" cy="174625"/>
            </a:xfrm>
            <a:custGeom>
              <a:avLst/>
              <a:gdLst>
                <a:gd name="T0" fmla="*/ 57 w 107"/>
                <a:gd name="T1" fmla="*/ 110 h 110"/>
                <a:gd name="T2" fmla="*/ 0 w 107"/>
                <a:gd name="T3" fmla="*/ 40 h 110"/>
                <a:gd name="T4" fmla="*/ 51 w 107"/>
                <a:gd name="T5" fmla="*/ 0 h 110"/>
                <a:gd name="T6" fmla="*/ 62 w 107"/>
                <a:gd name="T7" fmla="*/ 11 h 110"/>
                <a:gd name="T8" fmla="*/ 24 w 107"/>
                <a:gd name="T9" fmla="*/ 40 h 110"/>
                <a:gd name="T10" fmla="*/ 35 w 107"/>
                <a:gd name="T11" fmla="*/ 57 h 110"/>
                <a:gd name="T12" fmla="*/ 70 w 107"/>
                <a:gd name="T13" fmla="*/ 30 h 110"/>
                <a:gd name="T14" fmla="*/ 81 w 107"/>
                <a:gd name="T15" fmla="*/ 40 h 110"/>
                <a:gd name="T16" fmla="*/ 46 w 107"/>
                <a:gd name="T17" fmla="*/ 67 h 110"/>
                <a:gd name="T18" fmla="*/ 59 w 107"/>
                <a:gd name="T19" fmla="*/ 86 h 110"/>
                <a:gd name="T20" fmla="*/ 99 w 107"/>
                <a:gd name="T21" fmla="*/ 57 h 110"/>
                <a:gd name="T22" fmla="*/ 107 w 107"/>
                <a:gd name="T23" fmla="*/ 67 h 110"/>
                <a:gd name="T24" fmla="*/ 57 w 107"/>
                <a:gd name="T2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10">
                  <a:moveTo>
                    <a:pt x="57" y="110"/>
                  </a:moveTo>
                  <a:lnTo>
                    <a:pt x="0" y="40"/>
                  </a:lnTo>
                  <a:lnTo>
                    <a:pt x="51" y="0"/>
                  </a:lnTo>
                  <a:lnTo>
                    <a:pt x="62" y="11"/>
                  </a:lnTo>
                  <a:lnTo>
                    <a:pt x="24" y="40"/>
                  </a:lnTo>
                  <a:lnTo>
                    <a:pt x="35" y="57"/>
                  </a:lnTo>
                  <a:lnTo>
                    <a:pt x="70" y="30"/>
                  </a:lnTo>
                  <a:lnTo>
                    <a:pt x="81" y="40"/>
                  </a:lnTo>
                  <a:lnTo>
                    <a:pt x="46" y="67"/>
                  </a:lnTo>
                  <a:lnTo>
                    <a:pt x="59" y="86"/>
                  </a:lnTo>
                  <a:lnTo>
                    <a:pt x="99" y="57"/>
                  </a:lnTo>
                  <a:lnTo>
                    <a:pt x="107" y="67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45"/>
            <p:cNvSpPr>
              <a:spLocks noEditPoints="1"/>
            </p:cNvSpPr>
            <p:nvPr/>
          </p:nvSpPr>
          <p:spPr bwMode="auto">
            <a:xfrm>
              <a:off x="4217988" y="3965575"/>
              <a:ext cx="185738" cy="166688"/>
            </a:xfrm>
            <a:custGeom>
              <a:avLst/>
              <a:gdLst>
                <a:gd name="T0" fmla="*/ 8 w 44"/>
                <a:gd name="T1" fmla="*/ 16 h 39"/>
                <a:gd name="T2" fmla="*/ 12 w 44"/>
                <a:gd name="T3" fmla="*/ 12 h 39"/>
                <a:gd name="T4" fmla="*/ 15 w 44"/>
                <a:gd name="T5" fmla="*/ 8 h 39"/>
                <a:gd name="T6" fmla="*/ 18 w 44"/>
                <a:gd name="T7" fmla="*/ 7 h 39"/>
                <a:gd name="T8" fmla="*/ 21 w 44"/>
                <a:gd name="T9" fmla="*/ 9 h 39"/>
                <a:gd name="T10" fmla="*/ 22 w 44"/>
                <a:gd name="T11" fmla="*/ 11 h 39"/>
                <a:gd name="T12" fmla="*/ 22 w 44"/>
                <a:gd name="T13" fmla="*/ 13 h 39"/>
                <a:gd name="T14" fmla="*/ 18 w 44"/>
                <a:gd name="T15" fmla="*/ 18 h 39"/>
                <a:gd name="T16" fmla="*/ 15 w 44"/>
                <a:gd name="T17" fmla="*/ 21 h 39"/>
                <a:gd name="T18" fmla="*/ 8 w 44"/>
                <a:gd name="T19" fmla="*/ 16 h 39"/>
                <a:gd name="T20" fmla="*/ 29 w 44"/>
                <a:gd name="T21" fmla="*/ 34 h 39"/>
                <a:gd name="T22" fmla="*/ 19 w 44"/>
                <a:gd name="T23" fmla="*/ 25 h 39"/>
                <a:gd name="T24" fmla="*/ 19 w 44"/>
                <a:gd name="T25" fmla="*/ 24 h 39"/>
                <a:gd name="T26" fmla="*/ 22 w 44"/>
                <a:gd name="T27" fmla="*/ 22 h 39"/>
                <a:gd name="T28" fmla="*/ 24 w 44"/>
                <a:gd name="T29" fmla="*/ 21 h 39"/>
                <a:gd name="T30" fmla="*/ 30 w 44"/>
                <a:gd name="T31" fmla="*/ 22 h 39"/>
                <a:gd name="T32" fmla="*/ 39 w 44"/>
                <a:gd name="T33" fmla="*/ 23 h 39"/>
                <a:gd name="T34" fmla="*/ 44 w 44"/>
                <a:gd name="T35" fmla="*/ 17 h 39"/>
                <a:gd name="T36" fmla="*/ 37 w 44"/>
                <a:gd name="T37" fmla="*/ 16 h 39"/>
                <a:gd name="T38" fmla="*/ 30 w 44"/>
                <a:gd name="T39" fmla="*/ 15 h 39"/>
                <a:gd name="T40" fmla="*/ 26 w 44"/>
                <a:gd name="T41" fmla="*/ 16 h 39"/>
                <a:gd name="T42" fmla="*/ 28 w 44"/>
                <a:gd name="T43" fmla="*/ 9 h 39"/>
                <a:gd name="T44" fmla="*/ 25 w 44"/>
                <a:gd name="T45" fmla="*/ 3 h 39"/>
                <a:gd name="T46" fmla="*/ 20 w 44"/>
                <a:gd name="T47" fmla="*/ 1 h 39"/>
                <a:gd name="T48" fmla="*/ 15 w 44"/>
                <a:gd name="T49" fmla="*/ 1 h 39"/>
                <a:gd name="T50" fmla="*/ 9 w 44"/>
                <a:gd name="T51" fmla="*/ 6 h 39"/>
                <a:gd name="T52" fmla="*/ 0 w 44"/>
                <a:gd name="T53" fmla="*/ 17 h 39"/>
                <a:gd name="T54" fmla="*/ 24 w 44"/>
                <a:gd name="T55" fmla="*/ 39 h 39"/>
                <a:gd name="T56" fmla="*/ 29 w 44"/>
                <a:gd name="T5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39">
                  <a:moveTo>
                    <a:pt x="8" y="1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6" y="8"/>
                    <a:pt x="17" y="7"/>
                    <a:pt x="18" y="7"/>
                  </a:cubicBezTo>
                  <a:cubicBezTo>
                    <a:pt x="19" y="7"/>
                    <a:pt x="20" y="8"/>
                    <a:pt x="21" y="9"/>
                  </a:cubicBezTo>
                  <a:cubicBezTo>
                    <a:pt x="21" y="9"/>
                    <a:pt x="22" y="10"/>
                    <a:pt x="22" y="11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1" y="14"/>
                    <a:pt x="20" y="15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8" y="16"/>
                  </a:lnTo>
                  <a:close/>
                  <a:moveTo>
                    <a:pt x="29" y="34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1" y="22"/>
                    <a:pt x="22" y="22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5" y="21"/>
                    <a:pt x="27" y="21"/>
                    <a:pt x="3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5"/>
                    <a:pt x="32" y="15"/>
                    <a:pt x="30" y="15"/>
                  </a:cubicBezTo>
                  <a:cubicBezTo>
                    <a:pt x="29" y="15"/>
                    <a:pt x="27" y="15"/>
                    <a:pt x="26" y="16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8" y="7"/>
                    <a:pt x="27" y="5"/>
                    <a:pt x="25" y="3"/>
                  </a:cubicBezTo>
                  <a:cubicBezTo>
                    <a:pt x="23" y="2"/>
                    <a:pt x="22" y="1"/>
                    <a:pt x="20" y="1"/>
                  </a:cubicBezTo>
                  <a:cubicBezTo>
                    <a:pt x="18" y="0"/>
                    <a:pt x="17" y="1"/>
                    <a:pt x="15" y="1"/>
                  </a:cubicBezTo>
                  <a:cubicBezTo>
                    <a:pt x="14" y="2"/>
                    <a:pt x="12" y="4"/>
                    <a:pt x="9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4" y="39"/>
                    <a:pt x="24" y="39"/>
                    <a:pt x="24" y="39"/>
                  </a:cubicBezTo>
                  <a:lnTo>
                    <a:pt x="2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6"/>
            <p:cNvSpPr/>
            <p:nvPr/>
          </p:nvSpPr>
          <p:spPr bwMode="auto">
            <a:xfrm>
              <a:off x="4319588" y="3859213"/>
              <a:ext cx="152400" cy="136525"/>
            </a:xfrm>
            <a:custGeom>
              <a:avLst/>
              <a:gdLst>
                <a:gd name="T0" fmla="*/ 15 w 36"/>
                <a:gd name="T1" fmla="*/ 30 h 32"/>
                <a:gd name="T2" fmla="*/ 18 w 36"/>
                <a:gd name="T3" fmla="*/ 25 h 32"/>
                <a:gd name="T4" fmla="*/ 24 w 36"/>
                <a:gd name="T5" fmla="*/ 25 h 32"/>
                <a:gd name="T6" fmla="*/ 28 w 36"/>
                <a:gd name="T7" fmla="*/ 22 h 32"/>
                <a:gd name="T8" fmla="*/ 29 w 36"/>
                <a:gd name="T9" fmla="*/ 17 h 32"/>
                <a:gd name="T10" fmla="*/ 27 w 36"/>
                <a:gd name="T11" fmla="*/ 14 h 32"/>
                <a:gd name="T12" fmla="*/ 25 w 36"/>
                <a:gd name="T13" fmla="*/ 14 h 32"/>
                <a:gd name="T14" fmla="*/ 23 w 36"/>
                <a:gd name="T15" fmla="*/ 15 h 32"/>
                <a:gd name="T16" fmla="*/ 19 w 36"/>
                <a:gd name="T17" fmla="*/ 19 h 32"/>
                <a:gd name="T18" fmla="*/ 12 w 36"/>
                <a:gd name="T19" fmla="*/ 23 h 32"/>
                <a:gd name="T20" fmla="*/ 4 w 36"/>
                <a:gd name="T21" fmla="*/ 22 h 32"/>
                <a:gd name="T22" fmla="*/ 1 w 36"/>
                <a:gd name="T23" fmla="*/ 18 h 32"/>
                <a:gd name="T24" fmla="*/ 1 w 36"/>
                <a:gd name="T25" fmla="*/ 13 h 32"/>
                <a:gd name="T26" fmla="*/ 3 w 36"/>
                <a:gd name="T27" fmla="*/ 7 h 32"/>
                <a:gd name="T28" fmla="*/ 11 w 36"/>
                <a:gd name="T29" fmla="*/ 1 h 32"/>
                <a:gd name="T30" fmla="*/ 19 w 36"/>
                <a:gd name="T31" fmla="*/ 2 h 32"/>
                <a:gd name="T32" fmla="*/ 15 w 36"/>
                <a:gd name="T33" fmla="*/ 8 h 32"/>
                <a:gd name="T34" fmla="*/ 11 w 36"/>
                <a:gd name="T35" fmla="*/ 7 h 32"/>
                <a:gd name="T36" fmla="*/ 8 w 36"/>
                <a:gd name="T37" fmla="*/ 10 h 32"/>
                <a:gd name="T38" fmla="*/ 7 w 36"/>
                <a:gd name="T39" fmla="*/ 14 h 32"/>
                <a:gd name="T40" fmla="*/ 8 w 36"/>
                <a:gd name="T41" fmla="*/ 16 h 32"/>
                <a:gd name="T42" fmla="*/ 10 w 36"/>
                <a:gd name="T43" fmla="*/ 17 h 32"/>
                <a:gd name="T44" fmla="*/ 15 w 36"/>
                <a:gd name="T45" fmla="*/ 13 h 32"/>
                <a:gd name="T46" fmla="*/ 21 w 36"/>
                <a:gd name="T47" fmla="*/ 8 h 32"/>
                <a:gd name="T48" fmla="*/ 26 w 36"/>
                <a:gd name="T49" fmla="*/ 7 h 32"/>
                <a:gd name="T50" fmla="*/ 31 w 36"/>
                <a:gd name="T51" fmla="*/ 9 h 32"/>
                <a:gd name="T52" fmla="*/ 35 w 36"/>
                <a:gd name="T53" fmla="*/ 13 h 32"/>
                <a:gd name="T54" fmla="*/ 35 w 36"/>
                <a:gd name="T55" fmla="*/ 19 h 32"/>
                <a:gd name="T56" fmla="*/ 32 w 36"/>
                <a:gd name="T57" fmla="*/ 25 h 32"/>
                <a:gd name="T58" fmla="*/ 25 w 36"/>
                <a:gd name="T59" fmla="*/ 32 h 32"/>
                <a:gd name="T60" fmla="*/ 15 w 36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2">
                  <a:moveTo>
                    <a:pt x="15" y="30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20" y="26"/>
                    <a:pt x="22" y="26"/>
                    <a:pt x="24" y="25"/>
                  </a:cubicBezTo>
                  <a:cubicBezTo>
                    <a:pt x="25" y="25"/>
                    <a:pt x="26" y="24"/>
                    <a:pt x="28" y="22"/>
                  </a:cubicBezTo>
                  <a:cubicBezTo>
                    <a:pt x="29" y="20"/>
                    <a:pt x="29" y="19"/>
                    <a:pt x="29" y="17"/>
                  </a:cubicBezTo>
                  <a:cubicBezTo>
                    <a:pt x="29" y="16"/>
                    <a:pt x="28" y="15"/>
                    <a:pt x="27" y="14"/>
                  </a:cubicBezTo>
                  <a:cubicBezTo>
                    <a:pt x="27" y="14"/>
                    <a:pt x="26" y="14"/>
                    <a:pt x="25" y="14"/>
                  </a:cubicBezTo>
                  <a:cubicBezTo>
                    <a:pt x="25" y="14"/>
                    <a:pt x="24" y="14"/>
                    <a:pt x="23" y="15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6" y="21"/>
                    <a:pt x="14" y="22"/>
                    <a:pt x="12" y="23"/>
                  </a:cubicBezTo>
                  <a:cubicBezTo>
                    <a:pt x="9" y="24"/>
                    <a:pt x="7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6"/>
                    <a:pt x="0" y="15"/>
                    <a:pt x="1" y="13"/>
                  </a:cubicBezTo>
                  <a:cubicBezTo>
                    <a:pt x="1" y="11"/>
                    <a:pt x="2" y="9"/>
                    <a:pt x="3" y="7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4" y="0"/>
                    <a:pt x="16" y="0"/>
                    <a:pt x="19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8"/>
                    <a:pt x="8" y="10"/>
                  </a:cubicBezTo>
                  <a:cubicBezTo>
                    <a:pt x="7" y="11"/>
                    <a:pt x="6" y="13"/>
                    <a:pt x="7" y="14"/>
                  </a:cubicBezTo>
                  <a:cubicBezTo>
                    <a:pt x="7" y="15"/>
                    <a:pt x="7" y="16"/>
                    <a:pt x="8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1" y="16"/>
                    <a:pt x="13" y="15"/>
                    <a:pt x="15" y="13"/>
                  </a:cubicBezTo>
                  <a:cubicBezTo>
                    <a:pt x="18" y="10"/>
                    <a:pt x="20" y="9"/>
                    <a:pt x="21" y="8"/>
                  </a:cubicBezTo>
                  <a:cubicBezTo>
                    <a:pt x="23" y="7"/>
                    <a:pt x="24" y="7"/>
                    <a:pt x="26" y="7"/>
                  </a:cubicBezTo>
                  <a:cubicBezTo>
                    <a:pt x="28" y="7"/>
                    <a:pt x="29" y="8"/>
                    <a:pt x="31" y="9"/>
                  </a:cubicBezTo>
                  <a:cubicBezTo>
                    <a:pt x="33" y="10"/>
                    <a:pt x="34" y="11"/>
                    <a:pt x="35" y="13"/>
                  </a:cubicBezTo>
                  <a:cubicBezTo>
                    <a:pt x="35" y="15"/>
                    <a:pt x="36" y="17"/>
                    <a:pt x="35" y="19"/>
                  </a:cubicBezTo>
                  <a:cubicBezTo>
                    <a:pt x="35" y="21"/>
                    <a:pt x="34" y="23"/>
                    <a:pt x="32" y="25"/>
                  </a:cubicBezTo>
                  <a:cubicBezTo>
                    <a:pt x="30" y="29"/>
                    <a:pt x="27" y="31"/>
                    <a:pt x="25" y="32"/>
                  </a:cubicBezTo>
                  <a:cubicBezTo>
                    <a:pt x="22" y="32"/>
                    <a:pt x="19" y="32"/>
                    <a:pt x="1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7"/>
            <p:cNvSpPr/>
            <p:nvPr/>
          </p:nvSpPr>
          <p:spPr bwMode="auto">
            <a:xfrm>
              <a:off x="4373563" y="3795713"/>
              <a:ext cx="141288" cy="84138"/>
            </a:xfrm>
            <a:custGeom>
              <a:avLst/>
              <a:gdLst>
                <a:gd name="T0" fmla="*/ 81 w 89"/>
                <a:gd name="T1" fmla="*/ 53 h 53"/>
                <a:gd name="T2" fmla="*/ 0 w 89"/>
                <a:gd name="T3" fmla="*/ 16 h 53"/>
                <a:gd name="T4" fmla="*/ 8 w 89"/>
                <a:gd name="T5" fmla="*/ 0 h 53"/>
                <a:gd name="T6" fmla="*/ 89 w 89"/>
                <a:gd name="T7" fmla="*/ 37 h 53"/>
                <a:gd name="T8" fmla="*/ 81 w 8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3">
                  <a:moveTo>
                    <a:pt x="81" y="53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89" y="37"/>
                  </a:lnTo>
                  <a:lnTo>
                    <a:pt x="81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8"/>
            <p:cNvSpPr/>
            <p:nvPr/>
          </p:nvSpPr>
          <p:spPr bwMode="auto">
            <a:xfrm>
              <a:off x="4395788" y="3676650"/>
              <a:ext cx="157163" cy="109538"/>
            </a:xfrm>
            <a:custGeom>
              <a:avLst/>
              <a:gdLst>
                <a:gd name="T0" fmla="*/ 93 w 99"/>
                <a:gd name="T1" fmla="*/ 69 h 69"/>
                <a:gd name="T2" fmla="*/ 24 w 99"/>
                <a:gd name="T3" fmla="*/ 45 h 69"/>
                <a:gd name="T4" fmla="*/ 16 w 99"/>
                <a:gd name="T5" fmla="*/ 69 h 69"/>
                <a:gd name="T6" fmla="*/ 0 w 99"/>
                <a:gd name="T7" fmla="*/ 64 h 69"/>
                <a:gd name="T8" fmla="*/ 24 w 99"/>
                <a:gd name="T9" fmla="*/ 0 h 69"/>
                <a:gd name="T10" fmla="*/ 37 w 99"/>
                <a:gd name="T11" fmla="*/ 5 h 69"/>
                <a:gd name="T12" fmla="*/ 29 w 99"/>
                <a:gd name="T13" fmla="*/ 29 h 69"/>
                <a:gd name="T14" fmla="*/ 99 w 99"/>
                <a:gd name="T15" fmla="*/ 53 h 69"/>
                <a:gd name="T16" fmla="*/ 93 w 99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9">
                  <a:moveTo>
                    <a:pt x="93" y="69"/>
                  </a:moveTo>
                  <a:lnTo>
                    <a:pt x="24" y="45"/>
                  </a:lnTo>
                  <a:lnTo>
                    <a:pt x="16" y="69"/>
                  </a:lnTo>
                  <a:lnTo>
                    <a:pt x="0" y="64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29" y="29"/>
                  </a:lnTo>
                  <a:lnTo>
                    <a:pt x="99" y="53"/>
                  </a:lnTo>
                  <a:lnTo>
                    <a:pt x="9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9"/>
            <p:cNvSpPr/>
            <p:nvPr/>
          </p:nvSpPr>
          <p:spPr bwMode="auto">
            <a:xfrm>
              <a:off x="4437063" y="3543300"/>
              <a:ext cx="153988" cy="128588"/>
            </a:xfrm>
            <a:custGeom>
              <a:avLst/>
              <a:gdLst>
                <a:gd name="T0" fmla="*/ 91 w 97"/>
                <a:gd name="T1" fmla="*/ 65 h 81"/>
                <a:gd name="T2" fmla="*/ 57 w 97"/>
                <a:gd name="T3" fmla="*/ 59 h 81"/>
                <a:gd name="T4" fmla="*/ 0 w 97"/>
                <a:gd name="T5" fmla="*/ 81 h 81"/>
                <a:gd name="T6" fmla="*/ 3 w 97"/>
                <a:gd name="T7" fmla="*/ 59 h 81"/>
                <a:gd name="T8" fmla="*/ 41 w 97"/>
                <a:gd name="T9" fmla="*/ 46 h 81"/>
                <a:gd name="T10" fmla="*/ 11 w 97"/>
                <a:gd name="T11" fmla="*/ 19 h 81"/>
                <a:gd name="T12" fmla="*/ 14 w 97"/>
                <a:gd name="T13" fmla="*/ 0 h 81"/>
                <a:gd name="T14" fmla="*/ 59 w 97"/>
                <a:gd name="T15" fmla="*/ 41 h 81"/>
                <a:gd name="T16" fmla="*/ 97 w 97"/>
                <a:gd name="T17" fmla="*/ 49 h 81"/>
                <a:gd name="T18" fmla="*/ 91 w 97"/>
                <a:gd name="T19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81">
                  <a:moveTo>
                    <a:pt x="91" y="65"/>
                  </a:moveTo>
                  <a:lnTo>
                    <a:pt x="57" y="59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41" y="46"/>
                  </a:lnTo>
                  <a:lnTo>
                    <a:pt x="11" y="19"/>
                  </a:lnTo>
                  <a:lnTo>
                    <a:pt x="14" y="0"/>
                  </a:lnTo>
                  <a:lnTo>
                    <a:pt x="59" y="41"/>
                  </a:lnTo>
                  <a:lnTo>
                    <a:pt x="97" y="49"/>
                  </a:lnTo>
                  <a:lnTo>
                    <a:pt x="9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50"/>
            <p:cNvSpPr>
              <a:spLocks noEditPoints="1"/>
            </p:cNvSpPr>
            <p:nvPr/>
          </p:nvSpPr>
          <p:spPr bwMode="auto">
            <a:xfrm>
              <a:off x="2901950" y="2687638"/>
              <a:ext cx="1484313" cy="1490663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175 w 350"/>
                <a:gd name="T11" fmla="*/ 7 h 350"/>
                <a:gd name="T12" fmla="*/ 343 w 350"/>
                <a:gd name="T13" fmla="*/ 175 h 350"/>
                <a:gd name="T14" fmla="*/ 325 w 350"/>
                <a:gd name="T15" fmla="*/ 250 h 350"/>
                <a:gd name="T16" fmla="*/ 25 w 350"/>
                <a:gd name="T17" fmla="*/ 250 h 350"/>
                <a:gd name="T18" fmla="*/ 25 w 350"/>
                <a:gd name="T19" fmla="*/ 250 h 350"/>
                <a:gd name="T20" fmla="*/ 7 w 350"/>
                <a:gd name="T21" fmla="*/ 175 h 350"/>
                <a:gd name="T22" fmla="*/ 175 w 350"/>
                <a:gd name="T23" fmla="*/ 7 h 350"/>
                <a:gd name="T24" fmla="*/ 175 w 350"/>
                <a:gd name="T25" fmla="*/ 343 h 350"/>
                <a:gd name="T26" fmla="*/ 29 w 350"/>
                <a:gd name="T27" fmla="*/ 259 h 350"/>
                <a:gd name="T28" fmla="*/ 321 w 350"/>
                <a:gd name="T29" fmla="*/ 259 h 350"/>
                <a:gd name="T30" fmla="*/ 175 w 350"/>
                <a:gd name="T31" fmla="*/ 3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1"/>
                    <a:pt x="78" y="350"/>
                    <a:pt x="175" y="350"/>
                  </a:cubicBezTo>
                  <a:cubicBezTo>
                    <a:pt x="272" y="350"/>
                    <a:pt x="350" y="271"/>
                    <a:pt x="350" y="175"/>
                  </a:cubicBezTo>
                  <a:cubicBezTo>
                    <a:pt x="350" y="78"/>
                    <a:pt x="272" y="0"/>
                    <a:pt x="175" y="0"/>
                  </a:cubicBezTo>
                  <a:close/>
                  <a:moveTo>
                    <a:pt x="175" y="7"/>
                  </a:moveTo>
                  <a:cubicBezTo>
                    <a:pt x="268" y="7"/>
                    <a:pt x="343" y="82"/>
                    <a:pt x="343" y="175"/>
                  </a:cubicBezTo>
                  <a:cubicBezTo>
                    <a:pt x="343" y="202"/>
                    <a:pt x="337" y="228"/>
                    <a:pt x="3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13" y="228"/>
                    <a:pt x="7" y="202"/>
                    <a:pt x="7" y="175"/>
                  </a:cubicBezTo>
                  <a:cubicBezTo>
                    <a:pt x="7" y="82"/>
                    <a:pt x="82" y="7"/>
                    <a:pt x="175" y="7"/>
                  </a:cubicBezTo>
                  <a:close/>
                  <a:moveTo>
                    <a:pt x="175" y="343"/>
                  </a:moveTo>
                  <a:cubicBezTo>
                    <a:pt x="113" y="343"/>
                    <a:pt x="58" y="309"/>
                    <a:pt x="29" y="259"/>
                  </a:cubicBezTo>
                  <a:cubicBezTo>
                    <a:pt x="321" y="259"/>
                    <a:pt x="321" y="259"/>
                    <a:pt x="321" y="259"/>
                  </a:cubicBezTo>
                  <a:cubicBezTo>
                    <a:pt x="292" y="309"/>
                    <a:pt x="237" y="343"/>
                    <a:pt x="175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51"/>
            <p:cNvSpPr>
              <a:spLocks noEditPoints="1"/>
            </p:cNvSpPr>
            <p:nvPr/>
          </p:nvSpPr>
          <p:spPr bwMode="auto">
            <a:xfrm>
              <a:off x="3000375" y="2778125"/>
              <a:ext cx="1289050" cy="965200"/>
            </a:xfrm>
            <a:custGeom>
              <a:avLst/>
              <a:gdLst>
                <a:gd name="T0" fmla="*/ 256 w 304"/>
                <a:gd name="T1" fmla="*/ 187 h 227"/>
                <a:gd name="T2" fmla="*/ 171 w 304"/>
                <a:gd name="T3" fmla="*/ 200 h 227"/>
                <a:gd name="T4" fmla="*/ 203 w 304"/>
                <a:gd name="T5" fmla="*/ 152 h 227"/>
                <a:gd name="T6" fmla="*/ 232 w 304"/>
                <a:gd name="T7" fmla="*/ 167 h 227"/>
                <a:gd name="T8" fmla="*/ 252 w 304"/>
                <a:gd name="T9" fmla="*/ 152 h 227"/>
                <a:gd name="T10" fmla="*/ 281 w 304"/>
                <a:gd name="T11" fmla="*/ 167 h 227"/>
                <a:gd name="T12" fmla="*/ 294 w 304"/>
                <a:gd name="T13" fmla="*/ 152 h 227"/>
                <a:gd name="T14" fmla="*/ 263 w 304"/>
                <a:gd name="T15" fmla="*/ 131 h 227"/>
                <a:gd name="T16" fmla="*/ 194 w 304"/>
                <a:gd name="T17" fmla="*/ 86 h 227"/>
                <a:gd name="T18" fmla="*/ 110 w 304"/>
                <a:gd name="T19" fmla="*/ 86 h 227"/>
                <a:gd name="T20" fmla="*/ 49 w 304"/>
                <a:gd name="T21" fmla="*/ 116 h 227"/>
                <a:gd name="T22" fmla="*/ 10 w 304"/>
                <a:gd name="T23" fmla="*/ 137 h 227"/>
                <a:gd name="T24" fmla="*/ 26 w 304"/>
                <a:gd name="T25" fmla="*/ 163 h 227"/>
                <a:gd name="T26" fmla="*/ 60 w 304"/>
                <a:gd name="T27" fmla="*/ 136 h 227"/>
                <a:gd name="T28" fmla="*/ 75 w 304"/>
                <a:gd name="T29" fmla="*/ 163 h 227"/>
                <a:gd name="T30" fmla="*/ 109 w 304"/>
                <a:gd name="T31" fmla="*/ 135 h 227"/>
                <a:gd name="T32" fmla="*/ 131 w 304"/>
                <a:gd name="T33" fmla="*/ 151 h 227"/>
                <a:gd name="T34" fmla="*/ 134 w 304"/>
                <a:gd name="T35" fmla="*/ 200 h 227"/>
                <a:gd name="T36" fmla="*/ 48 w 304"/>
                <a:gd name="T37" fmla="*/ 187 h 227"/>
                <a:gd name="T38" fmla="*/ 0 w 304"/>
                <a:gd name="T39" fmla="*/ 204 h 227"/>
                <a:gd name="T40" fmla="*/ 106 w 304"/>
                <a:gd name="T41" fmla="*/ 206 h 227"/>
                <a:gd name="T42" fmla="*/ 199 w 304"/>
                <a:gd name="T43" fmla="*/ 206 h 227"/>
                <a:gd name="T44" fmla="*/ 304 w 304"/>
                <a:gd name="T45" fmla="*/ 204 h 227"/>
                <a:gd name="T46" fmla="*/ 220 w 304"/>
                <a:gd name="T47" fmla="*/ 86 h 227"/>
                <a:gd name="T48" fmla="*/ 216 w 304"/>
                <a:gd name="T49" fmla="*/ 133 h 227"/>
                <a:gd name="T50" fmla="*/ 220 w 304"/>
                <a:gd name="T51" fmla="*/ 86 h 227"/>
                <a:gd name="T52" fmla="*/ 71 w 304"/>
                <a:gd name="T53" fmla="*/ 115 h 227"/>
                <a:gd name="T54" fmla="*/ 101 w 304"/>
                <a:gd name="T55" fmla="*/ 104 h 227"/>
                <a:gd name="T56" fmla="*/ 160 w 304"/>
                <a:gd name="T57" fmla="*/ 118 h 227"/>
                <a:gd name="T58" fmla="*/ 147 w 304"/>
                <a:gd name="T59" fmla="*/ 92 h 227"/>
                <a:gd name="T60" fmla="*/ 117 w 304"/>
                <a:gd name="T61" fmla="*/ 117 h 227"/>
                <a:gd name="T62" fmla="*/ 194 w 304"/>
                <a:gd name="T63" fmla="*/ 134 h 227"/>
                <a:gd name="T64" fmla="*/ 175 w 304"/>
                <a:gd name="T65" fmla="*/ 1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4" h="227">
                  <a:moveTo>
                    <a:pt x="299" y="190"/>
                  </a:moveTo>
                  <a:cubicBezTo>
                    <a:pt x="275" y="209"/>
                    <a:pt x="256" y="187"/>
                    <a:pt x="256" y="187"/>
                  </a:cubicBezTo>
                  <a:cubicBezTo>
                    <a:pt x="225" y="217"/>
                    <a:pt x="199" y="189"/>
                    <a:pt x="199" y="189"/>
                  </a:cubicBezTo>
                  <a:cubicBezTo>
                    <a:pt x="180" y="203"/>
                    <a:pt x="171" y="200"/>
                    <a:pt x="171" y="200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10" y="167"/>
                    <a:pt x="210" y="167"/>
                    <a:pt x="210" y="167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81" y="167"/>
                    <a:pt x="281" y="167"/>
                    <a:pt x="281" y="167"/>
                  </a:cubicBezTo>
                  <a:cubicBezTo>
                    <a:pt x="275" y="152"/>
                    <a:pt x="275" y="152"/>
                    <a:pt x="275" y="152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63" y="131"/>
                    <a:pt x="263" y="131"/>
                    <a:pt x="263" y="131"/>
                  </a:cubicBezTo>
                  <a:cubicBezTo>
                    <a:pt x="225" y="54"/>
                    <a:pt x="225" y="54"/>
                    <a:pt x="225" y="54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37"/>
                    <a:pt x="10" y="137"/>
                    <a:pt x="10" y="137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48" y="163"/>
                    <a:pt x="48" y="163"/>
                    <a:pt x="48" y="163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23" y="202"/>
                    <a:pt x="106" y="188"/>
                    <a:pt x="106" y="188"/>
                  </a:cubicBezTo>
                  <a:cubicBezTo>
                    <a:pt x="75" y="217"/>
                    <a:pt x="48" y="187"/>
                    <a:pt x="48" y="187"/>
                  </a:cubicBezTo>
                  <a:cubicBezTo>
                    <a:pt x="28" y="209"/>
                    <a:pt x="5" y="191"/>
                    <a:pt x="5" y="191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5" y="220"/>
                    <a:pt x="48" y="205"/>
                    <a:pt x="48" y="205"/>
                  </a:cubicBezTo>
                  <a:cubicBezTo>
                    <a:pt x="81" y="226"/>
                    <a:pt x="106" y="206"/>
                    <a:pt x="106" y="206"/>
                  </a:cubicBezTo>
                  <a:cubicBezTo>
                    <a:pt x="138" y="227"/>
                    <a:pt x="152" y="207"/>
                    <a:pt x="152" y="207"/>
                  </a:cubicBezTo>
                  <a:cubicBezTo>
                    <a:pt x="173" y="226"/>
                    <a:pt x="199" y="206"/>
                    <a:pt x="199" y="206"/>
                  </a:cubicBezTo>
                  <a:cubicBezTo>
                    <a:pt x="225" y="226"/>
                    <a:pt x="255" y="205"/>
                    <a:pt x="255" y="205"/>
                  </a:cubicBezTo>
                  <a:cubicBezTo>
                    <a:pt x="281" y="221"/>
                    <a:pt x="304" y="204"/>
                    <a:pt x="304" y="204"/>
                  </a:cubicBezTo>
                  <a:lnTo>
                    <a:pt x="299" y="190"/>
                  </a:lnTo>
                  <a:close/>
                  <a:moveTo>
                    <a:pt x="220" y="86"/>
                  </a:moveTo>
                  <a:cubicBezTo>
                    <a:pt x="242" y="132"/>
                    <a:pt x="242" y="132"/>
                    <a:pt x="242" y="132"/>
                  </a:cubicBezTo>
                  <a:cubicBezTo>
                    <a:pt x="216" y="133"/>
                    <a:pt x="216" y="133"/>
                    <a:pt x="216" y="133"/>
                  </a:cubicBezTo>
                  <a:cubicBezTo>
                    <a:pt x="203" y="104"/>
                    <a:pt x="203" y="104"/>
                    <a:pt x="203" y="104"/>
                  </a:cubicBezTo>
                  <a:lnTo>
                    <a:pt x="220" y="86"/>
                  </a:lnTo>
                  <a:close/>
                  <a:moveTo>
                    <a:pt x="96" y="116"/>
                  </a:moveTo>
                  <a:cubicBezTo>
                    <a:pt x="71" y="115"/>
                    <a:pt x="71" y="115"/>
                    <a:pt x="71" y="115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101" y="104"/>
                    <a:pt x="101" y="104"/>
                    <a:pt x="101" y="104"/>
                  </a:cubicBezTo>
                  <a:lnTo>
                    <a:pt x="96" y="116"/>
                  </a:lnTo>
                  <a:close/>
                  <a:moveTo>
                    <a:pt x="160" y="118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162" y="135"/>
                    <a:pt x="162" y="135"/>
                    <a:pt x="162" y="135"/>
                  </a:cubicBezTo>
                  <a:cubicBezTo>
                    <a:pt x="175" y="118"/>
                    <a:pt x="175" y="118"/>
                    <a:pt x="175" y="118"/>
                  </a:cubicBezTo>
                  <a:lnTo>
                    <a:pt x="160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52"/>
            <p:cNvSpPr/>
            <p:nvPr/>
          </p:nvSpPr>
          <p:spPr bwMode="auto">
            <a:xfrm>
              <a:off x="2749550" y="2994025"/>
              <a:ext cx="76200" cy="93663"/>
            </a:xfrm>
            <a:custGeom>
              <a:avLst/>
              <a:gdLst>
                <a:gd name="T0" fmla="*/ 15 w 18"/>
                <a:gd name="T1" fmla="*/ 21 h 22"/>
                <a:gd name="T2" fmla="*/ 17 w 18"/>
                <a:gd name="T3" fmla="*/ 20 h 22"/>
                <a:gd name="T4" fmla="*/ 16 w 18"/>
                <a:gd name="T5" fmla="*/ 14 h 22"/>
                <a:gd name="T6" fmla="*/ 9 w 18"/>
                <a:gd name="T7" fmla="*/ 2 h 22"/>
                <a:gd name="T8" fmla="*/ 1 w 18"/>
                <a:gd name="T9" fmla="*/ 0 h 22"/>
                <a:gd name="T10" fmla="*/ 0 w 18"/>
                <a:gd name="T11" fmla="*/ 2 h 22"/>
                <a:gd name="T12" fmla="*/ 6 w 18"/>
                <a:gd name="T13" fmla="*/ 7 h 22"/>
                <a:gd name="T14" fmla="*/ 13 w 18"/>
                <a:gd name="T15" fmla="*/ 16 h 22"/>
                <a:gd name="T16" fmla="*/ 15 w 18"/>
                <a:gd name="T1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2">
                  <a:moveTo>
                    <a:pt x="15" y="21"/>
                  </a:moveTo>
                  <a:cubicBezTo>
                    <a:pt x="15" y="21"/>
                    <a:pt x="17" y="22"/>
                    <a:pt x="17" y="20"/>
                  </a:cubicBezTo>
                  <a:cubicBezTo>
                    <a:pt x="17" y="20"/>
                    <a:pt x="18" y="16"/>
                    <a:pt x="16" y="14"/>
                  </a:cubicBezTo>
                  <a:cubicBezTo>
                    <a:pt x="16" y="14"/>
                    <a:pt x="10" y="6"/>
                    <a:pt x="9" y="2"/>
                  </a:cubicBezTo>
                  <a:cubicBezTo>
                    <a:pt x="9" y="2"/>
                    <a:pt x="8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4" y="2"/>
                    <a:pt x="6" y="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6" y="19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53"/>
            <p:cNvSpPr/>
            <p:nvPr/>
          </p:nvSpPr>
          <p:spPr bwMode="auto">
            <a:xfrm>
              <a:off x="2863850" y="3024188"/>
              <a:ext cx="55563" cy="76200"/>
            </a:xfrm>
            <a:custGeom>
              <a:avLst/>
              <a:gdLst>
                <a:gd name="T0" fmla="*/ 11 w 13"/>
                <a:gd name="T1" fmla="*/ 1 h 18"/>
                <a:gd name="T2" fmla="*/ 3 w 13"/>
                <a:gd name="T3" fmla="*/ 0 h 18"/>
                <a:gd name="T4" fmla="*/ 3 w 13"/>
                <a:gd name="T5" fmla="*/ 3 h 18"/>
                <a:gd name="T6" fmla="*/ 5 w 13"/>
                <a:gd name="T7" fmla="*/ 16 h 18"/>
                <a:gd name="T8" fmla="*/ 8 w 13"/>
                <a:gd name="T9" fmla="*/ 15 h 18"/>
                <a:gd name="T10" fmla="*/ 12 w 13"/>
                <a:gd name="T11" fmla="*/ 4 h 18"/>
                <a:gd name="T12" fmla="*/ 11 w 13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3" y="3"/>
                  </a:cubicBezTo>
                  <a:cubicBezTo>
                    <a:pt x="3" y="3"/>
                    <a:pt x="7" y="11"/>
                    <a:pt x="5" y="16"/>
                  </a:cubicBezTo>
                  <a:cubicBezTo>
                    <a:pt x="5" y="16"/>
                    <a:pt x="7" y="18"/>
                    <a:pt x="8" y="15"/>
                  </a:cubicBezTo>
                  <a:cubicBezTo>
                    <a:pt x="8" y="15"/>
                    <a:pt x="10" y="6"/>
                    <a:pt x="12" y="4"/>
                  </a:cubicBezTo>
                  <a:cubicBezTo>
                    <a:pt x="12" y="4"/>
                    <a:pt x="13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54"/>
            <p:cNvSpPr/>
            <p:nvPr/>
          </p:nvSpPr>
          <p:spPr bwMode="auto">
            <a:xfrm>
              <a:off x="2779713" y="3067050"/>
              <a:ext cx="80963" cy="157163"/>
            </a:xfrm>
            <a:custGeom>
              <a:avLst/>
              <a:gdLst>
                <a:gd name="T0" fmla="*/ 17 w 19"/>
                <a:gd name="T1" fmla="*/ 2 h 37"/>
                <a:gd name="T2" fmla="*/ 15 w 19"/>
                <a:gd name="T3" fmla="*/ 2 h 37"/>
                <a:gd name="T4" fmla="*/ 13 w 19"/>
                <a:gd name="T5" fmla="*/ 13 h 37"/>
                <a:gd name="T6" fmla="*/ 12 w 19"/>
                <a:gd name="T7" fmla="*/ 23 h 37"/>
                <a:gd name="T8" fmla="*/ 11 w 19"/>
                <a:gd name="T9" fmla="*/ 29 h 37"/>
                <a:gd name="T10" fmla="*/ 10 w 19"/>
                <a:gd name="T11" fmla="*/ 29 h 37"/>
                <a:gd name="T12" fmla="*/ 1 w 19"/>
                <a:gd name="T13" fmla="*/ 20 h 37"/>
                <a:gd name="T14" fmla="*/ 1 w 19"/>
                <a:gd name="T15" fmla="*/ 22 h 37"/>
                <a:gd name="T16" fmla="*/ 7 w 19"/>
                <a:gd name="T17" fmla="*/ 36 h 37"/>
                <a:gd name="T18" fmla="*/ 14 w 19"/>
                <a:gd name="T19" fmla="*/ 37 h 37"/>
                <a:gd name="T20" fmla="*/ 19 w 19"/>
                <a:gd name="T21" fmla="*/ 23 h 37"/>
                <a:gd name="T22" fmla="*/ 19 w 19"/>
                <a:gd name="T23" fmla="*/ 14 h 37"/>
                <a:gd name="T24" fmla="*/ 17 w 19"/>
                <a:gd name="T2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37">
                  <a:moveTo>
                    <a:pt x="17" y="2"/>
                  </a:moveTo>
                  <a:cubicBezTo>
                    <a:pt x="17" y="2"/>
                    <a:pt x="16" y="0"/>
                    <a:pt x="15" y="2"/>
                  </a:cubicBezTo>
                  <a:cubicBezTo>
                    <a:pt x="15" y="2"/>
                    <a:pt x="15" y="10"/>
                    <a:pt x="13" y="13"/>
                  </a:cubicBezTo>
                  <a:cubicBezTo>
                    <a:pt x="13" y="13"/>
                    <a:pt x="13" y="21"/>
                    <a:pt x="12" y="23"/>
                  </a:cubicBezTo>
                  <a:cubicBezTo>
                    <a:pt x="12" y="23"/>
                    <a:pt x="11" y="28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6" y="17"/>
                    <a:pt x="1" y="20"/>
                  </a:cubicBezTo>
                  <a:cubicBezTo>
                    <a:pt x="1" y="20"/>
                    <a:pt x="0" y="21"/>
                    <a:pt x="1" y="22"/>
                  </a:cubicBezTo>
                  <a:cubicBezTo>
                    <a:pt x="1" y="22"/>
                    <a:pt x="7" y="33"/>
                    <a:pt x="7" y="36"/>
                  </a:cubicBezTo>
                  <a:cubicBezTo>
                    <a:pt x="7" y="36"/>
                    <a:pt x="11" y="37"/>
                    <a:pt x="14" y="37"/>
                  </a:cubicBezTo>
                  <a:cubicBezTo>
                    <a:pt x="14" y="37"/>
                    <a:pt x="18" y="27"/>
                    <a:pt x="19" y="23"/>
                  </a:cubicBezTo>
                  <a:cubicBezTo>
                    <a:pt x="19" y="23"/>
                    <a:pt x="19" y="16"/>
                    <a:pt x="19" y="14"/>
                  </a:cubicBezTo>
                  <a:cubicBezTo>
                    <a:pt x="19" y="14"/>
                    <a:pt x="18" y="6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55"/>
            <p:cNvSpPr/>
            <p:nvPr/>
          </p:nvSpPr>
          <p:spPr bwMode="auto">
            <a:xfrm>
              <a:off x="3817938" y="2551113"/>
              <a:ext cx="263525" cy="128588"/>
            </a:xfrm>
            <a:custGeom>
              <a:avLst/>
              <a:gdLst>
                <a:gd name="T0" fmla="*/ 62 w 62"/>
                <a:gd name="T1" fmla="*/ 10 h 30"/>
                <a:gd name="T2" fmla="*/ 59 w 62"/>
                <a:gd name="T3" fmla="*/ 10 h 30"/>
                <a:gd name="T4" fmla="*/ 54 w 62"/>
                <a:gd name="T5" fmla="*/ 9 h 30"/>
                <a:gd name="T6" fmla="*/ 53 w 62"/>
                <a:gd name="T7" fmla="*/ 2 h 30"/>
                <a:gd name="T8" fmla="*/ 51 w 62"/>
                <a:gd name="T9" fmla="*/ 1 h 30"/>
                <a:gd name="T10" fmla="*/ 48 w 62"/>
                <a:gd name="T11" fmla="*/ 6 h 30"/>
                <a:gd name="T12" fmla="*/ 47 w 62"/>
                <a:gd name="T13" fmla="*/ 8 h 30"/>
                <a:gd name="T14" fmla="*/ 36 w 62"/>
                <a:gd name="T15" fmla="*/ 9 h 30"/>
                <a:gd name="T16" fmla="*/ 39 w 62"/>
                <a:gd name="T17" fmla="*/ 4 h 30"/>
                <a:gd name="T18" fmla="*/ 37 w 62"/>
                <a:gd name="T19" fmla="*/ 3 h 30"/>
                <a:gd name="T20" fmla="*/ 31 w 62"/>
                <a:gd name="T21" fmla="*/ 11 h 30"/>
                <a:gd name="T22" fmla="*/ 36 w 62"/>
                <a:gd name="T23" fmla="*/ 16 h 30"/>
                <a:gd name="T24" fmla="*/ 28 w 62"/>
                <a:gd name="T25" fmla="*/ 20 h 30"/>
                <a:gd name="T26" fmla="*/ 4 w 62"/>
                <a:gd name="T27" fmla="*/ 26 h 30"/>
                <a:gd name="T28" fmla="*/ 5 w 62"/>
                <a:gd name="T29" fmla="*/ 29 h 30"/>
                <a:gd name="T30" fmla="*/ 25 w 62"/>
                <a:gd name="T31" fmla="*/ 26 h 30"/>
                <a:gd name="T32" fmla="*/ 52 w 62"/>
                <a:gd name="T33" fmla="*/ 14 h 30"/>
                <a:gd name="T34" fmla="*/ 62 w 62"/>
                <a:gd name="T35" fmla="*/ 14 h 30"/>
                <a:gd name="T36" fmla="*/ 62 w 62"/>
                <a:gd name="T3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0">
                  <a:moveTo>
                    <a:pt x="62" y="10"/>
                  </a:moveTo>
                  <a:cubicBezTo>
                    <a:pt x="61" y="9"/>
                    <a:pt x="59" y="10"/>
                    <a:pt x="59" y="1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8"/>
                    <a:pt x="53" y="2"/>
                    <a:pt x="53" y="2"/>
                  </a:cubicBezTo>
                  <a:cubicBezTo>
                    <a:pt x="52" y="0"/>
                    <a:pt x="51" y="1"/>
                    <a:pt x="51" y="1"/>
                  </a:cubicBezTo>
                  <a:cubicBezTo>
                    <a:pt x="49" y="2"/>
                    <a:pt x="48" y="6"/>
                    <a:pt x="48" y="6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9" y="4"/>
                    <a:pt x="39" y="4"/>
                  </a:cubicBezTo>
                  <a:cubicBezTo>
                    <a:pt x="41" y="2"/>
                    <a:pt x="37" y="3"/>
                    <a:pt x="37" y="3"/>
                  </a:cubicBezTo>
                  <a:cubicBezTo>
                    <a:pt x="32" y="6"/>
                    <a:pt x="31" y="11"/>
                    <a:pt x="31" y="11"/>
                  </a:cubicBezTo>
                  <a:cubicBezTo>
                    <a:pt x="31" y="16"/>
                    <a:pt x="35" y="16"/>
                    <a:pt x="36" y="16"/>
                  </a:cubicBezTo>
                  <a:cubicBezTo>
                    <a:pt x="35" y="16"/>
                    <a:pt x="28" y="20"/>
                    <a:pt x="28" y="20"/>
                  </a:cubicBezTo>
                  <a:cubicBezTo>
                    <a:pt x="18" y="26"/>
                    <a:pt x="4" y="26"/>
                    <a:pt x="4" y="26"/>
                  </a:cubicBezTo>
                  <a:cubicBezTo>
                    <a:pt x="0" y="28"/>
                    <a:pt x="5" y="29"/>
                    <a:pt x="5" y="29"/>
                  </a:cubicBezTo>
                  <a:cubicBezTo>
                    <a:pt x="9" y="30"/>
                    <a:pt x="25" y="26"/>
                    <a:pt x="25" y="26"/>
                  </a:cubicBezTo>
                  <a:cubicBezTo>
                    <a:pt x="49" y="21"/>
                    <a:pt x="52" y="14"/>
                    <a:pt x="52" y="14"/>
                  </a:cubicBezTo>
                  <a:cubicBezTo>
                    <a:pt x="56" y="15"/>
                    <a:pt x="62" y="14"/>
                    <a:pt x="62" y="14"/>
                  </a:cubicBezTo>
                  <a:lnTo>
                    <a:pt x="6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6"/>
            <p:cNvSpPr/>
            <p:nvPr/>
          </p:nvSpPr>
          <p:spPr bwMode="auto">
            <a:xfrm>
              <a:off x="3949700" y="2674938"/>
              <a:ext cx="80963" cy="77788"/>
            </a:xfrm>
            <a:custGeom>
              <a:avLst/>
              <a:gdLst>
                <a:gd name="T0" fmla="*/ 11 w 19"/>
                <a:gd name="T1" fmla="*/ 5 h 18"/>
                <a:gd name="T2" fmla="*/ 4 w 19"/>
                <a:gd name="T3" fmla="*/ 15 h 18"/>
                <a:gd name="T4" fmla="*/ 3 w 19"/>
                <a:gd name="T5" fmla="*/ 18 h 18"/>
                <a:gd name="T6" fmla="*/ 15 w 19"/>
                <a:gd name="T7" fmla="*/ 15 h 18"/>
                <a:gd name="T8" fmla="*/ 14 w 19"/>
                <a:gd name="T9" fmla="*/ 5 h 18"/>
                <a:gd name="T10" fmla="*/ 11 w 19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5"/>
                  </a:moveTo>
                  <a:cubicBezTo>
                    <a:pt x="11" y="5"/>
                    <a:pt x="7" y="15"/>
                    <a:pt x="4" y="15"/>
                  </a:cubicBezTo>
                  <a:cubicBezTo>
                    <a:pt x="4" y="15"/>
                    <a:pt x="0" y="17"/>
                    <a:pt x="3" y="18"/>
                  </a:cubicBezTo>
                  <a:cubicBezTo>
                    <a:pt x="3" y="18"/>
                    <a:pt x="11" y="15"/>
                    <a:pt x="15" y="15"/>
                  </a:cubicBezTo>
                  <a:cubicBezTo>
                    <a:pt x="15" y="15"/>
                    <a:pt x="19" y="11"/>
                    <a:pt x="14" y="5"/>
                  </a:cubicBezTo>
                  <a:cubicBezTo>
                    <a:pt x="14" y="5"/>
                    <a:pt x="12" y="0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7"/>
            <p:cNvSpPr>
              <a:spLocks noEditPoints="1"/>
            </p:cNvSpPr>
            <p:nvPr/>
          </p:nvSpPr>
          <p:spPr bwMode="auto">
            <a:xfrm>
              <a:off x="4344988" y="3033713"/>
              <a:ext cx="279400" cy="177800"/>
            </a:xfrm>
            <a:custGeom>
              <a:avLst/>
              <a:gdLst>
                <a:gd name="T0" fmla="*/ 64 w 66"/>
                <a:gd name="T1" fmla="*/ 20 h 42"/>
                <a:gd name="T2" fmla="*/ 63 w 66"/>
                <a:gd name="T3" fmla="*/ 20 h 42"/>
                <a:gd name="T4" fmla="*/ 59 w 66"/>
                <a:gd name="T5" fmla="*/ 16 h 42"/>
                <a:gd name="T6" fmla="*/ 56 w 66"/>
                <a:gd name="T7" fmla="*/ 12 h 42"/>
                <a:gd name="T8" fmla="*/ 53 w 66"/>
                <a:gd name="T9" fmla="*/ 11 h 42"/>
                <a:gd name="T10" fmla="*/ 45 w 66"/>
                <a:gd name="T11" fmla="*/ 5 h 42"/>
                <a:gd name="T12" fmla="*/ 47 w 66"/>
                <a:gd name="T13" fmla="*/ 2 h 42"/>
                <a:gd name="T14" fmla="*/ 46 w 66"/>
                <a:gd name="T15" fmla="*/ 0 h 42"/>
                <a:gd name="T16" fmla="*/ 40 w 66"/>
                <a:gd name="T17" fmla="*/ 2 h 42"/>
                <a:gd name="T18" fmla="*/ 43 w 66"/>
                <a:gd name="T19" fmla="*/ 6 h 42"/>
                <a:gd name="T20" fmla="*/ 51 w 66"/>
                <a:gd name="T21" fmla="*/ 12 h 42"/>
                <a:gd name="T22" fmla="*/ 51 w 66"/>
                <a:gd name="T23" fmla="*/ 18 h 42"/>
                <a:gd name="T24" fmla="*/ 47 w 66"/>
                <a:gd name="T25" fmla="*/ 17 h 42"/>
                <a:gd name="T26" fmla="*/ 29 w 66"/>
                <a:gd name="T27" fmla="*/ 6 h 42"/>
                <a:gd name="T28" fmla="*/ 23 w 66"/>
                <a:gd name="T29" fmla="*/ 7 h 42"/>
                <a:gd name="T30" fmla="*/ 24 w 66"/>
                <a:gd name="T31" fmla="*/ 11 h 42"/>
                <a:gd name="T32" fmla="*/ 29 w 66"/>
                <a:gd name="T33" fmla="*/ 15 h 42"/>
                <a:gd name="T34" fmla="*/ 23 w 66"/>
                <a:gd name="T35" fmla="*/ 14 h 42"/>
                <a:gd name="T36" fmla="*/ 21 w 66"/>
                <a:gd name="T37" fmla="*/ 19 h 42"/>
                <a:gd name="T38" fmla="*/ 20 w 66"/>
                <a:gd name="T39" fmla="*/ 25 h 42"/>
                <a:gd name="T40" fmla="*/ 7 w 66"/>
                <a:gd name="T41" fmla="*/ 5 h 42"/>
                <a:gd name="T42" fmla="*/ 1 w 66"/>
                <a:gd name="T43" fmla="*/ 24 h 42"/>
                <a:gd name="T44" fmla="*/ 8 w 66"/>
                <a:gd name="T45" fmla="*/ 31 h 42"/>
                <a:gd name="T46" fmla="*/ 15 w 66"/>
                <a:gd name="T47" fmla="*/ 30 h 42"/>
                <a:gd name="T48" fmla="*/ 17 w 66"/>
                <a:gd name="T49" fmla="*/ 31 h 42"/>
                <a:gd name="T50" fmla="*/ 16 w 66"/>
                <a:gd name="T51" fmla="*/ 36 h 42"/>
                <a:gd name="T52" fmla="*/ 17 w 66"/>
                <a:gd name="T53" fmla="*/ 38 h 42"/>
                <a:gd name="T54" fmla="*/ 21 w 66"/>
                <a:gd name="T55" fmla="*/ 36 h 42"/>
                <a:gd name="T56" fmla="*/ 20 w 66"/>
                <a:gd name="T57" fmla="*/ 28 h 42"/>
                <a:gd name="T58" fmla="*/ 25 w 66"/>
                <a:gd name="T59" fmla="*/ 20 h 42"/>
                <a:gd name="T60" fmla="*/ 36 w 66"/>
                <a:gd name="T61" fmla="*/ 20 h 42"/>
                <a:gd name="T62" fmla="*/ 34 w 66"/>
                <a:gd name="T63" fmla="*/ 14 h 42"/>
                <a:gd name="T64" fmla="*/ 42 w 66"/>
                <a:gd name="T65" fmla="*/ 19 h 42"/>
                <a:gd name="T66" fmla="*/ 45 w 66"/>
                <a:gd name="T67" fmla="*/ 20 h 42"/>
                <a:gd name="T68" fmla="*/ 51 w 66"/>
                <a:gd name="T69" fmla="*/ 23 h 42"/>
                <a:gd name="T70" fmla="*/ 64 w 66"/>
                <a:gd name="T71" fmla="*/ 26 h 42"/>
                <a:gd name="T72" fmla="*/ 64 w 66"/>
                <a:gd name="T73" fmla="*/ 20 h 42"/>
                <a:gd name="T74" fmla="*/ 10 w 66"/>
                <a:gd name="T75" fmla="*/ 28 h 42"/>
                <a:gd name="T76" fmla="*/ 5 w 66"/>
                <a:gd name="T77" fmla="*/ 17 h 42"/>
                <a:gd name="T78" fmla="*/ 11 w 66"/>
                <a:gd name="T79" fmla="*/ 18 h 42"/>
                <a:gd name="T80" fmla="*/ 15 w 66"/>
                <a:gd name="T81" fmla="*/ 24 h 42"/>
                <a:gd name="T82" fmla="*/ 10 w 66"/>
                <a:gd name="T83" fmla="*/ 28 h 42"/>
                <a:gd name="T84" fmla="*/ 56 w 66"/>
                <a:gd name="T85" fmla="*/ 18 h 42"/>
                <a:gd name="T86" fmla="*/ 58 w 66"/>
                <a:gd name="T87" fmla="*/ 18 h 42"/>
                <a:gd name="T88" fmla="*/ 59 w 66"/>
                <a:gd name="T89" fmla="*/ 20 h 42"/>
                <a:gd name="T90" fmla="*/ 56 w 66"/>
                <a:gd name="T91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42">
                  <a:moveTo>
                    <a:pt x="64" y="20"/>
                  </a:moveTo>
                  <a:cubicBezTo>
                    <a:pt x="63" y="20"/>
                    <a:pt x="63" y="20"/>
                    <a:pt x="63" y="20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5" y="17"/>
                    <a:pt x="56" y="12"/>
                  </a:cubicBezTo>
                  <a:cubicBezTo>
                    <a:pt x="56" y="12"/>
                    <a:pt x="56" y="11"/>
                    <a:pt x="53" y="1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3"/>
                    <a:pt x="47" y="2"/>
                  </a:cubicBezTo>
                  <a:cubicBezTo>
                    <a:pt x="47" y="2"/>
                    <a:pt x="51" y="1"/>
                    <a:pt x="46" y="0"/>
                  </a:cubicBezTo>
                  <a:cubicBezTo>
                    <a:pt x="46" y="0"/>
                    <a:pt x="40" y="1"/>
                    <a:pt x="40" y="2"/>
                  </a:cubicBezTo>
                  <a:cubicBezTo>
                    <a:pt x="40" y="2"/>
                    <a:pt x="39" y="7"/>
                    <a:pt x="43" y="6"/>
                  </a:cubicBezTo>
                  <a:cubicBezTo>
                    <a:pt x="43" y="6"/>
                    <a:pt x="50" y="11"/>
                    <a:pt x="51" y="12"/>
                  </a:cubicBezTo>
                  <a:cubicBezTo>
                    <a:pt x="51" y="12"/>
                    <a:pt x="50" y="16"/>
                    <a:pt x="51" y="18"/>
                  </a:cubicBezTo>
                  <a:cubicBezTo>
                    <a:pt x="51" y="18"/>
                    <a:pt x="50" y="19"/>
                    <a:pt x="47" y="17"/>
                  </a:cubicBezTo>
                  <a:cubicBezTo>
                    <a:pt x="47" y="17"/>
                    <a:pt x="29" y="9"/>
                    <a:pt x="29" y="6"/>
                  </a:cubicBezTo>
                  <a:cubicBezTo>
                    <a:pt x="29" y="6"/>
                    <a:pt x="25" y="6"/>
                    <a:pt x="23" y="7"/>
                  </a:cubicBezTo>
                  <a:cubicBezTo>
                    <a:pt x="23" y="7"/>
                    <a:pt x="23" y="11"/>
                    <a:pt x="24" y="1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7" y="16"/>
                    <a:pt x="23" y="14"/>
                  </a:cubicBezTo>
                  <a:cubicBezTo>
                    <a:pt x="23" y="14"/>
                    <a:pt x="18" y="15"/>
                    <a:pt x="21" y="19"/>
                  </a:cubicBezTo>
                  <a:cubicBezTo>
                    <a:pt x="21" y="19"/>
                    <a:pt x="23" y="23"/>
                    <a:pt x="20" y="25"/>
                  </a:cubicBezTo>
                  <a:cubicBezTo>
                    <a:pt x="20" y="25"/>
                    <a:pt x="20" y="16"/>
                    <a:pt x="7" y="5"/>
                  </a:cubicBezTo>
                  <a:cubicBezTo>
                    <a:pt x="7" y="5"/>
                    <a:pt x="3" y="6"/>
                    <a:pt x="1" y="24"/>
                  </a:cubicBezTo>
                  <a:cubicBezTo>
                    <a:pt x="1" y="24"/>
                    <a:pt x="0" y="32"/>
                    <a:pt x="8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29"/>
                    <a:pt x="17" y="3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4" y="37"/>
                    <a:pt x="17" y="38"/>
                  </a:cubicBezTo>
                  <a:cubicBezTo>
                    <a:pt x="17" y="38"/>
                    <a:pt x="19" y="42"/>
                    <a:pt x="21" y="36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6" y="29"/>
                    <a:pt x="2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9" y="18"/>
                    <a:pt x="34" y="14"/>
                  </a:cubicBezTo>
                  <a:cubicBezTo>
                    <a:pt x="34" y="14"/>
                    <a:pt x="40" y="17"/>
                    <a:pt x="42" y="19"/>
                  </a:cubicBezTo>
                  <a:cubicBezTo>
                    <a:pt x="42" y="19"/>
                    <a:pt x="42" y="20"/>
                    <a:pt x="45" y="20"/>
                  </a:cubicBezTo>
                  <a:cubicBezTo>
                    <a:pt x="45" y="20"/>
                    <a:pt x="46" y="22"/>
                    <a:pt x="51" y="23"/>
                  </a:cubicBezTo>
                  <a:cubicBezTo>
                    <a:pt x="51" y="23"/>
                    <a:pt x="52" y="26"/>
                    <a:pt x="64" y="26"/>
                  </a:cubicBezTo>
                  <a:cubicBezTo>
                    <a:pt x="64" y="26"/>
                    <a:pt x="66" y="22"/>
                    <a:pt x="64" y="20"/>
                  </a:cubicBezTo>
                  <a:close/>
                  <a:moveTo>
                    <a:pt x="10" y="28"/>
                  </a:moveTo>
                  <a:cubicBezTo>
                    <a:pt x="2" y="28"/>
                    <a:pt x="5" y="17"/>
                    <a:pt x="5" y="17"/>
                  </a:cubicBezTo>
                  <a:cubicBezTo>
                    <a:pt x="5" y="11"/>
                    <a:pt x="11" y="18"/>
                    <a:pt x="11" y="1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9"/>
                    <a:pt x="10" y="28"/>
                    <a:pt x="10" y="28"/>
                  </a:cubicBezTo>
                  <a:close/>
                  <a:moveTo>
                    <a:pt x="56" y="18"/>
                  </a:moveTo>
                  <a:cubicBezTo>
                    <a:pt x="56" y="18"/>
                    <a:pt x="57" y="18"/>
                    <a:pt x="58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4" y="20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8"/>
            <p:cNvSpPr>
              <a:spLocks noEditPoints="1"/>
            </p:cNvSpPr>
            <p:nvPr/>
          </p:nvSpPr>
          <p:spPr bwMode="auto">
            <a:xfrm>
              <a:off x="3198813" y="2505075"/>
              <a:ext cx="123825" cy="268288"/>
            </a:xfrm>
            <a:custGeom>
              <a:avLst/>
              <a:gdLst>
                <a:gd name="T0" fmla="*/ 22 w 29"/>
                <a:gd name="T1" fmla="*/ 41 h 63"/>
                <a:gd name="T2" fmla="*/ 23 w 29"/>
                <a:gd name="T3" fmla="*/ 30 h 63"/>
                <a:gd name="T4" fmla="*/ 21 w 29"/>
                <a:gd name="T5" fmla="*/ 28 h 63"/>
                <a:gd name="T6" fmla="*/ 21 w 29"/>
                <a:gd name="T7" fmla="*/ 26 h 63"/>
                <a:gd name="T8" fmla="*/ 19 w 29"/>
                <a:gd name="T9" fmla="*/ 25 h 63"/>
                <a:gd name="T10" fmla="*/ 15 w 29"/>
                <a:gd name="T11" fmla="*/ 24 h 63"/>
                <a:gd name="T12" fmla="*/ 15 w 29"/>
                <a:gd name="T13" fmla="*/ 21 h 63"/>
                <a:gd name="T14" fmla="*/ 20 w 29"/>
                <a:gd name="T15" fmla="*/ 14 h 63"/>
                <a:gd name="T16" fmla="*/ 19 w 29"/>
                <a:gd name="T17" fmla="*/ 5 h 63"/>
                <a:gd name="T18" fmla="*/ 17 w 29"/>
                <a:gd name="T19" fmla="*/ 4 h 63"/>
                <a:gd name="T20" fmla="*/ 16 w 29"/>
                <a:gd name="T21" fmla="*/ 7 h 63"/>
                <a:gd name="T22" fmla="*/ 12 w 29"/>
                <a:gd name="T23" fmla="*/ 14 h 63"/>
                <a:gd name="T24" fmla="*/ 11 w 29"/>
                <a:gd name="T25" fmla="*/ 4 h 63"/>
                <a:gd name="T26" fmla="*/ 9 w 29"/>
                <a:gd name="T27" fmla="*/ 1 h 63"/>
                <a:gd name="T28" fmla="*/ 8 w 29"/>
                <a:gd name="T29" fmla="*/ 4 h 63"/>
                <a:gd name="T30" fmla="*/ 8 w 29"/>
                <a:gd name="T31" fmla="*/ 23 h 63"/>
                <a:gd name="T32" fmla="*/ 5 w 29"/>
                <a:gd name="T33" fmla="*/ 28 h 63"/>
                <a:gd name="T34" fmla="*/ 4 w 29"/>
                <a:gd name="T35" fmla="*/ 32 h 63"/>
                <a:gd name="T36" fmla="*/ 9 w 29"/>
                <a:gd name="T37" fmla="*/ 33 h 63"/>
                <a:gd name="T38" fmla="*/ 9 w 29"/>
                <a:gd name="T39" fmla="*/ 45 h 63"/>
                <a:gd name="T40" fmla="*/ 9 w 29"/>
                <a:gd name="T41" fmla="*/ 48 h 63"/>
                <a:gd name="T42" fmla="*/ 14 w 29"/>
                <a:gd name="T43" fmla="*/ 49 h 63"/>
                <a:gd name="T44" fmla="*/ 17 w 29"/>
                <a:gd name="T45" fmla="*/ 43 h 63"/>
                <a:gd name="T46" fmla="*/ 18 w 29"/>
                <a:gd name="T47" fmla="*/ 44 h 63"/>
                <a:gd name="T48" fmla="*/ 19 w 29"/>
                <a:gd name="T49" fmla="*/ 49 h 63"/>
                <a:gd name="T50" fmla="*/ 16 w 29"/>
                <a:gd name="T51" fmla="*/ 55 h 63"/>
                <a:gd name="T52" fmla="*/ 14 w 29"/>
                <a:gd name="T53" fmla="*/ 57 h 63"/>
                <a:gd name="T54" fmla="*/ 16 w 29"/>
                <a:gd name="T55" fmla="*/ 62 h 63"/>
                <a:gd name="T56" fmla="*/ 19 w 29"/>
                <a:gd name="T57" fmla="*/ 59 h 63"/>
                <a:gd name="T58" fmla="*/ 19 w 29"/>
                <a:gd name="T59" fmla="*/ 55 h 63"/>
                <a:gd name="T60" fmla="*/ 29 w 29"/>
                <a:gd name="T61" fmla="*/ 56 h 63"/>
                <a:gd name="T62" fmla="*/ 27 w 29"/>
                <a:gd name="T63" fmla="*/ 51 h 63"/>
                <a:gd name="T64" fmla="*/ 22 w 29"/>
                <a:gd name="T65" fmla="*/ 41 h 63"/>
                <a:gd name="T66" fmla="*/ 15 w 29"/>
                <a:gd name="T67" fmla="*/ 39 h 63"/>
                <a:gd name="T68" fmla="*/ 13 w 29"/>
                <a:gd name="T69" fmla="*/ 42 h 63"/>
                <a:gd name="T70" fmla="*/ 12 w 29"/>
                <a:gd name="T71" fmla="*/ 32 h 63"/>
                <a:gd name="T72" fmla="*/ 13 w 29"/>
                <a:gd name="T73" fmla="*/ 27 h 63"/>
                <a:gd name="T74" fmla="*/ 15 w 29"/>
                <a:gd name="T75" fmla="*/ 34 h 63"/>
                <a:gd name="T76" fmla="*/ 15 w 29"/>
                <a:gd name="T77" fmla="*/ 3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63">
                  <a:moveTo>
                    <a:pt x="22" y="41"/>
                  </a:moveTo>
                  <a:cubicBezTo>
                    <a:pt x="22" y="41"/>
                    <a:pt x="20" y="39"/>
                    <a:pt x="23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7" y="23"/>
                    <a:pt x="15" y="24"/>
                  </a:cubicBezTo>
                  <a:cubicBezTo>
                    <a:pt x="15" y="24"/>
                    <a:pt x="13" y="25"/>
                    <a:pt x="15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3"/>
                    <a:pt x="17" y="4"/>
                  </a:cubicBezTo>
                  <a:cubicBezTo>
                    <a:pt x="17" y="4"/>
                    <a:pt x="17" y="5"/>
                    <a:pt x="16" y="7"/>
                  </a:cubicBezTo>
                  <a:cubicBezTo>
                    <a:pt x="14" y="9"/>
                    <a:pt x="13" y="12"/>
                    <a:pt x="12" y="14"/>
                  </a:cubicBezTo>
                  <a:cubicBezTo>
                    <a:pt x="12" y="14"/>
                    <a:pt x="12" y="6"/>
                    <a:pt x="1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6" y="0"/>
                    <a:pt x="8" y="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0" y="29"/>
                    <a:pt x="4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8" y="43"/>
                    <a:pt x="18" y="4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7" y="54"/>
                    <a:pt x="16" y="55"/>
                  </a:cubicBezTo>
                  <a:cubicBezTo>
                    <a:pt x="16" y="55"/>
                    <a:pt x="16" y="55"/>
                    <a:pt x="14" y="57"/>
                  </a:cubicBezTo>
                  <a:cubicBezTo>
                    <a:pt x="14" y="57"/>
                    <a:pt x="10" y="62"/>
                    <a:pt x="16" y="62"/>
                  </a:cubicBezTo>
                  <a:cubicBezTo>
                    <a:pt x="16" y="62"/>
                    <a:pt x="19" y="63"/>
                    <a:pt x="19" y="59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4"/>
                    <a:pt x="27" y="51"/>
                  </a:cubicBezTo>
                  <a:lnTo>
                    <a:pt x="22" y="41"/>
                  </a:lnTo>
                  <a:close/>
                  <a:moveTo>
                    <a:pt x="15" y="39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29"/>
                    <a:pt x="13" y="27"/>
                    <a:pt x="13" y="27"/>
                  </a:cubicBezTo>
                  <a:cubicBezTo>
                    <a:pt x="14" y="29"/>
                    <a:pt x="15" y="34"/>
                    <a:pt x="15" y="34"/>
                  </a:cubicBezTo>
                  <a:cubicBezTo>
                    <a:pt x="15" y="37"/>
                    <a:pt x="15" y="39"/>
                    <a:pt x="1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9"/>
            <p:cNvSpPr/>
            <p:nvPr/>
          </p:nvSpPr>
          <p:spPr bwMode="auto">
            <a:xfrm>
              <a:off x="3297238" y="2679700"/>
              <a:ext cx="50800" cy="38100"/>
            </a:xfrm>
            <a:custGeom>
              <a:avLst/>
              <a:gdLst>
                <a:gd name="T0" fmla="*/ 9 w 12"/>
                <a:gd name="T1" fmla="*/ 0 h 9"/>
                <a:gd name="T2" fmla="*/ 3 w 12"/>
                <a:gd name="T3" fmla="*/ 1 h 9"/>
                <a:gd name="T4" fmla="*/ 3 w 12"/>
                <a:gd name="T5" fmla="*/ 3 h 9"/>
                <a:gd name="T6" fmla="*/ 9 w 12"/>
                <a:gd name="T7" fmla="*/ 6 h 9"/>
                <a:gd name="T8" fmla="*/ 12 w 12"/>
                <a:gd name="T9" fmla="*/ 5 h 9"/>
                <a:gd name="T10" fmla="*/ 12 w 12"/>
                <a:gd name="T11" fmla="*/ 2 h 9"/>
                <a:gd name="T12" fmla="*/ 9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3"/>
                    <a:pt x="3" y="3"/>
                  </a:cubicBezTo>
                  <a:cubicBezTo>
                    <a:pt x="3" y="3"/>
                    <a:pt x="7" y="4"/>
                    <a:pt x="9" y="6"/>
                  </a:cubicBezTo>
                  <a:cubicBezTo>
                    <a:pt x="9" y="6"/>
                    <a:pt x="11" y="9"/>
                    <a:pt x="12" y="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0"/>
            <p:cNvSpPr/>
            <p:nvPr/>
          </p:nvSpPr>
          <p:spPr bwMode="auto">
            <a:xfrm>
              <a:off x="3398838" y="3876675"/>
              <a:ext cx="46038" cy="147638"/>
            </a:xfrm>
            <a:custGeom>
              <a:avLst/>
              <a:gdLst>
                <a:gd name="T0" fmla="*/ 19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4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9 w 29"/>
                <a:gd name="T13" fmla="*/ 93 h 93"/>
                <a:gd name="T14" fmla="*/ 19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9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9" y="93"/>
                  </a:ln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61"/>
            <p:cNvSpPr/>
            <p:nvPr/>
          </p:nvSpPr>
          <p:spPr bwMode="auto">
            <a:xfrm>
              <a:off x="3822700" y="3876675"/>
              <a:ext cx="46038" cy="147638"/>
            </a:xfrm>
            <a:custGeom>
              <a:avLst/>
              <a:gdLst>
                <a:gd name="T0" fmla="*/ 16 w 29"/>
                <a:gd name="T1" fmla="*/ 18 h 93"/>
                <a:gd name="T2" fmla="*/ 8 w 29"/>
                <a:gd name="T3" fmla="*/ 26 h 93"/>
                <a:gd name="T4" fmla="*/ 0 w 29"/>
                <a:gd name="T5" fmla="*/ 16 h 93"/>
                <a:gd name="T6" fmla="*/ 21 w 29"/>
                <a:gd name="T7" fmla="*/ 0 h 93"/>
                <a:gd name="T8" fmla="*/ 29 w 29"/>
                <a:gd name="T9" fmla="*/ 2 h 93"/>
                <a:gd name="T10" fmla="*/ 29 w 29"/>
                <a:gd name="T11" fmla="*/ 93 h 93"/>
                <a:gd name="T12" fmla="*/ 16 w 29"/>
                <a:gd name="T13" fmla="*/ 93 h 93"/>
                <a:gd name="T14" fmla="*/ 16 w 29"/>
                <a:gd name="T15" fmla="*/ 1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93">
                  <a:moveTo>
                    <a:pt x="16" y="18"/>
                  </a:moveTo>
                  <a:lnTo>
                    <a:pt x="8" y="26"/>
                  </a:lnTo>
                  <a:lnTo>
                    <a:pt x="0" y="16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29" y="93"/>
                  </a:lnTo>
                  <a:lnTo>
                    <a:pt x="16" y="93"/>
                  </a:ln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62"/>
            <p:cNvSpPr>
              <a:spLocks noEditPoints="1"/>
            </p:cNvSpPr>
            <p:nvPr/>
          </p:nvSpPr>
          <p:spPr bwMode="auto">
            <a:xfrm>
              <a:off x="3521075" y="3876675"/>
              <a:ext cx="90488" cy="147638"/>
            </a:xfrm>
            <a:custGeom>
              <a:avLst/>
              <a:gdLst>
                <a:gd name="T0" fmla="*/ 16 w 21"/>
                <a:gd name="T1" fmla="*/ 10 h 35"/>
                <a:gd name="T2" fmla="*/ 16 w 21"/>
                <a:gd name="T3" fmla="*/ 13 h 35"/>
                <a:gd name="T4" fmla="*/ 15 w 21"/>
                <a:gd name="T5" fmla="*/ 16 h 35"/>
                <a:gd name="T6" fmla="*/ 11 w 21"/>
                <a:gd name="T7" fmla="*/ 17 h 35"/>
                <a:gd name="T8" fmla="*/ 9 w 21"/>
                <a:gd name="T9" fmla="*/ 17 h 35"/>
                <a:gd name="T10" fmla="*/ 7 w 21"/>
                <a:gd name="T11" fmla="*/ 16 h 35"/>
                <a:gd name="T12" fmla="*/ 5 w 21"/>
                <a:gd name="T13" fmla="*/ 14 h 35"/>
                <a:gd name="T14" fmla="*/ 5 w 21"/>
                <a:gd name="T15" fmla="*/ 11 h 35"/>
                <a:gd name="T16" fmla="*/ 5 w 21"/>
                <a:gd name="T17" fmla="*/ 8 h 35"/>
                <a:gd name="T18" fmla="*/ 7 w 21"/>
                <a:gd name="T19" fmla="*/ 6 h 35"/>
                <a:gd name="T20" fmla="*/ 8 w 21"/>
                <a:gd name="T21" fmla="*/ 5 h 35"/>
                <a:gd name="T22" fmla="*/ 11 w 21"/>
                <a:gd name="T23" fmla="*/ 4 h 35"/>
                <a:gd name="T24" fmla="*/ 14 w 21"/>
                <a:gd name="T25" fmla="*/ 5 h 35"/>
                <a:gd name="T26" fmla="*/ 16 w 21"/>
                <a:gd name="T27" fmla="*/ 7 h 35"/>
                <a:gd name="T28" fmla="*/ 16 w 21"/>
                <a:gd name="T29" fmla="*/ 10 h 35"/>
                <a:gd name="T30" fmla="*/ 16 w 21"/>
                <a:gd name="T31" fmla="*/ 23 h 35"/>
                <a:gd name="T32" fmla="*/ 16 w 21"/>
                <a:gd name="T33" fmla="*/ 25 h 35"/>
                <a:gd name="T34" fmla="*/ 15 w 21"/>
                <a:gd name="T35" fmla="*/ 27 h 35"/>
                <a:gd name="T36" fmla="*/ 14 w 21"/>
                <a:gd name="T37" fmla="*/ 29 h 35"/>
                <a:gd name="T38" fmla="*/ 12 w 21"/>
                <a:gd name="T39" fmla="*/ 30 h 35"/>
                <a:gd name="T40" fmla="*/ 9 w 21"/>
                <a:gd name="T41" fmla="*/ 30 h 35"/>
                <a:gd name="T42" fmla="*/ 7 w 21"/>
                <a:gd name="T43" fmla="*/ 29 h 35"/>
                <a:gd name="T44" fmla="*/ 5 w 21"/>
                <a:gd name="T45" fmla="*/ 28 h 35"/>
                <a:gd name="T46" fmla="*/ 5 w 21"/>
                <a:gd name="T47" fmla="*/ 26 h 35"/>
                <a:gd name="T48" fmla="*/ 0 w 21"/>
                <a:gd name="T49" fmla="*/ 26 h 35"/>
                <a:gd name="T50" fmla="*/ 1 w 21"/>
                <a:gd name="T51" fmla="*/ 28 h 35"/>
                <a:gd name="T52" fmla="*/ 2 w 21"/>
                <a:gd name="T53" fmla="*/ 31 h 35"/>
                <a:gd name="T54" fmla="*/ 4 w 21"/>
                <a:gd name="T55" fmla="*/ 33 h 35"/>
                <a:gd name="T56" fmla="*/ 7 w 21"/>
                <a:gd name="T57" fmla="*/ 34 h 35"/>
                <a:gd name="T58" fmla="*/ 10 w 21"/>
                <a:gd name="T59" fmla="*/ 35 h 35"/>
                <a:gd name="T60" fmla="*/ 14 w 21"/>
                <a:gd name="T61" fmla="*/ 34 h 35"/>
                <a:gd name="T62" fmla="*/ 17 w 21"/>
                <a:gd name="T63" fmla="*/ 33 h 35"/>
                <a:gd name="T64" fmla="*/ 19 w 21"/>
                <a:gd name="T65" fmla="*/ 31 h 35"/>
                <a:gd name="T66" fmla="*/ 20 w 21"/>
                <a:gd name="T67" fmla="*/ 28 h 35"/>
                <a:gd name="T68" fmla="*/ 21 w 21"/>
                <a:gd name="T69" fmla="*/ 25 h 35"/>
                <a:gd name="T70" fmla="*/ 21 w 21"/>
                <a:gd name="T71" fmla="*/ 21 h 35"/>
                <a:gd name="T72" fmla="*/ 21 w 21"/>
                <a:gd name="T73" fmla="*/ 11 h 35"/>
                <a:gd name="T74" fmla="*/ 20 w 21"/>
                <a:gd name="T75" fmla="*/ 7 h 35"/>
                <a:gd name="T76" fmla="*/ 19 w 21"/>
                <a:gd name="T77" fmla="*/ 3 h 35"/>
                <a:gd name="T78" fmla="*/ 15 w 21"/>
                <a:gd name="T79" fmla="*/ 1 h 35"/>
                <a:gd name="T80" fmla="*/ 10 w 21"/>
                <a:gd name="T81" fmla="*/ 0 h 35"/>
                <a:gd name="T82" fmla="*/ 7 w 21"/>
                <a:gd name="T83" fmla="*/ 0 h 35"/>
                <a:gd name="T84" fmla="*/ 3 w 21"/>
                <a:gd name="T85" fmla="*/ 2 h 35"/>
                <a:gd name="T86" fmla="*/ 1 w 21"/>
                <a:gd name="T87" fmla="*/ 5 h 35"/>
                <a:gd name="T88" fmla="*/ 1 w 21"/>
                <a:gd name="T89" fmla="*/ 8 h 35"/>
                <a:gd name="T90" fmla="*/ 0 w 21"/>
                <a:gd name="T91" fmla="*/ 11 h 35"/>
                <a:gd name="T92" fmla="*/ 1 w 21"/>
                <a:gd name="T93" fmla="*/ 16 h 35"/>
                <a:gd name="T94" fmla="*/ 3 w 21"/>
                <a:gd name="T95" fmla="*/ 19 h 35"/>
                <a:gd name="T96" fmla="*/ 6 w 21"/>
                <a:gd name="T97" fmla="*/ 21 h 35"/>
                <a:gd name="T98" fmla="*/ 11 w 21"/>
                <a:gd name="T99" fmla="*/ 21 h 35"/>
                <a:gd name="T100" fmla="*/ 13 w 21"/>
                <a:gd name="T101" fmla="*/ 21 h 35"/>
                <a:gd name="T102" fmla="*/ 15 w 21"/>
                <a:gd name="T103" fmla="*/ 21 h 35"/>
                <a:gd name="T104" fmla="*/ 16 w 21"/>
                <a:gd name="T105" fmla="*/ 20 h 35"/>
                <a:gd name="T106" fmla="*/ 16 w 21"/>
                <a:gd name="T107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" h="35">
                  <a:moveTo>
                    <a:pt x="16" y="10"/>
                  </a:moveTo>
                  <a:cubicBezTo>
                    <a:pt x="16" y="11"/>
                    <a:pt x="16" y="12"/>
                    <a:pt x="16" y="13"/>
                  </a:cubicBezTo>
                  <a:cubicBezTo>
                    <a:pt x="16" y="14"/>
                    <a:pt x="15" y="15"/>
                    <a:pt x="15" y="16"/>
                  </a:cubicBezTo>
                  <a:cubicBezTo>
                    <a:pt x="14" y="17"/>
                    <a:pt x="13" y="17"/>
                    <a:pt x="11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8" y="17"/>
                    <a:pt x="7" y="16"/>
                    <a:pt x="7" y="16"/>
                  </a:cubicBezTo>
                  <a:cubicBezTo>
                    <a:pt x="6" y="15"/>
                    <a:pt x="6" y="15"/>
                    <a:pt x="5" y="14"/>
                  </a:cubicBezTo>
                  <a:cubicBezTo>
                    <a:pt x="5" y="13"/>
                    <a:pt x="5" y="12"/>
                    <a:pt x="5" y="11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2" y="4"/>
                    <a:pt x="13" y="5"/>
                    <a:pt x="14" y="5"/>
                  </a:cubicBezTo>
                  <a:cubicBezTo>
                    <a:pt x="15" y="6"/>
                    <a:pt x="15" y="6"/>
                    <a:pt x="16" y="7"/>
                  </a:cubicBezTo>
                  <a:cubicBezTo>
                    <a:pt x="16" y="8"/>
                    <a:pt x="16" y="9"/>
                    <a:pt x="16" y="10"/>
                  </a:cubicBezTo>
                  <a:close/>
                  <a:moveTo>
                    <a:pt x="16" y="23"/>
                  </a:moveTo>
                  <a:cubicBezTo>
                    <a:pt x="16" y="23"/>
                    <a:pt x="16" y="24"/>
                    <a:pt x="16" y="25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6" y="29"/>
                    <a:pt x="5" y="28"/>
                    <a:pt x="5" y="28"/>
                  </a:cubicBezTo>
                  <a:cubicBezTo>
                    <a:pt x="5" y="27"/>
                    <a:pt x="5" y="26"/>
                    <a:pt x="5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2" y="31"/>
                  </a:cubicBezTo>
                  <a:cubicBezTo>
                    <a:pt x="2" y="32"/>
                    <a:pt x="3" y="32"/>
                    <a:pt x="4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5"/>
                    <a:pt x="9" y="35"/>
                    <a:pt x="10" y="35"/>
                  </a:cubicBezTo>
                  <a:cubicBezTo>
                    <a:pt x="12" y="35"/>
                    <a:pt x="13" y="35"/>
                    <a:pt x="14" y="34"/>
                  </a:cubicBezTo>
                  <a:cubicBezTo>
                    <a:pt x="15" y="34"/>
                    <a:pt x="16" y="33"/>
                    <a:pt x="17" y="33"/>
                  </a:cubicBezTo>
                  <a:cubicBezTo>
                    <a:pt x="17" y="32"/>
                    <a:pt x="18" y="32"/>
                    <a:pt x="19" y="31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7"/>
                    <a:pt x="21" y="26"/>
                    <a:pt x="21" y="25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8"/>
                    <a:pt x="20" y="7"/>
                  </a:cubicBezTo>
                  <a:cubicBezTo>
                    <a:pt x="20" y="6"/>
                    <a:pt x="19" y="5"/>
                    <a:pt x="19" y="3"/>
                  </a:cubicBezTo>
                  <a:cubicBezTo>
                    <a:pt x="18" y="2"/>
                    <a:pt x="17" y="2"/>
                    <a:pt x="15" y="1"/>
                  </a:cubicBezTo>
                  <a:cubicBezTo>
                    <a:pt x="14" y="0"/>
                    <a:pt x="12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3"/>
                    <a:pt x="0" y="15"/>
                    <a:pt x="1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3" y="19"/>
                    <a:pt x="4" y="20"/>
                    <a:pt x="6" y="21"/>
                  </a:cubicBezTo>
                  <a:cubicBezTo>
                    <a:pt x="7" y="21"/>
                    <a:pt x="9" y="22"/>
                    <a:pt x="11" y="21"/>
                  </a:cubicBezTo>
                  <a:cubicBezTo>
                    <a:pt x="12" y="21"/>
                    <a:pt x="13" y="21"/>
                    <a:pt x="13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1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63"/>
            <p:cNvSpPr>
              <a:spLocks noEditPoints="1"/>
            </p:cNvSpPr>
            <p:nvPr/>
          </p:nvSpPr>
          <p:spPr bwMode="auto">
            <a:xfrm>
              <a:off x="3675063" y="3871913"/>
              <a:ext cx="96838" cy="152400"/>
            </a:xfrm>
            <a:custGeom>
              <a:avLst/>
              <a:gdLst>
                <a:gd name="T0" fmla="*/ 18 w 23"/>
                <a:gd name="T1" fmla="*/ 20 h 36"/>
                <a:gd name="T2" fmla="*/ 17 w 23"/>
                <a:gd name="T3" fmla="*/ 24 h 36"/>
                <a:gd name="T4" fmla="*/ 16 w 23"/>
                <a:gd name="T5" fmla="*/ 28 h 36"/>
                <a:gd name="T6" fmla="*/ 14 w 23"/>
                <a:gd name="T7" fmla="*/ 30 h 36"/>
                <a:gd name="T8" fmla="*/ 11 w 23"/>
                <a:gd name="T9" fmla="*/ 31 h 36"/>
                <a:gd name="T10" fmla="*/ 8 w 23"/>
                <a:gd name="T11" fmla="*/ 30 h 36"/>
                <a:gd name="T12" fmla="*/ 6 w 23"/>
                <a:gd name="T13" fmla="*/ 28 h 36"/>
                <a:gd name="T14" fmla="*/ 5 w 23"/>
                <a:gd name="T15" fmla="*/ 24 h 36"/>
                <a:gd name="T16" fmla="*/ 4 w 23"/>
                <a:gd name="T17" fmla="*/ 18 h 36"/>
                <a:gd name="T18" fmla="*/ 4 w 23"/>
                <a:gd name="T19" fmla="*/ 15 h 36"/>
                <a:gd name="T20" fmla="*/ 5 w 23"/>
                <a:gd name="T21" fmla="*/ 12 h 36"/>
                <a:gd name="T22" fmla="*/ 6 w 23"/>
                <a:gd name="T23" fmla="*/ 8 h 36"/>
                <a:gd name="T24" fmla="*/ 8 w 23"/>
                <a:gd name="T25" fmla="*/ 6 h 36"/>
                <a:gd name="T26" fmla="*/ 11 w 23"/>
                <a:gd name="T27" fmla="*/ 5 h 36"/>
                <a:gd name="T28" fmla="*/ 14 w 23"/>
                <a:gd name="T29" fmla="*/ 6 h 36"/>
                <a:gd name="T30" fmla="*/ 16 w 23"/>
                <a:gd name="T31" fmla="*/ 8 h 36"/>
                <a:gd name="T32" fmla="*/ 17 w 23"/>
                <a:gd name="T33" fmla="*/ 12 h 36"/>
                <a:gd name="T34" fmla="*/ 18 w 23"/>
                <a:gd name="T35" fmla="*/ 17 h 36"/>
                <a:gd name="T36" fmla="*/ 18 w 23"/>
                <a:gd name="T37" fmla="*/ 20 h 36"/>
                <a:gd name="T38" fmla="*/ 22 w 23"/>
                <a:gd name="T39" fmla="*/ 15 h 36"/>
                <a:gd name="T40" fmla="*/ 22 w 23"/>
                <a:gd name="T41" fmla="*/ 10 h 36"/>
                <a:gd name="T42" fmla="*/ 20 w 23"/>
                <a:gd name="T43" fmla="*/ 6 h 36"/>
                <a:gd name="T44" fmla="*/ 18 w 23"/>
                <a:gd name="T45" fmla="*/ 3 h 36"/>
                <a:gd name="T46" fmla="*/ 14 w 23"/>
                <a:gd name="T47" fmla="*/ 1 h 36"/>
                <a:gd name="T48" fmla="*/ 11 w 23"/>
                <a:gd name="T49" fmla="*/ 0 h 36"/>
                <a:gd name="T50" fmla="*/ 7 w 23"/>
                <a:gd name="T51" fmla="*/ 1 h 36"/>
                <a:gd name="T52" fmla="*/ 4 w 23"/>
                <a:gd name="T53" fmla="*/ 4 h 36"/>
                <a:gd name="T54" fmla="*/ 1 w 23"/>
                <a:gd name="T55" fmla="*/ 7 h 36"/>
                <a:gd name="T56" fmla="*/ 0 w 23"/>
                <a:gd name="T57" fmla="*/ 11 h 36"/>
                <a:gd name="T58" fmla="*/ 0 w 23"/>
                <a:gd name="T59" fmla="*/ 15 h 36"/>
                <a:gd name="T60" fmla="*/ 0 w 23"/>
                <a:gd name="T61" fmla="*/ 20 h 36"/>
                <a:gd name="T62" fmla="*/ 0 w 23"/>
                <a:gd name="T63" fmla="*/ 25 h 36"/>
                <a:gd name="T64" fmla="*/ 1 w 23"/>
                <a:gd name="T65" fmla="*/ 29 h 36"/>
                <a:gd name="T66" fmla="*/ 3 w 23"/>
                <a:gd name="T67" fmla="*/ 32 h 36"/>
                <a:gd name="T68" fmla="*/ 7 w 23"/>
                <a:gd name="T69" fmla="*/ 35 h 36"/>
                <a:gd name="T70" fmla="*/ 11 w 23"/>
                <a:gd name="T71" fmla="*/ 36 h 36"/>
                <a:gd name="T72" fmla="*/ 15 w 23"/>
                <a:gd name="T73" fmla="*/ 35 h 36"/>
                <a:gd name="T74" fmla="*/ 18 w 23"/>
                <a:gd name="T75" fmla="*/ 33 h 36"/>
                <a:gd name="T76" fmla="*/ 20 w 23"/>
                <a:gd name="T77" fmla="*/ 31 h 36"/>
                <a:gd name="T78" fmla="*/ 22 w 23"/>
                <a:gd name="T79" fmla="*/ 27 h 36"/>
                <a:gd name="T80" fmla="*/ 22 w 23"/>
                <a:gd name="T81" fmla="*/ 23 h 36"/>
                <a:gd name="T82" fmla="*/ 23 w 23"/>
                <a:gd name="T83" fmla="*/ 20 h 36"/>
                <a:gd name="T84" fmla="*/ 22 w 23"/>
                <a:gd name="T85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36">
                  <a:moveTo>
                    <a:pt x="18" y="20"/>
                  </a:moveTo>
                  <a:cubicBezTo>
                    <a:pt x="18" y="21"/>
                    <a:pt x="18" y="22"/>
                    <a:pt x="17" y="24"/>
                  </a:cubicBezTo>
                  <a:cubicBezTo>
                    <a:pt x="17" y="25"/>
                    <a:pt x="17" y="27"/>
                    <a:pt x="16" y="28"/>
                  </a:cubicBezTo>
                  <a:cubicBezTo>
                    <a:pt x="16" y="29"/>
                    <a:pt x="15" y="30"/>
                    <a:pt x="14" y="30"/>
                  </a:cubicBezTo>
                  <a:cubicBezTo>
                    <a:pt x="13" y="31"/>
                    <a:pt x="12" y="31"/>
                    <a:pt x="11" y="31"/>
                  </a:cubicBezTo>
                  <a:cubicBezTo>
                    <a:pt x="10" y="31"/>
                    <a:pt x="9" y="31"/>
                    <a:pt x="8" y="30"/>
                  </a:cubicBezTo>
                  <a:cubicBezTo>
                    <a:pt x="7" y="29"/>
                    <a:pt x="6" y="29"/>
                    <a:pt x="6" y="28"/>
                  </a:cubicBezTo>
                  <a:cubicBezTo>
                    <a:pt x="5" y="27"/>
                    <a:pt x="5" y="25"/>
                    <a:pt x="5" y="24"/>
                  </a:cubicBezTo>
                  <a:cubicBezTo>
                    <a:pt x="4" y="22"/>
                    <a:pt x="4" y="21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4"/>
                    <a:pt x="4" y="13"/>
                    <a:pt x="5" y="12"/>
                  </a:cubicBezTo>
                  <a:cubicBezTo>
                    <a:pt x="5" y="11"/>
                    <a:pt x="5" y="10"/>
                    <a:pt x="6" y="8"/>
                  </a:cubicBezTo>
                  <a:cubicBezTo>
                    <a:pt x="6" y="7"/>
                    <a:pt x="7" y="7"/>
                    <a:pt x="8" y="6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3" y="6"/>
                    <a:pt x="14" y="6"/>
                  </a:cubicBezTo>
                  <a:cubicBezTo>
                    <a:pt x="15" y="7"/>
                    <a:pt x="15" y="7"/>
                    <a:pt x="16" y="8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8" y="13"/>
                    <a:pt x="18" y="15"/>
                    <a:pt x="18" y="17"/>
                  </a:cubicBezTo>
                  <a:cubicBezTo>
                    <a:pt x="18" y="18"/>
                    <a:pt x="18" y="19"/>
                    <a:pt x="18" y="20"/>
                  </a:cubicBezTo>
                  <a:close/>
                  <a:moveTo>
                    <a:pt x="22" y="15"/>
                  </a:move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1" y="7"/>
                    <a:pt x="20" y="6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2"/>
                    <a:pt x="16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8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1" y="28"/>
                    <a:pt x="1" y="29"/>
                  </a:cubicBezTo>
                  <a:cubicBezTo>
                    <a:pt x="2" y="30"/>
                    <a:pt x="3" y="31"/>
                    <a:pt x="3" y="32"/>
                  </a:cubicBezTo>
                  <a:cubicBezTo>
                    <a:pt x="4" y="34"/>
                    <a:pt x="5" y="34"/>
                    <a:pt x="7" y="35"/>
                  </a:cubicBezTo>
                  <a:cubicBezTo>
                    <a:pt x="8" y="35"/>
                    <a:pt x="10" y="36"/>
                    <a:pt x="11" y="36"/>
                  </a:cubicBezTo>
                  <a:cubicBezTo>
                    <a:pt x="13" y="36"/>
                    <a:pt x="14" y="35"/>
                    <a:pt x="15" y="35"/>
                  </a:cubicBezTo>
                  <a:cubicBezTo>
                    <a:pt x="16" y="35"/>
                    <a:pt x="17" y="34"/>
                    <a:pt x="18" y="33"/>
                  </a:cubicBezTo>
                  <a:cubicBezTo>
                    <a:pt x="19" y="33"/>
                    <a:pt x="20" y="32"/>
                    <a:pt x="20" y="31"/>
                  </a:cubicBezTo>
                  <a:cubicBezTo>
                    <a:pt x="21" y="30"/>
                    <a:pt x="21" y="28"/>
                    <a:pt x="22" y="27"/>
                  </a:cubicBezTo>
                  <a:cubicBezTo>
                    <a:pt x="22" y="26"/>
                    <a:pt x="22" y="25"/>
                    <a:pt x="22" y="23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8"/>
                    <a:pt x="23" y="16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CB430E-9F2C-4754-B177-806199001B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2125" y="2421572"/>
            <a:ext cx="11165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Quantization: Is It Possible to Improve Classification?</a:t>
            </a:r>
            <a:endParaRPr lang="zh-CN" altLang="zh-CN" sz="5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3957" y="3991232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62434" y="5283893"/>
            <a:ext cx="6724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Weizhi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Mingrui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Kai GUO and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Weiyu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84900" y="5930224"/>
            <a:ext cx="387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Shandong University, China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22874" y="1022576"/>
            <a:ext cx="440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Quantization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8325" y="2051531"/>
            <a:ext cx="278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Ternary codes (TC)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23237" y="2051531"/>
            <a:ext cx="278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Binary codes (BC)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05799" y="2051531"/>
            <a:ext cx="317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</a:rPr>
              <a:t>Real-valued codes (RC)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82866" y="3129789"/>
                <a:ext cx="802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66" y="3129789"/>
                <a:ext cx="802583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号 13"/>
          <p:cNvSpPr/>
          <p:nvPr/>
        </p:nvSpPr>
        <p:spPr>
          <a:xfrm>
            <a:off x="1495686" y="2887388"/>
            <a:ext cx="199505" cy="9476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780706" y="2645773"/>
                <a:ext cx="1630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6" y="2645773"/>
                <a:ext cx="1630738" cy="461665"/>
              </a:xfrm>
              <a:prstGeom prst="rect">
                <a:avLst/>
              </a:prstGeom>
              <a:blipFill>
                <a:blip r:embed="rId4"/>
                <a:stretch>
                  <a:fillRect l="-74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799683" y="3622399"/>
                <a:ext cx="2366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83" y="3622399"/>
                <a:ext cx="2366646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799684" y="3129788"/>
                <a:ext cx="2366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84" y="3129788"/>
                <a:ext cx="2366645" cy="461665"/>
              </a:xfrm>
              <a:prstGeom prst="rect">
                <a:avLst/>
              </a:prstGeom>
              <a:blipFill>
                <a:blip r:embed="rId6"/>
                <a:stretch>
                  <a:fillRect l="-51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720749" y="3110408"/>
                <a:ext cx="802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49" y="3110408"/>
                <a:ext cx="802583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左大括号 18"/>
          <p:cNvSpPr/>
          <p:nvPr/>
        </p:nvSpPr>
        <p:spPr>
          <a:xfrm>
            <a:off x="5502968" y="2852093"/>
            <a:ext cx="199505" cy="9476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782562" y="2648152"/>
                <a:ext cx="1630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62" y="2648152"/>
                <a:ext cx="1630738" cy="461665"/>
              </a:xfrm>
              <a:prstGeom prst="rect">
                <a:avLst/>
              </a:prstGeom>
              <a:blipFill>
                <a:blip r:embed="rId8"/>
                <a:stretch>
                  <a:fillRect l="-112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5802226" y="3577236"/>
                <a:ext cx="1630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26" y="3577236"/>
                <a:ext cx="1630739" cy="461665"/>
              </a:xfrm>
              <a:prstGeom prst="rect">
                <a:avLst/>
              </a:prstGeom>
              <a:blipFill>
                <a:blip r:embed="rId9"/>
                <a:stretch>
                  <a:fillRect l="-112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8063644" y="3133841"/>
                <a:ext cx="802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644" y="3133841"/>
                <a:ext cx="802583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号 23"/>
          <p:cNvSpPr/>
          <p:nvPr/>
        </p:nvSpPr>
        <p:spPr>
          <a:xfrm>
            <a:off x="8860930" y="2865457"/>
            <a:ext cx="199505" cy="9476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9165485" y="2613035"/>
                <a:ext cx="1630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485" y="2613035"/>
                <a:ext cx="163073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9142861" y="3604050"/>
                <a:ext cx="2366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861" y="3604050"/>
                <a:ext cx="2366646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9142861" y="3133840"/>
                <a:ext cx="2366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861" y="3133840"/>
                <a:ext cx="2366645" cy="461665"/>
              </a:xfrm>
              <a:prstGeom prst="rect">
                <a:avLst/>
              </a:prstGeom>
              <a:blipFill>
                <a:blip r:embed="rId13"/>
                <a:stretch>
                  <a:fillRect l="-77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940486" y="5032786"/>
                <a:ext cx="79264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1"/>
                    </a:solidFill>
                  </a:rPr>
                  <a:t>Sparsity ratio: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(RC, TC),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 (BC) </a:t>
                </a:r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86" y="5032786"/>
                <a:ext cx="7926457" cy="461665"/>
              </a:xfrm>
              <a:prstGeom prst="rect">
                <a:avLst/>
              </a:prstGeom>
              <a:blipFill>
                <a:blip r:embed="rId14"/>
                <a:stretch>
                  <a:fillRect l="-999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/>
          <p:cNvSpPr txBox="1"/>
          <p:nvPr/>
        </p:nvSpPr>
        <p:spPr>
          <a:xfrm>
            <a:off x="393328" y="225425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</a:t>
            </a:r>
            <a:r>
              <a:rPr lang="en-US" altLang="zh-CN" sz="3200" b="1" dirty="0">
                <a:solidFill>
                  <a:srgbClr val="9C0C15"/>
                </a:solidFill>
              </a:rPr>
              <a:t>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69280" y="1167183"/>
            <a:ext cx="332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Classification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0602" y="2150765"/>
            <a:ext cx="3358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Popular classifiers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0561" y="4247862"/>
            <a:ext cx="9972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i="1" dirty="0" err="1">
                <a:solidFill>
                  <a:schemeClr val="accent1"/>
                </a:solidFill>
              </a:rPr>
              <a:t>k</a:t>
            </a:r>
            <a:r>
              <a:rPr lang="en-US" altLang="zh-CN" sz="2400" dirty="0" err="1">
                <a:solidFill>
                  <a:schemeClr val="accent1"/>
                </a:solidFill>
              </a:rPr>
              <a:t>NNC</a:t>
            </a:r>
            <a:r>
              <a:rPr lang="en-US" altLang="zh-CN" sz="2400" dirty="0">
                <a:solidFill>
                  <a:schemeClr val="accent1"/>
                </a:solidFill>
              </a:rPr>
              <a:t> (k nearest neighbor per class): A variant of LSC we propose, which calculates the similarity to each class by summing the distance of the query object to each of the </a:t>
            </a:r>
            <a:r>
              <a:rPr lang="en-US" altLang="zh-CN" sz="2400" i="1" dirty="0">
                <a:solidFill>
                  <a:schemeClr val="accent1"/>
                </a:solidFill>
              </a:rPr>
              <a:t>k</a:t>
            </a:r>
            <a:r>
              <a:rPr lang="en-US" altLang="zh-CN" sz="2400" dirty="0">
                <a:solidFill>
                  <a:schemeClr val="accent1"/>
                </a:solidFill>
              </a:rPr>
              <a:t> nearest neighbors in the class.</a:t>
            </a:r>
            <a:endParaRPr lang="zh-CN" altLang="en-US" sz="24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3328" y="225425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</a:t>
            </a:r>
            <a:r>
              <a:rPr lang="en-US" altLang="zh-CN" sz="3200" b="1" dirty="0">
                <a:solidFill>
                  <a:srgbClr val="9C0C15"/>
                </a:solidFill>
              </a:rPr>
              <a:t>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6456" y="2844800"/>
            <a:ext cx="718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Exemplar-based method: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k</a:t>
            </a:r>
            <a:r>
              <a:rPr lang="en-US" altLang="zh-CN" sz="2400" dirty="0" err="1">
                <a:solidFill>
                  <a:schemeClr val="accent1"/>
                </a:solidFill>
              </a:rPr>
              <a:t>NN</a:t>
            </a:r>
            <a:r>
              <a:rPr lang="en-US" altLang="zh-CN" sz="2400" dirty="0">
                <a:solidFill>
                  <a:schemeClr val="accent1"/>
                </a:solidFill>
              </a:rPr>
              <a:t>, </a:t>
            </a:r>
            <a:r>
              <a:rPr lang="en-US" altLang="zh-CN" sz="2400" i="1" dirty="0" err="1">
                <a:solidFill>
                  <a:schemeClr val="accent1"/>
                </a:solidFill>
              </a:rPr>
              <a:t>k</a:t>
            </a:r>
            <a:r>
              <a:rPr lang="en-US" altLang="zh-CN" sz="2400" dirty="0" err="1">
                <a:solidFill>
                  <a:schemeClr val="accent1"/>
                </a:solidFill>
              </a:rPr>
              <a:t>NNC</a:t>
            </a:r>
            <a:r>
              <a:rPr lang="en-US" altLang="zh-CN" sz="2400" dirty="0">
                <a:solidFill>
                  <a:schemeClr val="accent1"/>
                </a:solidFill>
              </a:rPr>
              <a:t>, LSC, SRC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96457" y="3429000"/>
            <a:ext cx="61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Learning-based method: SVM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Introduction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51204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71" y="1478172"/>
            <a:ext cx="619375" cy="7241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57" y="1478171"/>
            <a:ext cx="619375" cy="7241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3" y="1478171"/>
            <a:ext cx="619375" cy="7241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9" y="1478170"/>
            <a:ext cx="619375" cy="7241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75" y="1478169"/>
            <a:ext cx="619375" cy="7241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70" y="3607616"/>
            <a:ext cx="619375" cy="72419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57" y="3607615"/>
            <a:ext cx="619375" cy="7241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02" y="3607614"/>
            <a:ext cx="619375" cy="7241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88" y="3607614"/>
            <a:ext cx="619375" cy="7241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75" y="3607613"/>
            <a:ext cx="619375" cy="7241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0" y="5777601"/>
            <a:ext cx="619375" cy="7241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34" y="5760041"/>
            <a:ext cx="619375" cy="7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62781" y="1321013"/>
            <a:ext cx="1090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Overall, the classification gain indeed could be obtained with the two </a:t>
            </a:r>
            <a:r>
              <a:rPr lang="en-US" altLang="zh-CN" sz="2400" b="1" i="1" dirty="0">
                <a:solidFill>
                  <a:schemeClr val="accent1"/>
                </a:solidFill>
              </a:rPr>
              <a:t>operations</a:t>
            </a:r>
            <a:r>
              <a:rPr lang="en-US" altLang="zh-CN" sz="2400" i="1" dirty="0">
                <a:solidFill>
                  <a:schemeClr val="accent1"/>
                </a:solidFill>
              </a:rPr>
              <a:t> </a:t>
            </a:r>
            <a:r>
              <a:rPr lang="en-US" altLang="zh-CN" sz="2400" dirty="0">
                <a:solidFill>
                  <a:schemeClr val="accent1"/>
                </a:solidFill>
              </a:rPr>
              <a:t>involved in our ternary/binary quantization, including: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0062" y="2314514"/>
            <a:ext cx="822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The removal of small elements in magnitude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solidFill>
                  <a:schemeClr val="accent1"/>
                </a:solidFill>
              </a:rPr>
              <a:t>  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40062" y="2915724"/>
            <a:ext cx="1026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The magnitude unification of the remaining large elements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4166" y="3700227"/>
            <a:ext cx="1151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The gain should be attributed to: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0062" y="4391235"/>
            <a:ext cx="11516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The former  helps to reduce noise and compact intra-class distance</a:t>
            </a:r>
            <a:endParaRPr lang="en-US" altLang="zh-CN" sz="2400" dirty="0">
              <a:solidFill>
                <a:schemeClr val="accent1"/>
              </a:solidFill>
            </a:endParaRPr>
          </a:p>
          <a:p>
            <a:r>
              <a:rPr lang="en-US" altLang="zh-CN" sz="2400" dirty="0">
                <a:solidFill>
                  <a:schemeClr val="accent1"/>
                </a:solidFill>
              </a:rPr>
              <a:t>   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0062" y="5139092"/>
            <a:ext cx="822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The latter helps to suppress the underlying outliers</a:t>
            </a:r>
            <a:r>
              <a:rPr lang="en-US" altLang="zh-CN" sz="2400" dirty="0">
                <a:solidFill>
                  <a:schemeClr val="accent1"/>
                </a:solidFill>
              </a:rPr>
              <a:t>   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3328" y="225425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</a:t>
            </a:r>
            <a:r>
              <a:rPr lang="en-US" altLang="zh-CN" sz="3200" b="1" dirty="0">
                <a:solidFill>
                  <a:srgbClr val="9C0C15"/>
                </a:solidFill>
              </a:rPr>
              <a:t>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476921" y="2876398"/>
            <a:ext cx="7095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</a:rPr>
              <a:t>Quantization of  sparse random projections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5780" y="1813173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Model 2: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43791" y="2773180"/>
            <a:ext cx="810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Sparse  feature  generation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843791" y="4540705"/>
                <a:ext cx="8109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1"/>
                    </a:solidFill>
                  </a:rPr>
                  <a:t>Ternary and Binary quantization of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91" y="4540705"/>
                <a:ext cx="8109678" cy="461665"/>
              </a:xfrm>
              <a:prstGeom prst="rect">
                <a:avLst/>
              </a:prstGeom>
              <a:blipFill>
                <a:blip r:embed="rId3"/>
                <a:stretch>
                  <a:fillRect l="-97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1843791" y="5458256"/>
                <a:ext cx="5312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chemeClr val="accent1"/>
                    </a:solidFill>
                  </a:rPr>
                  <a:t>Classification of quantized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91" y="5458256"/>
                <a:ext cx="5312514" cy="461665"/>
              </a:xfrm>
              <a:prstGeom prst="rect">
                <a:avLst/>
              </a:prstGeom>
              <a:blipFill>
                <a:blip r:embed="rId4"/>
                <a:stretch>
                  <a:fillRect l="-149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380863" y="304115"/>
            <a:ext cx="829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 of  sparse random projections</a:t>
            </a:r>
            <a:endParaRPr lang="zh-CN" altLang="en-US" sz="2800" b="1" dirty="0">
              <a:solidFill>
                <a:srgbClr val="9C0C1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1858667" y="3690731"/>
                <a:ext cx="81096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Sparse matrices-based random projection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endParaRPr lang="zh-CN" alt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67" y="3690731"/>
                <a:ext cx="8109678" cy="461665"/>
              </a:xfrm>
              <a:prstGeom prst="rect">
                <a:avLst/>
              </a:prstGeom>
              <a:blipFill>
                <a:blip r:embed="rId5"/>
                <a:stretch>
                  <a:fillRect l="-105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322397" y="1597030"/>
                <a:ext cx="9404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Model 2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: Quantization of sparse random projections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397" y="1597030"/>
                <a:ext cx="9404331" cy="523220"/>
              </a:xfrm>
              <a:prstGeom prst="rect">
                <a:avLst/>
              </a:prstGeom>
              <a:blipFill>
                <a:blip r:embed="rId6"/>
                <a:stretch>
                  <a:fillRect l="-1167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55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03174" y="1247370"/>
            <a:ext cx="581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</a:rPr>
              <a:t>Random Projection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302176" y="2080456"/>
                <a:ext cx="29080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𝑹𝒙</m:t>
                      </m:r>
                    </m:oMath>
                  </m:oMathPara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76" y="2080456"/>
                <a:ext cx="2908092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997526" y="2797625"/>
                <a:ext cx="4563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w</a:t>
                </a:r>
                <a:r>
                  <a:rPr lang="en-US" altLang="zh-CN" sz="2400" b="0" dirty="0">
                    <a:solidFill>
                      <a:schemeClr val="accent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.</a:t>
                </a:r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6" y="2797625"/>
                <a:ext cx="4563825" cy="461665"/>
              </a:xfrm>
              <a:prstGeom prst="rect">
                <a:avLst/>
              </a:prstGeom>
              <a:blipFill>
                <a:blip r:embed="rId4"/>
                <a:stretch>
                  <a:fillRect l="-2139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80863" y="304115"/>
            <a:ext cx="829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 of  sparse random projections</a:t>
            </a:r>
            <a:endParaRPr lang="zh-CN" altLang="en-US" sz="2800" b="1" dirty="0">
              <a:solidFill>
                <a:srgbClr val="9C0C15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7526" y="3884023"/>
            <a:ext cx="6805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The popularly used </a:t>
            </a:r>
            <a:r>
              <a:rPr lang="en-US" altLang="zh-CN" sz="2400" b="1" dirty="0">
                <a:solidFill>
                  <a:schemeClr val="accent1"/>
                </a:solidFill>
              </a:rPr>
              <a:t>random matrices </a:t>
            </a:r>
            <a:r>
              <a:rPr lang="en-US" altLang="zh-CN" sz="2400" dirty="0">
                <a:solidFill>
                  <a:schemeClr val="accent1"/>
                </a:solidFill>
              </a:rPr>
              <a:t>mainly include: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499015" y="4702237"/>
                <a:ext cx="8844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</a:rPr>
                  <a:t>Gaussian matrices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:  tend to generate </a:t>
                </a:r>
                <a:r>
                  <a:rPr lang="en-US" altLang="zh-CN" sz="2400" i="1" dirty="0">
                    <a:solidFill>
                      <a:schemeClr val="accent1"/>
                    </a:solidFill>
                  </a:rPr>
                  <a:t>dense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 projections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5" y="4702237"/>
                <a:ext cx="8844198" cy="461665"/>
              </a:xfrm>
              <a:prstGeom prst="rect">
                <a:avLst/>
              </a:prstGeom>
              <a:blipFill>
                <a:blip r:embed="rId5"/>
                <a:stretch>
                  <a:fillRect l="-965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99015" y="5432088"/>
                <a:ext cx="97805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</a:rPr>
                  <a:t>Sparse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4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accent1"/>
                    </a:solidFill>
                  </a:rPr>
                  <a:t>ternary matrices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: tend to generate </a:t>
                </a:r>
                <a:r>
                  <a:rPr lang="en-US" altLang="zh-CN" sz="2400" i="1" dirty="0">
                    <a:solidFill>
                      <a:schemeClr val="accent1"/>
                    </a:solidFill>
                  </a:rPr>
                  <a:t>sparse</a:t>
                </a:r>
                <a:r>
                  <a:rPr lang="en-US" altLang="zh-CN" sz="2400" dirty="0">
                    <a:solidFill>
                      <a:schemeClr val="accent1"/>
                    </a:solidFill>
                  </a:rPr>
                  <a:t> projections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zh-CN" altLang="en-US" sz="2400" b="1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015" y="5432088"/>
                <a:ext cx="9780594" cy="830997"/>
              </a:xfrm>
              <a:prstGeom prst="rect">
                <a:avLst/>
              </a:prstGeom>
              <a:blipFill>
                <a:blip r:embed="rId6"/>
                <a:stretch>
                  <a:fillRect l="-873" t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13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875306" y="1341481"/>
                <a:ext cx="1047948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accent1"/>
                    </a:solidFill>
                  </a:rPr>
                  <a:t>How to obtain classification gains on the quantization of random projections </a:t>
                </a:r>
                <a14:m>
                  <m:oMath xmlns:m="http://schemas.openxmlformats.org/officeDocument/2006/math">
                    <m:r>
                      <a:rPr lang="en-US" altLang="zh-CN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2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r>
                  <a:rPr lang="en-US" altLang="zh-CN" sz="3200" b="1" dirty="0">
                    <a:solidFill>
                      <a:schemeClr val="accent1"/>
                    </a:solidFill>
                  </a:rPr>
                  <a:t>?</a:t>
                </a:r>
                <a:endParaRPr lang="zh-CN" altLang="en-US" sz="32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6" y="1341481"/>
                <a:ext cx="10479488" cy="1077218"/>
              </a:xfrm>
              <a:prstGeom prst="rect">
                <a:avLst/>
              </a:prstGeom>
              <a:blipFill>
                <a:blip r:embed="rId3"/>
                <a:stretch>
                  <a:fillRect l="-1513" t="-7910" b="-16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647981" y="2940014"/>
                <a:ext cx="8934138" cy="130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Sufficiently sparse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altLang="zh-CN" sz="2800" dirty="0">
                    <a:solidFill>
                      <a:schemeClr val="accent1"/>
                    </a:solidFill>
                  </a:rPr>
                  <a:t>: the sparse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{0, ±1}</m:t>
                    </m:r>
                  </m:oMath>
                </a14:m>
                <a:r>
                  <a:rPr lang="zh-CN" alt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matrices with only </a:t>
                </a:r>
                <a:r>
                  <a:rPr lang="it-IT" altLang="zh-CN" sz="2800" b="1" dirty="0">
                    <a:solidFill>
                      <a:schemeClr val="accent1"/>
                    </a:solidFill>
                  </a:rPr>
                  <a:t>one</a:t>
                </a:r>
                <a:r>
                  <a:rPr lang="it-IT" altLang="zh-CN" sz="2800" dirty="0">
                    <a:solidFill>
                      <a:schemeClr val="accent1"/>
                    </a:solidFill>
                  </a:rPr>
                  <a:t> nonzero element per column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81" y="2940014"/>
                <a:ext cx="8934138" cy="1307537"/>
              </a:xfrm>
              <a:prstGeom prst="rect">
                <a:avLst/>
              </a:prstGeom>
              <a:blipFill>
                <a:blip r:embed="rId4"/>
                <a:stretch>
                  <a:fillRect l="-1228" b="-120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380863" y="304115"/>
            <a:ext cx="8298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 of  sparse random projections</a:t>
            </a:r>
            <a:endParaRPr lang="zh-CN" altLang="en-US" sz="2800" b="1" dirty="0">
              <a:solidFill>
                <a:srgbClr val="9C0C1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647981" y="4938263"/>
                <a:ext cx="8934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Sufficiently sparse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dirty="0">
                    <a:solidFill>
                      <a:schemeClr val="accent1"/>
                    </a:solidFill>
                  </a:rPr>
                  <a:t>: </a:t>
                </a:r>
                <a:r>
                  <a:rPr lang="it-IT" altLang="zh-CN" sz="2800" dirty="0">
                    <a:solidFill>
                      <a:schemeClr val="accent1"/>
                    </a:solidFill>
                  </a:rPr>
                  <a:t>the sparse features studied before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981" y="4938263"/>
                <a:ext cx="8934138" cy="523220"/>
              </a:xfrm>
              <a:prstGeom prst="rect">
                <a:avLst/>
              </a:prstGeom>
              <a:blipFill>
                <a:blip r:embed="rId5"/>
                <a:stretch>
                  <a:fillRect l="-1228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39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Introduction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628"/>
            <a:ext cx="12961257" cy="68826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99" y="1527462"/>
            <a:ext cx="619375" cy="7241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99" y="3570347"/>
            <a:ext cx="619375" cy="7241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62" y="1526445"/>
            <a:ext cx="619375" cy="7241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07" y="3499641"/>
            <a:ext cx="619375" cy="7241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07" y="5613233"/>
            <a:ext cx="619375" cy="7241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790" y="5613232"/>
            <a:ext cx="619375" cy="724193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80176" y="3048201"/>
            <a:ext cx="9743301" cy="1581763"/>
            <a:chOff x="1280176" y="3048201"/>
            <a:chExt cx="9743301" cy="1581763"/>
          </a:xfrm>
        </p:grpSpPr>
        <p:sp>
          <p:nvSpPr>
            <p:cNvPr id="5" name="圆角矩形 4"/>
            <p:cNvSpPr/>
            <p:nvPr/>
          </p:nvSpPr>
          <p:spPr>
            <a:xfrm>
              <a:off x="1280176" y="3048201"/>
              <a:ext cx="9488774" cy="158176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1484164" y="3331531"/>
                  <a:ext cx="9539313" cy="9541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 dirty="0">
                      <a:solidFill>
                        <a:srgbClr val="000000"/>
                      </a:solidFill>
                    </a:rPr>
                    <a:t>Overall, the extremely sparse </a:t>
                  </a:r>
                  <a14:m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,±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altLang="zh-CN" sz="2800" b="1" dirty="0">
                      <a:solidFill>
                        <a:srgbClr val="000000"/>
                      </a:solidFill>
                    </a:rPr>
                    <a:t> matrices indeed could provide classification gains, while Gaussian matrices failed.  </a:t>
                  </a:r>
                  <a:endParaRPr lang="zh-CN" altLang="en-US" sz="28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164" y="3331531"/>
                  <a:ext cx="9539313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278" t="-7051" b="-1730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11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689" y="2489175"/>
            <a:ext cx="111653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Conclusion</a:t>
            </a:r>
          </a:p>
          <a:p>
            <a:pPr algn="ctr"/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3957" y="3991232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</a:p>
        </p:txBody>
      </p:sp>
    </p:spTree>
    <p:extLst>
      <p:ext uri="{BB962C8B-B14F-4D97-AF65-F5344CB8AC3E}">
        <p14:creationId xmlns:p14="http://schemas.microsoft.com/office/powerpoint/2010/main" val="63945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07121" y="2736671"/>
            <a:ext cx="326390" cy="326390"/>
            <a:chOff x="6667" y="5122"/>
            <a:chExt cx="514" cy="514"/>
          </a:xfrm>
        </p:grpSpPr>
        <p:sp>
          <p:nvSpPr>
            <p:cNvPr id="7" name="椭圆 6"/>
            <p:cNvSpPr/>
            <p:nvPr/>
          </p:nvSpPr>
          <p:spPr bwMode="auto">
            <a:xfrm>
              <a:off x="6667" y="5122"/>
              <a:ext cx="514" cy="514"/>
            </a:xfrm>
            <a:prstGeom prst="ellipse">
              <a:avLst/>
            </a:prstGeom>
            <a:noFill/>
            <a:ln w="3175">
              <a:solidFill>
                <a:srgbClr val="9C0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rgbClr val="013A73"/>
                </a:solidFill>
              </a:endParaRP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775" y="5287"/>
              <a:ext cx="122" cy="79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5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5 w 1196"/>
                <a:gd name="T15" fmla="*/ 0 h 777"/>
                <a:gd name="T16" fmla="*/ 438 w 1196"/>
                <a:gd name="T17" fmla="*/ 0 h 777"/>
                <a:gd name="T18" fmla="*/ 919 w 1196"/>
                <a:gd name="T19" fmla="*/ 163 h 777"/>
                <a:gd name="T20" fmla="*/ 1177 w 1196"/>
                <a:gd name="T21" fmla="*/ 371 h 777"/>
                <a:gd name="T22" fmla="*/ 1195 w 1196"/>
                <a:gd name="T23" fmla="*/ 410 h 777"/>
                <a:gd name="T24" fmla="*/ 1180 w 1196"/>
                <a:gd name="T25" fmla="*/ 450 h 777"/>
                <a:gd name="T26" fmla="*/ 1021 w 1196"/>
                <a:gd name="T27" fmla="*/ 619 h 777"/>
                <a:gd name="T28" fmla="*/ 890 w 1196"/>
                <a:gd name="T29" fmla="*/ 760 h 777"/>
                <a:gd name="T30" fmla="*/ 850 w 1196"/>
                <a:gd name="T31" fmla="*/ 777 h 777"/>
                <a:gd name="T32" fmla="*/ 850 w 1196"/>
                <a:gd name="T33" fmla="*/ 777 h 777"/>
                <a:gd name="T34" fmla="*/ 850 w 1196"/>
                <a:gd name="T3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2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1" y="537"/>
                    <a:pt x="443" y="537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597" y="1"/>
                    <a:pt x="754" y="53"/>
                    <a:pt x="919" y="163"/>
                  </a:cubicBezTo>
                  <a:cubicBezTo>
                    <a:pt x="1001" y="217"/>
                    <a:pt x="1084" y="283"/>
                    <a:pt x="1177" y="371"/>
                  </a:cubicBezTo>
                  <a:cubicBezTo>
                    <a:pt x="1188" y="381"/>
                    <a:pt x="1195" y="395"/>
                    <a:pt x="1195" y="410"/>
                  </a:cubicBezTo>
                  <a:cubicBezTo>
                    <a:pt x="1196" y="425"/>
                    <a:pt x="1190" y="439"/>
                    <a:pt x="1180" y="450"/>
                  </a:cubicBezTo>
                  <a:cubicBezTo>
                    <a:pt x="1126" y="506"/>
                    <a:pt x="1073" y="563"/>
                    <a:pt x="1021" y="619"/>
                  </a:cubicBezTo>
                  <a:cubicBezTo>
                    <a:pt x="976" y="668"/>
                    <a:pt x="932" y="714"/>
                    <a:pt x="890" y="760"/>
                  </a:cubicBezTo>
                  <a:cubicBezTo>
                    <a:pt x="879" y="771"/>
                    <a:pt x="864" y="777"/>
                    <a:pt x="850" y="777"/>
                  </a:cubicBezTo>
                  <a:close/>
                  <a:moveTo>
                    <a:pt x="850" y="777"/>
                  </a:moveTo>
                  <a:cubicBezTo>
                    <a:pt x="850" y="777"/>
                    <a:pt x="850" y="777"/>
                    <a:pt x="850" y="777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6924" y="5381"/>
              <a:ext cx="185" cy="126"/>
            </a:xfrm>
            <a:custGeom>
              <a:avLst/>
              <a:gdLst>
                <a:gd name="T0" fmla="*/ 1093 w 1813"/>
                <a:gd name="T1" fmla="*/ 1235 h 1235"/>
                <a:gd name="T2" fmla="*/ 1070 w 1813"/>
                <a:gd name="T3" fmla="*/ 1229 h 1235"/>
                <a:gd name="T4" fmla="*/ 1038 w 1813"/>
                <a:gd name="T5" fmla="*/ 1179 h 1235"/>
                <a:gd name="T6" fmla="*/ 1038 w 1813"/>
                <a:gd name="T7" fmla="*/ 898 h 1235"/>
                <a:gd name="T8" fmla="*/ 763 w 1813"/>
                <a:gd name="T9" fmla="*/ 898 h 1235"/>
                <a:gd name="T10" fmla="*/ 278 w 1813"/>
                <a:gd name="T11" fmla="*/ 736 h 1235"/>
                <a:gd name="T12" fmla="*/ 19 w 1813"/>
                <a:gd name="T13" fmla="*/ 530 h 1235"/>
                <a:gd name="T14" fmla="*/ 1 w 1813"/>
                <a:gd name="T15" fmla="*/ 490 h 1235"/>
                <a:gd name="T16" fmla="*/ 16 w 1813"/>
                <a:gd name="T17" fmla="*/ 450 h 1235"/>
                <a:gd name="T18" fmla="*/ 185 w 1813"/>
                <a:gd name="T19" fmla="*/ 271 h 1235"/>
                <a:gd name="T20" fmla="*/ 306 w 1813"/>
                <a:gd name="T21" fmla="*/ 140 h 1235"/>
                <a:gd name="T22" fmla="*/ 385 w 1813"/>
                <a:gd name="T23" fmla="*/ 138 h 1235"/>
                <a:gd name="T24" fmla="*/ 479 w 1813"/>
                <a:gd name="T25" fmla="*/ 220 h 1235"/>
                <a:gd name="T26" fmla="*/ 759 w 1813"/>
                <a:gd name="T27" fmla="*/ 361 h 1235"/>
                <a:gd name="T28" fmla="*/ 1038 w 1813"/>
                <a:gd name="T29" fmla="*/ 361 h 1235"/>
                <a:gd name="T30" fmla="*/ 1038 w 1813"/>
                <a:gd name="T31" fmla="*/ 60 h 1235"/>
                <a:gd name="T32" fmla="*/ 1070 w 1813"/>
                <a:gd name="T33" fmla="*/ 9 h 1235"/>
                <a:gd name="T34" fmla="*/ 1130 w 1813"/>
                <a:gd name="T35" fmla="*/ 17 h 1235"/>
                <a:gd name="T36" fmla="*/ 1793 w 1813"/>
                <a:gd name="T37" fmla="*/ 578 h 1235"/>
                <a:gd name="T38" fmla="*/ 1813 w 1813"/>
                <a:gd name="T39" fmla="*/ 620 h 1235"/>
                <a:gd name="T40" fmla="*/ 1793 w 1813"/>
                <a:gd name="T41" fmla="*/ 663 h 1235"/>
                <a:gd name="T42" fmla="*/ 1130 w 1813"/>
                <a:gd name="T43" fmla="*/ 1221 h 1235"/>
                <a:gd name="T44" fmla="*/ 1093 w 1813"/>
                <a:gd name="T45" fmla="*/ 1235 h 1235"/>
                <a:gd name="T46" fmla="*/ 1093 w 1813"/>
                <a:gd name="T47" fmla="*/ 1235 h 1235"/>
                <a:gd name="T48" fmla="*/ 1093 w 1813"/>
                <a:gd name="T49" fmla="*/ 123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3" h="1235">
                  <a:moveTo>
                    <a:pt x="1093" y="1235"/>
                  </a:moveTo>
                  <a:cubicBezTo>
                    <a:pt x="1085" y="1235"/>
                    <a:pt x="1078" y="1233"/>
                    <a:pt x="1070" y="1229"/>
                  </a:cubicBezTo>
                  <a:cubicBezTo>
                    <a:pt x="1051" y="1220"/>
                    <a:pt x="1038" y="1201"/>
                    <a:pt x="1038" y="1179"/>
                  </a:cubicBezTo>
                  <a:cubicBezTo>
                    <a:pt x="1038" y="898"/>
                    <a:pt x="1038" y="898"/>
                    <a:pt x="1038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4" y="897"/>
                    <a:pt x="444" y="845"/>
                    <a:pt x="278" y="736"/>
                  </a:cubicBezTo>
                  <a:cubicBezTo>
                    <a:pt x="195" y="682"/>
                    <a:pt x="113" y="617"/>
                    <a:pt x="19" y="530"/>
                  </a:cubicBezTo>
                  <a:cubicBezTo>
                    <a:pt x="7" y="520"/>
                    <a:pt x="1" y="505"/>
                    <a:pt x="1" y="490"/>
                  </a:cubicBezTo>
                  <a:cubicBezTo>
                    <a:pt x="0" y="475"/>
                    <a:pt x="6" y="461"/>
                    <a:pt x="16" y="450"/>
                  </a:cubicBezTo>
                  <a:cubicBezTo>
                    <a:pt x="74" y="390"/>
                    <a:pt x="130" y="330"/>
                    <a:pt x="185" y="271"/>
                  </a:cubicBezTo>
                  <a:cubicBezTo>
                    <a:pt x="227" y="226"/>
                    <a:pt x="267" y="182"/>
                    <a:pt x="306" y="140"/>
                  </a:cubicBezTo>
                  <a:cubicBezTo>
                    <a:pt x="327" y="119"/>
                    <a:pt x="362" y="117"/>
                    <a:pt x="385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3" y="361"/>
                    <a:pt x="759" y="361"/>
                  </a:cubicBezTo>
                  <a:cubicBezTo>
                    <a:pt x="1038" y="361"/>
                    <a:pt x="1038" y="361"/>
                    <a:pt x="1038" y="361"/>
                  </a:cubicBezTo>
                  <a:cubicBezTo>
                    <a:pt x="1038" y="60"/>
                    <a:pt x="1038" y="60"/>
                    <a:pt x="1038" y="60"/>
                  </a:cubicBezTo>
                  <a:cubicBezTo>
                    <a:pt x="1038" y="38"/>
                    <a:pt x="1051" y="18"/>
                    <a:pt x="1070" y="9"/>
                  </a:cubicBezTo>
                  <a:cubicBezTo>
                    <a:pt x="1090" y="0"/>
                    <a:pt x="1113" y="3"/>
                    <a:pt x="1130" y="17"/>
                  </a:cubicBezTo>
                  <a:cubicBezTo>
                    <a:pt x="1793" y="578"/>
                    <a:pt x="1793" y="578"/>
                    <a:pt x="1793" y="578"/>
                  </a:cubicBezTo>
                  <a:cubicBezTo>
                    <a:pt x="1806" y="588"/>
                    <a:pt x="1813" y="604"/>
                    <a:pt x="1813" y="620"/>
                  </a:cubicBezTo>
                  <a:cubicBezTo>
                    <a:pt x="1813" y="636"/>
                    <a:pt x="1806" y="652"/>
                    <a:pt x="1793" y="663"/>
                  </a:cubicBezTo>
                  <a:cubicBezTo>
                    <a:pt x="1130" y="1221"/>
                    <a:pt x="1130" y="1221"/>
                    <a:pt x="1130" y="1221"/>
                  </a:cubicBezTo>
                  <a:cubicBezTo>
                    <a:pt x="1119" y="1230"/>
                    <a:pt x="1106" y="1235"/>
                    <a:pt x="1093" y="1235"/>
                  </a:cubicBezTo>
                  <a:close/>
                  <a:moveTo>
                    <a:pt x="1093" y="1235"/>
                  </a:moveTo>
                  <a:cubicBezTo>
                    <a:pt x="1093" y="1235"/>
                    <a:pt x="1093" y="1235"/>
                    <a:pt x="1093" y="1235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775" y="5251"/>
              <a:ext cx="333" cy="221"/>
            </a:xfrm>
            <a:custGeom>
              <a:avLst/>
              <a:gdLst>
                <a:gd name="T0" fmla="*/ 432 w 3276"/>
                <a:gd name="T1" fmla="*/ 2174 h 2174"/>
                <a:gd name="T2" fmla="*/ 55 w 3276"/>
                <a:gd name="T3" fmla="*/ 2174 h 2174"/>
                <a:gd name="T4" fmla="*/ 0 w 3276"/>
                <a:gd name="T5" fmla="*/ 2118 h 2174"/>
                <a:gd name="T6" fmla="*/ 0 w 3276"/>
                <a:gd name="T7" fmla="*/ 1693 h 2174"/>
                <a:gd name="T8" fmla="*/ 55 w 3276"/>
                <a:gd name="T9" fmla="*/ 1637 h 2174"/>
                <a:gd name="T10" fmla="*/ 432 w 3276"/>
                <a:gd name="T11" fmla="*/ 1637 h 2174"/>
                <a:gd name="T12" fmla="*/ 625 w 3276"/>
                <a:gd name="T13" fmla="*/ 1562 h 2174"/>
                <a:gd name="T14" fmla="*/ 917 w 3276"/>
                <a:gd name="T15" fmla="*/ 1311 h 2174"/>
                <a:gd name="T16" fmla="*/ 1136 w 3276"/>
                <a:gd name="T17" fmla="*/ 1081 h 2174"/>
                <a:gd name="T18" fmla="*/ 1607 w 3276"/>
                <a:gd name="T19" fmla="*/ 617 h 2174"/>
                <a:gd name="T20" fmla="*/ 2219 w 3276"/>
                <a:gd name="T21" fmla="*/ 356 h 2174"/>
                <a:gd name="T22" fmla="*/ 2501 w 3276"/>
                <a:gd name="T23" fmla="*/ 356 h 2174"/>
                <a:gd name="T24" fmla="*/ 2501 w 3276"/>
                <a:gd name="T25" fmla="*/ 60 h 2174"/>
                <a:gd name="T26" fmla="*/ 2533 w 3276"/>
                <a:gd name="T27" fmla="*/ 9 h 2174"/>
                <a:gd name="T28" fmla="*/ 2593 w 3276"/>
                <a:gd name="T29" fmla="*/ 17 h 2174"/>
                <a:gd name="T30" fmla="*/ 3256 w 3276"/>
                <a:gd name="T31" fmla="*/ 578 h 2174"/>
                <a:gd name="T32" fmla="*/ 3276 w 3276"/>
                <a:gd name="T33" fmla="*/ 621 h 2174"/>
                <a:gd name="T34" fmla="*/ 3256 w 3276"/>
                <a:gd name="T35" fmla="*/ 663 h 2174"/>
                <a:gd name="T36" fmla="*/ 2593 w 3276"/>
                <a:gd name="T37" fmla="*/ 1222 h 2174"/>
                <a:gd name="T38" fmla="*/ 2533 w 3276"/>
                <a:gd name="T39" fmla="*/ 1230 h 2174"/>
                <a:gd name="T40" fmla="*/ 2501 w 3276"/>
                <a:gd name="T41" fmla="*/ 1179 h 2174"/>
                <a:gd name="T42" fmla="*/ 2501 w 3276"/>
                <a:gd name="T43" fmla="*/ 893 h 2174"/>
                <a:gd name="T44" fmla="*/ 2220 w 3276"/>
                <a:gd name="T45" fmla="*/ 893 h 2174"/>
                <a:gd name="T46" fmla="*/ 2034 w 3276"/>
                <a:gd name="T47" fmla="*/ 967 h 2174"/>
                <a:gd name="T48" fmla="*/ 1744 w 3276"/>
                <a:gd name="T49" fmla="*/ 1218 h 2174"/>
                <a:gd name="T50" fmla="*/ 1533 w 3276"/>
                <a:gd name="T51" fmla="*/ 1441 h 2174"/>
                <a:gd name="T52" fmla="*/ 1052 w 3276"/>
                <a:gd name="T53" fmla="*/ 1914 h 2174"/>
                <a:gd name="T54" fmla="*/ 432 w 3276"/>
                <a:gd name="T55" fmla="*/ 2174 h 2174"/>
                <a:gd name="T56" fmla="*/ 432 w 3276"/>
                <a:gd name="T57" fmla="*/ 2174 h 2174"/>
                <a:gd name="T58" fmla="*/ 432 w 3276"/>
                <a:gd name="T59" fmla="*/ 2174 h 2174"/>
                <a:gd name="T60" fmla="*/ 432 w 3276"/>
                <a:gd name="T61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6" h="2174">
                  <a:moveTo>
                    <a:pt x="432" y="2174"/>
                  </a:moveTo>
                  <a:cubicBezTo>
                    <a:pt x="55" y="2174"/>
                    <a:pt x="55" y="2174"/>
                    <a:pt x="55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5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3" y="1637"/>
                    <a:pt x="551" y="1611"/>
                    <a:pt x="625" y="1562"/>
                  </a:cubicBezTo>
                  <a:cubicBezTo>
                    <a:pt x="705" y="1510"/>
                    <a:pt x="804" y="1426"/>
                    <a:pt x="917" y="1311"/>
                  </a:cubicBezTo>
                  <a:cubicBezTo>
                    <a:pt x="989" y="1240"/>
                    <a:pt x="1060" y="1162"/>
                    <a:pt x="1136" y="1081"/>
                  </a:cubicBezTo>
                  <a:cubicBezTo>
                    <a:pt x="1285" y="920"/>
                    <a:pt x="1439" y="753"/>
                    <a:pt x="1607" y="617"/>
                  </a:cubicBezTo>
                  <a:cubicBezTo>
                    <a:pt x="1755" y="497"/>
                    <a:pt x="1960" y="359"/>
                    <a:pt x="2219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3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6" y="578"/>
                    <a:pt x="3256" y="578"/>
                    <a:pt x="3256" y="578"/>
                  </a:cubicBezTo>
                  <a:cubicBezTo>
                    <a:pt x="3269" y="588"/>
                    <a:pt x="3276" y="604"/>
                    <a:pt x="3276" y="621"/>
                  </a:cubicBezTo>
                  <a:cubicBezTo>
                    <a:pt x="3276" y="637"/>
                    <a:pt x="3269" y="652"/>
                    <a:pt x="3256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3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1" y="893"/>
                    <a:pt x="2131" y="902"/>
                    <a:pt x="2034" y="967"/>
                  </a:cubicBezTo>
                  <a:cubicBezTo>
                    <a:pt x="1955" y="1018"/>
                    <a:pt x="1857" y="1103"/>
                    <a:pt x="1744" y="1218"/>
                  </a:cubicBezTo>
                  <a:cubicBezTo>
                    <a:pt x="1675" y="1288"/>
                    <a:pt x="1607" y="1362"/>
                    <a:pt x="1533" y="1441"/>
                  </a:cubicBezTo>
                  <a:cubicBezTo>
                    <a:pt x="1381" y="1605"/>
                    <a:pt x="1224" y="1776"/>
                    <a:pt x="1052" y="1914"/>
                  </a:cubicBezTo>
                  <a:cubicBezTo>
                    <a:pt x="901" y="2034"/>
                    <a:pt x="695" y="2171"/>
                    <a:pt x="432" y="2174"/>
                  </a:cubicBezTo>
                  <a:cubicBezTo>
                    <a:pt x="432" y="2174"/>
                    <a:pt x="432" y="2174"/>
                    <a:pt x="432" y="2174"/>
                  </a:cubicBezTo>
                  <a:close/>
                  <a:moveTo>
                    <a:pt x="432" y="2174"/>
                  </a:moveTo>
                  <a:cubicBezTo>
                    <a:pt x="432" y="2174"/>
                    <a:pt x="432" y="2174"/>
                    <a:pt x="432" y="2174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498103" y="1600835"/>
            <a:ext cx="456438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sz="3200" b="1" dirty="0">
                <a:solidFill>
                  <a:srgbClr val="9C0C1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sz="3200" b="1" dirty="0">
              <a:solidFill>
                <a:srgbClr val="9C0C1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07883" y="1703705"/>
            <a:ext cx="326390" cy="326390"/>
            <a:chOff x="6667" y="3273"/>
            <a:chExt cx="514" cy="514"/>
          </a:xfrm>
        </p:grpSpPr>
        <p:sp>
          <p:nvSpPr>
            <p:cNvPr id="37" name="椭圆 36"/>
            <p:cNvSpPr/>
            <p:nvPr/>
          </p:nvSpPr>
          <p:spPr bwMode="auto">
            <a:xfrm>
              <a:off x="6667" y="3273"/>
              <a:ext cx="514" cy="514"/>
            </a:xfrm>
            <a:prstGeom prst="ellipse">
              <a:avLst/>
            </a:prstGeom>
            <a:noFill/>
            <a:ln w="3175">
              <a:solidFill>
                <a:srgbClr val="9C0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rgbClr val="013A73"/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6757" y="3439"/>
              <a:ext cx="122" cy="79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5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5 w 1196"/>
                <a:gd name="T15" fmla="*/ 0 h 777"/>
                <a:gd name="T16" fmla="*/ 438 w 1196"/>
                <a:gd name="T17" fmla="*/ 0 h 777"/>
                <a:gd name="T18" fmla="*/ 919 w 1196"/>
                <a:gd name="T19" fmla="*/ 163 h 777"/>
                <a:gd name="T20" fmla="*/ 1177 w 1196"/>
                <a:gd name="T21" fmla="*/ 371 h 777"/>
                <a:gd name="T22" fmla="*/ 1195 w 1196"/>
                <a:gd name="T23" fmla="*/ 410 h 777"/>
                <a:gd name="T24" fmla="*/ 1180 w 1196"/>
                <a:gd name="T25" fmla="*/ 450 h 777"/>
                <a:gd name="T26" fmla="*/ 1021 w 1196"/>
                <a:gd name="T27" fmla="*/ 619 h 777"/>
                <a:gd name="T28" fmla="*/ 890 w 1196"/>
                <a:gd name="T29" fmla="*/ 760 h 777"/>
                <a:gd name="T30" fmla="*/ 850 w 1196"/>
                <a:gd name="T31" fmla="*/ 777 h 777"/>
                <a:gd name="T32" fmla="*/ 850 w 1196"/>
                <a:gd name="T33" fmla="*/ 777 h 777"/>
                <a:gd name="T34" fmla="*/ 850 w 1196"/>
                <a:gd name="T3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2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1" y="537"/>
                    <a:pt x="443" y="537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597" y="1"/>
                    <a:pt x="754" y="53"/>
                    <a:pt x="919" y="163"/>
                  </a:cubicBezTo>
                  <a:cubicBezTo>
                    <a:pt x="1001" y="217"/>
                    <a:pt x="1084" y="283"/>
                    <a:pt x="1177" y="371"/>
                  </a:cubicBezTo>
                  <a:cubicBezTo>
                    <a:pt x="1188" y="381"/>
                    <a:pt x="1195" y="395"/>
                    <a:pt x="1195" y="410"/>
                  </a:cubicBezTo>
                  <a:cubicBezTo>
                    <a:pt x="1196" y="425"/>
                    <a:pt x="1190" y="439"/>
                    <a:pt x="1180" y="450"/>
                  </a:cubicBezTo>
                  <a:cubicBezTo>
                    <a:pt x="1126" y="506"/>
                    <a:pt x="1073" y="563"/>
                    <a:pt x="1021" y="619"/>
                  </a:cubicBezTo>
                  <a:cubicBezTo>
                    <a:pt x="976" y="668"/>
                    <a:pt x="932" y="714"/>
                    <a:pt x="890" y="760"/>
                  </a:cubicBezTo>
                  <a:cubicBezTo>
                    <a:pt x="879" y="771"/>
                    <a:pt x="864" y="777"/>
                    <a:pt x="850" y="777"/>
                  </a:cubicBezTo>
                  <a:close/>
                  <a:moveTo>
                    <a:pt x="850" y="777"/>
                  </a:moveTo>
                  <a:cubicBezTo>
                    <a:pt x="850" y="777"/>
                    <a:pt x="850" y="777"/>
                    <a:pt x="850" y="777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6906" y="3532"/>
              <a:ext cx="185" cy="126"/>
            </a:xfrm>
            <a:custGeom>
              <a:avLst/>
              <a:gdLst>
                <a:gd name="T0" fmla="*/ 1093 w 1813"/>
                <a:gd name="T1" fmla="*/ 1235 h 1235"/>
                <a:gd name="T2" fmla="*/ 1070 w 1813"/>
                <a:gd name="T3" fmla="*/ 1229 h 1235"/>
                <a:gd name="T4" fmla="*/ 1038 w 1813"/>
                <a:gd name="T5" fmla="*/ 1179 h 1235"/>
                <a:gd name="T6" fmla="*/ 1038 w 1813"/>
                <a:gd name="T7" fmla="*/ 898 h 1235"/>
                <a:gd name="T8" fmla="*/ 763 w 1813"/>
                <a:gd name="T9" fmla="*/ 898 h 1235"/>
                <a:gd name="T10" fmla="*/ 278 w 1813"/>
                <a:gd name="T11" fmla="*/ 736 h 1235"/>
                <a:gd name="T12" fmla="*/ 19 w 1813"/>
                <a:gd name="T13" fmla="*/ 530 h 1235"/>
                <a:gd name="T14" fmla="*/ 1 w 1813"/>
                <a:gd name="T15" fmla="*/ 490 h 1235"/>
                <a:gd name="T16" fmla="*/ 16 w 1813"/>
                <a:gd name="T17" fmla="*/ 450 h 1235"/>
                <a:gd name="T18" fmla="*/ 185 w 1813"/>
                <a:gd name="T19" fmla="*/ 271 h 1235"/>
                <a:gd name="T20" fmla="*/ 306 w 1813"/>
                <a:gd name="T21" fmla="*/ 140 h 1235"/>
                <a:gd name="T22" fmla="*/ 385 w 1813"/>
                <a:gd name="T23" fmla="*/ 138 h 1235"/>
                <a:gd name="T24" fmla="*/ 479 w 1813"/>
                <a:gd name="T25" fmla="*/ 220 h 1235"/>
                <a:gd name="T26" fmla="*/ 759 w 1813"/>
                <a:gd name="T27" fmla="*/ 361 h 1235"/>
                <a:gd name="T28" fmla="*/ 1038 w 1813"/>
                <a:gd name="T29" fmla="*/ 361 h 1235"/>
                <a:gd name="T30" fmla="*/ 1038 w 1813"/>
                <a:gd name="T31" fmla="*/ 60 h 1235"/>
                <a:gd name="T32" fmla="*/ 1070 w 1813"/>
                <a:gd name="T33" fmla="*/ 9 h 1235"/>
                <a:gd name="T34" fmla="*/ 1130 w 1813"/>
                <a:gd name="T35" fmla="*/ 17 h 1235"/>
                <a:gd name="T36" fmla="*/ 1793 w 1813"/>
                <a:gd name="T37" fmla="*/ 578 h 1235"/>
                <a:gd name="T38" fmla="*/ 1813 w 1813"/>
                <a:gd name="T39" fmla="*/ 620 h 1235"/>
                <a:gd name="T40" fmla="*/ 1793 w 1813"/>
                <a:gd name="T41" fmla="*/ 663 h 1235"/>
                <a:gd name="T42" fmla="*/ 1130 w 1813"/>
                <a:gd name="T43" fmla="*/ 1221 h 1235"/>
                <a:gd name="T44" fmla="*/ 1093 w 1813"/>
                <a:gd name="T45" fmla="*/ 1235 h 1235"/>
                <a:gd name="T46" fmla="*/ 1093 w 1813"/>
                <a:gd name="T47" fmla="*/ 1235 h 1235"/>
                <a:gd name="T48" fmla="*/ 1093 w 1813"/>
                <a:gd name="T49" fmla="*/ 123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3" h="1235">
                  <a:moveTo>
                    <a:pt x="1093" y="1235"/>
                  </a:moveTo>
                  <a:cubicBezTo>
                    <a:pt x="1085" y="1235"/>
                    <a:pt x="1078" y="1233"/>
                    <a:pt x="1070" y="1229"/>
                  </a:cubicBezTo>
                  <a:cubicBezTo>
                    <a:pt x="1051" y="1220"/>
                    <a:pt x="1038" y="1201"/>
                    <a:pt x="1038" y="1179"/>
                  </a:cubicBezTo>
                  <a:cubicBezTo>
                    <a:pt x="1038" y="898"/>
                    <a:pt x="1038" y="898"/>
                    <a:pt x="1038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4" y="897"/>
                    <a:pt x="444" y="845"/>
                    <a:pt x="278" y="736"/>
                  </a:cubicBezTo>
                  <a:cubicBezTo>
                    <a:pt x="195" y="682"/>
                    <a:pt x="113" y="617"/>
                    <a:pt x="19" y="530"/>
                  </a:cubicBezTo>
                  <a:cubicBezTo>
                    <a:pt x="7" y="520"/>
                    <a:pt x="1" y="505"/>
                    <a:pt x="1" y="490"/>
                  </a:cubicBezTo>
                  <a:cubicBezTo>
                    <a:pt x="0" y="475"/>
                    <a:pt x="6" y="461"/>
                    <a:pt x="16" y="450"/>
                  </a:cubicBezTo>
                  <a:cubicBezTo>
                    <a:pt x="74" y="390"/>
                    <a:pt x="130" y="330"/>
                    <a:pt x="185" y="271"/>
                  </a:cubicBezTo>
                  <a:cubicBezTo>
                    <a:pt x="227" y="226"/>
                    <a:pt x="267" y="182"/>
                    <a:pt x="306" y="140"/>
                  </a:cubicBezTo>
                  <a:cubicBezTo>
                    <a:pt x="327" y="119"/>
                    <a:pt x="362" y="117"/>
                    <a:pt x="385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3" y="361"/>
                    <a:pt x="759" y="361"/>
                  </a:cubicBezTo>
                  <a:cubicBezTo>
                    <a:pt x="1038" y="361"/>
                    <a:pt x="1038" y="361"/>
                    <a:pt x="1038" y="361"/>
                  </a:cubicBezTo>
                  <a:cubicBezTo>
                    <a:pt x="1038" y="60"/>
                    <a:pt x="1038" y="60"/>
                    <a:pt x="1038" y="60"/>
                  </a:cubicBezTo>
                  <a:cubicBezTo>
                    <a:pt x="1038" y="38"/>
                    <a:pt x="1051" y="18"/>
                    <a:pt x="1070" y="9"/>
                  </a:cubicBezTo>
                  <a:cubicBezTo>
                    <a:pt x="1090" y="0"/>
                    <a:pt x="1113" y="3"/>
                    <a:pt x="1130" y="17"/>
                  </a:cubicBezTo>
                  <a:cubicBezTo>
                    <a:pt x="1793" y="578"/>
                    <a:pt x="1793" y="578"/>
                    <a:pt x="1793" y="578"/>
                  </a:cubicBezTo>
                  <a:cubicBezTo>
                    <a:pt x="1806" y="588"/>
                    <a:pt x="1813" y="604"/>
                    <a:pt x="1813" y="620"/>
                  </a:cubicBezTo>
                  <a:cubicBezTo>
                    <a:pt x="1813" y="636"/>
                    <a:pt x="1806" y="652"/>
                    <a:pt x="1793" y="663"/>
                  </a:cubicBezTo>
                  <a:cubicBezTo>
                    <a:pt x="1130" y="1221"/>
                    <a:pt x="1130" y="1221"/>
                    <a:pt x="1130" y="1221"/>
                  </a:cubicBezTo>
                  <a:cubicBezTo>
                    <a:pt x="1119" y="1230"/>
                    <a:pt x="1106" y="1235"/>
                    <a:pt x="1093" y="1235"/>
                  </a:cubicBezTo>
                  <a:close/>
                  <a:moveTo>
                    <a:pt x="1093" y="1235"/>
                  </a:moveTo>
                  <a:cubicBezTo>
                    <a:pt x="1093" y="1235"/>
                    <a:pt x="1093" y="1235"/>
                    <a:pt x="1093" y="1235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6757" y="3402"/>
              <a:ext cx="333" cy="221"/>
            </a:xfrm>
            <a:custGeom>
              <a:avLst/>
              <a:gdLst>
                <a:gd name="T0" fmla="*/ 432 w 3276"/>
                <a:gd name="T1" fmla="*/ 2174 h 2174"/>
                <a:gd name="T2" fmla="*/ 55 w 3276"/>
                <a:gd name="T3" fmla="*/ 2174 h 2174"/>
                <a:gd name="T4" fmla="*/ 0 w 3276"/>
                <a:gd name="T5" fmla="*/ 2118 h 2174"/>
                <a:gd name="T6" fmla="*/ 0 w 3276"/>
                <a:gd name="T7" fmla="*/ 1693 h 2174"/>
                <a:gd name="T8" fmla="*/ 55 w 3276"/>
                <a:gd name="T9" fmla="*/ 1637 h 2174"/>
                <a:gd name="T10" fmla="*/ 432 w 3276"/>
                <a:gd name="T11" fmla="*/ 1637 h 2174"/>
                <a:gd name="T12" fmla="*/ 625 w 3276"/>
                <a:gd name="T13" fmla="*/ 1562 h 2174"/>
                <a:gd name="T14" fmla="*/ 917 w 3276"/>
                <a:gd name="T15" fmla="*/ 1311 h 2174"/>
                <a:gd name="T16" fmla="*/ 1136 w 3276"/>
                <a:gd name="T17" fmla="*/ 1081 h 2174"/>
                <a:gd name="T18" fmla="*/ 1607 w 3276"/>
                <a:gd name="T19" fmla="*/ 617 h 2174"/>
                <a:gd name="T20" fmla="*/ 2219 w 3276"/>
                <a:gd name="T21" fmla="*/ 356 h 2174"/>
                <a:gd name="T22" fmla="*/ 2501 w 3276"/>
                <a:gd name="T23" fmla="*/ 356 h 2174"/>
                <a:gd name="T24" fmla="*/ 2501 w 3276"/>
                <a:gd name="T25" fmla="*/ 60 h 2174"/>
                <a:gd name="T26" fmla="*/ 2533 w 3276"/>
                <a:gd name="T27" fmla="*/ 9 h 2174"/>
                <a:gd name="T28" fmla="*/ 2593 w 3276"/>
                <a:gd name="T29" fmla="*/ 17 h 2174"/>
                <a:gd name="T30" fmla="*/ 3256 w 3276"/>
                <a:gd name="T31" fmla="*/ 578 h 2174"/>
                <a:gd name="T32" fmla="*/ 3276 w 3276"/>
                <a:gd name="T33" fmla="*/ 621 h 2174"/>
                <a:gd name="T34" fmla="*/ 3256 w 3276"/>
                <a:gd name="T35" fmla="*/ 663 h 2174"/>
                <a:gd name="T36" fmla="*/ 2593 w 3276"/>
                <a:gd name="T37" fmla="*/ 1222 h 2174"/>
                <a:gd name="T38" fmla="*/ 2533 w 3276"/>
                <a:gd name="T39" fmla="*/ 1230 h 2174"/>
                <a:gd name="T40" fmla="*/ 2501 w 3276"/>
                <a:gd name="T41" fmla="*/ 1179 h 2174"/>
                <a:gd name="T42" fmla="*/ 2501 w 3276"/>
                <a:gd name="T43" fmla="*/ 893 h 2174"/>
                <a:gd name="T44" fmla="*/ 2220 w 3276"/>
                <a:gd name="T45" fmla="*/ 893 h 2174"/>
                <a:gd name="T46" fmla="*/ 2034 w 3276"/>
                <a:gd name="T47" fmla="*/ 967 h 2174"/>
                <a:gd name="T48" fmla="*/ 1744 w 3276"/>
                <a:gd name="T49" fmla="*/ 1218 h 2174"/>
                <a:gd name="T50" fmla="*/ 1533 w 3276"/>
                <a:gd name="T51" fmla="*/ 1441 h 2174"/>
                <a:gd name="T52" fmla="*/ 1052 w 3276"/>
                <a:gd name="T53" fmla="*/ 1914 h 2174"/>
                <a:gd name="T54" fmla="*/ 432 w 3276"/>
                <a:gd name="T55" fmla="*/ 2174 h 2174"/>
                <a:gd name="T56" fmla="*/ 432 w 3276"/>
                <a:gd name="T57" fmla="*/ 2174 h 2174"/>
                <a:gd name="T58" fmla="*/ 432 w 3276"/>
                <a:gd name="T59" fmla="*/ 2174 h 2174"/>
                <a:gd name="T60" fmla="*/ 432 w 3276"/>
                <a:gd name="T61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6" h="2174">
                  <a:moveTo>
                    <a:pt x="432" y="2174"/>
                  </a:moveTo>
                  <a:cubicBezTo>
                    <a:pt x="55" y="2174"/>
                    <a:pt x="55" y="2174"/>
                    <a:pt x="55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5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3" y="1637"/>
                    <a:pt x="551" y="1611"/>
                    <a:pt x="625" y="1562"/>
                  </a:cubicBezTo>
                  <a:cubicBezTo>
                    <a:pt x="705" y="1510"/>
                    <a:pt x="804" y="1426"/>
                    <a:pt x="917" y="1311"/>
                  </a:cubicBezTo>
                  <a:cubicBezTo>
                    <a:pt x="989" y="1240"/>
                    <a:pt x="1060" y="1162"/>
                    <a:pt x="1136" y="1081"/>
                  </a:cubicBezTo>
                  <a:cubicBezTo>
                    <a:pt x="1285" y="920"/>
                    <a:pt x="1439" y="753"/>
                    <a:pt x="1607" y="617"/>
                  </a:cubicBezTo>
                  <a:cubicBezTo>
                    <a:pt x="1755" y="497"/>
                    <a:pt x="1960" y="359"/>
                    <a:pt x="2219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3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6" y="578"/>
                    <a:pt x="3256" y="578"/>
                    <a:pt x="3256" y="578"/>
                  </a:cubicBezTo>
                  <a:cubicBezTo>
                    <a:pt x="3269" y="588"/>
                    <a:pt x="3276" y="604"/>
                    <a:pt x="3276" y="621"/>
                  </a:cubicBezTo>
                  <a:cubicBezTo>
                    <a:pt x="3276" y="637"/>
                    <a:pt x="3269" y="652"/>
                    <a:pt x="3256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3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1" y="893"/>
                    <a:pt x="2131" y="902"/>
                    <a:pt x="2034" y="967"/>
                  </a:cubicBezTo>
                  <a:cubicBezTo>
                    <a:pt x="1955" y="1018"/>
                    <a:pt x="1857" y="1103"/>
                    <a:pt x="1744" y="1218"/>
                  </a:cubicBezTo>
                  <a:cubicBezTo>
                    <a:pt x="1675" y="1288"/>
                    <a:pt x="1607" y="1362"/>
                    <a:pt x="1533" y="1441"/>
                  </a:cubicBezTo>
                  <a:cubicBezTo>
                    <a:pt x="1381" y="1605"/>
                    <a:pt x="1224" y="1776"/>
                    <a:pt x="1052" y="1914"/>
                  </a:cubicBezTo>
                  <a:cubicBezTo>
                    <a:pt x="901" y="2034"/>
                    <a:pt x="695" y="2171"/>
                    <a:pt x="432" y="2174"/>
                  </a:cubicBezTo>
                  <a:cubicBezTo>
                    <a:pt x="432" y="2174"/>
                    <a:pt x="432" y="2174"/>
                    <a:pt x="432" y="2174"/>
                  </a:cubicBezTo>
                  <a:close/>
                  <a:moveTo>
                    <a:pt x="432" y="2174"/>
                  </a:moveTo>
                  <a:cubicBezTo>
                    <a:pt x="432" y="2174"/>
                    <a:pt x="432" y="2174"/>
                    <a:pt x="432" y="2174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08518" y="5350523"/>
            <a:ext cx="326390" cy="326390"/>
            <a:chOff x="6667" y="5122"/>
            <a:chExt cx="514" cy="514"/>
          </a:xfrm>
        </p:grpSpPr>
        <p:sp>
          <p:nvSpPr>
            <p:cNvPr id="4" name="椭圆 3"/>
            <p:cNvSpPr/>
            <p:nvPr/>
          </p:nvSpPr>
          <p:spPr bwMode="auto">
            <a:xfrm>
              <a:off x="6667" y="5122"/>
              <a:ext cx="514" cy="514"/>
            </a:xfrm>
            <a:prstGeom prst="ellipse">
              <a:avLst/>
            </a:prstGeom>
            <a:noFill/>
            <a:ln w="3175">
              <a:solidFill>
                <a:srgbClr val="9C0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rgbClr val="013A73"/>
                </a:solidFill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775" y="5287"/>
              <a:ext cx="122" cy="79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5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5 w 1196"/>
                <a:gd name="T15" fmla="*/ 0 h 777"/>
                <a:gd name="T16" fmla="*/ 438 w 1196"/>
                <a:gd name="T17" fmla="*/ 0 h 777"/>
                <a:gd name="T18" fmla="*/ 919 w 1196"/>
                <a:gd name="T19" fmla="*/ 163 h 777"/>
                <a:gd name="T20" fmla="*/ 1177 w 1196"/>
                <a:gd name="T21" fmla="*/ 371 h 777"/>
                <a:gd name="T22" fmla="*/ 1195 w 1196"/>
                <a:gd name="T23" fmla="*/ 410 h 777"/>
                <a:gd name="T24" fmla="*/ 1180 w 1196"/>
                <a:gd name="T25" fmla="*/ 450 h 777"/>
                <a:gd name="T26" fmla="*/ 1021 w 1196"/>
                <a:gd name="T27" fmla="*/ 619 h 777"/>
                <a:gd name="T28" fmla="*/ 890 w 1196"/>
                <a:gd name="T29" fmla="*/ 760 h 777"/>
                <a:gd name="T30" fmla="*/ 850 w 1196"/>
                <a:gd name="T31" fmla="*/ 777 h 777"/>
                <a:gd name="T32" fmla="*/ 850 w 1196"/>
                <a:gd name="T33" fmla="*/ 777 h 777"/>
                <a:gd name="T34" fmla="*/ 850 w 1196"/>
                <a:gd name="T3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2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1" y="537"/>
                    <a:pt x="443" y="537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597" y="1"/>
                    <a:pt x="754" y="53"/>
                    <a:pt x="919" y="163"/>
                  </a:cubicBezTo>
                  <a:cubicBezTo>
                    <a:pt x="1001" y="217"/>
                    <a:pt x="1084" y="283"/>
                    <a:pt x="1177" y="371"/>
                  </a:cubicBezTo>
                  <a:cubicBezTo>
                    <a:pt x="1188" y="381"/>
                    <a:pt x="1195" y="395"/>
                    <a:pt x="1195" y="410"/>
                  </a:cubicBezTo>
                  <a:cubicBezTo>
                    <a:pt x="1196" y="425"/>
                    <a:pt x="1190" y="439"/>
                    <a:pt x="1180" y="450"/>
                  </a:cubicBezTo>
                  <a:cubicBezTo>
                    <a:pt x="1126" y="506"/>
                    <a:pt x="1073" y="563"/>
                    <a:pt x="1021" y="619"/>
                  </a:cubicBezTo>
                  <a:cubicBezTo>
                    <a:pt x="976" y="668"/>
                    <a:pt x="932" y="714"/>
                    <a:pt x="890" y="760"/>
                  </a:cubicBezTo>
                  <a:cubicBezTo>
                    <a:pt x="879" y="771"/>
                    <a:pt x="864" y="777"/>
                    <a:pt x="850" y="777"/>
                  </a:cubicBezTo>
                  <a:close/>
                  <a:moveTo>
                    <a:pt x="850" y="777"/>
                  </a:moveTo>
                  <a:cubicBezTo>
                    <a:pt x="850" y="777"/>
                    <a:pt x="850" y="777"/>
                    <a:pt x="850" y="777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24" y="5381"/>
              <a:ext cx="185" cy="126"/>
            </a:xfrm>
            <a:custGeom>
              <a:avLst/>
              <a:gdLst>
                <a:gd name="T0" fmla="*/ 1093 w 1813"/>
                <a:gd name="T1" fmla="*/ 1235 h 1235"/>
                <a:gd name="T2" fmla="*/ 1070 w 1813"/>
                <a:gd name="T3" fmla="*/ 1229 h 1235"/>
                <a:gd name="T4" fmla="*/ 1038 w 1813"/>
                <a:gd name="T5" fmla="*/ 1179 h 1235"/>
                <a:gd name="T6" fmla="*/ 1038 w 1813"/>
                <a:gd name="T7" fmla="*/ 898 h 1235"/>
                <a:gd name="T8" fmla="*/ 763 w 1813"/>
                <a:gd name="T9" fmla="*/ 898 h 1235"/>
                <a:gd name="T10" fmla="*/ 278 w 1813"/>
                <a:gd name="T11" fmla="*/ 736 h 1235"/>
                <a:gd name="T12" fmla="*/ 19 w 1813"/>
                <a:gd name="T13" fmla="*/ 530 h 1235"/>
                <a:gd name="T14" fmla="*/ 1 w 1813"/>
                <a:gd name="T15" fmla="*/ 490 h 1235"/>
                <a:gd name="T16" fmla="*/ 16 w 1813"/>
                <a:gd name="T17" fmla="*/ 450 h 1235"/>
                <a:gd name="T18" fmla="*/ 185 w 1813"/>
                <a:gd name="T19" fmla="*/ 271 h 1235"/>
                <a:gd name="T20" fmla="*/ 306 w 1813"/>
                <a:gd name="T21" fmla="*/ 140 h 1235"/>
                <a:gd name="T22" fmla="*/ 385 w 1813"/>
                <a:gd name="T23" fmla="*/ 138 h 1235"/>
                <a:gd name="T24" fmla="*/ 479 w 1813"/>
                <a:gd name="T25" fmla="*/ 220 h 1235"/>
                <a:gd name="T26" fmla="*/ 759 w 1813"/>
                <a:gd name="T27" fmla="*/ 361 h 1235"/>
                <a:gd name="T28" fmla="*/ 1038 w 1813"/>
                <a:gd name="T29" fmla="*/ 361 h 1235"/>
                <a:gd name="T30" fmla="*/ 1038 w 1813"/>
                <a:gd name="T31" fmla="*/ 60 h 1235"/>
                <a:gd name="T32" fmla="*/ 1070 w 1813"/>
                <a:gd name="T33" fmla="*/ 9 h 1235"/>
                <a:gd name="T34" fmla="*/ 1130 w 1813"/>
                <a:gd name="T35" fmla="*/ 17 h 1235"/>
                <a:gd name="T36" fmla="*/ 1793 w 1813"/>
                <a:gd name="T37" fmla="*/ 578 h 1235"/>
                <a:gd name="T38" fmla="*/ 1813 w 1813"/>
                <a:gd name="T39" fmla="*/ 620 h 1235"/>
                <a:gd name="T40" fmla="*/ 1793 w 1813"/>
                <a:gd name="T41" fmla="*/ 663 h 1235"/>
                <a:gd name="T42" fmla="*/ 1130 w 1813"/>
                <a:gd name="T43" fmla="*/ 1221 h 1235"/>
                <a:gd name="T44" fmla="*/ 1093 w 1813"/>
                <a:gd name="T45" fmla="*/ 1235 h 1235"/>
                <a:gd name="T46" fmla="*/ 1093 w 1813"/>
                <a:gd name="T47" fmla="*/ 1235 h 1235"/>
                <a:gd name="T48" fmla="*/ 1093 w 1813"/>
                <a:gd name="T49" fmla="*/ 123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3" h="1235">
                  <a:moveTo>
                    <a:pt x="1093" y="1235"/>
                  </a:moveTo>
                  <a:cubicBezTo>
                    <a:pt x="1085" y="1235"/>
                    <a:pt x="1078" y="1233"/>
                    <a:pt x="1070" y="1229"/>
                  </a:cubicBezTo>
                  <a:cubicBezTo>
                    <a:pt x="1051" y="1220"/>
                    <a:pt x="1038" y="1201"/>
                    <a:pt x="1038" y="1179"/>
                  </a:cubicBezTo>
                  <a:cubicBezTo>
                    <a:pt x="1038" y="898"/>
                    <a:pt x="1038" y="898"/>
                    <a:pt x="1038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4" y="897"/>
                    <a:pt x="444" y="845"/>
                    <a:pt x="278" y="736"/>
                  </a:cubicBezTo>
                  <a:cubicBezTo>
                    <a:pt x="195" y="682"/>
                    <a:pt x="113" y="617"/>
                    <a:pt x="19" y="530"/>
                  </a:cubicBezTo>
                  <a:cubicBezTo>
                    <a:pt x="7" y="520"/>
                    <a:pt x="1" y="505"/>
                    <a:pt x="1" y="490"/>
                  </a:cubicBezTo>
                  <a:cubicBezTo>
                    <a:pt x="0" y="475"/>
                    <a:pt x="6" y="461"/>
                    <a:pt x="16" y="450"/>
                  </a:cubicBezTo>
                  <a:cubicBezTo>
                    <a:pt x="74" y="390"/>
                    <a:pt x="130" y="330"/>
                    <a:pt x="185" y="271"/>
                  </a:cubicBezTo>
                  <a:cubicBezTo>
                    <a:pt x="227" y="226"/>
                    <a:pt x="267" y="182"/>
                    <a:pt x="306" y="140"/>
                  </a:cubicBezTo>
                  <a:cubicBezTo>
                    <a:pt x="327" y="119"/>
                    <a:pt x="362" y="117"/>
                    <a:pt x="385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3" y="361"/>
                    <a:pt x="759" y="361"/>
                  </a:cubicBezTo>
                  <a:cubicBezTo>
                    <a:pt x="1038" y="361"/>
                    <a:pt x="1038" y="361"/>
                    <a:pt x="1038" y="361"/>
                  </a:cubicBezTo>
                  <a:cubicBezTo>
                    <a:pt x="1038" y="60"/>
                    <a:pt x="1038" y="60"/>
                    <a:pt x="1038" y="60"/>
                  </a:cubicBezTo>
                  <a:cubicBezTo>
                    <a:pt x="1038" y="38"/>
                    <a:pt x="1051" y="18"/>
                    <a:pt x="1070" y="9"/>
                  </a:cubicBezTo>
                  <a:cubicBezTo>
                    <a:pt x="1090" y="0"/>
                    <a:pt x="1113" y="3"/>
                    <a:pt x="1130" y="17"/>
                  </a:cubicBezTo>
                  <a:cubicBezTo>
                    <a:pt x="1793" y="578"/>
                    <a:pt x="1793" y="578"/>
                    <a:pt x="1793" y="578"/>
                  </a:cubicBezTo>
                  <a:cubicBezTo>
                    <a:pt x="1806" y="588"/>
                    <a:pt x="1813" y="604"/>
                    <a:pt x="1813" y="620"/>
                  </a:cubicBezTo>
                  <a:cubicBezTo>
                    <a:pt x="1813" y="636"/>
                    <a:pt x="1806" y="652"/>
                    <a:pt x="1793" y="663"/>
                  </a:cubicBezTo>
                  <a:cubicBezTo>
                    <a:pt x="1130" y="1221"/>
                    <a:pt x="1130" y="1221"/>
                    <a:pt x="1130" y="1221"/>
                  </a:cubicBezTo>
                  <a:cubicBezTo>
                    <a:pt x="1119" y="1230"/>
                    <a:pt x="1106" y="1235"/>
                    <a:pt x="1093" y="1235"/>
                  </a:cubicBezTo>
                  <a:close/>
                  <a:moveTo>
                    <a:pt x="1093" y="1235"/>
                  </a:moveTo>
                  <a:cubicBezTo>
                    <a:pt x="1093" y="1235"/>
                    <a:pt x="1093" y="1235"/>
                    <a:pt x="1093" y="1235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6775" y="5251"/>
              <a:ext cx="333" cy="221"/>
            </a:xfrm>
            <a:custGeom>
              <a:avLst/>
              <a:gdLst>
                <a:gd name="T0" fmla="*/ 432 w 3276"/>
                <a:gd name="T1" fmla="*/ 2174 h 2174"/>
                <a:gd name="T2" fmla="*/ 55 w 3276"/>
                <a:gd name="T3" fmla="*/ 2174 h 2174"/>
                <a:gd name="T4" fmla="*/ 0 w 3276"/>
                <a:gd name="T5" fmla="*/ 2118 h 2174"/>
                <a:gd name="T6" fmla="*/ 0 w 3276"/>
                <a:gd name="T7" fmla="*/ 1693 h 2174"/>
                <a:gd name="T8" fmla="*/ 55 w 3276"/>
                <a:gd name="T9" fmla="*/ 1637 h 2174"/>
                <a:gd name="T10" fmla="*/ 432 w 3276"/>
                <a:gd name="T11" fmla="*/ 1637 h 2174"/>
                <a:gd name="T12" fmla="*/ 625 w 3276"/>
                <a:gd name="T13" fmla="*/ 1562 h 2174"/>
                <a:gd name="T14" fmla="*/ 917 w 3276"/>
                <a:gd name="T15" fmla="*/ 1311 h 2174"/>
                <a:gd name="T16" fmla="*/ 1136 w 3276"/>
                <a:gd name="T17" fmla="*/ 1081 h 2174"/>
                <a:gd name="T18" fmla="*/ 1607 w 3276"/>
                <a:gd name="T19" fmla="*/ 617 h 2174"/>
                <a:gd name="T20" fmla="*/ 2219 w 3276"/>
                <a:gd name="T21" fmla="*/ 356 h 2174"/>
                <a:gd name="T22" fmla="*/ 2501 w 3276"/>
                <a:gd name="T23" fmla="*/ 356 h 2174"/>
                <a:gd name="T24" fmla="*/ 2501 w 3276"/>
                <a:gd name="T25" fmla="*/ 60 h 2174"/>
                <a:gd name="T26" fmla="*/ 2533 w 3276"/>
                <a:gd name="T27" fmla="*/ 9 h 2174"/>
                <a:gd name="T28" fmla="*/ 2593 w 3276"/>
                <a:gd name="T29" fmla="*/ 17 h 2174"/>
                <a:gd name="T30" fmla="*/ 3256 w 3276"/>
                <a:gd name="T31" fmla="*/ 578 h 2174"/>
                <a:gd name="T32" fmla="*/ 3276 w 3276"/>
                <a:gd name="T33" fmla="*/ 621 h 2174"/>
                <a:gd name="T34" fmla="*/ 3256 w 3276"/>
                <a:gd name="T35" fmla="*/ 663 h 2174"/>
                <a:gd name="T36" fmla="*/ 2593 w 3276"/>
                <a:gd name="T37" fmla="*/ 1222 h 2174"/>
                <a:gd name="T38" fmla="*/ 2533 w 3276"/>
                <a:gd name="T39" fmla="*/ 1230 h 2174"/>
                <a:gd name="T40" fmla="*/ 2501 w 3276"/>
                <a:gd name="T41" fmla="*/ 1179 h 2174"/>
                <a:gd name="T42" fmla="*/ 2501 w 3276"/>
                <a:gd name="T43" fmla="*/ 893 h 2174"/>
                <a:gd name="T44" fmla="*/ 2220 w 3276"/>
                <a:gd name="T45" fmla="*/ 893 h 2174"/>
                <a:gd name="T46" fmla="*/ 2034 w 3276"/>
                <a:gd name="T47" fmla="*/ 967 h 2174"/>
                <a:gd name="T48" fmla="*/ 1744 w 3276"/>
                <a:gd name="T49" fmla="*/ 1218 h 2174"/>
                <a:gd name="T50" fmla="*/ 1533 w 3276"/>
                <a:gd name="T51" fmla="*/ 1441 h 2174"/>
                <a:gd name="T52" fmla="*/ 1052 w 3276"/>
                <a:gd name="T53" fmla="*/ 1914 h 2174"/>
                <a:gd name="T54" fmla="*/ 432 w 3276"/>
                <a:gd name="T55" fmla="*/ 2174 h 2174"/>
                <a:gd name="T56" fmla="*/ 432 w 3276"/>
                <a:gd name="T57" fmla="*/ 2174 h 2174"/>
                <a:gd name="T58" fmla="*/ 432 w 3276"/>
                <a:gd name="T59" fmla="*/ 2174 h 2174"/>
                <a:gd name="T60" fmla="*/ 432 w 3276"/>
                <a:gd name="T61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6" h="2174">
                  <a:moveTo>
                    <a:pt x="432" y="2174"/>
                  </a:moveTo>
                  <a:cubicBezTo>
                    <a:pt x="55" y="2174"/>
                    <a:pt x="55" y="2174"/>
                    <a:pt x="55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5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3" y="1637"/>
                    <a:pt x="551" y="1611"/>
                    <a:pt x="625" y="1562"/>
                  </a:cubicBezTo>
                  <a:cubicBezTo>
                    <a:pt x="705" y="1510"/>
                    <a:pt x="804" y="1426"/>
                    <a:pt x="917" y="1311"/>
                  </a:cubicBezTo>
                  <a:cubicBezTo>
                    <a:pt x="989" y="1240"/>
                    <a:pt x="1060" y="1162"/>
                    <a:pt x="1136" y="1081"/>
                  </a:cubicBezTo>
                  <a:cubicBezTo>
                    <a:pt x="1285" y="920"/>
                    <a:pt x="1439" y="753"/>
                    <a:pt x="1607" y="617"/>
                  </a:cubicBezTo>
                  <a:cubicBezTo>
                    <a:pt x="1755" y="497"/>
                    <a:pt x="1960" y="359"/>
                    <a:pt x="2219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3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6" y="578"/>
                    <a:pt x="3256" y="578"/>
                    <a:pt x="3256" y="578"/>
                  </a:cubicBezTo>
                  <a:cubicBezTo>
                    <a:pt x="3269" y="588"/>
                    <a:pt x="3276" y="604"/>
                    <a:pt x="3276" y="621"/>
                  </a:cubicBezTo>
                  <a:cubicBezTo>
                    <a:pt x="3276" y="637"/>
                    <a:pt x="3269" y="652"/>
                    <a:pt x="3256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3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1" y="893"/>
                    <a:pt x="2131" y="902"/>
                    <a:pt x="2034" y="967"/>
                  </a:cubicBezTo>
                  <a:cubicBezTo>
                    <a:pt x="1955" y="1018"/>
                    <a:pt x="1857" y="1103"/>
                    <a:pt x="1744" y="1218"/>
                  </a:cubicBezTo>
                  <a:cubicBezTo>
                    <a:pt x="1675" y="1288"/>
                    <a:pt x="1607" y="1362"/>
                    <a:pt x="1533" y="1441"/>
                  </a:cubicBezTo>
                  <a:cubicBezTo>
                    <a:pt x="1381" y="1605"/>
                    <a:pt x="1224" y="1776"/>
                    <a:pt x="1052" y="1914"/>
                  </a:cubicBezTo>
                  <a:cubicBezTo>
                    <a:pt x="901" y="2034"/>
                    <a:pt x="695" y="2171"/>
                    <a:pt x="432" y="2174"/>
                  </a:cubicBezTo>
                  <a:cubicBezTo>
                    <a:pt x="432" y="2174"/>
                    <a:pt x="432" y="2174"/>
                    <a:pt x="432" y="2174"/>
                  </a:cubicBezTo>
                  <a:close/>
                  <a:moveTo>
                    <a:pt x="432" y="2174"/>
                  </a:moveTo>
                  <a:cubicBezTo>
                    <a:pt x="432" y="2174"/>
                    <a:pt x="432" y="2174"/>
                    <a:pt x="432" y="2174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498103" y="5251206"/>
            <a:ext cx="423291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sz="3200" b="1" dirty="0">
                <a:solidFill>
                  <a:srgbClr val="9C0C1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zh-CN" sz="3200" b="1" dirty="0">
              <a:solidFill>
                <a:srgbClr val="9C0C1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99" y="679651"/>
            <a:ext cx="1706429" cy="76210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007121" y="3853457"/>
            <a:ext cx="326390" cy="326390"/>
            <a:chOff x="6667" y="5122"/>
            <a:chExt cx="514" cy="514"/>
          </a:xfrm>
        </p:grpSpPr>
        <p:sp>
          <p:nvSpPr>
            <p:cNvPr id="31" name="椭圆 30"/>
            <p:cNvSpPr/>
            <p:nvPr/>
          </p:nvSpPr>
          <p:spPr bwMode="auto">
            <a:xfrm>
              <a:off x="6667" y="5122"/>
              <a:ext cx="514" cy="514"/>
            </a:xfrm>
            <a:prstGeom prst="ellipse">
              <a:avLst/>
            </a:prstGeom>
            <a:noFill/>
            <a:ln w="3175">
              <a:solidFill>
                <a:srgbClr val="9C0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solidFill>
                  <a:srgbClr val="013A73"/>
                </a:solidFill>
              </a:endParaRPr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6775" y="5287"/>
              <a:ext cx="122" cy="79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5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5 w 1196"/>
                <a:gd name="T15" fmla="*/ 0 h 777"/>
                <a:gd name="T16" fmla="*/ 438 w 1196"/>
                <a:gd name="T17" fmla="*/ 0 h 777"/>
                <a:gd name="T18" fmla="*/ 919 w 1196"/>
                <a:gd name="T19" fmla="*/ 163 h 777"/>
                <a:gd name="T20" fmla="*/ 1177 w 1196"/>
                <a:gd name="T21" fmla="*/ 371 h 777"/>
                <a:gd name="T22" fmla="*/ 1195 w 1196"/>
                <a:gd name="T23" fmla="*/ 410 h 777"/>
                <a:gd name="T24" fmla="*/ 1180 w 1196"/>
                <a:gd name="T25" fmla="*/ 450 h 777"/>
                <a:gd name="T26" fmla="*/ 1021 w 1196"/>
                <a:gd name="T27" fmla="*/ 619 h 777"/>
                <a:gd name="T28" fmla="*/ 890 w 1196"/>
                <a:gd name="T29" fmla="*/ 760 h 777"/>
                <a:gd name="T30" fmla="*/ 850 w 1196"/>
                <a:gd name="T31" fmla="*/ 777 h 777"/>
                <a:gd name="T32" fmla="*/ 850 w 1196"/>
                <a:gd name="T33" fmla="*/ 777 h 777"/>
                <a:gd name="T34" fmla="*/ 850 w 1196"/>
                <a:gd name="T35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2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1" y="537"/>
                    <a:pt x="443" y="537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597" y="1"/>
                    <a:pt x="754" y="53"/>
                    <a:pt x="919" y="163"/>
                  </a:cubicBezTo>
                  <a:cubicBezTo>
                    <a:pt x="1001" y="217"/>
                    <a:pt x="1084" y="283"/>
                    <a:pt x="1177" y="371"/>
                  </a:cubicBezTo>
                  <a:cubicBezTo>
                    <a:pt x="1188" y="381"/>
                    <a:pt x="1195" y="395"/>
                    <a:pt x="1195" y="410"/>
                  </a:cubicBezTo>
                  <a:cubicBezTo>
                    <a:pt x="1196" y="425"/>
                    <a:pt x="1190" y="439"/>
                    <a:pt x="1180" y="450"/>
                  </a:cubicBezTo>
                  <a:cubicBezTo>
                    <a:pt x="1126" y="506"/>
                    <a:pt x="1073" y="563"/>
                    <a:pt x="1021" y="619"/>
                  </a:cubicBezTo>
                  <a:cubicBezTo>
                    <a:pt x="976" y="668"/>
                    <a:pt x="932" y="714"/>
                    <a:pt x="890" y="760"/>
                  </a:cubicBezTo>
                  <a:cubicBezTo>
                    <a:pt x="879" y="771"/>
                    <a:pt x="864" y="777"/>
                    <a:pt x="850" y="777"/>
                  </a:cubicBezTo>
                  <a:close/>
                  <a:moveTo>
                    <a:pt x="850" y="777"/>
                  </a:moveTo>
                  <a:cubicBezTo>
                    <a:pt x="850" y="777"/>
                    <a:pt x="850" y="777"/>
                    <a:pt x="850" y="777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6924" y="5381"/>
              <a:ext cx="185" cy="126"/>
            </a:xfrm>
            <a:custGeom>
              <a:avLst/>
              <a:gdLst>
                <a:gd name="T0" fmla="*/ 1093 w 1813"/>
                <a:gd name="T1" fmla="*/ 1235 h 1235"/>
                <a:gd name="T2" fmla="*/ 1070 w 1813"/>
                <a:gd name="T3" fmla="*/ 1229 h 1235"/>
                <a:gd name="T4" fmla="*/ 1038 w 1813"/>
                <a:gd name="T5" fmla="*/ 1179 h 1235"/>
                <a:gd name="T6" fmla="*/ 1038 w 1813"/>
                <a:gd name="T7" fmla="*/ 898 h 1235"/>
                <a:gd name="T8" fmla="*/ 763 w 1813"/>
                <a:gd name="T9" fmla="*/ 898 h 1235"/>
                <a:gd name="T10" fmla="*/ 278 w 1813"/>
                <a:gd name="T11" fmla="*/ 736 h 1235"/>
                <a:gd name="T12" fmla="*/ 19 w 1813"/>
                <a:gd name="T13" fmla="*/ 530 h 1235"/>
                <a:gd name="T14" fmla="*/ 1 w 1813"/>
                <a:gd name="T15" fmla="*/ 490 h 1235"/>
                <a:gd name="T16" fmla="*/ 16 w 1813"/>
                <a:gd name="T17" fmla="*/ 450 h 1235"/>
                <a:gd name="T18" fmla="*/ 185 w 1813"/>
                <a:gd name="T19" fmla="*/ 271 h 1235"/>
                <a:gd name="T20" fmla="*/ 306 w 1813"/>
                <a:gd name="T21" fmla="*/ 140 h 1235"/>
                <a:gd name="T22" fmla="*/ 385 w 1813"/>
                <a:gd name="T23" fmla="*/ 138 h 1235"/>
                <a:gd name="T24" fmla="*/ 479 w 1813"/>
                <a:gd name="T25" fmla="*/ 220 h 1235"/>
                <a:gd name="T26" fmla="*/ 759 w 1813"/>
                <a:gd name="T27" fmla="*/ 361 h 1235"/>
                <a:gd name="T28" fmla="*/ 1038 w 1813"/>
                <a:gd name="T29" fmla="*/ 361 h 1235"/>
                <a:gd name="T30" fmla="*/ 1038 w 1813"/>
                <a:gd name="T31" fmla="*/ 60 h 1235"/>
                <a:gd name="T32" fmla="*/ 1070 w 1813"/>
                <a:gd name="T33" fmla="*/ 9 h 1235"/>
                <a:gd name="T34" fmla="*/ 1130 w 1813"/>
                <a:gd name="T35" fmla="*/ 17 h 1235"/>
                <a:gd name="T36" fmla="*/ 1793 w 1813"/>
                <a:gd name="T37" fmla="*/ 578 h 1235"/>
                <a:gd name="T38" fmla="*/ 1813 w 1813"/>
                <a:gd name="T39" fmla="*/ 620 h 1235"/>
                <a:gd name="T40" fmla="*/ 1793 w 1813"/>
                <a:gd name="T41" fmla="*/ 663 h 1235"/>
                <a:gd name="T42" fmla="*/ 1130 w 1813"/>
                <a:gd name="T43" fmla="*/ 1221 h 1235"/>
                <a:gd name="T44" fmla="*/ 1093 w 1813"/>
                <a:gd name="T45" fmla="*/ 1235 h 1235"/>
                <a:gd name="T46" fmla="*/ 1093 w 1813"/>
                <a:gd name="T47" fmla="*/ 1235 h 1235"/>
                <a:gd name="T48" fmla="*/ 1093 w 1813"/>
                <a:gd name="T49" fmla="*/ 123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13" h="1235">
                  <a:moveTo>
                    <a:pt x="1093" y="1235"/>
                  </a:moveTo>
                  <a:cubicBezTo>
                    <a:pt x="1085" y="1235"/>
                    <a:pt x="1078" y="1233"/>
                    <a:pt x="1070" y="1229"/>
                  </a:cubicBezTo>
                  <a:cubicBezTo>
                    <a:pt x="1051" y="1220"/>
                    <a:pt x="1038" y="1201"/>
                    <a:pt x="1038" y="1179"/>
                  </a:cubicBezTo>
                  <a:cubicBezTo>
                    <a:pt x="1038" y="898"/>
                    <a:pt x="1038" y="898"/>
                    <a:pt x="1038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4" y="897"/>
                    <a:pt x="444" y="845"/>
                    <a:pt x="278" y="736"/>
                  </a:cubicBezTo>
                  <a:cubicBezTo>
                    <a:pt x="195" y="682"/>
                    <a:pt x="113" y="617"/>
                    <a:pt x="19" y="530"/>
                  </a:cubicBezTo>
                  <a:cubicBezTo>
                    <a:pt x="7" y="520"/>
                    <a:pt x="1" y="505"/>
                    <a:pt x="1" y="490"/>
                  </a:cubicBezTo>
                  <a:cubicBezTo>
                    <a:pt x="0" y="475"/>
                    <a:pt x="6" y="461"/>
                    <a:pt x="16" y="450"/>
                  </a:cubicBezTo>
                  <a:cubicBezTo>
                    <a:pt x="74" y="390"/>
                    <a:pt x="130" y="330"/>
                    <a:pt x="185" y="271"/>
                  </a:cubicBezTo>
                  <a:cubicBezTo>
                    <a:pt x="227" y="226"/>
                    <a:pt x="267" y="182"/>
                    <a:pt x="306" y="140"/>
                  </a:cubicBezTo>
                  <a:cubicBezTo>
                    <a:pt x="327" y="119"/>
                    <a:pt x="362" y="117"/>
                    <a:pt x="385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3" y="361"/>
                    <a:pt x="759" y="361"/>
                  </a:cubicBezTo>
                  <a:cubicBezTo>
                    <a:pt x="1038" y="361"/>
                    <a:pt x="1038" y="361"/>
                    <a:pt x="1038" y="361"/>
                  </a:cubicBezTo>
                  <a:cubicBezTo>
                    <a:pt x="1038" y="60"/>
                    <a:pt x="1038" y="60"/>
                    <a:pt x="1038" y="60"/>
                  </a:cubicBezTo>
                  <a:cubicBezTo>
                    <a:pt x="1038" y="38"/>
                    <a:pt x="1051" y="18"/>
                    <a:pt x="1070" y="9"/>
                  </a:cubicBezTo>
                  <a:cubicBezTo>
                    <a:pt x="1090" y="0"/>
                    <a:pt x="1113" y="3"/>
                    <a:pt x="1130" y="17"/>
                  </a:cubicBezTo>
                  <a:cubicBezTo>
                    <a:pt x="1793" y="578"/>
                    <a:pt x="1793" y="578"/>
                    <a:pt x="1793" y="578"/>
                  </a:cubicBezTo>
                  <a:cubicBezTo>
                    <a:pt x="1806" y="588"/>
                    <a:pt x="1813" y="604"/>
                    <a:pt x="1813" y="620"/>
                  </a:cubicBezTo>
                  <a:cubicBezTo>
                    <a:pt x="1813" y="636"/>
                    <a:pt x="1806" y="652"/>
                    <a:pt x="1793" y="663"/>
                  </a:cubicBezTo>
                  <a:cubicBezTo>
                    <a:pt x="1130" y="1221"/>
                    <a:pt x="1130" y="1221"/>
                    <a:pt x="1130" y="1221"/>
                  </a:cubicBezTo>
                  <a:cubicBezTo>
                    <a:pt x="1119" y="1230"/>
                    <a:pt x="1106" y="1235"/>
                    <a:pt x="1093" y="1235"/>
                  </a:cubicBezTo>
                  <a:close/>
                  <a:moveTo>
                    <a:pt x="1093" y="1235"/>
                  </a:moveTo>
                  <a:cubicBezTo>
                    <a:pt x="1093" y="1235"/>
                    <a:pt x="1093" y="1235"/>
                    <a:pt x="1093" y="1235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775" y="5251"/>
              <a:ext cx="333" cy="221"/>
            </a:xfrm>
            <a:custGeom>
              <a:avLst/>
              <a:gdLst>
                <a:gd name="T0" fmla="*/ 432 w 3276"/>
                <a:gd name="T1" fmla="*/ 2174 h 2174"/>
                <a:gd name="T2" fmla="*/ 55 w 3276"/>
                <a:gd name="T3" fmla="*/ 2174 h 2174"/>
                <a:gd name="T4" fmla="*/ 0 w 3276"/>
                <a:gd name="T5" fmla="*/ 2118 h 2174"/>
                <a:gd name="T6" fmla="*/ 0 w 3276"/>
                <a:gd name="T7" fmla="*/ 1693 h 2174"/>
                <a:gd name="T8" fmla="*/ 55 w 3276"/>
                <a:gd name="T9" fmla="*/ 1637 h 2174"/>
                <a:gd name="T10" fmla="*/ 432 w 3276"/>
                <a:gd name="T11" fmla="*/ 1637 h 2174"/>
                <a:gd name="T12" fmla="*/ 625 w 3276"/>
                <a:gd name="T13" fmla="*/ 1562 h 2174"/>
                <a:gd name="T14" fmla="*/ 917 w 3276"/>
                <a:gd name="T15" fmla="*/ 1311 h 2174"/>
                <a:gd name="T16" fmla="*/ 1136 w 3276"/>
                <a:gd name="T17" fmla="*/ 1081 h 2174"/>
                <a:gd name="T18" fmla="*/ 1607 w 3276"/>
                <a:gd name="T19" fmla="*/ 617 h 2174"/>
                <a:gd name="T20" fmla="*/ 2219 w 3276"/>
                <a:gd name="T21" fmla="*/ 356 h 2174"/>
                <a:gd name="T22" fmla="*/ 2501 w 3276"/>
                <a:gd name="T23" fmla="*/ 356 h 2174"/>
                <a:gd name="T24" fmla="*/ 2501 w 3276"/>
                <a:gd name="T25" fmla="*/ 60 h 2174"/>
                <a:gd name="T26" fmla="*/ 2533 w 3276"/>
                <a:gd name="T27" fmla="*/ 9 h 2174"/>
                <a:gd name="T28" fmla="*/ 2593 w 3276"/>
                <a:gd name="T29" fmla="*/ 17 h 2174"/>
                <a:gd name="T30" fmla="*/ 3256 w 3276"/>
                <a:gd name="T31" fmla="*/ 578 h 2174"/>
                <a:gd name="T32" fmla="*/ 3276 w 3276"/>
                <a:gd name="T33" fmla="*/ 621 h 2174"/>
                <a:gd name="T34" fmla="*/ 3256 w 3276"/>
                <a:gd name="T35" fmla="*/ 663 h 2174"/>
                <a:gd name="T36" fmla="*/ 2593 w 3276"/>
                <a:gd name="T37" fmla="*/ 1222 h 2174"/>
                <a:gd name="T38" fmla="*/ 2533 w 3276"/>
                <a:gd name="T39" fmla="*/ 1230 h 2174"/>
                <a:gd name="T40" fmla="*/ 2501 w 3276"/>
                <a:gd name="T41" fmla="*/ 1179 h 2174"/>
                <a:gd name="T42" fmla="*/ 2501 w 3276"/>
                <a:gd name="T43" fmla="*/ 893 h 2174"/>
                <a:gd name="T44" fmla="*/ 2220 w 3276"/>
                <a:gd name="T45" fmla="*/ 893 h 2174"/>
                <a:gd name="T46" fmla="*/ 2034 w 3276"/>
                <a:gd name="T47" fmla="*/ 967 h 2174"/>
                <a:gd name="T48" fmla="*/ 1744 w 3276"/>
                <a:gd name="T49" fmla="*/ 1218 h 2174"/>
                <a:gd name="T50" fmla="*/ 1533 w 3276"/>
                <a:gd name="T51" fmla="*/ 1441 h 2174"/>
                <a:gd name="T52" fmla="*/ 1052 w 3276"/>
                <a:gd name="T53" fmla="*/ 1914 h 2174"/>
                <a:gd name="T54" fmla="*/ 432 w 3276"/>
                <a:gd name="T55" fmla="*/ 2174 h 2174"/>
                <a:gd name="T56" fmla="*/ 432 w 3276"/>
                <a:gd name="T57" fmla="*/ 2174 h 2174"/>
                <a:gd name="T58" fmla="*/ 432 w 3276"/>
                <a:gd name="T59" fmla="*/ 2174 h 2174"/>
                <a:gd name="T60" fmla="*/ 432 w 3276"/>
                <a:gd name="T61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6" h="2174">
                  <a:moveTo>
                    <a:pt x="432" y="2174"/>
                  </a:moveTo>
                  <a:cubicBezTo>
                    <a:pt x="55" y="2174"/>
                    <a:pt x="55" y="2174"/>
                    <a:pt x="55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5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3" y="1637"/>
                    <a:pt x="551" y="1611"/>
                    <a:pt x="625" y="1562"/>
                  </a:cubicBezTo>
                  <a:cubicBezTo>
                    <a:pt x="705" y="1510"/>
                    <a:pt x="804" y="1426"/>
                    <a:pt x="917" y="1311"/>
                  </a:cubicBezTo>
                  <a:cubicBezTo>
                    <a:pt x="989" y="1240"/>
                    <a:pt x="1060" y="1162"/>
                    <a:pt x="1136" y="1081"/>
                  </a:cubicBezTo>
                  <a:cubicBezTo>
                    <a:pt x="1285" y="920"/>
                    <a:pt x="1439" y="753"/>
                    <a:pt x="1607" y="617"/>
                  </a:cubicBezTo>
                  <a:cubicBezTo>
                    <a:pt x="1755" y="497"/>
                    <a:pt x="1960" y="359"/>
                    <a:pt x="2219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3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6" y="578"/>
                    <a:pt x="3256" y="578"/>
                    <a:pt x="3256" y="578"/>
                  </a:cubicBezTo>
                  <a:cubicBezTo>
                    <a:pt x="3269" y="588"/>
                    <a:pt x="3276" y="604"/>
                    <a:pt x="3276" y="621"/>
                  </a:cubicBezTo>
                  <a:cubicBezTo>
                    <a:pt x="3276" y="637"/>
                    <a:pt x="3269" y="652"/>
                    <a:pt x="3256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3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1" y="893"/>
                    <a:pt x="2131" y="902"/>
                    <a:pt x="2034" y="967"/>
                  </a:cubicBezTo>
                  <a:cubicBezTo>
                    <a:pt x="1955" y="1018"/>
                    <a:pt x="1857" y="1103"/>
                    <a:pt x="1744" y="1218"/>
                  </a:cubicBezTo>
                  <a:cubicBezTo>
                    <a:pt x="1675" y="1288"/>
                    <a:pt x="1607" y="1362"/>
                    <a:pt x="1533" y="1441"/>
                  </a:cubicBezTo>
                  <a:cubicBezTo>
                    <a:pt x="1381" y="1605"/>
                    <a:pt x="1224" y="1776"/>
                    <a:pt x="1052" y="1914"/>
                  </a:cubicBezTo>
                  <a:cubicBezTo>
                    <a:pt x="901" y="2034"/>
                    <a:pt x="695" y="2171"/>
                    <a:pt x="432" y="2174"/>
                  </a:cubicBezTo>
                  <a:cubicBezTo>
                    <a:pt x="432" y="2174"/>
                    <a:pt x="432" y="2174"/>
                    <a:pt x="432" y="2174"/>
                  </a:cubicBezTo>
                  <a:close/>
                  <a:moveTo>
                    <a:pt x="432" y="2174"/>
                  </a:moveTo>
                  <a:cubicBezTo>
                    <a:pt x="432" y="2174"/>
                    <a:pt x="432" y="2174"/>
                    <a:pt x="432" y="2174"/>
                  </a:cubicBezTo>
                </a:path>
              </a:pathLst>
            </a:custGeom>
            <a:solidFill>
              <a:srgbClr val="9C0C1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2700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498103" y="2598061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C0C15"/>
                </a:solidFill>
              </a:rPr>
              <a:t>Quantization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98103" y="3678412"/>
            <a:ext cx="6011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C0C15"/>
                </a:solidFill>
              </a:rPr>
              <a:t>Quantization of  sparse random projections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Conclusion 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706881" y="2254391"/>
                <a:ext cx="1048702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accent1"/>
                    </a:solidFill>
                  </a:rPr>
                  <a:t>Ternary and Binary quantization tends to  improve classification as the features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b="1" dirty="0">
                    <a:solidFill>
                      <a:schemeClr val="accent1"/>
                    </a:solidFill>
                  </a:rPr>
                  <a:t>: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1" y="2254391"/>
                <a:ext cx="10487026" cy="954107"/>
              </a:xfrm>
              <a:prstGeom prst="rect">
                <a:avLst/>
              </a:prstGeom>
              <a:blipFill>
                <a:blip r:embed="rId3"/>
                <a:stretch>
                  <a:fillRect l="-1047" t="-7051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249354" y="4096058"/>
            <a:ext cx="5682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Sufficiently </a:t>
            </a:r>
            <a:r>
              <a:rPr lang="en-US" altLang="zh-CN" sz="2800" b="1" dirty="0">
                <a:solidFill>
                  <a:schemeClr val="accent1"/>
                </a:solidFill>
              </a:rPr>
              <a:t>good</a:t>
            </a:r>
            <a:r>
              <a:rPr lang="en-US" altLang="zh-CN" sz="2800" dirty="0">
                <a:solidFill>
                  <a:schemeClr val="accent1"/>
                </a:solidFill>
              </a:rPr>
              <a:t> for classification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9354" y="3390189"/>
            <a:ext cx="450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Sufficiently </a:t>
            </a:r>
            <a:r>
              <a:rPr lang="en-US" altLang="zh-CN" sz="2800" b="1" dirty="0">
                <a:solidFill>
                  <a:schemeClr val="accent1"/>
                </a:solidFill>
              </a:rPr>
              <a:t>sparse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7134378" y="4230519"/>
            <a:ext cx="384048" cy="260353"/>
          </a:xfrm>
          <a:prstGeom prst="rightArrow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7856165" y="4096058"/>
            <a:ext cx="179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How good?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7134378" y="3481642"/>
            <a:ext cx="384048" cy="260353"/>
          </a:xfrm>
          <a:prstGeom prst="rightArrow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7856165" y="3350208"/>
            <a:ext cx="260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How sparse?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9876" y="5078826"/>
            <a:ext cx="1117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See our upcoming paper “</a:t>
            </a:r>
            <a:r>
              <a:rPr lang="en-US" altLang="zh-CN" sz="2800" i="1" dirty="0">
                <a:solidFill>
                  <a:schemeClr val="accent1"/>
                </a:solidFill>
              </a:rPr>
              <a:t>Quantization can improve classification</a:t>
            </a:r>
            <a:r>
              <a:rPr lang="en-US" altLang="zh-CN" sz="2800" dirty="0">
                <a:solidFill>
                  <a:schemeClr val="accent1"/>
                </a:solidFill>
              </a:rPr>
              <a:t>”.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2242" y="1388254"/>
            <a:ext cx="619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Theoretical questions on quantization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8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Conclusion (Cont.)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819876" y="2160712"/>
                <a:ext cx="100401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solidFill>
                      <a:schemeClr val="accent1"/>
                    </a:solidFill>
                  </a:rPr>
                  <a:t>The quantization of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r>
                  <a:rPr lang="zh-CN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tends to  improve classification as the features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6" y="2160712"/>
                <a:ext cx="10040112" cy="954107"/>
              </a:xfrm>
              <a:prstGeom prst="rect">
                <a:avLst/>
              </a:prstGeom>
              <a:blipFill>
                <a:blip r:embed="rId3"/>
                <a:stretch>
                  <a:fillRect l="-1093" t="-6369" r="-1336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332721" y="3286122"/>
                <a:ext cx="92652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Random matrices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0,±1</m:t>
                            </m:r>
                          </m:e>
                        </m:d>
                      </m:e>
                      <m:sup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dirty="0">
                    <a:solidFill>
                      <a:schemeClr val="accent1"/>
                    </a:solidFill>
                  </a:rPr>
                  <a:t> : with only one nonzero element per column </a:t>
                </a:r>
                <a:endParaRPr lang="zh-CN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721" y="3286122"/>
                <a:ext cx="9265248" cy="954107"/>
              </a:xfrm>
              <a:prstGeom prst="rect">
                <a:avLst/>
              </a:prstGeom>
              <a:blipFill>
                <a:blip r:embed="rId4"/>
                <a:stretch>
                  <a:fillRect l="-1184" t="-6369" r="-132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1332721" y="4240024"/>
                <a:ext cx="9504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High-dimensional features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CN" sz="2800" dirty="0">
                    <a:solidFill>
                      <a:schemeClr val="accent1"/>
                    </a:solidFill>
                  </a:rPr>
                  <a:t>: sufficiently sparse</a:t>
                </a:r>
                <a:endParaRPr lang="zh-CN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721" y="4240024"/>
                <a:ext cx="9504173" cy="523220"/>
              </a:xfrm>
              <a:prstGeom prst="rect">
                <a:avLst/>
              </a:prstGeom>
              <a:blipFill>
                <a:blip r:embed="rId5"/>
                <a:stretch>
                  <a:fillRect l="-1155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819876" y="5149888"/>
            <a:ext cx="1117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See our upcoming paper “</a:t>
            </a:r>
            <a:r>
              <a:rPr lang="en-US" altLang="zh-CN" sz="2800" i="1" dirty="0">
                <a:solidFill>
                  <a:schemeClr val="accent1"/>
                </a:solidFill>
              </a:rPr>
              <a:t>Sparse random projections for coding</a:t>
            </a:r>
            <a:r>
              <a:rPr lang="en-US" altLang="zh-CN" sz="2800" dirty="0">
                <a:solidFill>
                  <a:schemeClr val="accent1"/>
                </a:solidFill>
              </a:rPr>
              <a:t>”.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125" y="1250848"/>
            <a:ext cx="851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Theoretical questions on random projection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Conclusion (Cont.)</a:t>
            </a:r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95575" y="1986408"/>
            <a:ext cx="1090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Our quantization gain can help understand the good performance of  deep networks after binary/ternary quantization.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240060" y="3127658"/>
                <a:ext cx="94179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Random Projection 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based on sparse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0,±1</m:t>
                        </m:r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accent1"/>
                    </a:solidFill>
                  </a:rPr>
                  <a:t> matrices  </a:t>
                </a:r>
              </a:p>
              <a:p>
                <a:r>
                  <a:rPr lang="en-US" altLang="zh-CN" sz="2800" dirty="0">
                    <a:solidFill>
                      <a:schemeClr val="accent1"/>
                    </a:solidFill>
                  </a:rPr>
                  <a:t>    </a:t>
                </a:r>
                <a:endParaRPr lang="zh-CN" alt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060" y="3127658"/>
                <a:ext cx="9417945" cy="954107"/>
              </a:xfrm>
              <a:prstGeom prst="rect">
                <a:avLst/>
              </a:prstGeom>
              <a:blipFill>
                <a:blip r:embed="rId3"/>
                <a:stretch>
                  <a:fillRect l="-1165" t="-6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1240060" y="3893663"/>
            <a:ext cx="10262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/>
                </a:solidFill>
              </a:rPr>
              <a:t>Linear exemplar-based classification  </a:t>
            </a:r>
            <a:r>
              <a:rPr lang="en-US" altLang="zh-CN" sz="2800" dirty="0">
                <a:solidFill>
                  <a:schemeClr val="accent1"/>
                </a:solidFill>
              </a:rPr>
              <a:t>(</a:t>
            </a:r>
            <a:r>
              <a:rPr lang="en-US" altLang="zh-CN" sz="2800" dirty="0" err="1">
                <a:solidFill>
                  <a:schemeClr val="accent1"/>
                </a:solidFill>
              </a:rPr>
              <a:t>kNN</a:t>
            </a:r>
            <a:r>
              <a:rPr lang="en-US" altLang="zh-CN" sz="2800" dirty="0">
                <a:solidFill>
                  <a:schemeClr val="accent1"/>
                </a:solidFill>
              </a:rPr>
              <a:t>, </a:t>
            </a:r>
            <a:r>
              <a:rPr lang="en-US" altLang="zh-CN" sz="2800" dirty="0" err="1">
                <a:solidFill>
                  <a:schemeClr val="accent1"/>
                </a:solidFill>
              </a:rPr>
              <a:t>kNNC</a:t>
            </a:r>
            <a:r>
              <a:rPr lang="en-US" altLang="zh-CN" sz="2800" dirty="0">
                <a:solidFill>
                  <a:schemeClr val="accent1"/>
                </a:solidFill>
              </a:rPr>
              <a:t>) with  quantized features 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0060" y="5136721"/>
            <a:ext cx="1004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</a:rPr>
              <a:t>The above two linear operations form </a:t>
            </a:r>
            <a:r>
              <a:rPr lang="en-US" altLang="zh-CN" sz="2800" b="1" dirty="0">
                <a:solidFill>
                  <a:schemeClr val="accent1"/>
                </a:solidFill>
              </a:rPr>
              <a:t>a one-hidden-layer network  </a:t>
            </a:r>
            <a:r>
              <a:rPr lang="en-US" altLang="zh-CN" sz="2800" dirty="0">
                <a:solidFill>
                  <a:schemeClr val="accent1"/>
                </a:solidFill>
              </a:rPr>
              <a:t>with </a:t>
            </a:r>
            <a:r>
              <a:rPr lang="en-US" altLang="zh-CN" sz="2800" i="1" dirty="0">
                <a:solidFill>
                  <a:schemeClr val="accent1"/>
                </a:solidFill>
              </a:rPr>
              <a:t>quantized</a:t>
            </a:r>
            <a:r>
              <a:rPr lang="en-US" altLang="zh-CN" sz="2800" dirty="0">
                <a:solidFill>
                  <a:schemeClr val="accent1"/>
                </a:solidFill>
              </a:rPr>
              <a:t>  parameters/activations.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125" y="1186318"/>
            <a:ext cx="802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</a:rPr>
              <a:t>Connection with deep quantization networks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81690" y="2551921"/>
            <a:ext cx="5085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chemeClr val="bg1">
                    <a:alpha val="8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THANKS FOR YOUR ATTENTION</a:t>
            </a:r>
            <a:endParaRPr lang="zh-CN" altLang="en-US" sz="4400" dirty="0">
              <a:solidFill>
                <a:schemeClr val="bg1">
                  <a:alpha val="8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23157" y="3275196"/>
            <a:ext cx="7202838" cy="153804"/>
            <a:chOff x="2841048" y="3275196"/>
            <a:chExt cx="6519141" cy="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841048" y="3275196"/>
              <a:ext cx="6927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8667462" y="3275196"/>
              <a:ext cx="69272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689" y="2489175"/>
            <a:ext cx="11165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Introduction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3957" y="3991232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</a:p>
        </p:txBody>
      </p:sp>
    </p:spTree>
    <p:extLst>
      <p:ext uri="{BB962C8B-B14F-4D97-AF65-F5344CB8AC3E}">
        <p14:creationId xmlns:p14="http://schemas.microsoft.com/office/powerpoint/2010/main" val="397454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Introduction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56128" y="1014317"/>
            <a:ext cx="36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/>
                </a:solidFill>
              </a:rPr>
              <a:t>Quantization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191656" y="1645490"/>
            <a:ext cx="2438400" cy="1766801"/>
            <a:chOff x="1494971" y="1776115"/>
            <a:chExt cx="2438400" cy="1766801"/>
          </a:xfrm>
        </p:grpSpPr>
        <p:cxnSp>
          <p:nvCxnSpPr>
            <p:cNvPr id="7" name="直接箭头连接符 6"/>
            <p:cNvCxnSpPr/>
            <p:nvPr/>
          </p:nvCxnSpPr>
          <p:spPr>
            <a:xfrm>
              <a:off x="1681163" y="2693309"/>
              <a:ext cx="22522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 flipV="1">
              <a:off x="2859314" y="1776115"/>
              <a:ext cx="0" cy="1766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494971" y="2693309"/>
              <a:ext cx="181428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16967" y="2234257"/>
              <a:ext cx="602343" cy="9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2624138" y="2660718"/>
              <a:ext cx="3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0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69029" y="2059146"/>
              <a:ext cx="3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/>
                <p:cNvSpPr txBox="1"/>
                <p:nvPr/>
              </p:nvSpPr>
              <p:spPr>
                <a:xfrm>
                  <a:off x="3176588" y="2648527"/>
                  <a:ext cx="366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本框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88" y="2648527"/>
                  <a:ext cx="36625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接连接符 25"/>
            <p:cNvCxnSpPr/>
            <p:nvPr/>
          </p:nvCxnSpPr>
          <p:spPr>
            <a:xfrm>
              <a:off x="3312827" y="2234257"/>
              <a:ext cx="0" cy="4590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868631" y="2235600"/>
              <a:ext cx="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864583" y="1575895"/>
            <a:ext cx="2252412" cy="1766801"/>
            <a:chOff x="6240471" y="1793605"/>
            <a:chExt cx="2252412" cy="1766801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6240675" y="2710799"/>
              <a:ext cx="22522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 flipV="1">
              <a:off x="7418826" y="1793605"/>
              <a:ext cx="0" cy="17668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876479" y="2251747"/>
              <a:ext cx="602343" cy="9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7128000" y="2678208"/>
              <a:ext cx="3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0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128541" y="2076636"/>
              <a:ext cx="36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7736100" y="2666017"/>
                  <a:ext cx="2836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100" y="2666017"/>
                  <a:ext cx="28363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连接符 33"/>
            <p:cNvCxnSpPr/>
            <p:nvPr/>
          </p:nvCxnSpPr>
          <p:spPr>
            <a:xfrm>
              <a:off x="7872339" y="2251747"/>
              <a:ext cx="0" cy="4590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6958615" y="2710346"/>
              <a:ext cx="907200" cy="2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/>
                <p:cNvSpPr txBox="1"/>
                <p:nvPr/>
              </p:nvSpPr>
              <p:spPr>
                <a:xfrm>
                  <a:off x="6721767" y="2667600"/>
                  <a:ext cx="3930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文本框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1767" y="2667600"/>
                  <a:ext cx="393049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接连接符 41"/>
            <p:cNvCxnSpPr/>
            <p:nvPr/>
          </p:nvCxnSpPr>
          <p:spPr>
            <a:xfrm>
              <a:off x="6975431" y="2718937"/>
              <a:ext cx="0" cy="45905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240471" y="3167319"/>
              <a:ext cx="74183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7054739" y="3023701"/>
              <a:ext cx="505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-1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7433371" y="2253600"/>
              <a:ext cx="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434000" y="3182400"/>
              <a:ext cx="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807140" y="3388139"/>
            <a:ext cx="375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{0,1} binary quantization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6609986" y="3394894"/>
                <a:ext cx="37598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</a:rPr>
                  <a:t>{0,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</a:rPr>
                  <a:t>1} ternary quantization</a:t>
                </a:r>
                <a:endParaRPr lang="zh-CN" alt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986" y="3394894"/>
                <a:ext cx="3759881" cy="461665"/>
              </a:xfrm>
              <a:prstGeom prst="rect">
                <a:avLst/>
              </a:prstGeom>
              <a:blipFill>
                <a:blip r:embed="rId7"/>
                <a:stretch>
                  <a:fillRect l="-243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/>
          <p:cNvSpPr txBox="1"/>
          <p:nvPr/>
        </p:nvSpPr>
        <p:spPr>
          <a:xfrm>
            <a:off x="936850" y="4118723"/>
            <a:ext cx="366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/>
                </a:solidFill>
              </a:rPr>
              <a:t>Application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2980" y="4889260"/>
            <a:ext cx="892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Data compression:  large scale retrieval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732980" y="5539419"/>
            <a:ext cx="939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Model compression: deep binary/ ternary networks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8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Introduction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4114" y="1300752"/>
            <a:ext cx="10678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/>
                </a:solidFill>
              </a:rPr>
              <a:t>With significate quantization errors,  will the quantization surely </a:t>
            </a:r>
            <a:r>
              <a:rPr lang="en-US" altLang="zh-CN" sz="2800" b="1" dirty="0">
                <a:solidFill>
                  <a:srgbClr val="FF0000"/>
                </a:solidFill>
              </a:rPr>
              <a:t>degrade</a:t>
            </a:r>
            <a:r>
              <a:rPr lang="en-US" altLang="zh-CN" sz="2800" b="1" dirty="0">
                <a:solidFill>
                  <a:schemeClr val="accent1"/>
                </a:solidFill>
              </a:rPr>
              <a:t> the accuracy of classification?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4114" y="4885399"/>
            <a:ext cx="10981871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/>
                </a:solidFill>
              </a:rPr>
              <a:t>Is there a general setting which ensures that the quantization could </a:t>
            </a:r>
            <a:r>
              <a:rPr lang="en-US" altLang="zh-CN" sz="2800" b="1" dirty="0">
                <a:solidFill>
                  <a:srgbClr val="FF0000"/>
                </a:solidFill>
              </a:rPr>
              <a:t>improve</a:t>
            </a:r>
            <a:r>
              <a:rPr lang="en-US" altLang="zh-CN" sz="2800" b="1" dirty="0">
                <a:solidFill>
                  <a:schemeClr val="accent1"/>
                </a:solidFill>
              </a:rPr>
              <a:t> the classification accuracy? 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2789" y="2444082"/>
            <a:ext cx="821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Currently, most  existing works report degradation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2789" y="3083050"/>
            <a:ext cx="760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But, there are a few exceptions: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5957" y="3601180"/>
            <a:ext cx="647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Deep  binary/ternary networks on small datasets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95957" y="4136436"/>
            <a:ext cx="722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accent1"/>
                </a:solidFill>
              </a:rPr>
              <a:t>Quantization of wavelet features on object detection 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  <p:bldP spid="11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492125" y="225425"/>
            <a:ext cx="5407025" cy="58105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lv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0" sz="2400" b="1" i="0" u="none" strike="noStrike" cap="none" spc="0" normalizeH="0" baseline="0">
                <a:ln>
                  <a:noFill/>
                </a:ln>
                <a:solidFill>
                  <a:srgbClr val="9B0D1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sym typeface="+mn-ea"/>
              </a:rPr>
              <a:t>Introduction</a:t>
            </a:r>
            <a:endParaRPr lang="zh-CN" altLang="en-US" sz="2800" dirty="0"/>
          </a:p>
          <a:p>
            <a:r>
              <a:rPr lang="zh-CN" altLang="en-US" sz="2800" dirty="0">
                <a:sym typeface="+mn-ea"/>
              </a:rPr>
              <a:t>        </a:t>
            </a:r>
            <a:endParaRPr lang="zh-CN" altLang="en-US" sz="2800" dirty="0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84972" y="1116845"/>
            <a:ext cx="34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accent1"/>
                </a:solidFill>
              </a:rPr>
              <a:t>Model</a:t>
            </a:r>
            <a:endParaRPr lang="zh-CN" altLang="en-US" sz="3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55987" y="2174257"/>
                <a:ext cx="7618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Model 1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: Quantization of  sparse features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987" y="2174257"/>
                <a:ext cx="7618641" cy="523220"/>
              </a:xfrm>
              <a:prstGeom prst="rect">
                <a:avLst/>
              </a:prstGeom>
              <a:blipFill>
                <a:blip r:embed="rId3"/>
                <a:stretch>
                  <a:fillRect l="-1441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06808" y="3998042"/>
                <a:ext cx="9404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Model 2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: Quantization of sparse random projections  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𝑹𝒙</m:t>
                    </m:r>
                  </m:oMath>
                </a14:m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08" y="3998042"/>
                <a:ext cx="9404331" cy="523220"/>
              </a:xfrm>
              <a:prstGeom prst="rect">
                <a:avLst/>
              </a:prstGeom>
              <a:blipFill>
                <a:blip r:embed="rId4"/>
                <a:stretch>
                  <a:fillRect l="-1167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094518" y="3015082"/>
                <a:ext cx="596519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18" y="3015082"/>
                <a:ext cx="596519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126645" y="3017528"/>
                <a:ext cx="596519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m:t>𝒛</m:t>
                      </m:r>
                    </m:oMath>
                  </m:oMathPara>
                </a14:m>
                <a:endParaRPr lang="zh-CN" altLang="en-US" sz="32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45" y="3017528"/>
                <a:ext cx="596519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 flipV="1">
            <a:off x="3654461" y="3259414"/>
            <a:ext cx="1547622" cy="4382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709325" y="2852316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Quantization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94518" y="4596427"/>
            <a:ext cx="4590796" cy="1086528"/>
            <a:chOff x="6102985" y="3884710"/>
            <a:chExt cx="4590796" cy="108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/>
                <p:cNvSpPr txBox="1"/>
                <p:nvPr/>
              </p:nvSpPr>
              <p:spPr>
                <a:xfrm>
                  <a:off x="6102985" y="4314648"/>
                  <a:ext cx="596519" cy="65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𝒙</m:t>
                        </m:r>
                      </m:oMath>
                    </m:oMathPara>
                  </a14:m>
                  <a:endPara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2985" y="4314648"/>
                  <a:ext cx="596519" cy="65659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10097262" y="4314648"/>
                  <a:ext cx="596519" cy="65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𝒛</m:t>
                        </m:r>
                      </m:oMath>
                    </m:oMathPara>
                  </a14:m>
                  <a:endPara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7262" y="4314648"/>
                  <a:ext cx="596519" cy="6565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接箭头连接符 17"/>
            <p:cNvCxnSpPr/>
            <p:nvPr/>
          </p:nvCxnSpPr>
          <p:spPr>
            <a:xfrm flipV="1">
              <a:off x="8625078" y="4540567"/>
              <a:ext cx="1547622" cy="43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8679942" y="4133469"/>
              <a:ext cx="1417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Quantization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/>
                <p:cNvSpPr txBox="1"/>
                <p:nvPr/>
              </p:nvSpPr>
              <p:spPr>
                <a:xfrm>
                  <a:off x="8079567" y="4314648"/>
                  <a:ext cx="596519" cy="6565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3200"/>
                    </a:lnSpc>
                    <a:spcBef>
                      <a:spcPts val="60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𝒚</m:t>
                        </m:r>
                      </m:oMath>
                    </m:oMathPara>
                  </a14:m>
                  <a:endParaRPr lang="zh-CN" altLang="en-US" sz="32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文本框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567" y="4314648"/>
                  <a:ext cx="596519" cy="65659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/>
            <p:cNvCxnSpPr/>
            <p:nvPr/>
          </p:nvCxnSpPr>
          <p:spPr>
            <a:xfrm flipV="1">
              <a:off x="6577203" y="4531042"/>
              <a:ext cx="1547622" cy="43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6789756" y="3884710"/>
              <a:ext cx="1433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</a:rPr>
                <a:t>Random Projection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616611" y="2987254"/>
            <a:ext cx="350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 for classification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65756" y="5011926"/>
            <a:ext cx="350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 for classification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  <p:bldP spid="28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83957" y="3991232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476" y="3013501"/>
            <a:ext cx="881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Quantization of  sparse features 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7380" y="2109137"/>
            <a:ext cx="448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Model 1: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1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93328" y="225425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</a:t>
            </a:r>
            <a:r>
              <a:rPr lang="en-US" altLang="zh-CN" sz="3200" b="1" dirty="0">
                <a:solidFill>
                  <a:srgbClr val="9C0C15"/>
                </a:solidFill>
              </a:rPr>
              <a:t>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9724" y="2358891"/>
            <a:ext cx="810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Sparse  feature  generation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69724" y="3721175"/>
            <a:ext cx="810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Ternary and Binary quantization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81735" y="5083459"/>
            <a:ext cx="531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/>
                </a:solidFill>
              </a:rPr>
              <a:t>Classification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828672" y="1233765"/>
                <a:ext cx="76186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800" b="1" dirty="0">
                    <a:solidFill>
                      <a:schemeClr val="accent1"/>
                    </a:solidFill>
                  </a:rPr>
                  <a:t>Model 1</a:t>
                </a:r>
                <a:r>
                  <a:rPr lang="en-US" altLang="zh-CN" sz="2800" dirty="0">
                    <a:solidFill>
                      <a:schemeClr val="accent1"/>
                    </a:solidFill>
                  </a:rPr>
                  <a:t>: Quantization of  sparse features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2" y="1233765"/>
                <a:ext cx="7618641" cy="523220"/>
              </a:xfrm>
              <a:prstGeom prst="rect">
                <a:avLst/>
              </a:prstGeom>
              <a:blipFill>
                <a:blip r:embed="rId3"/>
                <a:stretch>
                  <a:fillRect l="-1440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3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 flipV="1">
            <a:off x="240030" y="818261"/>
            <a:ext cx="11750040" cy="1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67277" y="941986"/>
                <a:ext cx="95960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1"/>
                    </a:solidFill>
                  </a:rPr>
                  <a:t>Generation of sparse features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800" b="1" dirty="0">
                    <a:solidFill>
                      <a:schemeClr val="accent1"/>
                    </a:solidFill>
                  </a:rPr>
                  <a:t> 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7" y="941986"/>
                <a:ext cx="9596054" cy="523220"/>
              </a:xfrm>
              <a:prstGeom prst="rect">
                <a:avLst/>
              </a:prstGeom>
              <a:blipFill>
                <a:blip r:embed="rId3"/>
                <a:stretch>
                  <a:fillRect l="-1271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1361382" y="1736778"/>
            <a:ext cx="8328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DWT/DCT features</a:t>
            </a:r>
            <a:r>
              <a:rPr lang="en-US" altLang="zh-CN" sz="2400" dirty="0">
                <a:solidFill>
                  <a:schemeClr val="accent1"/>
                </a:solidFill>
              </a:rPr>
              <a:t>: on simple datasets, such as </a:t>
            </a:r>
            <a:r>
              <a:rPr lang="en-US" altLang="zh-CN" sz="2400" dirty="0" err="1">
                <a:solidFill>
                  <a:schemeClr val="accent1"/>
                </a:solidFill>
              </a:rPr>
              <a:t>YaleB</a:t>
            </a:r>
            <a:r>
              <a:rPr lang="en-US" altLang="zh-CN" sz="2400" dirty="0">
                <a:solidFill>
                  <a:schemeClr val="accent1"/>
                </a:solidFill>
              </a:rPr>
              <a:t> 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61382" y="2361065"/>
            <a:ext cx="9093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</a:rPr>
              <a:t>Convolutional network features</a:t>
            </a:r>
            <a:r>
              <a:rPr lang="en-US" altLang="zh-CN" sz="2400" dirty="0">
                <a:solidFill>
                  <a:schemeClr val="accent1"/>
                </a:solidFill>
              </a:rPr>
              <a:t>: such as the  </a:t>
            </a:r>
            <a:r>
              <a:rPr lang="en-US" altLang="zh-CN" sz="2400" dirty="0" err="1">
                <a:solidFill>
                  <a:schemeClr val="accent1"/>
                </a:solidFill>
              </a:rPr>
              <a:t>AlexNet</a:t>
            </a:r>
            <a:r>
              <a:rPr lang="en-US" altLang="zh-CN" sz="2400" dirty="0">
                <a:solidFill>
                  <a:schemeClr val="accent1"/>
                </a:solidFill>
              </a:rPr>
              <a:t> and VGG16 features on the complex datasets Cifar10 and ImageNet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2125" y="3429000"/>
            <a:ext cx="3379187" cy="3171168"/>
            <a:chOff x="492125" y="3429000"/>
            <a:chExt cx="3379187" cy="31711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5" y="3429000"/>
              <a:ext cx="3379187" cy="2597575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945998" y="6138503"/>
              <a:ext cx="1097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>
                  <a:solidFill>
                    <a:schemeClr val="accent1"/>
                  </a:solidFill>
                </a:rPr>
                <a:t>YaleB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21117" y="3429000"/>
            <a:ext cx="3381908" cy="3203575"/>
            <a:chOff x="4086225" y="3429000"/>
            <a:chExt cx="3381908" cy="320357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225" y="3429000"/>
              <a:ext cx="3381908" cy="259757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489508" y="6170910"/>
              <a:ext cx="1241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</a:rPr>
                <a:t>Cifar10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5078" y="3378306"/>
            <a:ext cx="3384719" cy="3221862"/>
            <a:chOff x="8048625" y="3429000"/>
            <a:chExt cx="3384719" cy="322186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8625" y="3429000"/>
              <a:ext cx="3384719" cy="259757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500676" y="6189197"/>
              <a:ext cx="1538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accent1"/>
                  </a:solidFill>
                </a:rPr>
                <a:t>ImageNet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93328" y="225425"/>
            <a:ext cx="601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9C0C15"/>
                </a:solidFill>
              </a:rPr>
              <a:t>Quantization</a:t>
            </a:r>
            <a:r>
              <a:rPr lang="en-US" altLang="zh-CN" sz="3200" b="1" dirty="0">
                <a:solidFill>
                  <a:srgbClr val="9C0C15"/>
                </a:solidFill>
              </a:rPr>
              <a:t> of  sparse features </a:t>
            </a:r>
            <a:endParaRPr lang="zh-CN" altLang="en-US" sz="3200" b="1" dirty="0">
              <a:solidFill>
                <a:srgbClr val="9C0C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山东大学配色">
      <a:dk1>
        <a:srgbClr val="9B0D14"/>
      </a:dk1>
      <a:lt1>
        <a:srgbClr val="FFFFFF"/>
      </a:lt1>
      <a:dk2>
        <a:srgbClr val="9B0D14"/>
      </a:dk2>
      <a:lt2>
        <a:srgbClr val="FFFFFF"/>
      </a:lt2>
      <a:accent1>
        <a:srgbClr val="3B3B3B"/>
      </a:accent1>
      <a:accent2>
        <a:srgbClr val="5C5C5C"/>
      </a:accent2>
      <a:accent3>
        <a:srgbClr val="929292"/>
      </a:accent3>
      <a:accent4>
        <a:srgbClr val="E9E9E9"/>
      </a:accent4>
      <a:accent5>
        <a:srgbClr val="E9E9E9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2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833</Words>
  <Application>Microsoft Office PowerPoint</Application>
  <PresentationFormat>宽屏</PresentationFormat>
  <Paragraphs>164</Paragraphs>
  <Slides>23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王焕杨</dc:creator>
  <cp:lastModifiedBy>陈 明锐</cp:lastModifiedBy>
  <cp:revision>662</cp:revision>
  <dcterms:created xsi:type="dcterms:W3CDTF">2018-04-09T07:37:00Z</dcterms:created>
  <dcterms:modified xsi:type="dcterms:W3CDTF">2023-03-01T17:09:46Z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RubyTemplateID">
    <vt:lpwstr>8</vt:lpwstr>
  </property>
</Properties>
</file>