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Action1.xml" ContentType="application/vnd.ms-office.inkAction+xml"/>
  <Override PartName="/ppt/notesSlides/notesSlide9.xml" ContentType="application/vnd.openxmlformats-officedocument.presentationml.notesSlide+xml"/>
  <Override PartName="/ppt/ink/ink1.xml" ContentType="application/inkml+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Action7.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76" r:id="rId3"/>
    <p:sldId id="305" r:id="rId4"/>
    <p:sldId id="258" r:id="rId5"/>
    <p:sldId id="299" r:id="rId6"/>
    <p:sldId id="263" r:id="rId7"/>
    <p:sldId id="264" r:id="rId8"/>
    <p:sldId id="262" r:id="rId9"/>
    <p:sldId id="308" r:id="rId10"/>
    <p:sldId id="300" r:id="rId11"/>
    <p:sldId id="272" r:id="rId12"/>
    <p:sldId id="265" r:id="rId13"/>
    <p:sldId id="266" r:id="rId14"/>
    <p:sldId id="306" r:id="rId15"/>
    <p:sldId id="309" r:id="rId16"/>
    <p:sldId id="273" r:id="rId17"/>
    <p:sldId id="302" r:id="rId18"/>
    <p:sldId id="275" r:id="rId19"/>
    <p:sldId id="30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6" autoAdjust="0"/>
    <p:restoredTop sz="77387" autoAdjust="0"/>
  </p:normalViewPr>
  <p:slideViewPr>
    <p:cSldViewPr snapToGrid="0" snapToObjects="1">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100390-24E4-433A-81F8-E8FC0F672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5CA3D5E-51DA-45B9-B8A5-01E7742F18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80692A-EF1B-4154-9A79-DC5B51154636}" type="datetimeFigureOut">
              <a:rPr lang="en-GB" smtClean="0"/>
              <a:t>05/03/2022</a:t>
            </a:fld>
            <a:endParaRPr lang="en-GB"/>
          </a:p>
        </p:txBody>
      </p:sp>
      <p:sp>
        <p:nvSpPr>
          <p:cNvPr id="4" name="Footer Placeholder 3">
            <a:extLst>
              <a:ext uri="{FF2B5EF4-FFF2-40B4-BE49-F238E27FC236}">
                <a16:creationId xmlns:a16="http://schemas.microsoft.com/office/drawing/2014/main" id="{C71DF489-F338-48E9-9C51-CE3CB2F0DB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13D0698-2722-47C0-92A8-0F19D7CD9C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C5C447-89CE-4D80-90CB-9308FCA53D15}" type="slidenum">
              <a:rPr lang="en-GB" smtClean="0"/>
              <a:t>‹#›</a:t>
            </a:fld>
            <a:endParaRPr lang="en-GB"/>
          </a:p>
        </p:txBody>
      </p:sp>
    </p:spTree>
    <p:extLst>
      <p:ext uri="{BB962C8B-B14F-4D97-AF65-F5344CB8AC3E}">
        <p14:creationId xmlns:p14="http://schemas.microsoft.com/office/powerpoint/2010/main" val="1328631811"/>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9.56522" units="1/cm"/>
          <inkml:channelProperty channel="Y" name="resolution" value="69.67742" units="1/cm"/>
          <inkml:channelProperty channel="T" name="resolution" value="1" units="1/dev"/>
        </inkml:channelProperties>
      </inkml:inkSource>
      <inkml:timestamp xml:id="ts0" timeString="2022-03-04T23:39:22.204"/>
    </inkml:context>
    <inkml:brush xml:id="br0">
      <inkml:brushProperty name="width" value="0.05292" units="cm"/>
      <inkml:brushProperty name="height" value="0.05292" units="cm"/>
      <inkml:brushProperty name="color" value="#FF0000"/>
    </inkml:brush>
  </inkml:definitions>
  <inkml:trace contextRef="#ctx0" brushRef="#br0">22444 3635 0</inkml:trace>
  <inkml:trace contextRef="#ctx0" brushRef="#br0" timeOffset="1712">18362 10150 0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95" units="cm"/>
          <inkml:channel name="Y" type="integer" max="4095" units="cm"/>
          <inkml:channel name="T" type="integer" max="2.14748E9" units="dev"/>
        </inkml:traceFormat>
        <inkml:channelProperties>
          <inkml:channelProperty channel="X" name="resolution" value="148.36957" units="1/cm"/>
          <inkml:channelProperty channel="Y" name="resolution" value="262.5" units="1/cm"/>
          <inkml:channelProperty channel="T" name="resolution" value="1" units="1/dev"/>
        </inkml:channelProperties>
      </inkml:inkSource>
      <inkml:timestamp xml:id="ts0" timeString="2022-03-05T20:07:56.868"/>
    </inkml:context>
    <inkml:brush xml:id="br0">
      <inkml:brushProperty name="width" value="0.05292" units="cm"/>
      <inkml:brushProperty name="height" value="0.05292" units="cm"/>
      <inkml:brushProperty name="color" value="#FF0000"/>
    </inkml:brush>
  </inkml:definitions>
  <iact:action type="add" startTime="13407">
    <iact:property name="dataType"/>
    <iact:actionData xml:id="d0">
      <inkml:trace xmlns:inkml="http://www.w3.org/2003/InkML" xml:id="stk0" contextRef="#ctx0" brushRef="#br0">17703 7902 0,'0'0'5,"0"0"-5,0 0 0,0 0 0,0 0 0,0 0 0,0 0 0,0 0 0,0 0 6,0 0 2,0 0-2,0 0 1,0 0 0,0 0 0,0 0 0,0 0 0,0 0 2,0 0-3,0 0 1,0 0 0,0 0 0,0 0 0,0 0 0,0 0 0,0 0 0,0 0 0,0 0 1,0 0-1,0 0 0,0 0 0,0 0 0,0 0 0,-177 0 0,144 0 0,-11 0 0,11 0 0,-11 0 1,10 0-1,-10-50 0,11 38 1,0-1-2,-12 1 1,12 6 1,0-7-2,0 7 1,0 0 0,-12 0 1,1-1-1,0 7 0,-11-6 1,-1 6-2,1-6 2,0 6-2,10 0 1,1 0 0,0 0 0,-12 0 1,12 0-1,0 0 0,0 0 0,10 0 0,-10 0 0,11 0 0,-22 0 1,-1 0-2,12 0 1,-11 0 1,10 0 0,12 0-2,-11 0 1,0 0 1,-1 0-2,12 0 1,-11 0 0,0 0 0,11 0 0,-12 0 1,1 0 0,0 43-2,-12-30 1,1 6 0,0-7 1,11 7-1,-12-7 1,1 7-2,0 0 1,-1 5 0,1 1 0,11 0 1,-12 0-1,12 0 0,0-6 1,0 6-2,-1 0 1,1-1 0,-11-5 0,10 12 1,1-6-1,0 0 1,11 0-2,0-6 1,-1 6 0,12-13 0,0 7 0,-11 6 0,0-13 1,22 7-1,-12-1 0,1-5 1,0 6-1,0-1 0,0 1-1,11 0 2,0-1-2,-11 1 1,11 6 0,0 0 2,-1-7-3,1 7 1,0-6 1,11 0-2,-11 6 1,11-7 0,0 7 0,0 0 0,0 0 0,0-6 2,0 12-2,0 6-1,0 0 1,0 1 0,78-1 0,-45 1 0,0 5 1,0-6-1,12-5-1,-1-1 2,0-6 0,11 0-2,12-7 1,-1 1 1,1 0-2,-1-7 1,11 7 0,12-13 1,-12 0-1,1-6 1,33 0-1,-23 0-1,-10 0 1,21 0 0,-10 0 0,10-50 1,-21 38-2,-1-7 1,1 1 0,-1-7 1,-11 6-1,12-12 0,22 0 1,-12 0-2,-10 6 1,-1 0 0,-11 0 0,34-6 0,-23 0 0,12-19 3,-1 0-5,12 0 2,-11-6 1,-12-6-2,-11 0 2,1 6-2,-23 12 2,-11-6-2,0 13 1,-10-13 1,-1 6-1,-11 1 0,-11 6 0,11-7 1,-11 13-2,0-13 1,-89-24 0,89 68 14</inkml:trace>
    </iact:actionData>
  </iact:action>
  <iact:action type="add" startTime="16373">
    <iact:property name="dataType"/>
    <iact:actionData xml:id="d1">
      <inkml:trace xmlns:inkml="http://www.w3.org/2003/InkML" xml:id="stk1" contextRef="#ctx0" brushRef="#br0">28736 8332 0,'0'0'5,"0"0"2,0 0 0,0 0 0,0 0 1,0 0-2,0 0 1,0 0 0,0 0 1,0 0-1,0 0 1,0 0-1,0 0-1,0 0 1,0 0 0,0 0 0,0 0 1,0 0-2,0 0 2,0 0-1,0 0 0,0 0 0,0 0 0,0 0 2,0 0-4,0 0 2,0 0 0,0 0 0,0 0 1,0 0 0,0 0-1,0 0-1,0 0 1,0 0 0,0 0 0,0 0 0,0 0 0,-166-94 0,144 82 1,-1 6-1,-10-7 0,11 1 0,-22-1 1,11 1-1,-12-7-1,12 7 2,-11 5-2,0-11 1,11 5 1,-23 1-1,12-1 0,0 1 1,-1 0-2,1 5 1,0 1 0,0-6 0,-1 5 1,1-5-2,-11 6 3,-1-1-3,12 1 1,0 0 0,-11 0 0,10 6 1,1-6-2,-11 6 1,10 0 0,1 0 1,-11 0-1,0 0 0,-12 0 1,1 56-2,-1-44 1,1 7 0,0-1 0,-12 1 1,12 0-2,-1-7 2,12 1-2,-11-1 3,-12 7-3,12-7 1,-1 7 0,1 0 0,22-1 1,-12-5-2,12 5 1,0-5 0,0 6 0,10-7 0,1 7 0,0-7 0,11 7 0,0-7 0,11 7 0,-11-7 0,11 7 1,-12 0-2,12 6 3,0 0-3,0 6 2,0 6-2,11 0 1,0 7 1,0 0-2,0 5 1,0 14 0,89 5 0,-45 1 1,11 5-1,12-18 1,-12-6-2,0 0 1,12-6 0,10-1 0,1-6 0,-1-5 0,23-1 1,-23-13-1,23 1 0,10-6 0,12-7 0,-11-6 0,21 0 0,-10 0 1,0-56-1,11 31-1,-23 0 1,12-6 1,11-13-1,-34 1 0,-21-1 0,-12 7 0,1-1 0,-1-5 0,-11-1 0,-10 1 0,-12-1 0,0 0 2,-11-5-3,0-14 2,0 14-2,-22-14 1,0 13 1,0 1-2,0-20 2,-121 13-2,54 13 1,67 43 15</inkml:trace>
    </iact:actionData>
  </iact:action>
  <iact:action type="add" startTime="36307">
    <iact:property name="dataType"/>
    <iact:actionData xml:id="d2">
      <inkml:trace xmlns:inkml="http://www.w3.org/2003/InkML" xml:id="stk2" contextRef="#ctx0" brushRef="#br0">3009 4540 0,'0'0'5,"0"0"2,0 0 0,0 0 0,0 0 1,0 0-2,0 0 1,0 0 0,0 0 0,0 0 1,0 0-1,0 0 1,0 0-2,0 0 1,0 0 0,199-87 0,-155 68 0,34-12 0,-12 6 0,-11 0 2,23 1-2,-1 5-1,1-6 1,-12 0 0,23 0 0,10 6 1,-10 7-2,10-7 1,12 13 0,-12-6 1,12-1-1,-11 1 0,-12 6 1,1-1-2,-12 1 1,12 0 0,-1 6 0,-21 0 0,10 0 0,-11 0 2,12 0-3,-12 0 1,1 0 0,-1 43 0,-11-24 0,1 0 0,-12-1 1,-11 1-2,0 0 1,12 6 1,-23-7-1,11 7 1,0-6-2,0 6 2,1-6-2,-1 5 1,0 1 0,11 6 0,1 1 0,-1-1 1,0 12 0,0-5-2,1-1 1,-1 0 0,0 7 0,0 0 1,-10-1-2,-12-12 1,11 0 0,-11 1 1,0-1-1,0-6 0,-11-1 0,0-5 0,0 6 1,12 0-2,-12 0 1,0 6 0,-11-6 0,0 0 2,11 0-3,-11 0 1,0-7 0,0 7 0,0 0 0,0 0 0,0-6 0,0 6 0,0 6 0,0 0 1,0 12-1,-89 13 0,67-6 0,0-6 1,-11-1-2,0-5 1,10-1 0,-10-6 0,11 0 0,-11 7 1,-11-1-1,-1 7 0,-10-7 0,11 0 0,-11-12 0,21 6 1,-21-6-2,-11 0 2,10 0-2,1 0 2,-11 0-1,10-6 0,12-1 1,0-5-2,-1-1 2,12-6-2,-11 7 1,22-7 0,-11-6 0,11 0 1,-1 6-1,1-6 0,-11 0 0,11 0 0,0 0 0,-11 0 0,-1 0 1,1 0-2,0 0 1,11 7 1,-11-7-1,11 6 0,-1-6 0,12 6 1,-11 0-2,11 0 1,0 1 0,0 5 0,-11-6 0,11 7 1,0 5-1,-11 7 0,11 0 0,0 13 0,-12-1 0,12 0 0,0 1 0,0 5 1,-11 1-2,11-7 2,0 7-1,0-1 0,0 7 0,0-6 0,11-7 1,-11 0-2,11 1 1,0-7 0,-11 0 0,11 6 1,0 1-1,0 5 1,0-5-2,0-1 1,0 0 0,-11 1 0,11-1 0,0 0 0,-12 1 0,12-1 1,0 7-1,-11-1 0,11-12 0,-11 7 1,11-1-2,-11-6 1,0 7 0,-11-1 0,11 0 0,-11-6 1,11 7 0,-11-13-2,11 6 2,-11-12-2,-1 5 1,1-5 1,-11 6-2,0 0 2,-11 0-2,-1 0 3,-10 12-3,-22 0 1,10-12 0,1 6 0,-12 7 1,-21 5-1,-1-5-1,23-7 2,-1-6-2,-10 0 2,10-13-1,12 1 1,-12-13-2,-21 0 1,21 0 0,1 0 0,10-50 1,12 25-2,-11 0 1,10 0 1,-10-18-1,11-14 0,-1 1 0,12-12 1,-11-32-2,11 1 1,-1-7 0,1-12 0,11-26 0,0-30 1,10 37-1,1-12 0,11-1 1,0-49-2,0 62 1,11 0 0,0 0 0,0-31 1,0 19-2,0 30 2,0-30-1,0 24 0,100-12 1,-78 19-2,11 19 2,0 5-2,23-18 1,-12 13 0,0 18 0,11-7 2,12-17-3,-12 30 2,-11 19-2,-10 6 1,-12 13 0,0-1 0,0 13 1,-11 7-2,0 12 1,0 6 1,-11 0 13</inkml:trace>
    </iact:actionData>
  </iact:action>
  <iact:action type="add" startTime="49550">
    <iact:property name="dataType"/>
    <iact:actionData xml:id="d3">
      <inkml:trace xmlns:inkml="http://www.w3.org/2003/InkML" xml:id="stk3" contextRef="#ctx0" brushRef="#br0">8220 7180 0,'0'0'5,"0"0"2,0 0 0,0 0-1,0 0 1,0 0 1,0 0-1,0 0 1,0 0-2,0 0 2,0 0 0,0 0-2,0 0 0,0 0 2,0 0-1,0 0-1,0 0 1,0 0 1,0 0-2,0 0 3,0 0-2,0 0 1,0 0-2,0 0 1,0 0 0,166 0 0,-155 0 0,1 0 0,-1 0 0,11 43 1,-11-36-1,0-7 0,11 6 0,0-6 0,-11 0 0,0 0 0,11 6 0,-11-6-1,12 0 3,-12 6-2,0-6 0,0 0 0,11 0 0,-11 0 0,0 0 2,0 0-4,11 0 2,-11 0 0,0 0 0,11 0 1,-10 0-1,-1 0 0,11 0 0,-11 0 0,11 0 0,-11 0 0,11 0 0,-11 0 0,0 0 0,0 0 1,0 0-1,0 0 1,1 7-2,-1-7 1,0 0 0,0 0 0,0 0 0,-11 0 0,11 0 2,0 0-3,-11 0 1,0 0 1,11 0-2,-11 0 2,11 0-2,-11 0 1,11 0 0,-11 0 1,11 0-2,0 0 2,0 0-1,0 0 0,12 0 1,-1 0-2,11 0 1,-11 0 0,11 0 1,0 0-1,-10 0-1,-1 0 2,0 0-1,-11 0 0,-11 0 14</inkml:trace>
    </iact:actionData>
  </iact:action>
  <iact:action type="add" startTime="55239">
    <iact:property name="dataType"/>
    <iact:actionData xml:id="d4">
      <inkml:trace xmlns:inkml="http://www.w3.org/2003/InkML" xml:id="stk4" contextRef="#ctx0" brushRef="#br0">9515 7006 0,'0'0'5,"0"0"2,0 0 0,0 0 0,0 0 0,0 0-1,0 0 2,0 0-2,0 0 2,0 0-1,0 0 0,0 0 1,0 0-1,0 0 0,0 0 0,0 0-1,0 0 2,0 0-1,0 0 1,0 0-2,0 0 1,0 0 1,0 0-1,166 68 0,-133-62 0,0 1 0,1-1 0,21 0 0,-11 0 0,0 0 0,1 1 2,21-1-3,-11 0 2,12-6-2,-1 6 1,-10-6 0,-12 0 0,11 0 1,-11 0-2,1 0 3,-1 0-3,0 0 1,0 0 1,-10 0-2,10 0 1,-11 0 0,11-43 2,1 30-4,-1 1 2,-11-1 1,0 7-1,-11 0 1,12 0-2,-23-1 1,11 1 0,-11 0 1,0 6-2,0-6 1,0 6 0,-11-6 0,11 6 1,0-7-1,-11 7 0,0 0 0,11 0 0,-11 0 0,11 0 0,-11 0 1,0 0-2,0 0 2,0 0-1,0 0 13</inkml:trace>
    </iact:actionData>
  </iact:action>
  <iact:action type="add" startTime="78109">
    <iact:property name="dataType"/>
    <iact:actionData xml:id="d5">
      <inkml:trace xmlns:inkml="http://www.w3.org/2003/InkML" xml:id="stk5" contextRef="#ctx0" brushRef="#br0">14019 7143 0,'0'0'4,"0"0"4,0 0-1,0 0 0,0 0-1,0 0 2,0 0-2,0 0 1,0 0 2,0 0-2,0 0 0,0 0-1,0 0 1,0 0 0,199-106 0,-144 81 1,1 12-1,-12 1 0,0-1-1,22 1 3,1 0-2,-1-1 0,12 1 0,-12-1 0,23 1 0,-23 6 0,11 6 0,-10-7 0,21 7 0,-21 0 1,10 0-1,-10 0 0,-1 0 0,-11 0 0,1 0 0,-1 0 0,-11 0 1,-11 0-2,1 0 1,-1 0 1,-11 0-1,0 0 0,-11 44 0,11-38 1,-11 0-2,0 1 0,0-7 2,1 6-1,-12-6 0,11 6 1,0-6-2,-11 6 1,11-6 0,-11 6 0,11 1 1,-11-7-2,0 0 1,11 6 1,-11-6-2,0 0 2,0 6-1,11-6 1,-11 0-2,0 6 1,0-6 1,11 0-2,-11 0 1,0 7 1,0-7-2,0 0 2,0 0 12</inkml:trace>
    </iact:actionData>
  </iact:action>
  <iact:action type="add" startTime="89322">
    <iact:property name="dataType"/>
    <iact:actionData xml:id="d6">
      <inkml:trace xmlns:inkml="http://www.w3.org/2003/InkML" xml:id="stk6" contextRef="#ctx0" brushRef="#br0">16564 6856 0,'0'0'6,"0"0"1,0 0 0,0 0 0,0 0-1,0 0 1,0 0 0,0 0 2,0 0-2,0 0-1,0 0 1,0 0 1,0 0-1,0 0-1,0 0 1,0 0 2,0 0-4,0 0 3,0 0-1,0 0 0,0 0 0,0 0 0,0 0 1,0 0-2,0 0 2,0 0-2,177 0 1,-133 0 2,0 0-2,23 0 0,-12 0-1,11 0 2,-21 0-2,21 0 1,-22 0 2,1 0-4,-1 0 3,0 0-1,0 0 0,-21 0 0,10 0 1,-11 0 0,0 0-3,-11 0 2,11 0 1,-11 0-1,0 0-1,0 0 2,0 0 0,-11 0-2,12 0 3,-1 0-4,-11 0 2,0 0 1,11 0-1,-11 0 0,11 0 0,-11 0 1,0 0-2,11 0 1,-11 0 1,0 0-1,11 0 0,-11 0-1,0 0 1,0 0 0,0 44 1,0-38-1,0-12 14</inkml:trace>
    </iact:actionData>
  </iact:action>
  <iact:action type="add" startTime="102686">
    <iact:property name="dataType"/>
    <iact:actionData xml:id="d7">
      <inkml:trace xmlns:inkml="http://www.w3.org/2003/InkML" xml:id="stk7" contextRef="#ctx0" brushRef="#br0">18799 7360 0,'0'0'7,"0"0"-2,0 0 3,0 0-1,0 0-1,0 0 1,0 0 1,0 0-2,0 0 1,0 0 1,0 0-1,0 0 0,0 0 0,0 0 0,0 0 0,0 0 0,0 0 0,0 0 0,0 0 0,177-62 1,-133 56 0,1 0-2,-1 6 1,0-6 0,-11-1 0,12 1 0,-12 6 1,11 0 0,11-6-3,1 6 3,-1 0 0,0 0-2,1 0 2,-1 0-1,-11 0 0,0 0 0,1 0-1,-12 0 1,0 0 1,-11 0 0,11 0-1,-10 0 0,-1 0 0,-11 0-1,11 0 2,0 0-2,-11 0 1,0 0 0,0 0 0,0 0 1,0 0-1,0 0 0,0 0 0,1 0 1,-12 0-1,11 0 0,-11 0-1,11 0 1,-11 0 1,11 0-1,-11 0 1,11 0-2,-11 0 1,0 0 1,11 0-1,-11 0 0,0 0 13</inkml:trace>
    </iact:actionData>
  </iact:action>
  <iact:action type="add" startTime="108608">
    <iact:property name="dataType"/>
    <iact:actionData xml:id="d8">
      <inkml:trace xmlns:inkml="http://www.w3.org/2003/InkML" xml:id="stk8" contextRef="#ctx0" brushRef="#br0">21211 6788 0,'0'0'6,"0"0"0,0 0 2,0 0-2,0 0 1,0 0 2,0 0-4,0 0 2,0 0 1,0 0 0,0 0-2,0 0 1,0 0 0,0 0 0,0 0 1,0 0-2,0 0 1,0 0 1,0 0-1,0 0 1,0 0-2,0 0 1,0 0 0,188-56 0,-154 56 1,10 0-2,-22 0 1,11 0 0,-11 0 1,11 0-1,1 0 0,-12 0 1,11 0-1,0 43-1,-11-30 1,11-7 0,1 0 0,-12 0 1,0 1 0,0-7-2,0 6 2,-11-6-2,11 6 1,-11-6 0,12 6 0,-12-6 1,0 0-2,0 0 2,0 6-1,-11-6 0,11 0 0,0 0 0,0 0 1,-11 0-2,0 0 1,11 0 0,-11 0 0,11 7 1,-11-7-1,0 0 0,11 0 0,-11 0 0,0 0 1,0 0-2,11 6 2,-11-6 12</inkml:trace>
    </iact:actionData>
  </iact:action>
  <iact:action type="add" startTime="113535">
    <iact:property name="dataType"/>
    <iact:actionData xml:id="d9">
      <inkml:trace xmlns:inkml="http://www.w3.org/2003/InkML" xml:id="stk9" contextRef="#ctx0" brushRef="#br0">22816 7385 0,'0'0'6,"0"0"2,0 0-2,0 0 1,0 0 0,0 0 0,0 0 0,0 0 0,0 0 0,0 0 0,0 0 1,0 0-1,0 0 1,0 0-2,0 0 1,0 0 0,0 0 0,0 0 0,177 0 0,-133 0 1,-11 0-1,11 0 0,-10 0 1,-1 0-2,0 0 1,0 0 0,-11 0 1,1 0-1,10 0 0,-11 0 1,-11 0-2,11 0 2,-11 0-2,0 0 2,11 0-1,-22 0-1,11 0 1,-11 0 0,11 0 0,-11 0 1,12 0-1,-12 0 1,11 0-1,-11 0-1,11 0 1,-11 0 0,0 0 0,0 0 14</inkml:trace>
    </iact:actionData>
  </iact:action>
  <iact:action type="add" startTime="128575">
    <iact:property name="dataType"/>
    <iact:actionData xml:id="d10">
      <inkml:trace xmlns:inkml="http://www.w3.org/2003/InkML" xml:id="stk10" contextRef="#ctx0" brushRef="#br0">27972 3482 0,'0'0'5,"0"0"2,0 0 1,0 0-2,0 0 1,0 0 0,0 0 0,0 0 0,0 0 0,0 0 1,0 0-1,0 0 0,0 0 0,0 0 0,0 0 0,0 0 0,0 0 0,0 0 0,0 0 0,0 0 1,0 0-1,0 0 1,0 0-2,0 0 1,0 0 0,0 0 0,0 0 1,0 0-2,0 0 1,0 0 1,0 0-1,0 0 0,0 0 0,0 0 2,0 0-4,0 0 2,0 0 1,0 0-2,0 0 1,0 0 1,0 0-1,0 0 0,-155 106 0,144-88 0,0 1 0,0 0 0,0 6 0,0-1 2,-11-5-4,11 6 3,0-6-1,0 6 0,0 0 0,-1-1 1,1 8-1,0-14-1,0 13 1,0-6 0,0 0 0,0 0 1,11 6-1,-11 0 2,11 0-4,0 7 2,-11-1 0,11 1 0,0-1 1,0 6-2,0-5 3,0 5-3,0 1 1,0 0 0,0 5 0,0-11 0,0 5 0,0 1 1,0-7-1,0-6 0,77 7 0,-66-1 0,1 7 1,-1-7-2,0 0 2,0-5-1,0-1 0,0 0 0,-11 0 1,11-6-1,0 0 0,0 6 0,0-12 0,0 5 0,0-5 0,0 0 0,0-7 0,0 1 0,1 5 1,-1-5-2,0-7 2,0 0-2,0 0 2,0 1-1,0-7 0,0 6 1,11-6-2,0 0 1,11 0 0,12 0 0,-1-62 1,0 24-1,1-5 1,-12-1-2,11-12 1,0-6 0,-11-7 0,1 7 2,-1-6-4,0-7 2,-11 0 0,-11 1 1,0 11 0,-11-5-2,0 6 2,0 5-2,0-5 1,0 6 0,0-6 0,0 0 1,-99-7-2,65-6 3,-10 1-3,11 18 1,0 6 0,11 6 1,-11 7-1,10 6-1,-10 0 2,-11 6-2,44 25 15</inkml:trace>
    </iact:actionData>
  </iact:action>
  <iact:action type="add" startTime="138000">
    <iact:property name="dataType"/>
    <iact:actionData xml:id="d11">
      <inkml:trace xmlns:inkml="http://www.w3.org/2003/InkML" xml:id="stk11" contextRef="#ctx0" brushRef="#br0">23646 3756 0,'0'0'6,"0"0"1,0 0 0,0 0-1,0 0 2,0 0-2,0 0 1,0 0 1,0 0-1,0 0 0,0 0 0,0 0 0,210 0 0,-155 0 0,12 0 0,21 0 1,-10 0-1,10 0 0,12-56 0,32 12 0,-21 7 1,11-1-2,22-5 1,-12-7 0,23 0 0,-22 0 0,44-12 0,-33 19 0,33-13 2,11-7-2,-11 7-1,-11-12 1,22 6 0,-44 12 0,33 0 1,-33 0-2,-22 0 1,0 7 0,-23 5 1,-10 1 0,-12 6-2,-22 12 2,-10 1-2,-1 5 1,-22 7 0,11 0 0,-22-1 1,11 1-2,-10 0 3,-1 6-3,0 0 1,-11-6 0,11 6 0,-11 0 0,11 0 0,-11-6 1,11 6-2,-11 0 1,0 0 1,11 0-1,-11 0 0,0 0 0,0 0 0,0 0 0,0 0 0,0 0 0,0 0 0,0 0 0,0 0 15</inkml:trace>
    </iact:actionData>
  </iact:action>
  <iact:action type="add" startTime="148108">
    <iact:property name="dataType"/>
    <iact:actionData xml:id="d12">
      <inkml:trace xmlns:inkml="http://www.w3.org/2003/InkML" xml:id="stk12" contextRef="#ctx0" brushRef="#br0">29477 2978 0,'0'0'6,"0"0"0,0 0 1,0 0 1,0 0-1,0 0 0,0 0 1,0 0-2,0 0 1,0 0 0,0 0 0,0 0 0,0 0 0,0 0 1,0 0-1,0 0 0,0 0 0,0 0 0,0 0 0,0 0 0,0 0 0,0 0 1,0 0-1,-177-50 0,166 44 0,-11-1 0,11 1 0,0 6 0,0-6 0,-11 0 0,10-1 0,1 7 0,-11-6 0,11 0 1,-11 6-1,11-6 0,-22-1 0,11 1 0,0 0 1,-12 6 1,12-6-2,-11 6 0,0-6 0,11 6 1,-12 0 0,1 0-2,0 0 1,11 0 0,-11 0-3,0 0 4,10 0-2,-10 0 1,11 0 0,-11 0 1,0 0-1,0 0 0,-1 0 1,1 0-2,0 0 1,0 0 0,0-7 0,-1 7 0,1-6 0,11 6 2,0-6-3,0 6 1,0 0 0,0 0 0,-12-6 0,23 6 0,-11 0 0,-11 0 0,11 0 0,-11 0 1,-1 0-1,12 0 0,0 0 0,0 0 0,0 0 0,-11 0 0,11 0 0,-1 0 0,1 0 1,-11 0-1,11 0 1,0 43-2,-11-30 1,10-1 0,1 7 0,0-7 1,11 1-2,-11 5 1,11-11 0,0 5 1,0 7-1,0-13 0,0 6 0,11 1 0,-11-7 0,0 7 0,11-7 0,0 6 0,0-6 0,-11 1 1,11 5-1,0-6 0,0 7 0,0-1 0,0-5 0,0 5 0,0 0 1,0 1-2,0-1 1,0 1 1,0-7-1,0 6 0,0 1 0,0-7 0,0 7 0,0-7 0,0 6 0,0 1 0,0-7 0,0 0 1,0 13 0,77-13-2,-66 6 1,0 1 1,0-1-2,11 1 2,-11-1-2,11 7 1,1-7 0,-1 1 1,0-1-1,0 1 0,0-7 0,0 6 0,11-5 0,1-1 0,-1 0 0,11 7 0,0-7 0,-10 6 1,10-6-1,0 1 0,0 5 0,1-6 0,-1 1 0,11-7 0,-11 0 1,1 0-2,10 0 1,0 0 1,12 0-1,-1 0 0,-10 0 0,-1 0 1,-11 0-2,11 0 1,12 0 0,-12 0 0,12-50 1,-12 31-1,0 7 1,12-1-2,-12-5 1,0-1 0,1 0 0,-12-6 1,-11 7-2,0-7 2,0 0-2,-10 6 2,-12-6-1,11 7 0,-11-7 0,0 0 0,-11 6 0,0-6 0,0 0 0,0-6 0,0 0 0,-166-13 2,-11 13-3,-56 25 2,-132 6-2,365 0 15</inkml:trace>
    </iact:actionData>
  </iact:action>
  <iact:action type="add" startTime="152739">
    <iact:property name="dataType"/>
    <iact:actionData xml:id="d13">
      <inkml:trace xmlns:inkml="http://www.w3.org/2003/InkML" xml:id="stk13" contextRef="#ctx0" brushRef="#br0">28957 4434 0,'0'0'6,"0"0"1,0 0 0,0 0 1,0 0-2,0 0 1,0 0 0,0 0 0,0 0 0,0 0 1,0 0 0,0 0-2,0 0 1,0 0 0,0 0 0,0 0 0,0 0 0,0 0 0,0 0 0,0 0 1,0 0-1,188 0 0,-88 0 0,-12 0 0,12 0 1,-1 0-2,1-56 2,-11 44-2,43-7 1,-10 13 1,-11-6-1,-1-7 0,1 0 0,11 0 1,-1-5-2,-10 11 1,-11 1 0,-12 5 0,12 1 0,-34 0 1,12 0 0,-12 6-2,11 0 1,1 0 0,-12 0 0,1 0 0,-12 0 0,-22 0 1,0 0-2,1 0 3,-12 0-3,0 0 1,-11 43 0,11-43 0,-11 0 1,0 0-2,-11 7 1,11-7 1,0 0-1,-11 0 0,0 6 0,11-6 1,-11 0-2,0 0 1,12 0 0,-12 0 0,0 0 0,0 0 0,0 0 0,0 6 1,0-6-1,11 0 0,-11 0 0,0 6 0,0-6 0,0 6 0,0 1 0,0 5 0,0 7 0,0 6 1,0 6-1,0 0 0,0 0 1,0 6-2,0-5 1,0-7 0,-89 12 0,67-12 0,11 0 0,-11 6 2,-11 0-3,10 0 1,1-6 0,-11 6 0,0 13 0,0-7 0,-1 7 0,-10 5 0,0 1 0,0 0 1,-1 6-1,1 0 1,0-12-2,0 5 1,-1-5 0,-10 6 0,11 6 0,-12-6 0,12 6 1,-11 0-1,0 0 0,-1 0 0,1 0 0,0 0 0,-1 0 0,1 0 1,-11 0-2,-1 0 1,-10 0 0,10 13 1,-10-1-1,10-6 0,12 1 1,0-14-2,-12 7 1,12-6 0,0 0 0,-1-6 0,12-1 0,-11-6 2,-1 13-3,-10-12 1,11-1 0,11 7 0,-12-13 0,12 0 0,0 0 0,-1-6 0,1-6 0,0 5 1,11-11-1,-12 6 1,23-7-2,-11-6 1,11 0 0,11 1 0,-11-1 0,11 0 0,0-6 1,0 6-1,-1-6 1,1 0-2,11 0 1,-11 0 0,11 0 0,0 0 14</inkml:trace>
    </iact:actionData>
  </iact:action>
  <iact:action type="add" startTime="154219">
    <iact:property name="dataType"/>
    <iact:actionData xml:id="d14">
      <inkml:trace xmlns:inkml="http://www.w3.org/2003/InkML" xml:id="stk14" contextRef="#ctx0" brushRef="#br0">28935 4397 0,'0'0'5,"0"0"2,0 0 0,0 0 0,0 0 0,0 0 0,0 0 0,0 0 0,0 0 1,0 0-1,0 0 0,0 0 0,0 0 0,0 0 0,0 0 0,0 0 0,0 0 0,0 0 0,0 0 1,0 0-1,0 0 0,0 0 0,0 0 0,0 0 0,0 0 1,0 0-2,0 0 1,0 0 0,0 0 2,0 0-3,0 118 1,0-80 1,0 5-2,0 7 1,0 12 0,0 7 1,0-7 0,0-6-3,0 0 4,0 0-3,0 6 2,-78-12-2,67 0 2,-11-6-1,11-7 0,0 7-1,-11-1 1,11 7 1,0 0-1,0 6 0,0-6 1,0-7-2,0 7 1,0 0 0,11 6 0,-12-6 0,1-1 0,0 1 1,0-12-1,0 11 0,11-5 0,-11 0 0,11 12 0,-11-7 0,11-11 2,0 5-4,0-5 2,0-7 0,0 0 1,0 6 0,0-6-2,0 1 2,0-1-2,0 0 1,0 0 0,0-6 0,0 6 1,0-6-2,0-7 3,0 7-3,0 0 1,0-6 1,0 0-2,0-1 1,0 1 0,0 0 0,0-1 0,0 1 0,0-7 0,0 7 1,0-13-1,0 7 0,0-1 1,0 1-2,0-1 1,0 1 0,0-1 0,0 1 0,0-1 0,0 7 0,0-7 0,0 1 0,0 5 0,0 1 0,0-7 1,0 7-2,0 0 1,0-1 0,0-5 1,0 6-1,0-7 0,0 0 1,0 7-2,78-6 1,-67-1 1,-11-6-2,0 7 2,11-1-2,-11-6 2,0 1-1,0-1 0,0 0 0,11 0 0,-11 1 0,0-7 0,0 6 1,0-6-2,0 0 16</inkml:trace>
    </iact:actionData>
  </iact:action>
  <iact:action type="add" startTime="178493">
    <iact:property name="dataType"/>
    <iact:actionData xml:id="d15">
      <inkml:trace xmlns:inkml="http://www.w3.org/2003/InkML" xml:id="stk15" contextRef="#ctx0" brushRef="#br0">19994 12322 0,'0'0'6,"0"0"-1,0 0 3,0 0-2,0 0 2,0 0-2,0 0 2,166 0-2,-122 0 1,1 0 1,21 0-1,0 0 1,12 0 0,-12 0-1,12 0-1,10 0 2,-10 0-1,10 0-1,-10 0 1,21 0 1,1 0-1,-12 0 0,1 0 0,-1 0 1,12 0-2,11 0 2,10 0-2,-10 0 1,22 44 0,-12-32 1,23 1-1,11 6 0,-22 5 1,11-11-2,-33-1 1,32 1 0,1-7 0,-11 6 0,11-12 0,-22 7 1,32-7-1,1 12 0,-22-12 0,11 13 0,-11-7 1,33 13-2,-11-1 1,-11-5 0,-1-1 0,12 13 1,45-6-1,-68-13 1,45 6-2,-22 7 1,33-13 0,-33-6 0,33 6 0,12 1 0,-12-7 0,0 0 1,-11 0-1,11 0 0,-33-50 0,-11 37 0,0-5 0,-34 5 1,12-5-2,0 5 1,-23 1 0,-32-1 1,-1 1-1,0 6 0,-21-1 1,-1 1-2,-11 6 1,-11-6 0,0 6 0,1 0 1,-12-6-2,0 6 2,-11-7-2,11 7 2,-11 0 12</inkml:trace>
    </iact:actionData>
  </iact:action>
  <iact:action type="add" startTime="179206">
    <iact:property name="dataType"/>
    <iact:actionData xml:id="d16">
      <inkml:trace xmlns:inkml="http://www.w3.org/2003/InkML" xml:id="stk16" contextRef="#ctx0" brushRef="#br0">29068 12721 0,'0'0'6,"0"0"-1,0 0 3,0 0-1,0 0 0,0 0 13</inkml:trace>
    </iact:actionData>
  </iact:action>
  <iact:action type="add" startTime="179374">
    <iact:property name="dataType"/>
    <iact:actionData xml:id="d17">
      <inkml:trace xmlns:inkml="http://www.w3.org/2003/InkML" xml:id="stk17" contextRef="#ctx0" brushRef="#br0">28437 12708 0,'0'0'6,"0"0"-1,0 0 15</inkml:trace>
    </iact:actionData>
  </iact:action>
  <iact:action type="add" startTime="180506">
    <iact:property name="dataType"/>
    <iact:actionData xml:id="d18">
      <inkml:trace xmlns:inkml="http://www.w3.org/2003/InkML" xml:id="stk18" contextRef="#ctx0" brushRef="#br0">29754 13331 0,'0'0'6,"0"0"-1,0 0 3,0 0-2,0 0 1,0 0 1,0 0-2,0 0 1,0 0 1,0 0 0,0 0-2,0 0 1,0 0 0,0 0 0,0 0 0,177 0 0,-100 0 1,-10 0-1,-1 0 0,0 0 2,1 0-3,-12 0 2,-11 0-2,-10 0 2,-1 0-2,0 0 1,-22 0 0,11 0 0,-11-50 1,0 50-1,0 0 0,0 0 0,-11 0 0,12-6 0,-12 6 0,0 0 14</inkml:trace>
    </iact:actionData>
  </iact:action>
  <iact:action type="add" startTime="180917">
    <iact:property name="dataType"/>
    <iact:actionData xml:id="d19">
      <inkml:trace xmlns:inkml="http://www.w3.org/2003/InkML" xml:id="stk19" contextRef="#ctx0" brushRef="#br0">30506 12839 0,'0'0'6,"0"0"0,0 0 1,0 0 0,0 0 0,0 0 1,0 0-2,0 0 1,0 0 1,0 0-1,0 0 0,0 0 0,0 0 1,210 75-2,-154-50 1,-12-7 1,-11 1-2,-11-6 2,0-1-1,1 0 3,-1 1-5,-11-1 2,0 1 0,0-7 0,-11 6 1,11 1-2,0 6 1,-11-7 0,0 0 1,0 7-1,0 0 0,0 0 0,0-1 0,0 7 0,0 12 0,0 7 0,-100 18 0,34 44 0,-34 50 1,-32 49-2,-12 7 3,-11 68-3,-166 212 1,321-492 13</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95" units="cm"/>
          <inkml:channel name="Y" type="integer" max="4095" units="cm"/>
          <inkml:channel name="T" type="integer" max="2.14748E9" units="dev"/>
        </inkml:traceFormat>
        <inkml:channelProperties>
          <inkml:channelProperty channel="X" name="resolution" value="148.36957" units="1/cm"/>
          <inkml:channelProperty channel="Y" name="resolution" value="262.5" units="1/cm"/>
          <inkml:channelProperty channel="T" name="resolution" value="1" units="1/dev"/>
        </inkml:channelProperties>
      </inkml:inkSource>
      <inkml:timestamp xml:id="ts0" timeString="2022-03-04T23:39:00.856"/>
    </inkml:context>
    <inkml:brush xml:id="br0">
      <inkml:brushProperty name="width" value="0.05292" units="cm"/>
      <inkml:brushProperty name="height" value="0.05292" units="cm"/>
      <inkml:brushProperty name="color" value="#FF0000"/>
    </inkml:brush>
  </inkml:definitions>
  <iact:action type="add" startTime="6402">
    <iact:property name="dataType"/>
    <iact:actionData xml:id="d0">
      <inkml:trace xmlns:inkml="http://www.w3.org/2003/InkML" xml:id="stk0" contextRef="#ctx0" brushRef="#br0">3097 5101 0,'0'0'4,"0"0"4,0 0 1,0 0-4,0 0 1,0 0 4,0 0-4,0 0-1,0 0 3,0 0 1,0 0-4,0 0 5,0 0-5,0 0 1,0 0 3,0 124-4,0-62 4,0 25-3,0 13 2,-77 25-1,66 18 9,11-19-15,-11 63 18,-1-25-16,1 12-3,11 1 3,0 49 4,0-19 0,0-37-1,0 31 4,0-12-4,0-31 0,0-38 1,0-6 1,0 13-1,0-32 0,0-24 0,0-1 0,0-18 2,0-7-2,0 1 0,0-13-1,0 0 1,0-12 1,0 6-1,0 0 0,0-7 0,0 1-2,0-6 4,0 5 0,0 1-3,0-7 2,0 1 0,0-1-2,0 1-2,0-7 3,0 0 3,0 7-2,0-7-3,0-6 4,0 6-3,0 0 1,0 1-1,0-7 0,0 6 1,0-6 0,0 6 3,0-6 2,0 6-8,0-6 13</inkml:trace>
    </iact:actionData>
  </iact:action>
  <iact:action type="add" startTime="12513">
    <iact:property name="dataType"/>
    <iact:actionData xml:id="d1">
      <inkml:trace xmlns:inkml="http://www.w3.org/2003/InkML" xml:id="stk1" contextRef="#ctx0" brushRef="#br0">23557 4030 0,'0'0'6,"0"0"4,0 0-7,0 0 7,0 0-4,0 0-1,0 0 4,0 0-1,-210 0-3,143 0 4,12 0-4,-11 0 4,-1 0-2,1-44-1,-12 38 3,12-7-2,-33 7 0,-12 0 0,11 6 1,12 0-4,-23 0 8,23 0-7,-12 0 1,0 50 1,-10-32 0,10 1 0,12 6-1,10 0 0,-21 6 2,-1 13 2,11 5-4,1 7 2,-1 1 0,12-1-2,-12 12 3,23-6-6,0-6 4,-1 7 1,-10 5-2,-1 7 2,12 12-1,0-12 0,-1 12 0,-10 12-1,21-18 3,12 7-2,-11 17 0,-1 7 2,1 0-5,0 1 4,11-1 4,-23 25-9,23 6 4,0-6 0,-1 12 0,1 1 0,-11 18 0,22 0-1,-12 12 2,12-18-2,0 50 2,11 6-1,11-44 0,0 19 1,11 13-1,0-7 1,0-31 0,0 31-5,88-6 6,-55-44-2,12 38 1,10-12-1,0-45 0,1-5 1,-1-26 0,11 1-4,12-19 3,-12-19 1,12 0 0,10-18-1,34 0 1,-11-19-1,21-19-2,1-6 3,11 0-1,11-94-1,55 1 3,-44 0-4,44-44 1,-66 31 3,78-75-2,-79 63 2,23-63-5,-44 51 6,11-32-3,11-12 0,-12-13-3,-10 0 3,-11 31 3,11-93-3,-45 69 0,-22 12-1,23-13 0,-23-6 3,0 1-2,-21 17 0,10-48 0,-22 17 2,-11 26-6,-11-13 9,0-49-8,0 55 4,0 19 0,0-18-4,-99 5 4,76 45-2,-10 5 6,0 19-9,-11-18 7,-12-7-6,12 31 4,0 19 0,11 13 0,-45-7-4,12 19 4,-12 0-1,-10 13 4,-67-1-7,-88 38 4,-89 99-1,-155 113-1,487-206 18</inkml:trace>
    </iact:actionData>
  </iact:action>
  <iact:action type="add" startTime="18405">
    <iact:property name="dataType"/>
    <iact:actionData xml:id="d2">
      <inkml:trace xmlns:inkml="http://www.w3.org/2003/InkML" xml:id="stk2" contextRef="#ctx0" brushRef="#br0">14594 11563 0,'0'0'8,"0"0"-1,0 0-3,0 0 3,0 0-1,0 0 3,0 0-3,0 0 0,0 0 5,0 0-5,0 0-1,0 0 2,0 0 5,0 0-7,0 0 0,0 0 1,0 0 5,255 87-3,-167-68-5,1-7 6,10-6 0,23-6-3,-11 0 0,32 0 0,-32 0 1,22 0 2,22-43-3,-22 30 2,-12 1-2,-10-1 1,-22 7 0,-1 0 2,-22 0-3,-10 0 0,-12-1 1,-11 1 1,0 0-1,-10 0 2,-12 6-2,11-7-2,-11 1 3,0 6-2,-11-6 2,11 6-2,-11 0 1,0-6 0,11 6 0,-11 0 1,11-7 0,-11 7 0,0 0-1,11 0-2,-11 0 1,0 0 15</inkml:trace>
    </iact:actionData>
  </iact:action>
  <iact:action type="add" startTime="19589">
    <iact:property name="dataType"/>
    <iact:actionData xml:id="d3">
      <inkml:trace xmlns:inkml="http://www.w3.org/2003/InkML" xml:id="stk3" contextRef="#ctx0" brushRef="#br0">11252 11401 0,'0'0'8,"0"0"-4,0 0 4,0 0 0,0 0-3,0 0 1,0 0 4,0 0-5,0 0 5,0 0-5,0 0 4,0 0-5,0 0 3,0 0 2,0 0-3,0 0 3,0 0-4,0 0 5,0 0-6,-210-93 3,177 68 3,-22 0-6,10 0 5,1 6-2,-22-12 0,-1 0 0,-10 0 0,10 6 0,-21 6 3,-1-6-7,-10 0 5,10 7-1,12-7 1,-12 6-1,12 7 1,-1-1-3,12 1 2,-23-1 0,-10-5 0,10 5 1,12 1-2,-1-1 2,12 7 0,0 0-2,-1 0 3,12 6-3,-11 0 1,-1 0-1,-10 0 4,10 0-4,1 0 1,11 0 0,10 0-1,1 0 3,0 0-1,0 49-3,10-42 1,1 5 1,0-6 0,11 7 1,0-7-1,0 6 2,-1 1-3,1-1 1,11 1 0,-11 6-1,0-1 2,0 1-2,11 6 3,-11 0-1,-1 6 1,1 6-1,11 7-3,-11 12 4,11-6-2,-11-1 0,11-5-1,11 6 2,0 12-2,-11 7 1,11-1-2,0 0 6,0 26-6,0-13 7,0-13-7,0 1-4,0 5 7,0 14-2,0-1 4,0-6-5,88-7 10,-54 1-11,-12-13 5,11 1-5,0-14 6,0-5-7,0 0 1,12-1 3,10-5 3,0-7-3,12-6 0,10 0 0,12-13-1,-1 0 1,23-12-2,33 0 5,-22 0-3,21-68-2,-21 24 3,44-24 2,-55 18-6,-1-12 3,1-7 0,-11 1 3,-23 12-4,-11-6-2,1-7 5,-12 7-1,1 6-1,-12-19-1,-11 7 2,-11-7-1,0 19 0,-11-13 1,-11 1-2,0-1 1,0-5 0,0-1 0,0-31 2,-88 0-4,55 32 3,-23-7 0,-10 0-1,-34-13-2,1 20 4,-1 11-3,-22 7 2,-66 7-1,22 30 1,-166 81-1,-88 106 0,-266 231-1,686-399 12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95" units="cm"/>
          <inkml:channel name="Y" type="integer" max="4095" units="cm"/>
          <inkml:channel name="T" type="integer" max="2.14748E9" units="dev"/>
        </inkml:traceFormat>
        <inkml:channelProperties>
          <inkml:channelProperty channel="X" name="resolution" value="148.36957" units="1/cm"/>
          <inkml:channelProperty channel="Y" name="resolution" value="262.5" units="1/cm"/>
          <inkml:channelProperty channel="T" name="resolution" value="1" units="1/dev"/>
        </inkml:channelProperties>
      </inkml:inkSource>
      <inkml:timestamp xml:id="ts0" timeString="2022-03-04T23:44:48.070"/>
    </inkml:context>
    <inkml:brush xml:id="br0">
      <inkml:brushProperty name="width" value="0.05292" units="cm"/>
      <inkml:brushProperty name="height" value="0.05292" units="cm"/>
      <inkml:brushProperty name="color" value="#FF0000"/>
    </inkml:brush>
  </inkml:definitions>
  <iact:action type="add" startTime="11773">
    <iact:property name="dataType"/>
    <iact:actionData xml:id="d0">
      <inkml:trace xmlns:inkml="http://www.w3.org/2003/InkML" xml:id="stk0" contextRef="#ctx0" brushRef="#br0">6882 2567 0,'0'0'2,"0"0"-2,0 0 1,-200 0 0,123 0 0,-45 0-1,-708 162 1,664-113-1,-55 32 5,44 0 1,-11 19 2,33-7-2,0 7 2,22-1-1,-11 26-1,23-1 2,-1 20-1,44-32 0,-32 81 1,43-38-1,12-5 0,22-7 0,0 69 0,22-38-1,0-6 2,11 19-2,0 12 2,0-31-1,99-6 0,-44-13 1,1 1-2,21-7 2,1-12-1,10-7 0,12 1-1,10-1 1,12 7 1,11 0-1,11 0 1,0-19-1,11-7-1,-12-30 2,34 6-2,-33-25 2,22-12-1,-33-32 0,55-12-1,-44 0 8,77-87-12,-77 31 5,22-44 3,-11-24 11,-22 6-20,33-44-1,-67 25 13,45-75-13,-33 50 11,22-43-10,0-51 5,-23 26 2,-21 0-2,-12-7 1,-21 13 0,-34 19 0,0-32 1,-22 7-2,0 18 2,0 7-1,-133-32 1,78 50-1,-23-37-1,-10 44 2,10 30-1,-21-6 0,-12 1 0,0 12 0,1 18 0,10 38 0,-66-13 1,22 38-1,-22 18 0,11 26-1,-88 18 2,11 93-1,-12 32 0,244-125 13</inkml:trace>
    </iact:actionData>
  </iact:action>
  <iact:action type="add" startTime="14562">
    <iact:property name="dataType"/>
    <iact:actionData xml:id="d1">
      <inkml:trace xmlns:inkml="http://www.w3.org/2003/InkML" xml:id="stk1" contextRef="#ctx0" brushRef="#br0">13919 11183 0,'0'0'4,"0"0"3,0 0 0,0 0 0,0 0 0,0 0 0,0 0 0,0 0 0,0 0 0,0 0 1,0 0-1,0 0 0,0 0 0,0 0 0,0 0 1,0 0-2,0 0 1,0 0 0,0 0 0,0 0 1,0 0-1,0 0 0,-199-87 0,133 81 0,-12 6 0,-22 0 2,-21 0-3,-1 0 1,-11 0 0,23 0 1,-56 0-1,44 0 0,-11 0 0,0-7 0,23 1-1,-12-6 2,0 6-2,1-1 2,21 7-1,0 0 1,1 0-1,10 0-1,-10 44 2,-12-13-2,22 0 2,-10 7-2,-1-1 2,1 6-1,10-5 1,12 5-1,-23 7 0,12-6 0,-1 6-1,-10-1 2,-1 7-1,0 0-1,1 13 2,-12-1-2,11 7 2,1 6 0,-12 19-1,12-7 0,10 0 0,23 7-1,-12 0 1,12-7 1,22-6-1,-12 0 0,12 7 0,-11 12 1,-1 12-1,23-25-1,-11 13 2,0 6-2,-1-6 2,12 19-1,11-13-1,0 18 2,11-11-2,11 11 3,0 38-2,0-31 0,0 0-1,99-12 1,-32 24 1,-1-5-2,-10-14 2,21 1-1,1-13-1,-12-12 3,33 19-3,23 12 2,-22-25-1,-1-13 1,34 26-3,-11-32 4,44 19-2,-33-12-1,33 12 2,0-6-2,22 0 3,-11-32-3,22-5 1,-11-19 1,-11-19-1,22-13 0,-22-18 0,0 0 0,-11-81-1,11 13 2,23-50-1,-23 6 1,-22 0-2,-12-19 2,1-6 8,-22 6-16,-22-6 16,10-6-15,12-38 14,-45 38-14,23-50-1,-34 31 15,1-18-14,-12 12 14,-22-38-14,-11-12 11,-11 19-11,-11-31 4,0-7 1,0 7 4,-88-32 1,55 1-9,-11 49 4,-23 13 3,-10-19-4,21 44 3,-21 6-1,-1 6 0,-10 12 0,-1 7 0,-21 6 1,21 44-2,-21-13 2,-23 19-1,-11 31 0,-22 18 0,-122 32 0,-88 75 0,-33 80-1,409-149 15</inkml:trace>
    </iact:actionData>
  </iact:action>
  <iact:action type="add" startTime="16769">
    <iact:property name="dataType"/>
    <iact:actionData xml:id="d2">
      <inkml:trace xmlns:inkml="http://www.w3.org/2003/InkML" xml:id="stk2" contextRef="#ctx0" brushRef="#br0">9183 12964 0,'0'0'5,"0"0"2,0 0 0,0 0 0,0 0 0,-122-112 0,100 80 0,-11-11 0,-11-13 1,0 0-1,-1-13 2,1 1-4,-11-13 5,10-6-5,1 12 1,0-31 1,-11-6 0,10 19 0,12-7 3,-11 1 3,22 11-12,-11-24 4,21 13 8,1-1-12,11 19 8,0 13-4,0 5 3,0-11-1,0 5 0,89-6 1,-45 7-2,0 12 2,1 6-1,-12 0 0,11 13 0,-11 0 0,12 6-1,10-1 1,-11 20 1,0-7-1,-10 19 1,10-6-1,-11 6-1,11 0 2,-10 0-2,21 0 2,0 50-2,-10-31 1,-1-7 2,-11 7-2,11-1 0,-22-5-1,0-7 2,1 0-2,-1 0 1,-11 1 1,0-1-2,0-6 1,0 6 1,-11-6-1,11 0 0,-11 0 0,11 0 1,0 0-2,-11 0 15</inkml:trace>
    </iact:actionData>
  </iact:action>
  <iact:action type="add" startTime="17363">
    <iact:property name="dataType"/>
    <iact:actionData xml:id="d3">
      <inkml:trace xmlns:inkml="http://www.w3.org/2003/InkML" xml:id="stk3" contextRef="#ctx0" brushRef="#br0">8818 10019 0,'0'0'5,"0"0"2,0 0 0,0 0 0,0 0 0,0 0 0,0 0 0,0 0 0,0 0 1,0 0-1,0 0 0,0 0 0,0 0 0,221 0 0,-143 0 0,-1 50 0,1-44 2,-23 0-4,11 0 6,-10 1-7,-1 5 6,-11-6-6,-11 7 4,12 5-2,-12-5 1,0 5 1,-11 1-2,0 0 1,1-7 1,-12 1-1,0-1 1,0 1-2,0-7 1,-11-6 0,0 6 0,0 0 1,11-6-2,-11 7 2,0-7-1,0 12 0,0 0 0,0 13 3,0 13-5,-111 12 1,56 6 2,-23 37-2,23-12 1,0 0 0,-12 18 2,1 13-3,22-18 1,-12 5 1,23-18-2,0-6 2,11 19-2,0 36 2,0 7-1,22 62-1,0-199 15</inkml:trace>
    </iact:actionData>
  </iact:action>
  <iact:action type="add" startTime="19349">
    <iact:property name="dataType"/>
    <iact:actionData xml:id="d4">
      <inkml:trace xmlns:inkml="http://www.w3.org/2003/InkML" xml:id="stk4" contextRef="#ctx0" brushRef="#br0">16984 10797 0,'0'0'5,"0"0"1,0 0 1,0 0 0,0 0 0,0 0 0,0 0 0,0 0 0,0 0 1,177 0-1,-144 0 0,-10 56 0,10-37 0,0-1 1,0 14-2,11 5 1,1 7 3,-1 12 2,-11 0-11,11 25 6,1-7 2,-23 1-4,11 25 5,0 12-7,0 0 5,-10-6-1,-1-7-1,0 7 1,-11 31 1,22 25 0,-22-38-2,11-5 1,-11 5 1,0 50-1,0-30 0,-11 5 0,12-18 0,-12 31 0,0 18 1,0-12-1,0-31 0,0 19 0,0 43 0,0-49 0,-89-13-1,67 12 1,0 13 1,0-19-2,-1 0 3,1-12-3,-11-13 2,11-6-1,0-6 0,-11-19 0,11-6 0,-1-12 0,1-7-1,0-12 2,0-7 1,11-18-4,0 0 3,0 0-2,0-12 2,0-1 3,0-6-8,11 0 9,-11 1-11,11-1 6,-11-6 2,11 0 6,0 0-14,-12 0 3,12 0 3,-11 0 1,11 0 2,-11 0-7,11 0 19</inkml:trace>
    </iact:actionData>
  </iact:action>
  <iact:action type="add" startTime="20116">
    <iact:property name="dataType"/>
    <iact:actionData xml:id="d5">
      <inkml:trace xmlns:inkml="http://www.w3.org/2003/InkML" xml:id="stk5" contextRef="#ctx0" brushRef="#br0">16885 15504 0,'0'0'4,"0"0"4,0 0-1,0 0 0,0 0-1,0 0 2,0 0-1,0 0 0,0 0 0,0 0 1,0 0-1,0 0 0,0 0 0,0 137 0,0-87 0,0 6 0,0 0 0,0 6 0,0 0 0,0 0 2,88 7-2,-66-7 0,0 0 0,12 7-1,10-1 2,0-5-1,-11-14 0,12-5 0,-12-13 1,11-6-1,0-6-1,12-7 2,-1-12-1,0 0 0,12 0 0,10-50-1,1 13 2,-12 0-1,11 5 1,1-11-1,-12 12 0,12-13 0,-78 44 12</inkml:trace>
    </iact:actionData>
  </iact:action>
  <iact:action type="add" startTime="20713">
    <iact:property name="dataType"/>
    <iact:actionData xml:id="d6">
      <inkml:trace xmlns:inkml="http://www.w3.org/2003/InkML" xml:id="stk6" contextRef="#ctx0" brushRef="#br0">16652 14912 0,'0'0'5,"0"0"2,0 0 0,0 0 0,0 0 0,0 0 0,0 0 0,0 0 0,0 0 2,0-93-3,0 80 1,0 7 0,0-6 0,0-1 0,0 7 0,0-6 0,0-1 0,0 7 0,0-6 1,0-1-1,0 1 0,0-1 0,-99 7 0,54 0 0,-10-1 0,11 7 0,-11 0 0,-12 0 0,1 0 3,-1 0 5,1 0-15,0 0 18,10 0-17,-10 0-1,-1 44 15,1-38-14,22-6 15,-23 7-15,1 5 14,-11 0-13,10 1-2,12-1 13,-12 7-12,12-7 6,-11 7 2,10 0 7,1-1-16,0-5 2,10-1 7,12 1-3,-11-1 1,11 1 0,0-7 1,-12 13-1,-10-1-1,0 1 2,-12 18-1,12 7 0,-11 6 1,10 0-1,-10 6 0,11 6 0,-1-6 0,23 0 0,-11-13 0,22 7 0,-12 13-1,12-1 2,0 6-1,0 1 1,11-13-1,0 0-1,0 0 2,11-6-2,0-7 2,0 1-2,0-7 1,0-6 1,0 13 0,77-13 2,-55-6 4,12 6-13,-1 0 1,22 0 6,0 0-2,12-6 2,-1 0-2,12-6 2,-1-7 0,12-5-2,21-7 1,1 0 1,-11 0-1,-1 0-1,23-63 1,-11 38 1,-12-12-1,23 0-1,-23-7 3,12 1-3,-22-1 2,-1 0-1,-10-5 0,-12-1 0,11 0 0,-10-6 0,-1 6-1,1 0 2,-1-6 0,-11-12-1,1-1 0,-1-5-1,-11-20 2,1 13-2,-12 7 2,11-20-2,-22 7 2,-11 6-1,0 6 0,-11-18 1,0 18-2,0 1 2,0 5-2,-110 1 2,54 12-1,-43 0 0,-34 12 0,-44 13-1,-56 31 3,233 0 10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95" units="cm"/>
          <inkml:channel name="Y" type="integer" max="4095" units="cm"/>
          <inkml:channel name="T" type="integer" max="2.14748E9" units="dev"/>
        </inkml:traceFormat>
        <inkml:channelProperties>
          <inkml:channelProperty channel="X" name="resolution" value="148.36957" units="1/cm"/>
          <inkml:channelProperty channel="Y" name="resolution" value="262.5" units="1/cm"/>
          <inkml:channelProperty channel="T" name="resolution" value="1" units="1/dev"/>
        </inkml:channelProperties>
      </inkml:inkSource>
      <inkml:timestamp xml:id="ts0" timeString="2022-03-04T23:48:19.266"/>
    </inkml:context>
    <inkml:brush xml:id="br0">
      <inkml:brushProperty name="width" value="0.05292" units="cm"/>
      <inkml:brushProperty name="height" value="0.05292" units="cm"/>
      <inkml:brushProperty name="color" value="#FF0000"/>
    </inkml:brush>
  </inkml:definitions>
  <iact:action type="add" startTime="4701">
    <iact:property name="dataType"/>
    <iact:actionData xml:id="d0">
      <inkml:trace xmlns:inkml="http://www.w3.org/2003/InkML" xml:id="stk0" contextRef="#ctx0" brushRef="#br0">12636 4447 0,'0'0'5,"0"0"1,0 0 1,0 0 0,0 0 0,0 0 0,0 0 0,0 0 0,0 0 0,0 0 1,0 0-1,0 0 0,0 0 0,0 0 0,0 0 0,0-94 0,0 76 0,-89-1 0,67 7 0,0-1 1,-11-6-1,-1 1 0,-10-1 0,-22 0 0,10 1 1,1-1 8,-11 0-16,-1 1 18,12 5-15,-11 1-3,-1-1 6,12 7 0,-12 0 1,1 0 1,0 6-1,-1 0 0,12 0-1,0 0 2,-12 0-1,1 0 1,-12 43-1,12-12-1,0 1 2,-1 11-2,1-6 2,-1 13-1,1 6-1,0 0 2,10-6-2,1 6 3,-11 0-3,-1 6 2,-10 7-1,21-1-1,12-12 2,0 1-2,-11-1 2,21-13-1,-10 19 0,11 1 0,-11-7 1,21 0-1,1 12-1,0 1 2,11 5-2,0 1 1,-11 0 1,22 6-2,-11-7 3,11-11-3,0 11 7,0-11-12,0 11 6,0-5 0,0-7 0,99 0 10,-65 1-16,10-7 6,0 6-4,12 6 5,10-5 0,0 5-2,23 1 6,-12-7 3,12-6-14,33 6-1,-1-12 7,-10-6 0,22-20 0,-1-11 2,68-13-3,-68 0 2,45-75-2,-33 19 1,22-12-1,11-32 1,-22-12 1,11-12-2,-33 18 1,11-19 2,11-18-3,-56 18 2,1 7-2,-11-6 2,-12-1-2,-33 19 1,0-6 1,-10 0-1,-23 6 6,-11-12-12,0 0 15,-89 6-15,12-38 13,-23 20-13,-22 17 14,-55-5-14,11 31 14,-77 0-14,-56 37-1,-66 38 14,-22 74-13,387-62 19</inkml:trace>
    </iact:actionData>
  </iact:action>
  <iact:action type="add" startTime="10515">
    <iact:property name="dataType"/>
    <iact:actionData xml:id="d1">
      <inkml:trace xmlns:inkml="http://www.w3.org/2003/InkML" xml:id="stk1" contextRef="#ctx0" brushRef="#br0">17194 3967 0,'0'0'5,"0"0"2,0 0 0,0 0 0,0 0 0,0 0 0,-199 0 0,122 0 0,-12 0 0,12 0 1,-45 0 1,0 0-3,12 0 2,10 50-2,-22-44 1,12-6-1,-34 0 2,11 0-1,23 0-1,-1 0 2,0-43-1,1 24 0,-12 1-1,22 5 2,12 1-1,10 5 0,-10 1-1,10 0 1,1 6 1,10-6-1,-21-1 1,10 7-1,1-6-1,11 6 2,-12-6-2,12 0 2,-12 0-1,12-1 0,11 1 0,-1 0 0,12 6 1,0 0-2,-12 0 2,12 0-1,0 0-1,0 0 2,-1 62-2,12-37 2,0 12-1,0 1 1,0 24-1,-12 13-1,12 6 2,-11 0-1,11 0 0,-1 6-1,1-6 1,0 37 1,0-12-2,11 0 3,0-1-3,-1-5 2,12 0-1,-11 24-1,11 7 2,0-19-1,11 6 3,-11-12 13,0 6-22,0 19-1,11-13 2,0-12 9,0-13 7,0-5-17,0-7-1,0-1 11,77 8-10,-43-1 15,-1-13-16,-11-17 12,0-1-11,11-7 5,0 1 2,12 12-2,-1-18 2,0-13-2,0 0 1,23 0 1,-12-12-2,12-13 3,21-6-2,1 0 0,-12 0 0,1-56 0,-1 19-1,12-19 1,-23 6 1,0-6-2,-10 0 1,-1 0 1,-11-6-1,-11-1 1,1-5-1,-12-7 0,-11 7-1,-11-1 1,0 1 0,0-7 0,0 7 1,0-1-1,-89-12 1,56 0-1,11 0 0,11 7-1,-11 5 1,22 13 1,-11 6-1,11 1 0,0 5-1,0 7 3,0 5-3,0-5 2,0-6 0,99 5-2,-54-5 2,21 5-2,11 1 2,-10 12-1,32 0-1,23-6 3,0 6-3,0 6 1,-1 1 0,12 5 0,22 7 1,-44-13-2,32 13 1,-32-13 0,11 7 0,33-13 1,-45 0-1,1-6 1,11-6-2,-12-1 2,-21-5-2,0-7 1,-1-6 0,1-6 0,-23-7 1,-11-6-1,1-12 3,-23 13-6,-11-7 3,-11-7 2,-11 20 4,0-25-13,0-13 6,-111 12 2,45 7-2,-23-6 2,-54-7-1,10 32 0,-100-7 0,-10 38 1,-89 37-1,-22 49-1,-67 57 1,421-106 14</inkml:trace>
    </iact:actionData>
  </iact:action>
  <iact:action type="add" startTime="13621">
    <iact:property name="dataType"/>
    <iact:actionData xml:id="d2">
      <inkml:trace xmlns:inkml="http://www.w3.org/2003/InkML" xml:id="stk2" contextRef="#ctx0" brushRef="#br0">13775 10573 0,'0'0'5,"0"0"2,0 0 0,0 0 0,0 0 0,0 0 0,0 0 0,0 0 0,0 0 1,0 0-1,0 0 0,0 0 0,-210-62 0,155 43 0,-23 7 0,12-7 0,-12 6 2,12 7-4,-23-6 4,1 6-3,-1-1 2,1 7-2,-34 0 2,34 0-1,-12 0-1,-11 0 2,23 0-1,-1 0 0,-32 0 0,10 0 1,0 0-1,1 0-1,10 0 2,1-6-2,-1-13 2,-11 1-1,23 5 1,-1 7-2,12 6 1,-12 0 1,1 0-2,10 0 3,-10 0-2,-23 0 0,11 0 0,12 62-1,-23-31 1,23 1 0,-23 5 2,0 6-2,12 1 0,10 0 0,12 5-1,-12 7 2,12-6-2,11 13 2,-1-1-2,1 13 1,-1-7 2,12 7-3,22-7 2,0-12-2,11 0 3,-1-6-3,12 0 0,11 6 2,0 0-2,0 0 2,0-6-1,0 12 2,0 13-3,111-1 0,-78 1 2,0-6-1,12 12 0,-1 6 0,22 12 0,1-5 0,-1-13 1,34 25-1,-12-19-1,1-6 2,-1-19-2,12 19 2,-12-13-1,1 1 0,10-1-1,-10-6 1,11 7 2,-1-7-3,1-6 2,-1-6-2,1 0 1,22 0 0,-12-13 0,-10-12 1,22-6-2,-12-1 2,34-11-1,0-7 0,-22 0 7,22-50-12,-1 6 11,12-12-12,-11-6 14,33-38-14,-33 13 18,-22 6-18,33-37-1,-23 6 12,12-38-11,-11 13 13,-22 7-13,-1-20 5,-10 7 5,0-13 1,-23 7-12,-22 6 4,1-19 5,-12-25-3,-22 25 1,-11-6 0,-11 6 0,0 19 1,-111 6-2,45-6 1,0 31 1,-45-6-2,0 12 3,-32-6-3,-68 18 2,-10 57-1,-56 37-1,-110 106 2,-78 105-1,465-211 12</inkml:trace>
    </iact:actionData>
  </iact:action>
  <iact:action type="add" startTime="16201">
    <iact:property name="dataType"/>
    <iact:actionData xml:id="d3">
      <inkml:trace xmlns:inkml="http://www.w3.org/2003/InkML" xml:id="stk3" contextRef="#ctx0" brushRef="#br0">9349 12416 0,'0'0'5,"0"0"2,0 0 0,0 0 0,0 0 0,0 0 0,0 0 0,0 0 0,0 0 1,0 0-1,0 0 0,0 0 0,-166 0 0,100 0 0,-1 56 0,-10-31 0,10 6 2,-10-12-2,0 5 1,-12 8-2,1-20 2,-1 0-1,0 1-1,-10-7 1,10 0 1,1 1-2,-23-7 1,12 0-1,10 0 3,-11 0-2,1 0 0,21 0-1,1-44 2,-12 25-1,-10 1 0,21-1 0,12 0-1,11 7 2,10-7 0,1 7-1,0-1 0,0 1-1,10-1 2,-10 7-2,22 0 6,-11 0-9,11-1 4,0 7 2,11-6 6,-12 6-14,1 0 15,11 0-15,0 0-1,-11 0 15,11 0-14,0 0 4,0 0 8,0 0-11,11 0 15,0 0-6</inkml:trace>
    </iact:actionData>
  </iact:action>
  <iact:action type="add" startTime="16761">
    <iact:property name="dataType"/>
    <iact:actionData xml:id="d4">
      <inkml:trace xmlns:inkml="http://www.w3.org/2003/InkML" xml:id="stk4" contextRef="#ctx0" brushRef="#br0">6417 12011 0,'0'0'4,"0"0"3,0 0 0,0 0 0,0 0 0,0 0 0,0 0 0,0 0 0,0 0 1,0 0-1,0 0 0,0 0 0,0 0 0,0 0 0,-133 93 0,111-61 0,0-14 0,0 7 0,11 0 1,-1-6-1,-10 6 0,11 0 0,0-1 0,0-11 0,0 6 0,0-1 1,11-5-2,0-1 1,-11 1 2,11-1-2,0-6-1,0 1 2,0 5-2,0 0 2,0 1-2,100 6 2,-56 5-1,11 8 0,23 11 1,43 44-2,-10-12 2,22 37-1,-133-112 12</inkml:trace>
    </iact:actionData>
  </iact:action>
  <iact:action type="add" startTime="20945">
    <iact:property name="dataType"/>
    <iact:actionData xml:id="d5">
      <inkml:trace xmlns:inkml="http://www.w3.org/2003/InkML" xml:id="stk5" contextRef="#ctx0" brushRef="#br0">6749 13499 0,'0'0'6,"0"0"0,0 0 1,0 0 1,0 0-2,0 0 1,0 0 0,0 0 0,0 0 0,0 0 1,0 0-1,0 0 0,0 0 0,0 0 0,0 0 0,0 0 0,-199-68 0,165 61 0,-10 1 0,11 6 0,-11-12 0,-1 12 0,1-13 3,0 7-4,0-6 2,-12-1-2,12 1 2,0-1-1,-12-6-1,-10-12 2,0-6-1,-1 0 0,12 12-1,11 0 2,-12 0-1,1-6 0,-11 6 0,10-6 0,-10 6 0,11-6 1,-12 6-1,12 0 0,-12 0 0,1 0 0,0 0 0,-12 0 0,-21-6-1,21 13 2,-10 5-1,-12 1 1,0-1-2,12 1 2,-12 6-1,-21 6-1,32 0 2,-22 0-1,12 0 0,-1 0 0,12 0-1,-23 0 3,0 0-3,12 49 2,-1-42-1,1 5 0,10 0 0,-10 7 0,-23 0 0,22-7-1,12 7 2,10-7 0,-10 1-1,21-1 0,-10 7-1,10 0 2,1 6-2,-11-1 2,21 8-1,-10-1 0,11 12 0,-12 1 0,1 6 1,-1 6-2,23-7 2,-11 1-2,-1 6 1,12 0 1,-11 7-1,11 5 0,10-6 0,1 1 1,0 5-1,11-6-1,0 19 2,0-12-2,0-7 2,10-6-1,1 13-1,11-1 2,0 1-1,0-1 1,0 0-1,0 7 0,0-13 0,0-6 0,89 1 0,-45 5 0,0 19 0,23 0-1,-12 0 2,0 0-1,34 6 1,-12 0-1,1-12 0,10-7 0,1 1 0,0-7 0,10 6 0,1-18 0,-1 0 0,23 12 0,0-18 1,-23-13-2,1 0 2,-1-6-1,-10 0-1,33-7 2,-12-5-2,-10-13 2,11 0-1,-1 0 1,12-50-1,33 0 0,-33 13 0,-1-7-1,34-12 2,-44 0-1,22-6 0,-1-19-1,-10-6 2,0-6 0,11-20-1,-23 14 0,-10-7 0,11-6 0,-1-19 0,-21 19-1,-23 6 2,23-31-2,-12 32 2,-10-8 0,-1-11-1,-22 18 0,0 19 0,-21-6 2,-1 5-4,-22 1 2,0 13 0,0-20 10,-78 13-17,23 6 19,-23-5-19,-21 17 1,-45 1 14,-11 25-14,-55 12 14,-45 25-15,-32 106 13,-112 24-12,399-130 16</inkml:trace>
    </iact:actionData>
  </iact:action>
  <iact:action type="add" startTime="27328">
    <iact:property name="dataType"/>
    <iact:actionData xml:id="d6">
      <inkml:trace xmlns:inkml="http://www.w3.org/2003/InkML" xml:id="stk6" contextRef="#ctx0" brushRef="#br0">14539 15093 0,'0'0'5,"0"0"1,0 0 1,0 0 0,0 0 0,0 0 1,0 0-2,0 0 1,0-94 0,-78 70 0,34-14 1,0 7-1,-12 0-1,12 0 1,-22-7 1,-1 14 1,-10-8-5,-12 1 4,12 0-1,-23 6 1,12 7-1,-12-7-1,-33-6 2,12 6-1,-1 6 0,0 0 0,12 7 0,-23-19 0,0 12 0,11 7 2,-10-7-3,-1 6 8,11-5-14,-33 5 19,22 7-19,-33 6 2,34 0 9,-34 0 8,22 0-18,-11 0-1,11 50 16,0-31-16,-33 5 11,44 1-11,-22 7 7,34-8 2,-34 20-4,11-13 9,-11 6-13,-11 7 9,11 6-7,-11 6 4,-11 12 1,11 7-2,22 0 2,-33 31-1,56-32 0,-12 20 0,-11 18 0,44-31 1,-10 31-1,-1 12 0,22-18 0,12-6-1,11-1 2,-1 1-2,12 18 2,11-12-1,21-6 0,1-1 1,11-5-1,0-13 0,11 6 0,0 6 0,0 1-1,111-13 2,-67-7-1,45 1 0,32 6 3,1-19-5,44 7 2,33-20 0,0-24-1,1 0 2,43-12-2,-33-13 2,23 0-1,32 0 0,-21-50 0,-1 19 1,34-13-1,10-6 0,-54 1-1,-12-14 2,45-11-1,-23 11 0,-33 1 0,12-6 0,-1-13 0,-22 18 1,34-30-1,-56 12 0,-11-12 0,0-7 0,0 0-1,-12-12 2,-21-6-1,11-19-1,-22 19 2,-23 0 0,1-13-2,0-19 2,-45 26-2,-11 24 2,-22-6-1,-11 19 0,-11-19 0,0 1 0,0 5 0,-110 13 1,10-19-1,-11 13 0,-32 5 0,-101 1 0,-44 37 0,-88 44 0,-33 62 0,-56 56 0,465-112 14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95" units="cm"/>
          <inkml:channel name="Y" type="integer" max="4095" units="cm"/>
          <inkml:channel name="T" type="integer" max="2.14748E9" units="dev"/>
        </inkml:traceFormat>
        <inkml:channelProperties>
          <inkml:channelProperty channel="X" name="resolution" value="148.36957" units="1/cm"/>
          <inkml:channelProperty channel="Y" name="resolution" value="262.5" units="1/cm"/>
          <inkml:channelProperty channel="T" name="resolution" value="1" units="1/dev"/>
        </inkml:channelProperties>
      </inkml:inkSource>
      <inkml:timestamp xml:id="ts0" timeString="2022-03-05T00:56:53.415"/>
    </inkml:context>
    <inkml:brush xml:id="br0">
      <inkml:brushProperty name="width" value="0.05292" units="cm"/>
      <inkml:brushProperty name="height" value="0.05292" units="cm"/>
      <inkml:brushProperty name="color" value="#FF0000"/>
    </inkml:brush>
  </inkml:definitions>
  <iact:action type="add" startTime="9272">
    <iact:property name="dataType"/>
    <iact:actionData xml:id="d0">
      <inkml:trace xmlns:inkml="http://www.w3.org/2003/InkML" xml:id="stk0" contextRef="#ctx0" brushRef="#br0">4768 7529 0,'0'0'5,"0"0"1,0 0 1,0 0 0,0 0 0,0 0 1,0 0-2,0 0 1,0 0 0,0 0 1,0 0-1,0 0 0,0 0 0,0 0 0,-188 0 0,144 0 0,-12 0 0,12 0 0,-11 0 0,10 0 1,-21 0 1,11 0 8,-12 0-17,1 0 16,11 0-11,-1 0-5,12 0 3,-11 0 8,10 0 0,1 0-10,11 0 5,-11 0 1,11-44 0,-12 38 1,12-7-2,0 1 0,-11 6 2,10-13-1,1 13 0,0-1 1,11-5 0,-11 6-3,11 0 2,11-1 1,-12 1-1,12 6 0,0 0-1,0 0 3,0 0-4,0 0 5,11 0-5,-11 0 2,11 0 1,0 0-2,-11 0 3,11 0-3,-11 0 0,11 56 2,-11-31-1,11 6 1,-11 19-1,0 18 0,11 13 0,-11 38-1,11-20 2,0 32-1,0-13 1,-11 19-2,11 31 1,0-31 1,0 56-2,-12-37 3,12 43-3,0-31 1,0 7 0,0 11 0,0 7 1,0 7-2,0-1 2,0 13-1,0-7 1,0-6-2,0 25 1,0-62 0,0 6 0,0-18 1,0-1-2,0-6 1,0-31 0,0-24 1,0 5-1,0-25 0,0-5 0,0-20 0,0-12 1,0 1-2,0-14 0,0 1 2,0-7-1,0 1 0,0-1 1,0-6-1,0 1-1,0 5 3,0-12-4,0 6 2,0 1 1,0-1-1,0-6 0,0 6 0,0 0 0,0 1 0,0-1 1,0 0-2,89 6 2,-45 1 0,1-7-2,10 7 1,11-13 0,12 6 1,21-6 0,-10 0-2,-1 0 1,12 0 0,-1 0 0,1 0 0,0-50 1,-12 38-1,-10-7 0,-1 6 1,1 1-1,-1-7 0,-11 1 0,12 5 0,-12 1 0,34-7 0,99-25 1,-44 38-2,-155 6 14</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9.56522" units="1/cm"/>
          <inkml:channelProperty channel="Y" name="resolution" value="69.67742" units="1/cm"/>
          <inkml:channelProperty channel="T" name="resolution" value="1" units="1/dev"/>
        </inkml:channelProperties>
      </inkml:inkSource>
      <inkml:timestamp xml:id="ts0" timeString="2022-03-05T19:52:32.919"/>
    </inkml:context>
    <inkml:brush xml:id="br0">
      <inkml:brushProperty name="width" value="0.05292" units="cm"/>
      <inkml:brushProperty name="height" value="0.05292" units="cm"/>
      <inkml:brushProperty name="color" value="#FF0000"/>
    </inkml:brush>
  </inkml:definitions>
  <iact:action type="add" startTime="21745">
    <iact:property name="dataType"/>
    <iact:actionData xml:id="d0">
      <inkml:trace xmlns:inkml="http://www.w3.org/2003/InkML" xml:id="stk0" contextRef="#ctx0" brushRef="#br0">13429 6586 0,'24'0'426,"-24"71"-413,0-48 0,23 25-2,1-25 2,-1 1-3,-23-1 4,24 1 9,0-24 13,-1 0-13,24 24-10,1-1 10,-25 1-10,1-24 11,-1 23-12,1-23-1,0 24 3,-1-24-3,1 0 0,23 0 2,-23 0-3,46 0 2,1 0 1,24 24 0,-48-24-2,47 0 2,-23 0-1,-24 0-2,24 0 3,-24 0-2,0 0 3,1 0-3,-1 0 0,0 0 2,0-24-2,0 24 4,-23 0-6,23-24 4,0 24-1,-23-23 11,0 23 181</inkml:trace>
    </iact:actionData>
  </iact:action>
  <iact:action type="add" startTime="25323">
    <iact:property name="dataType"/>
    <iact:actionData xml:id="d1">
      <inkml:trace xmlns:inkml="http://www.w3.org/2003/InkML" xml:id="stk1" contextRef="#ctx0" brushRef="#br0">12461 8758 0,'48'23'319,"-25"72"-307,1-48 0,-1 0 1,25-23 0,-25 23-3,24-24 3,-47 25-1,48-25 0,-1 1-2,0 0 2,-23-24 1,23 23-1,-24-23 0,1 0-1,23 0 2,0 24 11,1-24-13,-25 23 3,24-23-4,24 24 3,-24-24-1,48 24 0,-1-1 0,-23-23-1,-24 0 1,24 24 0,0-24 1,0 0-2,-1 0 1,48 0 0,-23 0 1,23 0-1,-24 0-2,-23 0 3,0 0-2,0 0 4,-1 0-6,-22 0 3,-1-24 0,24 24 1,23-23 0,-47 23-2,48-24 2,-48 24-2,-24 0 1,48 0 0,-24-24-1,-23 24 2,47-23-1,-24 23-1,-23 0 2,-1-24-1,1 24 0,-1 0 23,-23-23 2,0-1-13,0 0-1,24 1 62,-24-1-62,0 0 25,0 1-36,0-1 48,0 1-37,0-1 89,24 24-45,-1 0-31,-23 24 72</inkml:trace>
    </iact:actionData>
  </iact:action>
  <iact:action type="add" startTime="38440">
    <iact:property name="dataType"/>
    <iact:actionData xml:id="d2">
      <inkml:trace xmlns:inkml="http://www.w3.org/2003/InkML" xml:id="stk2" contextRef="#ctx0" brushRef="#br0">3021 7483 0,'95'0'272,"46"0"-262,-23 0 3,0 0-1,-47 0 0,23 0 0,-46 0 2,-1 0-4,24 0 2,-48 0 0,48 0-1,-24 0 1,0 0 1,24 0-1,-47 0 0,23 0-1,24 0 2,-24 0-2,47 0 1,-46-24 0,-1 24-1,-24-23 2,25 23 0,-25 0-1,48 0 0,-24 0-1,0 0 14,-23 0-14,0 0 1,-1 0 0,1 0 0,-1 0 0,48 0 0,-47 0 1,-1 0-2,25 0 0,-25 0 2,1 0-2,-1 0 13</inkml:trace>
    </iact:actionData>
  </iact:action>
  <iact:action type="add" startTime="52527">
    <iact:property name="dataType"/>
    <iact:actionData xml:id="d3">
      <inkml:trace xmlns:inkml="http://www.w3.org/2003/InkML" xml:id="stk3" contextRef="#ctx0" brushRef="#br0">3092 8049 0,'47'0'341,"24"-23"-327,47-1-3,-24 24 1,-46-23 1,-1 23-2,0 0 1,-23 0 0,46 0-1,25 0 2,-48 0-2,24 0 3,-48 0-1,25 0-3,-1 0 2,0 0 0,0 0-1,0 0 2,1 0-2,-1 0 2,-24 0-1,1 0 0,23 0-1,-23 0 13,-1 0-1,1 0 3,0 0-3,-1 0-12,1 0 1,47 0 1,-48 0-2,24 23 2,-23-23-1,23 0 12,-23 0-13,23 0 1,0 0 0,-23 0 0,47 0 1,-1 0 0,1 0-2,24 0 1,-25 0 0,-46 0 0,23 0-1,-23 0 2,-24 24-1,23-24 0,-23 23 132,0 1-73</inkml:trace>
    </iact:actionData>
  </iact:action>
  <iact:action type="add" startTime="76187">
    <iact:property name="dataType"/>
    <iact:actionData xml:id="d4">
      <inkml:trace xmlns:inkml="http://www.w3.org/2003/InkML" xml:id="stk4" contextRef="#ctx0" brushRef="#br0">2644 8498 0,'47'0'332,"0"0"-322,0 0 2,48 0 1,23 0-2,-24 24 1,-23-24 1,23 47-2,1-47 2,-25 23-1,-22-23 0,-1 24 0,24-24-1,-24 0 2,0 0-1,0 0-1,-23 0 2,23 0-2,-23 0 2,-1 0-3,24 0 3,1 0-2,-1 0 2,24 0-1,-48 0-1,24 0 1,-23 0 0,0 0 0,-1 0 0,1 0 2,23 0-3,0 0 1,-23 0-1,23 0 2,-23 0-2,-1 0 1,24 0 1,-23 0-1,47 0-1,-24-24 2,0 24-1,24-23 0,0 23-1,23-24 1,-47 24 0,24 0 0,-47 0 1,23 0 0,0 0-2,-47-23 5,24 23-9,-1 0 6,1 0-1,0 0 11,-1 0 2</inkml:trace>
    </iact:actionData>
  </iact:action>
  <iact:action type="add" startTime="105155">
    <iact:property name="dataType"/>
    <iact:actionData xml:id="d5">
      <inkml:trace xmlns:inkml="http://www.w3.org/2003/InkML" xml:id="stk5" contextRef="#ctx0" brushRef="#br0">2596 9655 0,'48'0'324,"-1"0"-313,-24-24 1,25 24 2,-1-24-4,0 24 15,-23 0-13,46-23-1,-22 23 2,-1-24-1,-24 24 1,48-23-3,-47 23 3,23 0-1,0 0 0,-23 0-1,23-24 1,-23 24 2,-1 0-4,1 0 15,-1 0-13,25 0 12,-1 0-12,-24 0 0,25 0 0,-25 0-1,24 0 1,1-24 1,-1 24-2,24 0 1,-24 0 0,0 0-1,0 0 1,0 0 0,-23 0 0,23 0 0,-23 0 3,23 24-6,24-24 4,-24 0-1,-23 24-1,23-1 2,0 1-1,0-1 11,-23-23-10,-1 24-1,1 0-1,23-1 2,0 1 3,-23-24-8,0 0 3,23 0 2,-24 23-2,1-23 2,23 0-1,24 24-1,-24-24 1,24 0 0,-24 24-1,-23-24 2,-1 0 0,1 0-2,0 0 24</inkml:trace>
    </iact:actionData>
  </iact:action>
  <iact:action type="add" startTime="107733">
    <iact:property name="dataType"/>
    <iact:actionData xml:id="d6">
      <inkml:trace xmlns:inkml="http://www.w3.org/2003/InkML" xml:id="stk6" contextRef="#ctx0" brushRef="#br0">7199 9678 0,'47'0'283,"47"0"-271,1 0 1,-1 0 2,-23 0-6,23 0 2,1-23 0,-25-1 1,-46 24 1,47 0-1,-24 0 0,-23-24 0,-1 24 1,24 0-2,-23 0 1,0 0 0,-1 0-1,1 0 2,23 0-2,-23 0 2,46 0-1,-46 0 0,23 0-1,24 0 1,-47 0 1,-1 0-1,1 0 11,-1 0 2,1 24-13,0-24-1,23 24 13,-24-24-11,1 0 11,0 0-1,-24 23-11,23 1 24</inkml:trace>
    </iact:actionData>
  </iact:action>
  <iact:action type="add" startTime="114508">
    <iact:property name="dataType"/>
    <iact:actionData xml:id="d7">
      <inkml:trace xmlns:inkml="http://www.w3.org/2003/InkML" xml:id="stk7" contextRef="#ctx0" brushRef="#br0">2974 10292 0,'24'0'341,"-1"0"-328,1 0-2,-1 0 37,1 24-35,47-24-2,0 23 1,-48-23 0,1 0 1,-1 0-1,25 0-1,22 0 2,-46 0-2,47 24 2,-48-24-2,25 0 14,-25 0-14,1 0 2,-1 0-2,25 23 1,-1-23 0,0 0 0,24 0 11,-24 0 2,-23 0-13,-1 0 0,24 0 0,-23 0 1,0 0-2,23 0 1,-24 0 0,1 24-1,0-24 1,23 0 1,0 0-2,0 0 2,0 0-1,1 0 0,-25 0 12,1 0-12,23 0 16,-23 0-21,-1 0 6,48 0-2,-47 0 1,23 0 1,-24 0-1,1 0 11,0 0-11</inkml:trace>
    </iact:actionData>
  </iact:action>
  <iact:action type="add" startTime="117570">
    <iact:property name="dataType"/>
    <iact:actionData xml:id="d8">
      <inkml:trace xmlns:inkml="http://www.w3.org/2003/InkML" xml:id="stk8" contextRef="#ctx0" brushRef="#br0">7269 10316 0,'24'0'259,"0"0"-247,-1 0 1,1 23-2,-1-23 3,1 0-3,23 0 1,0 24 0,1-24-1,-1 23 2,24-23-1,-1 0-1,-22 0 2,-1 24-2,0-24 2,-23 0-1,23 0-1,24 24 1,-24-24 13,-24 0 10,25 0 49,-25 0-72,95 0-1,-47 0 2,23 0-2,-46 0 2,-1 0-2,0 0 1,-23 0 13,-1 0-13,-23 23 226</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95" units="cm"/>
          <inkml:channel name="Y" type="integer" max="4095" units="cm"/>
          <inkml:channel name="T" type="integer" max="2.14748E9" units="dev"/>
        </inkml:traceFormat>
        <inkml:channelProperties>
          <inkml:channelProperty channel="X" name="resolution" value="148.36957" units="1/cm"/>
          <inkml:channelProperty channel="Y" name="resolution" value="262.5" units="1/cm"/>
          <inkml:channelProperty channel="T" name="resolution" value="1" units="1/dev"/>
        </inkml:channelProperties>
      </inkml:inkSource>
      <inkml:timestamp xml:id="ts0" timeString="2022-03-04T23:23:16.557"/>
    </inkml:context>
    <inkml:brush xml:id="br0">
      <inkml:brushProperty name="width" value="0.05292" units="cm"/>
      <inkml:brushProperty name="height" value="0.05292" units="cm"/>
      <inkml:brushProperty name="color" value="#FF0000"/>
    </inkml:brush>
  </inkml:definitions>
  <iact:action type="add" startTime="6947">
    <iact:property name="dataType"/>
    <iact:actionData xml:id="d0">
      <inkml:trace xmlns:inkml="http://www.w3.org/2003/InkML" xml:id="stk0" contextRef="#ctx0" brushRef="#br0">18201 16836 0,'0'0'2,"0"0"-2,0 0 0,0 0 0,0 0 0,0 0 1,0 0-1,0 0 7,0 0 0,0 0 0,0 0 0,0 0 0,0 0 0,0 0 0,0 0 0,0 0 0,0 0 1,0 0-1,0 0 0,0 0 0,0 0 0,189 0 0,-145 0 0,0 0 0,11-50 0,1 44 0,10-6 4,-11 5-5,12 1 13,-1 0-19,1 0 3,21 6 1,-10-7 3,-12 1 0,0 0 1,12 0-1,-12 0 4,12-7-7,-12 7 1,23 0 7,-1-1-1,1 1-10,-12-6 3,1-1 3,-1 1 0,0 6 1,-10-1 1,21 1 2,23 0-9,-22 0 5,-1-1 0,1 7 0,-1-6 0,1 0-1,-12 0 1,34 0 0,11-1 1,-23 7-1,12-6 1,-1 0-2,1 0 5,33 6 5,-22 0-14,-1 0-2,12 0 14,-11 0-13,55 0 11,-11 0-11,-11 0 7,-11 0 2,66 0-7,-33 0 5,-22 0-1,0 0 0,55 0 0,-44 0-1,-11 0 3,0-7-3,22-5 2,-22 0-2,-22 12 1,-12-7 0,-21 7 1,-1-6 3,1 0-9,0 6 5,-12 0 1,-21 0-1,-1 0 1,-11 0-2,1 0 1,10 0 0,-11 50 1,1-38-1,-1 7 0,-11-13 0,-11 6 0,1-5 1,-12-1-1,0 0 0,-11 0 0,0-6-1,-11 7 1,11-7 0,-11 0 0,0 6 1,11-6-1,-11 0 0,0 0 0,0 0 0,0 0 0,22 6 1,0 0 0,34 0-2,21 7 2,-77-13 12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E7AED-64CD-F84C-9941-011D21AC8547}"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B29C1-FDBC-3C4F-9E9B-FDBA52C186FD}" type="slidenum">
              <a:rPr lang="en-US" smtClean="0"/>
              <a:t>‹#›</a:t>
            </a:fld>
            <a:endParaRPr lang="en-US"/>
          </a:p>
        </p:txBody>
      </p:sp>
    </p:spTree>
    <p:extLst>
      <p:ext uri="{BB962C8B-B14F-4D97-AF65-F5344CB8AC3E}">
        <p14:creationId xmlns:p14="http://schemas.microsoft.com/office/powerpoint/2010/main" val="195040787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Hi I am Debaleena Roy. I am a final year PhD student in University of Warwick. Today I ma going to present our work ………… which has been selected as a poster in DCC 2021. I thank my supervisors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a:t>
            </a:r>
            <a:r>
              <a:rPr lang="en-GB" sz="1800" dirty="0">
                <a:effectLst/>
                <a:latin typeface="Calibri" panose="020F0502020204030204" pitchFamily="34" charset="0"/>
                <a:ea typeface="Calibri" panose="020F0502020204030204" pitchFamily="34" charset="0"/>
                <a:cs typeface="Times New Roman" panose="02020603050405020304" pitchFamily="18" charset="0"/>
              </a:rPr>
              <a:t> Victor Sanchez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a:t>
            </a:r>
            <a:r>
              <a:rPr lang="en-GB" sz="1800" dirty="0">
                <a:effectLst/>
                <a:latin typeface="Calibri" panose="020F0502020204030204" pitchFamily="34" charset="0"/>
                <a:ea typeface="Calibri" panose="020F0502020204030204" pitchFamily="34" charset="0"/>
                <a:cs typeface="Times New Roman" panose="02020603050405020304" pitchFamily="18" charset="0"/>
              </a:rPr>
              <a:t> Tanaya Guha for guiding me to accomplish the work.</a:t>
            </a:r>
          </a:p>
          <a:p>
            <a:endParaRPr lang="en-US" dirty="0"/>
          </a:p>
        </p:txBody>
      </p:sp>
      <p:sp>
        <p:nvSpPr>
          <p:cNvPr id="4" name="Slide Number Placeholder 3"/>
          <p:cNvSpPr>
            <a:spLocks noGrp="1"/>
          </p:cNvSpPr>
          <p:nvPr>
            <p:ph type="sldNum" sz="quarter" idx="10"/>
          </p:nvPr>
        </p:nvSpPr>
        <p:spPr/>
        <p:txBody>
          <a:bodyPr/>
          <a:lstStyle/>
          <a:p>
            <a:fld id="{345B29C1-FDBC-3C4F-9E9B-FDBA52C186FD}" type="slidenum">
              <a:rPr lang="en-US" smtClean="0"/>
              <a:t>1</a:t>
            </a:fld>
            <a:endParaRPr lang="en-US"/>
          </a:p>
        </p:txBody>
      </p:sp>
      <p:sp>
        <p:nvSpPr>
          <p:cNvPr id="5" name="Footer Placeholder 4">
            <a:extLst>
              <a:ext uri="{FF2B5EF4-FFF2-40B4-BE49-F238E27FC236}">
                <a16:creationId xmlns:a16="http://schemas.microsoft.com/office/drawing/2014/main" id="{D3A5A716-5133-4D85-8100-40FF0EA6503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1483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NimbusRomNo9L-Regu"/>
              </a:rPr>
              <a:t>We also </a:t>
            </a:r>
            <a:r>
              <a:rPr lang="en-US" sz="1800" b="0" i="0" u="none" strike="noStrike" baseline="0" dirty="0">
                <a:latin typeface="NimbusRomNo9L-Regu"/>
              </a:rPr>
              <a:t>compute the reconstruction quality achieved by the evaluated transforms, in terms of the PSNR, when there is quantization. To this end, we use the </a:t>
            </a:r>
            <a:r>
              <a:rPr lang="en-US" sz="1800" b="0" i="0" u="none" strike="noStrike" baseline="0" dirty="0">
                <a:latin typeface="CMR10"/>
              </a:rPr>
              <a:t>4 </a:t>
            </a:r>
            <a:r>
              <a:rPr lang="en-US" sz="1800" b="0" i="0" u="none" strike="noStrike" baseline="0" dirty="0">
                <a:latin typeface="NimbusRomNo9L-Regu"/>
              </a:rPr>
              <a:t>quantization parameters (QPs) (22, 27, 32, 37) widely used by the HEVC and VVC standards. We experienced </a:t>
            </a:r>
            <a:r>
              <a:rPr lang="en-GB" sz="1800" b="0" i="0" u="none" strike="noStrike" baseline="0" dirty="0">
                <a:latin typeface="NimbusRomNo9L-Regu"/>
              </a:rPr>
              <a:t>the GBT-NN </a:t>
            </a:r>
            <a:r>
              <a:rPr lang="en-US" sz="1800" b="0" i="0" u="none" strike="noStrike" baseline="0" dirty="0">
                <a:latin typeface="NimbusRomNo9L-Regu"/>
              </a:rPr>
              <a:t>achieves a higher visual reconstruction quality than the DCT.</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17</a:t>
            </a:fld>
            <a:endParaRPr lang="en-US"/>
          </a:p>
        </p:txBody>
      </p:sp>
    </p:spTree>
    <p:extLst>
      <p:ext uri="{BB962C8B-B14F-4D97-AF65-F5344CB8AC3E}">
        <p14:creationId xmlns:p14="http://schemas.microsoft.com/office/powerpoint/2010/main" val="86697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we conclude that intra-predicted signals of video frames can be transformed by GBTNN without signalling graph information to the decoder. Also, GBTNN outperforms the popular transforms such DCT and DST. For our future work we planned to remove multiple predictions from the framework which degrades the performance. More precisely a single prediction is planned to apply to predict the graph.</a:t>
            </a:r>
          </a:p>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18</a:t>
            </a:fld>
            <a:endParaRPr lang="en-US"/>
          </a:p>
        </p:txBody>
      </p:sp>
    </p:spTree>
    <p:extLst>
      <p:ext uri="{BB962C8B-B14F-4D97-AF65-F5344CB8AC3E}">
        <p14:creationId xmlns:p14="http://schemas.microsoft.com/office/powerpoint/2010/main" val="592348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we conclude that intra-predicted signals of video frames can be transformed by GBTNN without signalling graph information to the decoder. Also, GBTNN outperforms the popular transforms such DCT and DST. For our future work we planned to remove multiple predictions from the framework which degrades the performance. More precisely a single prediction is planned to apply to predict the graph.</a:t>
            </a:r>
          </a:p>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19</a:t>
            </a:fld>
            <a:endParaRPr lang="en-US"/>
          </a:p>
        </p:txBody>
      </p:sp>
    </p:spTree>
    <p:extLst>
      <p:ext uri="{BB962C8B-B14F-4D97-AF65-F5344CB8AC3E}">
        <p14:creationId xmlns:p14="http://schemas.microsoft.com/office/powerpoint/2010/main" val="223040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this work introduces a novel class of GBT within the context of block based predictive transform coding using the intra-prediction. GBT-NN is a graph based transform with neural network approach. </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2</a:t>
            </a:fld>
            <a:endParaRPr lang="en-US"/>
          </a:p>
        </p:txBody>
      </p:sp>
    </p:spTree>
    <p:extLst>
      <p:ext uri="{BB962C8B-B14F-4D97-AF65-F5344CB8AC3E}">
        <p14:creationId xmlns:p14="http://schemas.microsoft.com/office/powerpoint/2010/main" val="194979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this work introduces a novel class of GBT within the context of block based predictive transform coding using the intra-prediction. GBT-NN is a graph based transform with neural network approach. </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3</a:t>
            </a:fld>
            <a:endParaRPr lang="en-US"/>
          </a:p>
        </p:txBody>
      </p:sp>
    </p:spTree>
    <p:extLst>
      <p:ext uri="{BB962C8B-B14F-4D97-AF65-F5344CB8AC3E}">
        <p14:creationId xmlns:p14="http://schemas.microsoft.com/office/powerpoint/2010/main" val="245933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Arial" panose="020B0604020202020204" pitchFamily="34" charset="0"/>
            </a:endParaRPr>
          </a:p>
          <a:p>
            <a:r>
              <a:rPr lang="en-GB" dirty="0"/>
              <a:t>HEVC is a compression standard which translates into maintaining the same video quality at the half bitrate. </a:t>
            </a:r>
            <a:r>
              <a:rPr lang="en-US" dirty="0">
                <a:effectLst/>
                <a:latin typeface="Arial" panose="020B0604020202020204" pitchFamily="34" charset="0"/>
              </a:rPr>
              <a:t>As the name indicates, the encoding and decoding of an intra frame only depends on the information of the current frame, independent of the previous or future frames. </a:t>
            </a:r>
          </a:p>
          <a:p>
            <a:endParaRPr lang="en-US" dirty="0">
              <a:effectLst/>
              <a:latin typeface="Arial" panose="020B0604020202020204" pitchFamily="34" charset="0"/>
            </a:endParaRPr>
          </a:p>
          <a:p>
            <a:pPr algn="l"/>
            <a:r>
              <a:rPr lang="en-US" sz="1800" b="0" i="0" u="none" strike="noStrike" baseline="0" dirty="0">
                <a:latin typeface="NimbusRomNo9L-Regu"/>
              </a:rPr>
              <a:t>A residual block is obtained for each block by computing the difference between the original and predicted block. Each residual block is then transformed, and the resulting transform coefficients are quantized and encoded to create a compressed bit-stream. To reconstruct the frame, the bit-stream is decoded, dequantized and inverse-transformed to recover the residual blocks.</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5</a:t>
            </a:fld>
            <a:endParaRPr lang="en-US"/>
          </a:p>
        </p:txBody>
      </p:sp>
    </p:spTree>
    <p:extLst>
      <p:ext uri="{BB962C8B-B14F-4D97-AF65-F5344CB8AC3E}">
        <p14:creationId xmlns:p14="http://schemas.microsoft.com/office/powerpoint/2010/main" val="255331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panose="020B0604020202020204" pitchFamily="34" charset="0"/>
              </a:rPr>
              <a:t>Predictive transform coding (PTC) is usually adopted in intraframe coding. It consists of first finding the best prediction of the current image block by extrapolating the neighboring reference pixels from the reconstructed blocks, then applying a transform to the prediction residual. </a:t>
            </a:r>
          </a:p>
          <a:p>
            <a:endParaRPr lang="en-US" dirty="0">
              <a:effectLst/>
              <a:latin typeface="Arial" panose="020B0604020202020204" pitchFamily="34" charset="0"/>
            </a:endParaRPr>
          </a:p>
          <a:p>
            <a:r>
              <a:rPr lang="en-GB" dirty="0"/>
              <a:t>HEVC is a compression standard which translates into maintaining the same video quality at the half bitrate. </a:t>
            </a:r>
            <a:r>
              <a:rPr lang="en-US" dirty="0">
                <a:effectLst/>
                <a:latin typeface="Arial" panose="020B0604020202020204" pitchFamily="34" charset="0"/>
              </a:rPr>
              <a:t>As the name indicates, the encoding and decoding of an intra frame only depends on the information of the current frame, independent of the previous or future frames. </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6</a:t>
            </a:fld>
            <a:endParaRPr lang="en-US"/>
          </a:p>
        </p:txBody>
      </p:sp>
    </p:spTree>
    <p:extLst>
      <p:ext uri="{BB962C8B-B14F-4D97-AF65-F5344CB8AC3E}">
        <p14:creationId xmlns:p14="http://schemas.microsoft.com/office/powerpoint/2010/main" val="1654454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Now a days GBT has shown promising results in the field of compression. For our work, a predicted block is subtracted from original block which produces the residual. This residual is represented as a graph by a set of vertices, set of edges and symmetric weighted adjacency matrix. GBT of the signal is computed by eigen-decomposition of the Laplacian. </a:t>
            </a:r>
          </a:p>
          <a:p>
            <a:endParaRPr lang="en-GB" dirty="0"/>
          </a:p>
          <a:p>
            <a:endParaRPr lang="en-GB" dirty="0"/>
          </a:p>
          <a:p>
            <a:pPr algn="l"/>
            <a:r>
              <a:rPr lang="en-US" sz="1800" b="0" i="0" u="none" strike="noStrike" baseline="0" dirty="0">
                <a:latin typeface="NimbusRomNo9L-Regu"/>
              </a:rPr>
              <a:t>**Note that, when the GBT is used in block-based PTC, the same graph used to compute the GBT during compression should be available at the reconstruction stage to compute the inverse GBT of each block. This extra information should be then signaled into the bitstream, hence increasing the overhead.</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7</a:t>
            </a:fld>
            <a:endParaRPr lang="en-US"/>
          </a:p>
        </p:txBody>
      </p:sp>
    </p:spTree>
    <p:extLst>
      <p:ext uri="{BB962C8B-B14F-4D97-AF65-F5344CB8AC3E}">
        <p14:creationId xmlns:p14="http://schemas.microsoft.com/office/powerpoint/2010/main" val="1114521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called the (un-normalized) graph Laplacian</a:t>
            </a:r>
          </a:p>
        </p:txBody>
      </p:sp>
      <p:sp>
        <p:nvSpPr>
          <p:cNvPr id="4" name="Slide Number Placeholder 3"/>
          <p:cNvSpPr>
            <a:spLocks noGrp="1"/>
          </p:cNvSpPr>
          <p:nvPr>
            <p:ph type="sldNum" sz="quarter" idx="10"/>
          </p:nvPr>
        </p:nvSpPr>
        <p:spPr/>
        <p:txBody>
          <a:bodyPr/>
          <a:lstStyle/>
          <a:p>
            <a:fld id="{345B29C1-FDBC-3C4F-9E9B-FDBA52C186FD}" type="slidenum">
              <a:rPr lang="en-US" smtClean="0"/>
              <a:t>8</a:t>
            </a:fld>
            <a:endParaRPr lang="en-US"/>
          </a:p>
        </p:txBody>
      </p:sp>
    </p:spTree>
    <p:extLst>
      <p:ext uri="{BB962C8B-B14F-4D97-AF65-F5344CB8AC3E}">
        <p14:creationId xmlns:p14="http://schemas.microsoft.com/office/powerpoint/2010/main" val="1114919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To address this issue, this paper proposes a GBT based on a </a:t>
            </a:r>
            <a:r>
              <a:rPr lang="en-GB" sz="1800" b="0" i="0" u="none" strike="noStrike" baseline="0" dirty="0">
                <a:latin typeface="NimbusRomNo9L-Regu"/>
              </a:rPr>
              <a:t>neural network approach (GBT-NN). The </a:t>
            </a:r>
            <a:r>
              <a:rPr lang="en-US" sz="1800" b="0" i="0" u="none" strike="noStrike" baseline="0" dirty="0">
                <a:latin typeface="NimbusRomNo9L-Regu"/>
              </a:rPr>
              <a:t>objective is to develop a one-to-one mapping between symmetric adjacency matrices:</a:t>
            </a:r>
          </a:p>
          <a:p>
            <a:pPr algn="l"/>
            <a:r>
              <a:rPr lang="en-US" sz="1800" b="0" i="0" u="none" strike="noStrike" baseline="0" dirty="0">
                <a:latin typeface="NimbusRomNo9L-Regu"/>
              </a:rPr>
              <a:t>one computed based on previously encoded and reconstructed blocks within the same frame (as intra-prediction) and the other one associated </a:t>
            </a:r>
            <a:r>
              <a:rPr lang="en-GB" sz="1800" b="0" i="0" u="none" strike="noStrike" baseline="0" dirty="0">
                <a:latin typeface="NimbusRomNo9L-Regu"/>
              </a:rPr>
              <a:t>with the current block. </a:t>
            </a:r>
            <a:r>
              <a:rPr lang="en-US" sz="1800" b="0" i="0" u="none" strike="noStrike" baseline="0" dirty="0">
                <a:latin typeface="NimbusRomNo9L-Regu"/>
              </a:rPr>
              <a:t>Our solution to learn the mapping function based on an encoding-decoding NN. </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10</a:t>
            </a:fld>
            <a:endParaRPr lang="en-US"/>
          </a:p>
        </p:txBody>
      </p:sp>
    </p:spTree>
    <p:extLst>
      <p:ext uri="{BB962C8B-B14F-4D97-AF65-F5344CB8AC3E}">
        <p14:creationId xmlns:p14="http://schemas.microsoft.com/office/powerpoint/2010/main" val="309402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NimbusRomNo9L-Regu"/>
              </a:rPr>
              <a:t>The predicted residual </a:t>
            </a:r>
            <a:r>
              <a:rPr lang="en-US" sz="1800" b="0" i="0" u="none" strike="noStrike" baseline="0" dirty="0">
                <a:latin typeface="NimbusRomNo9L-Regu"/>
              </a:rPr>
              <a:t>block is used to compute the symmetric adjacency matrix to be used as the input to the trained GBT-NN after normalization, which produces a predicted symmetric adjacency matrix for the current residual block. Our method assumes that the trained GBT-NN is common knowledge between the compression and reconstruction processes. Therefore,</a:t>
            </a:r>
          </a:p>
          <a:p>
            <a:pPr algn="l"/>
            <a:r>
              <a:rPr lang="en-US" sz="1800" b="0" i="0" u="none" strike="noStrike" baseline="0" dirty="0">
                <a:latin typeface="NimbusRomNo9L-Regu"/>
              </a:rPr>
              <a:t>our method does not require to signal any extra information.</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45B29C1-FDBC-3C4F-9E9B-FDBA52C186FD}" type="slidenum">
              <a:rPr lang="en-US" smtClean="0"/>
              <a:t>11</a:t>
            </a:fld>
            <a:endParaRPr lang="en-US"/>
          </a:p>
        </p:txBody>
      </p:sp>
    </p:spTree>
    <p:extLst>
      <p:ext uri="{BB962C8B-B14F-4D97-AF65-F5344CB8AC3E}">
        <p14:creationId xmlns:p14="http://schemas.microsoft.com/office/powerpoint/2010/main" val="2421487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321" y="2817627"/>
            <a:ext cx="11387470" cy="1562987"/>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627321" y="4603898"/>
            <a:ext cx="11387470" cy="65390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58772A-151A-C247-B14F-805588D5188B}"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B3401-DC6B-3A49-8348-F2D86E0E60A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13"/>
            <a:ext cx="12192000" cy="291268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321" y="5316659"/>
            <a:ext cx="1406417" cy="1039691"/>
          </a:xfrm>
          <a:prstGeom prst="rect">
            <a:avLst/>
          </a:prstGeom>
        </p:spPr>
      </p:pic>
      <p:sp>
        <p:nvSpPr>
          <p:cNvPr id="10" name="TextBox 9"/>
          <p:cNvSpPr txBox="1"/>
          <p:nvPr userDrawn="1"/>
        </p:nvSpPr>
        <p:spPr>
          <a:xfrm>
            <a:off x="1948928" y="5605591"/>
            <a:ext cx="6580732" cy="477054"/>
          </a:xfrm>
          <a:prstGeom prst="rect">
            <a:avLst/>
          </a:prstGeom>
          <a:noFill/>
        </p:spPr>
        <p:txBody>
          <a:bodyPr wrap="square" rtlCol="0">
            <a:spAutoFit/>
          </a:bodyPr>
          <a:lstStyle/>
          <a:p>
            <a:pPr algn="l"/>
            <a:r>
              <a:rPr lang="en-US" sz="2500" b="1" dirty="0">
                <a:latin typeface="Oriya MN" charset="0"/>
                <a:ea typeface="Oriya MN" charset="0"/>
                <a:cs typeface="Oriya MN" charset="0"/>
              </a:rPr>
              <a:t>Signal and Information Processing Lab</a:t>
            </a:r>
          </a:p>
        </p:txBody>
      </p:sp>
      <p:grpSp>
        <p:nvGrpSpPr>
          <p:cNvPr id="11" name="Group 10"/>
          <p:cNvGrpSpPr/>
          <p:nvPr userDrawn="1"/>
        </p:nvGrpSpPr>
        <p:grpSpPr>
          <a:xfrm>
            <a:off x="9643732" y="5178055"/>
            <a:ext cx="1945758" cy="1436423"/>
            <a:chOff x="10067825" y="5806054"/>
            <a:chExt cx="1285974" cy="915421"/>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7826" y="5895330"/>
              <a:ext cx="1285973" cy="826145"/>
            </a:xfrm>
            <a:prstGeom prst="rect">
              <a:avLst/>
            </a:prstGeom>
          </p:spPr>
        </p:pic>
        <p:sp>
          <p:nvSpPr>
            <p:cNvPr id="13" name="Rectangle 12"/>
            <p:cNvSpPr/>
            <p:nvPr userDrawn="1"/>
          </p:nvSpPr>
          <p:spPr>
            <a:xfrm>
              <a:off x="10067825" y="5806054"/>
              <a:ext cx="1285973" cy="10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8582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58772A-151A-C247-B14F-805588D5188B}"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1886996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58772A-151A-C247-B14F-805588D5188B}"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715559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01233"/>
            <a:ext cx="10515600" cy="822652"/>
          </a:xfrm>
        </p:spPr>
        <p:txBody>
          <a:bodyPr>
            <a:normAutofit/>
          </a:bodyPr>
          <a:lstStyle>
            <a:lvl1pPr>
              <a:defRPr sz="4200" b="1"/>
            </a:lvl1pPr>
          </a:lstStyle>
          <a:p>
            <a:r>
              <a:rPr lang="en-US"/>
              <a:t>Click to edit Master title style</a:t>
            </a:r>
            <a:endParaRPr lang="en-US" dirty="0"/>
          </a:p>
        </p:txBody>
      </p:sp>
      <p:sp>
        <p:nvSpPr>
          <p:cNvPr id="3" name="Content Placeholder 2"/>
          <p:cNvSpPr>
            <a:spLocks noGrp="1"/>
          </p:cNvSpPr>
          <p:nvPr>
            <p:ph idx="1"/>
          </p:nvPr>
        </p:nvSpPr>
        <p:spPr>
          <a:xfrm>
            <a:off x="838200" y="1035814"/>
            <a:ext cx="10515600" cy="4752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58772A-151A-C247-B14F-805588D5188B}"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B3401-DC6B-3A49-8348-F2D86E0E60A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9" y="5998536"/>
            <a:ext cx="940975" cy="695614"/>
          </a:xfrm>
          <a:prstGeom prst="rect">
            <a:avLst/>
          </a:prstGeom>
        </p:spPr>
      </p:pic>
      <p:sp>
        <p:nvSpPr>
          <p:cNvPr id="8" name="TextBox 7"/>
          <p:cNvSpPr txBox="1"/>
          <p:nvPr userDrawn="1"/>
        </p:nvSpPr>
        <p:spPr>
          <a:xfrm>
            <a:off x="1779174" y="6195202"/>
            <a:ext cx="1680046" cy="400110"/>
          </a:xfrm>
          <a:prstGeom prst="rect">
            <a:avLst/>
          </a:prstGeom>
          <a:noFill/>
        </p:spPr>
        <p:txBody>
          <a:bodyPr wrap="square" rtlCol="0">
            <a:spAutoFit/>
          </a:bodyPr>
          <a:lstStyle/>
          <a:p>
            <a:pPr algn="l"/>
            <a:r>
              <a:rPr lang="en-US" sz="2000" b="1" dirty="0">
                <a:latin typeface="Oriya MN" charset="0"/>
                <a:ea typeface="Oriya MN" charset="0"/>
                <a:cs typeface="Oriya MN" charset="0"/>
              </a:rPr>
              <a:t>SIP Lab</a:t>
            </a:r>
          </a:p>
        </p:txBody>
      </p:sp>
      <p:cxnSp>
        <p:nvCxnSpPr>
          <p:cNvPr id="11" name="Straight Connector 10"/>
          <p:cNvCxnSpPr/>
          <p:nvPr userDrawn="1"/>
        </p:nvCxnSpPr>
        <p:spPr>
          <a:xfrm>
            <a:off x="838200" y="820191"/>
            <a:ext cx="1051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10067825" y="5998536"/>
            <a:ext cx="1035604" cy="722939"/>
            <a:chOff x="10067825" y="5806054"/>
            <a:chExt cx="1285974" cy="915421"/>
          </a:xfrm>
        </p:grpSpPr>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7826" y="5895330"/>
              <a:ext cx="1285973" cy="826145"/>
            </a:xfrm>
            <a:prstGeom prst="rect">
              <a:avLst/>
            </a:prstGeom>
          </p:spPr>
        </p:pic>
        <p:sp>
          <p:nvSpPr>
            <p:cNvPr id="16" name="Rectangle 15"/>
            <p:cNvSpPr/>
            <p:nvPr userDrawn="1"/>
          </p:nvSpPr>
          <p:spPr>
            <a:xfrm>
              <a:off x="10067825" y="5806054"/>
              <a:ext cx="1285973" cy="10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8200" y="802193"/>
            <a:ext cx="10515598" cy="2512193"/>
          </a:xfrm>
          <a:prstGeom prst="rect">
            <a:avLst/>
          </a:prstGeom>
        </p:spPr>
      </p:pic>
      <p:sp>
        <p:nvSpPr>
          <p:cNvPr id="20" name="Rectangle 19"/>
          <p:cNvSpPr/>
          <p:nvPr userDrawn="1"/>
        </p:nvSpPr>
        <p:spPr>
          <a:xfrm>
            <a:off x="838200" y="909469"/>
            <a:ext cx="10515598" cy="24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37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58772A-151A-C247-B14F-805588D5188B}"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1788966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58772A-151A-C247-B14F-805588D5188B}" type="datetimeFigureOut">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23337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58772A-151A-C247-B14F-805588D5188B}" type="datetimeFigureOut">
              <a:rPr lang="en-US" smtClean="0"/>
              <a:t>3/5/2022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999913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58772A-151A-C247-B14F-805588D5188B}" type="datetimeFigureOut">
              <a:rPr lang="en-US" smtClean="0"/>
              <a:t>3/5/2022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148964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8772A-151A-C247-B14F-805588D5188B}" type="datetimeFigureOut">
              <a:rPr lang="en-US" smtClean="0"/>
              <a:t>3/5/2022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115581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58772A-151A-C247-B14F-805588D5188B}" type="datetimeFigureOut">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1787588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58772A-151A-C247-B14F-805588D5188B}" type="datetimeFigureOut">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B3401-DC6B-3A49-8348-F2D86E0E60AA}" type="slidenum">
              <a:rPr lang="en-US" smtClean="0"/>
              <a:t>‹#›</a:t>
            </a:fld>
            <a:endParaRPr lang="en-US"/>
          </a:p>
        </p:txBody>
      </p:sp>
    </p:spTree>
    <p:extLst>
      <p:ext uri="{BB962C8B-B14F-4D97-AF65-F5344CB8AC3E}">
        <p14:creationId xmlns:p14="http://schemas.microsoft.com/office/powerpoint/2010/main" val="70171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58772A-151A-C247-B14F-805588D5188B}" type="datetimeFigureOut">
              <a:rPr lang="en-US" smtClean="0"/>
              <a:t>3/5/2022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B3401-DC6B-3A49-8348-F2D86E0E60AA}" type="slidenum">
              <a:rPr lang="en-US" smtClean="0"/>
              <a:t>‹#›</a:t>
            </a:fld>
            <a:endParaRPr lang="en-US"/>
          </a:p>
        </p:txBody>
      </p:sp>
    </p:spTree>
    <p:extLst>
      <p:ext uri="{BB962C8B-B14F-4D97-AF65-F5344CB8AC3E}">
        <p14:creationId xmlns:p14="http://schemas.microsoft.com/office/powerpoint/2010/main" val="202876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microsoft.com/office/2011/relationships/inkAction" Target="../ink/inkAction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hyperlink" Target="http://withkashmir.org/2017/04/07/dos-and-donts-while-preparing-for-floods-kashmir/" TargetMode="External"/><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0.png"/><Relationship Id="rId12" Type="http://schemas.microsoft.com/office/2011/relationships/inkAction" Target="../ink/inkAction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jpg"/><Relationship Id="rId10" Type="http://schemas.openxmlformats.org/officeDocument/2006/relationships/customXml" Target="../ink/ink1.xml"/><Relationship Id="rId4" Type="http://schemas.openxmlformats.org/officeDocument/2006/relationships/notesSlide" Target="../notesSlides/notesSlide9.xml"/><Relationship Id="rId9" Type="http://schemas.openxmlformats.org/officeDocument/2006/relationships/hyperlink" Target="https://creativecommons.org/licenses/by-nc-nd/3.0/" TargetMode="External"/><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png"/><Relationship Id="rId5" Type="http://schemas.microsoft.com/office/2011/relationships/inkAction" Target="../ink/inkAction3.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png"/><Relationship Id="rId5" Type="http://schemas.microsoft.com/office/2011/relationships/inkAction" Target="../ink/inkAction4.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5.png"/><Relationship Id="rId11" Type="http://schemas.openxmlformats.org/officeDocument/2006/relationships/image" Target="../media/image4.png"/><Relationship Id="rId5" Type="http://schemas.openxmlformats.org/officeDocument/2006/relationships/image" Target="../media/image34.tiff"/><Relationship Id="rId10" Type="http://schemas.openxmlformats.org/officeDocument/2006/relationships/image" Target="../media/image42.png"/><Relationship Id="rId4" Type="http://schemas.openxmlformats.org/officeDocument/2006/relationships/image" Target="../media/image33.tiff"/><Relationship Id="rId9" Type="http://schemas.microsoft.com/office/2011/relationships/inkAction" Target="../ink/inkAction5.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microsoft.com/office/2011/relationships/inkAction" Target="../ink/inkAction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16.m4a"/><Relationship Id="rId7" Type="http://schemas.openxmlformats.org/officeDocument/2006/relationships/image" Target="../media/image46.png"/><Relationship Id="rId2" Type="http://schemas.microsoft.com/office/2007/relationships/media" Target="../media/media16.m4a"/><Relationship Id="rId1" Type="http://schemas.openxmlformats.org/officeDocument/2006/relationships/tags" Target="../tags/tag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audio" Target="../media/media17.m4a"/><Relationship Id="rId7" Type="http://schemas.openxmlformats.org/officeDocument/2006/relationships/image" Target="../media/image49.jpg"/><Relationship Id="rId12"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48.jpg"/><Relationship Id="rId11" Type="http://schemas.openxmlformats.org/officeDocument/2006/relationships/image" Target="../media/image53.png"/><Relationship Id="rId5" Type="http://schemas.openxmlformats.org/officeDocument/2006/relationships/notesSlide" Target="../notesSlides/notesSlide10.xml"/><Relationship Id="rId10" Type="http://schemas.openxmlformats.org/officeDocument/2006/relationships/image" Target="../media/image52.jpg"/><Relationship Id="rId4" Type="http://schemas.openxmlformats.org/officeDocument/2006/relationships/slideLayout" Target="../slideLayouts/slideLayout2.xml"/><Relationship Id="rId9" Type="http://schemas.openxmlformats.org/officeDocument/2006/relationships/image" Target="../media/image51.jp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4.tif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3.tiff"/><Relationship Id="rId5" Type="http://schemas.openxmlformats.org/officeDocument/2006/relationships/image" Target="../media/image54.emf"/><Relationship Id="rId10"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50.png"/><Relationship Id="rId2" Type="http://schemas.openxmlformats.org/officeDocument/2006/relationships/audio" Target="../media/media19.m4a"/><Relationship Id="rId1" Type="http://schemas.microsoft.com/office/2007/relationships/media" Target="../media/media19.m4a"/><Relationship Id="rId6" Type="http://schemas.microsoft.com/office/2011/relationships/inkAction" Target="../ink/inkAction7.xml"/><Relationship Id="rId5" Type="http://schemas.openxmlformats.org/officeDocument/2006/relationships/image" Target="../media/image55.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g"/><Relationship Id="rId3" Type="http://schemas.openxmlformats.org/officeDocument/2006/relationships/audio" Target="../media/media6.m4a"/><Relationship Id="rId7" Type="http://schemas.microsoft.com/office/2007/relationships/hdphoto" Target="../media/hdphoto1.wdp"/><Relationship Id="rId12" Type="http://schemas.openxmlformats.org/officeDocument/2006/relationships/image" Target="../media/image12.jp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8.jpeg"/><Relationship Id="rId11" Type="http://schemas.openxmlformats.org/officeDocument/2006/relationships/image" Target="../media/image11.emf"/><Relationship Id="rId5" Type="http://schemas.openxmlformats.org/officeDocument/2006/relationships/notesSlide" Target="../notesSlides/notesSlide5.xml"/><Relationship Id="rId15" Type="http://schemas.openxmlformats.org/officeDocument/2006/relationships/image" Target="../media/image14.png"/><Relationship Id="rId10" Type="http://schemas.openxmlformats.org/officeDocument/2006/relationships/image" Target="../media/image10.emf"/><Relationship Id="rId4" Type="http://schemas.openxmlformats.org/officeDocument/2006/relationships/slideLayout" Target="../slideLayouts/slideLayout2.xml"/><Relationship Id="rId9" Type="http://schemas.microsoft.com/office/2007/relationships/hdphoto" Target="../media/hdphoto2.wdp"/><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7.m4a"/><Relationship Id="rId7" Type="http://schemas.openxmlformats.org/officeDocument/2006/relationships/image" Target="../media/image15.jpeg"/><Relationship Id="rId12"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3.png"/><Relationship Id="rId11" Type="http://schemas.openxmlformats.org/officeDocument/2006/relationships/image" Target="../media/image18.emf"/><Relationship Id="rId5" Type="http://schemas.openxmlformats.org/officeDocument/2006/relationships/notesSlide" Target="../notesSlides/notesSlide6.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321" y="2541875"/>
            <a:ext cx="10700586" cy="1567532"/>
          </a:xfrm>
        </p:spPr>
        <p:txBody>
          <a:bodyPr>
            <a:normAutofit fontScale="90000"/>
          </a:bodyPr>
          <a:lstStyle/>
          <a:p>
            <a:br>
              <a:rPr lang="en-US" sz="1800" b="1" dirty="0"/>
            </a:br>
            <a:r>
              <a:rPr lang="en-US" sz="4000" b="1" dirty="0"/>
              <a:t>Graph-based Transform based on 3D Convolutional Neural Network for Intra-Prediction of Imaging Data</a:t>
            </a:r>
            <a:br>
              <a:rPr lang="en-US" sz="4000" b="1" dirty="0"/>
            </a:br>
            <a:r>
              <a:rPr lang="en-US" sz="2200" b="1" dirty="0"/>
              <a:t>(Data Compression Conference 2022)</a:t>
            </a:r>
          </a:p>
        </p:txBody>
      </p:sp>
      <p:sp>
        <p:nvSpPr>
          <p:cNvPr id="3" name="Subtitle 2"/>
          <p:cNvSpPr>
            <a:spLocks noGrp="1"/>
          </p:cNvSpPr>
          <p:nvPr>
            <p:ph type="subTitle" idx="1"/>
          </p:nvPr>
        </p:nvSpPr>
        <p:spPr>
          <a:xfrm>
            <a:off x="678697" y="4480682"/>
            <a:ext cx="11387470" cy="653901"/>
          </a:xfrm>
        </p:spPr>
        <p:txBody>
          <a:bodyPr>
            <a:normAutofit fontScale="92500" lnSpcReduction="10000"/>
          </a:bodyPr>
          <a:lstStyle/>
          <a:p>
            <a:r>
              <a:rPr lang="en-US" b="1" dirty="0"/>
              <a:t>Debaleena Roy, Tanaya Guha, Victor Sanchez</a:t>
            </a:r>
            <a:br>
              <a:rPr lang="en-US" dirty="0"/>
            </a:br>
            <a:r>
              <a:rPr lang="en-US" dirty="0"/>
              <a:t>Department of Computer Science, University of Warwick, UK</a:t>
            </a:r>
          </a:p>
        </p:txBody>
      </p:sp>
      <p:pic>
        <p:nvPicPr>
          <p:cNvPr id="4" name="Audio 3">
            <a:hlinkClick r:id="" action="ppaction://media"/>
            <a:extLst>
              <a:ext uri="{FF2B5EF4-FFF2-40B4-BE49-F238E27FC236}">
                <a16:creationId xmlns:a16="http://schemas.microsoft.com/office/drawing/2014/main" id="{EE34055B-AFD1-46B3-AAC8-E977BC9049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92042747"/>
      </p:ext>
    </p:extLst>
  </p:cSld>
  <p:clrMapOvr>
    <a:masterClrMapping/>
  </p:clrMapOvr>
  <mc:AlternateContent xmlns:mc="http://schemas.openxmlformats.org/markup-compatibility/2006" xmlns:p14="http://schemas.microsoft.com/office/powerpoint/2010/main">
    <mc:Choice Requires="p14">
      <p:transition spd="slow" p14:dur="2000" advTm="25537"/>
    </mc:Choice>
    <mc:Fallback xmlns="">
      <p:transition spd="slow" advTm="25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A4F5-DB64-48DE-B751-70A077BB99B2}"/>
              </a:ext>
            </a:extLst>
          </p:cNvPr>
          <p:cNvSpPr>
            <a:spLocks noGrp="1"/>
          </p:cNvSpPr>
          <p:nvPr>
            <p:ph type="title"/>
          </p:nvPr>
        </p:nvSpPr>
        <p:spPr/>
        <p:txBody>
          <a:bodyPr/>
          <a:lstStyle/>
          <a:p>
            <a:r>
              <a:rPr lang="en-US" dirty="0"/>
              <a:t>GBT-CNN (contd.)</a:t>
            </a:r>
            <a:endParaRPr lang="en-GB" dirty="0"/>
          </a:p>
        </p:txBody>
      </p:sp>
      <p:sp>
        <p:nvSpPr>
          <p:cNvPr id="7" name="Slide Number Placeholder 5">
            <a:extLst>
              <a:ext uri="{FF2B5EF4-FFF2-40B4-BE49-F238E27FC236}">
                <a16:creationId xmlns:a16="http://schemas.microsoft.com/office/drawing/2014/main" id="{CBB4569F-D3D4-4298-9549-A4B5A74829CB}"/>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10</a:t>
            </a:fld>
            <a:endParaRPr lang="en-US" sz="1000" dirty="0"/>
          </a:p>
        </p:txBody>
      </p:sp>
      <p:sp>
        <p:nvSpPr>
          <p:cNvPr id="8" name="TextBox 7">
            <a:extLst>
              <a:ext uri="{FF2B5EF4-FFF2-40B4-BE49-F238E27FC236}">
                <a16:creationId xmlns:a16="http://schemas.microsoft.com/office/drawing/2014/main" id="{53FD2899-81ED-4A9B-88DC-7421319BCC19}"/>
              </a:ext>
            </a:extLst>
          </p:cNvPr>
          <p:cNvSpPr txBox="1"/>
          <p:nvPr/>
        </p:nvSpPr>
        <p:spPr>
          <a:xfrm>
            <a:off x="779249" y="3185049"/>
            <a:ext cx="2849732" cy="369332"/>
          </a:xfrm>
          <a:prstGeom prst="rect">
            <a:avLst/>
          </a:prstGeom>
          <a:noFill/>
        </p:spPr>
        <p:txBody>
          <a:bodyPr wrap="square" rtlCol="0">
            <a:spAutoFit/>
          </a:bodyPr>
          <a:lstStyle/>
          <a:p>
            <a:r>
              <a:rPr lang="en-GB" b="1" dirty="0"/>
              <a:t>The model architecture:</a:t>
            </a:r>
          </a:p>
        </p:txBody>
      </p:sp>
      <p:sp>
        <p:nvSpPr>
          <p:cNvPr id="24" name="TextBox 23">
            <a:extLst>
              <a:ext uri="{FF2B5EF4-FFF2-40B4-BE49-F238E27FC236}">
                <a16:creationId xmlns:a16="http://schemas.microsoft.com/office/drawing/2014/main" id="{3FC8F5AF-85CA-449E-A044-B7F5D06D7607}"/>
              </a:ext>
            </a:extLst>
          </p:cNvPr>
          <p:cNvSpPr txBox="1"/>
          <p:nvPr/>
        </p:nvSpPr>
        <p:spPr>
          <a:xfrm>
            <a:off x="486674" y="3620853"/>
            <a:ext cx="6284615" cy="2831544"/>
          </a:xfrm>
          <a:prstGeom prst="rect">
            <a:avLst/>
          </a:prstGeom>
          <a:noFill/>
        </p:spPr>
        <p:txBody>
          <a:bodyPr wrap="square" rtlCol="0">
            <a:spAutoFit/>
          </a:bodyPr>
          <a:lstStyle/>
          <a:p>
            <a:pPr marL="742950" lvl="1" indent="-285750">
              <a:buFont typeface="Arial" panose="020B0604020202020204" pitchFamily="34" charset="0"/>
              <a:buChar char="•"/>
            </a:pPr>
            <a:r>
              <a:rPr lang="en-US" dirty="0">
                <a:latin typeface="Arial" panose="020B0604020202020204" pitchFamily="34" charset="0"/>
              </a:rPr>
              <a:t>I</a:t>
            </a:r>
            <a:r>
              <a:rPr lang="en-US" dirty="0">
                <a:effectLst/>
                <a:latin typeface="Arial" panose="020B0604020202020204" pitchFamily="34" charset="0"/>
              </a:rPr>
              <a:t>nput 3 surrounded blocks of the current block to be encoded</a:t>
            </a:r>
          </a:p>
          <a:p>
            <a:pPr marL="742950" lvl="1" indent="-285750">
              <a:buFont typeface="Arial" panose="020B0604020202020204" pitchFamily="34" charset="0"/>
              <a:buChar char="•"/>
            </a:pPr>
            <a:r>
              <a:rPr lang="en-US" dirty="0">
                <a:latin typeface="Arial" panose="020B0604020202020204" pitchFamily="34" charset="0"/>
              </a:rPr>
              <a:t>Output a predicted adjacency matrix</a:t>
            </a:r>
          </a:p>
          <a:p>
            <a:pPr marL="1200150" lvl="2" indent="-285750">
              <a:buFont typeface="Arial" panose="020B0604020202020204" pitchFamily="34" charset="0"/>
              <a:buChar char="•"/>
            </a:pPr>
            <a:r>
              <a:rPr lang="en-US" dirty="0">
                <a:latin typeface="Arial" panose="020B0604020202020204" pitchFamily="34" charset="0"/>
              </a:rPr>
              <a:t>Upper triangular adjacency matrix</a:t>
            </a:r>
          </a:p>
          <a:p>
            <a:pPr marL="742950" lvl="1" indent="-285750">
              <a:buFont typeface="Arial" panose="020B0604020202020204" pitchFamily="34" charset="0"/>
              <a:buChar char="•"/>
            </a:pPr>
            <a:r>
              <a:rPr lang="en-GB" dirty="0"/>
              <a:t>Convolutional Neural Network based Model</a:t>
            </a:r>
            <a:endParaRPr lang="en-US" dirty="0">
              <a:effectLst/>
              <a:latin typeface="Arial" panose="020B0604020202020204" pitchFamily="34" charset="0"/>
            </a:endParaRPr>
          </a:p>
          <a:p>
            <a:pPr marL="1200150" lvl="2" indent="-285750">
              <a:buFont typeface="Arial" panose="020B0604020202020204" pitchFamily="34" charset="0"/>
              <a:buChar char="•"/>
            </a:pPr>
            <a:r>
              <a:rPr lang="en-US" b="1" dirty="0">
                <a:latin typeface="Arial" panose="020B0604020202020204" pitchFamily="34" charset="0"/>
              </a:rPr>
              <a:t>Encoder </a:t>
            </a:r>
          </a:p>
          <a:p>
            <a:pPr marL="1657350" lvl="3" indent="-285750">
              <a:buFont typeface="Arial" panose="020B0604020202020204" pitchFamily="34" charset="0"/>
              <a:buChar char="•"/>
            </a:pPr>
            <a:r>
              <a:rPr lang="en-US" dirty="0">
                <a:latin typeface="Arial" panose="020B0604020202020204" pitchFamily="34" charset="0"/>
              </a:rPr>
              <a:t>3 Convolutional layers</a:t>
            </a:r>
          </a:p>
          <a:p>
            <a:pPr marL="1200150" lvl="2" indent="-285750">
              <a:buFont typeface="Arial" panose="020B0604020202020204" pitchFamily="34" charset="0"/>
              <a:buChar char="•"/>
            </a:pPr>
            <a:r>
              <a:rPr lang="en-US" b="1" dirty="0">
                <a:latin typeface="Arial" panose="020B0604020202020204" pitchFamily="34" charset="0"/>
              </a:rPr>
              <a:t>Decoder</a:t>
            </a:r>
          </a:p>
          <a:p>
            <a:pPr marL="1657350" lvl="3" indent="-285750">
              <a:buFont typeface="Arial" panose="020B0604020202020204" pitchFamily="34" charset="0"/>
              <a:buChar char="•"/>
            </a:pPr>
            <a:r>
              <a:rPr lang="en-US" dirty="0">
                <a:latin typeface="Arial" panose="020B0604020202020204" pitchFamily="34" charset="0"/>
              </a:rPr>
              <a:t>5</a:t>
            </a:r>
            <a:r>
              <a:rPr lang="en-US">
                <a:latin typeface="Arial" panose="020B0604020202020204" pitchFamily="34" charset="0"/>
              </a:rPr>
              <a:t> </a:t>
            </a:r>
            <a:r>
              <a:rPr lang="en-US" dirty="0">
                <a:latin typeface="Arial" panose="020B0604020202020204" pitchFamily="34" charset="0"/>
              </a:rPr>
              <a:t>FC layers, 1 output layer</a:t>
            </a:r>
          </a:p>
          <a:p>
            <a:pPr lvl="3"/>
            <a:endParaRPr lang="en-US" sz="1600" b="1" dirty="0">
              <a:latin typeface="Arial" panose="020B0604020202020204" pitchFamily="34" charset="0"/>
            </a:endParaRPr>
          </a:p>
        </p:txBody>
      </p:sp>
      <p:sp>
        <p:nvSpPr>
          <p:cNvPr id="4" name="TextBox 3">
            <a:extLst>
              <a:ext uri="{FF2B5EF4-FFF2-40B4-BE49-F238E27FC236}">
                <a16:creationId xmlns:a16="http://schemas.microsoft.com/office/drawing/2014/main" id="{02DC214A-6DB3-4547-8623-E0C8420D47A3}"/>
              </a:ext>
            </a:extLst>
          </p:cNvPr>
          <p:cNvSpPr txBox="1"/>
          <p:nvPr/>
        </p:nvSpPr>
        <p:spPr>
          <a:xfrm>
            <a:off x="5883564" y="4221018"/>
            <a:ext cx="4678012" cy="369332"/>
          </a:xfrm>
          <a:prstGeom prst="rect">
            <a:avLst/>
          </a:prstGeom>
          <a:noFill/>
        </p:spPr>
        <p:txBody>
          <a:bodyPr wrap="none" rtlCol="0">
            <a:spAutoFit/>
          </a:bodyPr>
          <a:lstStyle/>
          <a:p>
            <a:pPr marL="285750" indent="-285750">
              <a:buFont typeface="Arial" panose="020B0604020202020204" pitchFamily="34" charset="0"/>
              <a:buChar char="•"/>
            </a:pPr>
            <a:r>
              <a:rPr lang="en-GB" b="1" dirty="0"/>
              <a:t>For a complete predicted Adjacency matrix: </a:t>
            </a:r>
          </a:p>
        </p:txBody>
      </p:sp>
      <p:pic>
        <p:nvPicPr>
          <p:cNvPr id="6" name="Picture 5">
            <a:extLst>
              <a:ext uri="{FF2B5EF4-FFF2-40B4-BE49-F238E27FC236}">
                <a16:creationId xmlns:a16="http://schemas.microsoft.com/office/drawing/2014/main" id="{959EAD2B-6AA9-4310-AE75-120C7115A29F}"/>
              </a:ext>
            </a:extLst>
          </p:cNvPr>
          <p:cNvPicPr>
            <a:picLocks noChangeAspect="1"/>
          </p:cNvPicPr>
          <p:nvPr/>
        </p:nvPicPr>
        <p:blipFill>
          <a:blip r:embed="rId5"/>
          <a:stretch>
            <a:fillRect/>
          </a:stretch>
        </p:blipFill>
        <p:spPr>
          <a:xfrm>
            <a:off x="6577157" y="4582558"/>
            <a:ext cx="3970770" cy="427622"/>
          </a:xfrm>
          <a:prstGeom prst="rect">
            <a:avLst/>
          </a:prstGeom>
        </p:spPr>
      </p:pic>
      <p:sp>
        <p:nvSpPr>
          <p:cNvPr id="9" name="Right Brace 8">
            <a:extLst>
              <a:ext uri="{FF2B5EF4-FFF2-40B4-BE49-F238E27FC236}">
                <a16:creationId xmlns:a16="http://schemas.microsoft.com/office/drawing/2014/main" id="{90CC3D45-4E4E-4E27-8353-35A32F3D0452}"/>
              </a:ext>
            </a:extLst>
          </p:cNvPr>
          <p:cNvSpPr/>
          <p:nvPr/>
        </p:nvSpPr>
        <p:spPr>
          <a:xfrm rot="5400000">
            <a:off x="9106971" y="3874989"/>
            <a:ext cx="364055" cy="2517857"/>
          </a:xfrm>
          <a:prstGeom prst="rightBrace">
            <a:avLst>
              <a:gd name="adj1" fmla="val 2790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Right Brace 17">
            <a:extLst>
              <a:ext uri="{FF2B5EF4-FFF2-40B4-BE49-F238E27FC236}">
                <a16:creationId xmlns:a16="http://schemas.microsoft.com/office/drawing/2014/main" id="{669A2173-BAF4-4495-B339-C3ACB9340C34}"/>
              </a:ext>
            </a:extLst>
          </p:cNvPr>
          <p:cNvSpPr/>
          <p:nvPr/>
        </p:nvSpPr>
        <p:spPr>
          <a:xfrm rot="5400000">
            <a:off x="7412570" y="4822193"/>
            <a:ext cx="364055" cy="614216"/>
          </a:xfrm>
          <a:prstGeom prst="rightBrace">
            <a:avLst>
              <a:gd name="adj1" fmla="val 2790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144F57E7-A963-4481-BC11-E3D189C13ABD}"/>
              </a:ext>
            </a:extLst>
          </p:cNvPr>
          <p:cNvSpPr txBox="1"/>
          <p:nvPr/>
        </p:nvSpPr>
        <p:spPr>
          <a:xfrm>
            <a:off x="7236216" y="5237079"/>
            <a:ext cx="1459345" cy="923330"/>
          </a:xfrm>
          <a:prstGeom prst="rect">
            <a:avLst/>
          </a:prstGeom>
          <a:noFill/>
        </p:spPr>
        <p:txBody>
          <a:bodyPr wrap="square" rtlCol="0">
            <a:spAutoFit/>
          </a:bodyPr>
          <a:lstStyle/>
          <a:p>
            <a:r>
              <a:rPr lang="en-GB" dirty="0"/>
              <a:t>Upper Triangular Matrix</a:t>
            </a:r>
          </a:p>
        </p:txBody>
      </p:sp>
      <p:sp>
        <p:nvSpPr>
          <p:cNvPr id="20" name="TextBox 19">
            <a:extLst>
              <a:ext uri="{FF2B5EF4-FFF2-40B4-BE49-F238E27FC236}">
                <a16:creationId xmlns:a16="http://schemas.microsoft.com/office/drawing/2014/main" id="{D5E3D93B-63E5-48B9-815E-17A91F51C565}"/>
              </a:ext>
            </a:extLst>
          </p:cNvPr>
          <p:cNvSpPr txBox="1"/>
          <p:nvPr/>
        </p:nvSpPr>
        <p:spPr>
          <a:xfrm>
            <a:off x="8520540" y="5269407"/>
            <a:ext cx="2420727" cy="369332"/>
          </a:xfrm>
          <a:prstGeom prst="rect">
            <a:avLst/>
          </a:prstGeom>
          <a:noFill/>
        </p:spPr>
        <p:txBody>
          <a:bodyPr wrap="none" rtlCol="0">
            <a:spAutoFit/>
          </a:bodyPr>
          <a:lstStyle/>
          <a:p>
            <a:r>
              <a:rPr lang="en-GB" dirty="0"/>
              <a:t>Lower Triangular Matrix</a:t>
            </a:r>
          </a:p>
        </p:txBody>
      </p:sp>
      <p:pic>
        <p:nvPicPr>
          <p:cNvPr id="5" name="Picture 4" descr="A picture containing text, clock&#10;&#10;Description automatically generated">
            <a:extLst>
              <a:ext uri="{FF2B5EF4-FFF2-40B4-BE49-F238E27FC236}">
                <a16:creationId xmlns:a16="http://schemas.microsoft.com/office/drawing/2014/main" id="{29015D21-B8C1-4E42-9A2A-4FD88456F5E0}"/>
              </a:ext>
            </a:extLst>
          </p:cNvPr>
          <p:cNvPicPr>
            <a:picLocks noChangeAspect="1"/>
          </p:cNvPicPr>
          <p:nvPr/>
        </p:nvPicPr>
        <p:blipFill>
          <a:blip r:embed="rId6"/>
          <a:stretch>
            <a:fillRect/>
          </a:stretch>
        </p:blipFill>
        <p:spPr>
          <a:xfrm>
            <a:off x="1178576" y="1097831"/>
            <a:ext cx="10058791" cy="1943358"/>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0" name="Ink 9">
                <a:extLst>
                  <a:ext uri="{FF2B5EF4-FFF2-40B4-BE49-F238E27FC236}">
                    <a16:creationId xmlns:a16="http://schemas.microsoft.com/office/drawing/2014/main" id="{F64CEC64-5979-4A96-8487-D9B061F9EAF7}"/>
                  </a:ext>
                </a:extLst>
              </p14:cNvPr>
              <p14:cNvContentPartPr/>
              <p14:nvPr>
                <p:extLst>
                  <p:ext uri="{42D2F446-02D8-4167-A562-619A0277C38B}">
                    <p15:isNarration xmlns:p15="http://schemas.microsoft.com/office/powerpoint/2012/main" val="1"/>
                  </p:ext>
                </p:extLst>
              </p14:nvPr>
            </p14:nvContentPartPr>
            <p14:xfrm>
              <a:off x="812160" y="912960"/>
              <a:ext cx="10620720" cy="4422240"/>
            </p14:xfrm>
          </p:contentPart>
        </mc:Choice>
        <mc:Fallback>
          <p:pic>
            <p:nvPicPr>
              <p:cNvPr id="10" name="Ink 9">
                <a:extLst>
                  <a:ext uri="{FF2B5EF4-FFF2-40B4-BE49-F238E27FC236}">
                    <a16:creationId xmlns:a16="http://schemas.microsoft.com/office/drawing/2014/main" id="{F64CEC64-5979-4A96-8487-D9B061F9EAF7}"/>
                  </a:ext>
                </a:extLst>
              </p:cNvPr>
              <p:cNvPicPr>
                <a:picLocks noGrp="1" noRot="1" noChangeAspect="1" noMove="1" noResize="1" noEditPoints="1" noAdjustHandles="1" noChangeArrowheads="1" noChangeShapeType="1"/>
              </p:cNvPicPr>
              <p:nvPr/>
            </p:nvPicPr>
            <p:blipFill>
              <a:blip r:embed="rId8"/>
              <a:stretch>
                <a:fillRect/>
              </a:stretch>
            </p:blipFill>
            <p:spPr>
              <a:xfrm>
                <a:off x="802800" y="903600"/>
                <a:ext cx="10639440" cy="4440960"/>
              </a:xfrm>
              <a:prstGeom prst="rect">
                <a:avLst/>
              </a:prstGeom>
            </p:spPr>
          </p:pic>
        </mc:Fallback>
      </mc:AlternateContent>
      <p:pic>
        <p:nvPicPr>
          <p:cNvPr id="11" name="Audio 10">
            <a:hlinkClick r:id="" action="ppaction://media"/>
            <a:extLst>
              <a:ext uri="{FF2B5EF4-FFF2-40B4-BE49-F238E27FC236}">
                <a16:creationId xmlns:a16="http://schemas.microsoft.com/office/drawing/2014/main" id="{718C7134-0432-4004-8429-2F63A85F98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59393266"/>
      </p:ext>
    </p:extLst>
  </p:cSld>
  <p:clrMapOvr>
    <a:masterClrMapping/>
  </p:clrMapOvr>
  <mc:AlternateContent xmlns:mc="http://schemas.openxmlformats.org/markup-compatibility/2006">
    <mc:Choice xmlns:p14="http://schemas.microsoft.com/office/powerpoint/2010/main" Requires="p14">
      <p:transition spd="slow" p14:dur="2000" advTm="192553"/>
    </mc:Choice>
    <mc:Fallback>
      <p:transition spd="slow" advTm="19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233"/>
            <a:ext cx="10515600" cy="822652"/>
          </a:xfrm>
        </p:spPr>
        <p:txBody>
          <a:bodyPr/>
          <a:lstStyle/>
          <a:p>
            <a:r>
              <a:rPr lang="en-US" dirty="0"/>
              <a:t>Networks of GBT-CNN</a:t>
            </a:r>
          </a:p>
        </p:txBody>
      </p:sp>
      <p:sp>
        <p:nvSpPr>
          <p:cNvPr id="14" name="Rectangle 13">
            <a:extLst>
              <a:ext uri="{FF2B5EF4-FFF2-40B4-BE49-F238E27FC236}">
                <a16:creationId xmlns:a16="http://schemas.microsoft.com/office/drawing/2014/main" id="{F24EC4B3-A341-4C4D-97B6-70166042B5D0}"/>
              </a:ext>
            </a:extLst>
          </p:cNvPr>
          <p:cNvSpPr/>
          <p:nvPr/>
        </p:nvSpPr>
        <p:spPr>
          <a:xfrm>
            <a:off x="2966705" y="3792973"/>
            <a:ext cx="3154322" cy="1200329"/>
          </a:xfrm>
          <a:prstGeom prst="rect">
            <a:avLst/>
          </a:prstGeom>
        </p:spPr>
        <p:txBody>
          <a:bodyPr wrap="square">
            <a:spAutoFit/>
          </a:bodyPr>
          <a:lstStyle/>
          <a:p>
            <a:endParaRPr lang="en-GB" dirty="0"/>
          </a:p>
          <a:p>
            <a:endParaRPr lang="en-GB" dirty="0"/>
          </a:p>
          <a:p>
            <a:endParaRPr lang="en-GB" dirty="0"/>
          </a:p>
          <a:p>
            <a:endParaRPr lang="en-GB" dirty="0"/>
          </a:p>
        </p:txBody>
      </p:sp>
      <p:sp>
        <p:nvSpPr>
          <p:cNvPr id="16" name="Slide Number Placeholder 5">
            <a:extLst>
              <a:ext uri="{FF2B5EF4-FFF2-40B4-BE49-F238E27FC236}">
                <a16:creationId xmlns:a16="http://schemas.microsoft.com/office/drawing/2014/main" id="{EBB8C82D-66C4-4F9F-AC29-1CE40C4F1311}"/>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11</a:t>
            </a:fld>
            <a:endParaRPr lang="en-US" sz="1000" dirty="0"/>
          </a:p>
        </p:txBody>
      </p:sp>
      <p:sp>
        <p:nvSpPr>
          <p:cNvPr id="398" name="TextBox 397">
            <a:extLst>
              <a:ext uri="{FF2B5EF4-FFF2-40B4-BE49-F238E27FC236}">
                <a16:creationId xmlns:a16="http://schemas.microsoft.com/office/drawing/2014/main" id="{7D909642-265A-4055-B847-344B6D116059}"/>
              </a:ext>
            </a:extLst>
          </p:cNvPr>
          <p:cNvSpPr txBox="1"/>
          <p:nvPr/>
        </p:nvSpPr>
        <p:spPr>
          <a:xfrm>
            <a:off x="1107311" y="1204267"/>
            <a:ext cx="5838764" cy="3139321"/>
          </a:xfrm>
          <a:prstGeom prst="rect">
            <a:avLst/>
          </a:prstGeom>
          <a:noFill/>
        </p:spPr>
        <p:txBody>
          <a:bodyPr wrap="square" rtlCol="0">
            <a:spAutoFit/>
          </a:bodyPr>
          <a:lstStyle/>
          <a:p>
            <a:pPr marL="285750" indent="-285750">
              <a:buFont typeface="Arial" panose="020B0604020202020204" pitchFamily="34" charset="0"/>
              <a:buChar char="•"/>
            </a:pPr>
            <a:r>
              <a:rPr lang="en-GB" b="1" dirty="0"/>
              <a:t>5 trained networks based on corresponding HEVC modes:</a:t>
            </a:r>
          </a:p>
          <a:p>
            <a:pPr marL="742950" lvl="1" indent="-285750">
              <a:buFont typeface="Arial" panose="020B0604020202020204" pitchFamily="34" charset="0"/>
              <a:buChar char="•"/>
            </a:pPr>
            <a:r>
              <a:rPr lang="en-GB" dirty="0"/>
              <a:t>Horizontal (3-17)</a:t>
            </a:r>
          </a:p>
          <a:p>
            <a:pPr marL="742950" lvl="1" indent="-285750">
              <a:buFont typeface="Arial" panose="020B0604020202020204" pitchFamily="34" charset="0"/>
              <a:buChar char="•"/>
            </a:pPr>
            <a:r>
              <a:rPr lang="en-GB" dirty="0"/>
              <a:t>Vertical (19-33)</a:t>
            </a:r>
          </a:p>
          <a:p>
            <a:pPr marL="742950" lvl="1" indent="-285750">
              <a:buFont typeface="Arial" panose="020B0604020202020204" pitchFamily="34" charset="0"/>
              <a:buChar char="•"/>
            </a:pPr>
            <a:r>
              <a:rPr lang="en-GB" dirty="0"/>
              <a:t>Diagonal (2,18,34)</a:t>
            </a:r>
          </a:p>
          <a:p>
            <a:pPr marL="742950" lvl="1" indent="-285750">
              <a:buFont typeface="Arial" panose="020B0604020202020204" pitchFamily="34" charset="0"/>
              <a:buChar char="•"/>
            </a:pPr>
            <a:r>
              <a:rPr lang="en-GB" dirty="0"/>
              <a:t>Planar (0)</a:t>
            </a:r>
          </a:p>
          <a:p>
            <a:pPr marL="742950" lvl="1" indent="-285750">
              <a:buFont typeface="Arial" panose="020B0604020202020204" pitchFamily="34" charset="0"/>
              <a:buChar char="•"/>
            </a:pPr>
            <a:r>
              <a:rPr lang="en-GB" dirty="0"/>
              <a:t>DC(1)</a:t>
            </a:r>
          </a:p>
          <a:p>
            <a:pPr marL="742950" lvl="1" indent="-285750">
              <a:buFont typeface="Arial" panose="020B0604020202020204" pitchFamily="34" charset="0"/>
              <a:buChar char="•"/>
            </a:pPr>
            <a:endParaRPr lang="en-GB" dirty="0"/>
          </a:p>
          <a:p>
            <a:pPr lvl="1"/>
            <a:endParaRPr lang="en-GB" b="1" dirty="0"/>
          </a:p>
          <a:p>
            <a:pPr marL="285750" indent="-285750">
              <a:buFont typeface="Arial" panose="020B0604020202020204" pitchFamily="34" charset="0"/>
              <a:buChar char="•"/>
            </a:pPr>
            <a:r>
              <a:rPr lang="en-US" b="1" dirty="0"/>
              <a:t>Performance evaluation of networks on test data:</a:t>
            </a:r>
            <a:endParaRPr lang="en-GB" b="1" dirty="0"/>
          </a:p>
          <a:p>
            <a:pPr lvl="1"/>
            <a:endParaRPr lang="en-GB" dirty="0"/>
          </a:p>
        </p:txBody>
      </p:sp>
      <p:pic>
        <p:nvPicPr>
          <p:cNvPr id="4" name="Picture 3" descr="Diagram&#10;&#10;Description automatically generated">
            <a:extLst>
              <a:ext uri="{FF2B5EF4-FFF2-40B4-BE49-F238E27FC236}">
                <a16:creationId xmlns:a16="http://schemas.microsoft.com/office/drawing/2014/main" id="{9F260363-16F9-4313-9350-F9544DC5AC7C}"/>
              </a:ext>
            </a:extLst>
          </p:cNvPr>
          <p:cNvPicPr>
            <a:picLocks noChangeAspect="1"/>
          </p:cNvPicPr>
          <p:nvPr/>
        </p:nvPicPr>
        <p:blipFill>
          <a:blip r:embed="rId5"/>
          <a:stretch>
            <a:fillRect/>
          </a:stretch>
        </p:blipFill>
        <p:spPr>
          <a:xfrm>
            <a:off x="4029126" y="1649471"/>
            <a:ext cx="5838764" cy="1493788"/>
          </a:xfrm>
          <a:prstGeom prst="rect">
            <a:avLst/>
          </a:prstGeom>
        </p:spPr>
      </p:pic>
      <p:sp>
        <p:nvSpPr>
          <p:cNvPr id="7" name="TextBox 6">
            <a:extLst>
              <a:ext uri="{FF2B5EF4-FFF2-40B4-BE49-F238E27FC236}">
                <a16:creationId xmlns:a16="http://schemas.microsoft.com/office/drawing/2014/main" id="{86582BF0-2300-4151-B1F1-2FD1BE3CD115}"/>
              </a:ext>
            </a:extLst>
          </p:cNvPr>
          <p:cNvSpPr txBox="1"/>
          <p:nvPr/>
        </p:nvSpPr>
        <p:spPr>
          <a:xfrm>
            <a:off x="4194316" y="4423090"/>
            <a:ext cx="3863670" cy="1107996"/>
          </a:xfrm>
          <a:prstGeom prst="rect">
            <a:avLst/>
          </a:prstGeom>
          <a:noFill/>
        </p:spPr>
        <p:txBody>
          <a:bodyPr wrap="square" rtlCol="0">
            <a:spAutoFit/>
          </a:bodyPr>
          <a:lstStyle/>
          <a:p>
            <a:pPr marL="285750" indent="-285750">
              <a:buFont typeface="Arial" panose="020B0604020202020204" pitchFamily="34" charset="0"/>
              <a:buChar char="•"/>
            </a:pPr>
            <a:r>
              <a:rPr lang="en-GB" sz="2400" b="1" dirty="0"/>
              <a:t>Common Knowledge</a:t>
            </a:r>
          </a:p>
          <a:p>
            <a:pPr marL="285750" indent="-285750">
              <a:buFont typeface="Arial" panose="020B0604020202020204" pitchFamily="34" charset="0"/>
              <a:buChar char="•"/>
            </a:pPr>
            <a:r>
              <a:rPr lang="en-GB" sz="2400" b="1" dirty="0"/>
              <a:t>No signalling overhead </a:t>
            </a:r>
          </a:p>
          <a:p>
            <a:endParaRPr lang="en-GB" dirty="0"/>
          </a:p>
        </p:txBody>
      </p:sp>
      <p:pic>
        <p:nvPicPr>
          <p:cNvPr id="8" name="Picture 7">
            <a:extLst>
              <a:ext uri="{FF2B5EF4-FFF2-40B4-BE49-F238E27FC236}">
                <a16:creationId xmlns:a16="http://schemas.microsoft.com/office/drawing/2014/main" id="{378C412C-5B48-4EBC-9927-EE1E8875BE6D}"/>
              </a:ext>
            </a:extLst>
          </p:cNvPr>
          <p:cNvPicPr>
            <a:picLocks noChangeAspect="1"/>
          </p:cNvPicPr>
          <p:nvPr/>
        </p:nvPicPr>
        <p:blipFill>
          <a:blip r:embed="rId6"/>
          <a:stretch>
            <a:fillRect/>
          </a:stretch>
        </p:blipFill>
        <p:spPr>
          <a:xfrm>
            <a:off x="1722047" y="4088797"/>
            <a:ext cx="1944145" cy="1682013"/>
          </a:xfrm>
          <a:prstGeom prst="rect">
            <a:avLst/>
          </a:prstGeom>
        </p:spPr>
      </p:pic>
      <p:grpSp>
        <p:nvGrpSpPr>
          <p:cNvPr id="12" name="Group 4">
            <a:extLst>
              <a:ext uri="{FF2B5EF4-FFF2-40B4-BE49-F238E27FC236}">
                <a16:creationId xmlns:a16="http://schemas.microsoft.com/office/drawing/2014/main" id="{D7420288-76D3-4B8D-9139-64A4EF66599B}"/>
              </a:ext>
            </a:extLst>
          </p:cNvPr>
          <p:cNvGrpSpPr>
            <a:grpSpLocks noChangeAspect="1"/>
          </p:cNvGrpSpPr>
          <p:nvPr/>
        </p:nvGrpSpPr>
        <p:grpSpPr bwMode="auto">
          <a:xfrm>
            <a:off x="8389773" y="3086710"/>
            <a:ext cx="3154322" cy="3087818"/>
            <a:chOff x="3263" y="1191"/>
            <a:chExt cx="2087" cy="2043"/>
          </a:xfrm>
        </p:grpSpPr>
        <p:sp>
          <p:nvSpPr>
            <p:cNvPr id="13" name="AutoShape 3">
              <a:extLst>
                <a:ext uri="{FF2B5EF4-FFF2-40B4-BE49-F238E27FC236}">
                  <a16:creationId xmlns:a16="http://schemas.microsoft.com/office/drawing/2014/main" id="{1ED46C3C-9782-4F77-AA54-D2BC396571D7}"/>
                </a:ext>
              </a:extLst>
            </p:cNvPr>
            <p:cNvSpPr>
              <a:spLocks noChangeAspect="1" noChangeArrowheads="1" noTextEdit="1"/>
            </p:cNvSpPr>
            <p:nvPr/>
          </p:nvSpPr>
          <p:spPr bwMode="auto">
            <a:xfrm>
              <a:off x="3263" y="1191"/>
              <a:ext cx="2072" cy="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205">
              <a:extLst>
                <a:ext uri="{FF2B5EF4-FFF2-40B4-BE49-F238E27FC236}">
                  <a16:creationId xmlns:a16="http://schemas.microsoft.com/office/drawing/2014/main" id="{B7E47B23-7F8A-4B41-A8E5-6D9B6FBB2A18}"/>
                </a:ext>
              </a:extLst>
            </p:cNvPr>
            <p:cNvGrpSpPr>
              <a:grpSpLocks/>
            </p:cNvGrpSpPr>
            <p:nvPr/>
          </p:nvGrpSpPr>
          <p:grpSpPr bwMode="auto">
            <a:xfrm>
              <a:off x="3375" y="1307"/>
              <a:ext cx="1459" cy="988"/>
              <a:chOff x="3375" y="1307"/>
              <a:chExt cx="1459" cy="988"/>
            </a:xfrm>
          </p:grpSpPr>
          <p:sp>
            <p:nvSpPr>
              <p:cNvPr id="187" name="Rectangle 5">
                <a:extLst>
                  <a:ext uri="{FF2B5EF4-FFF2-40B4-BE49-F238E27FC236}">
                    <a16:creationId xmlns:a16="http://schemas.microsoft.com/office/drawing/2014/main" id="{40885823-3593-4B9B-AF13-57BDB7973495}"/>
                  </a:ext>
                </a:extLst>
              </p:cNvPr>
              <p:cNvSpPr>
                <a:spLocks noChangeArrowheads="1"/>
              </p:cNvSpPr>
              <p:nvPr/>
            </p:nvSpPr>
            <p:spPr bwMode="auto">
              <a:xfrm>
                <a:off x="3433"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6">
                <a:extLst>
                  <a:ext uri="{FF2B5EF4-FFF2-40B4-BE49-F238E27FC236}">
                    <a16:creationId xmlns:a16="http://schemas.microsoft.com/office/drawing/2014/main" id="{EF3235F0-F1DE-4370-8D21-FAE25977006E}"/>
                  </a:ext>
                </a:extLst>
              </p:cNvPr>
              <p:cNvSpPr>
                <a:spLocks noEditPoints="1"/>
              </p:cNvSpPr>
              <p:nvPr/>
            </p:nvSpPr>
            <p:spPr bwMode="auto">
              <a:xfrm>
                <a:off x="3432"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7">
                <a:extLst>
                  <a:ext uri="{FF2B5EF4-FFF2-40B4-BE49-F238E27FC236}">
                    <a16:creationId xmlns:a16="http://schemas.microsoft.com/office/drawing/2014/main" id="{F94C4182-FCAB-4E1B-A220-E94115A32E94}"/>
                  </a:ext>
                </a:extLst>
              </p:cNvPr>
              <p:cNvSpPr>
                <a:spLocks noChangeArrowheads="1"/>
              </p:cNvSpPr>
              <p:nvPr/>
            </p:nvSpPr>
            <p:spPr bwMode="auto">
              <a:xfrm>
                <a:off x="3461"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0E0DA205-FC45-4CFC-A46F-F4395D2412E4}"/>
                  </a:ext>
                </a:extLst>
              </p:cNvPr>
              <p:cNvSpPr>
                <a:spLocks noEditPoints="1"/>
              </p:cNvSpPr>
              <p:nvPr/>
            </p:nvSpPr>
            <p:spPr bwMode="auto">
              <a:xfrm>
                <a:off x="3460"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9">
                <a:extLst>
                  <a:ext uri="{FF2B5EF4-FFF2-40B4-BE49-F238E27FC236}">
                    <a16:creationId xmlns:a16="http://schemas.microsoft.com/office/drawing/2014/main" id="{10DAC6F6-7E57-4550-807B-1888BAE93812}"/>
                  </a:ext>
                </a:extLst>
              </p:cNvPr>
              <p:cNvSpPr>
                <a:spLocks noChangeArrowheads="1"/>
              </p:cNvSpPr>
              <p:nvPr/>
            </p:nvSpPr>
            <p:spPr bwMode="auto">
              <a:xfrm>
                <a:off x="3486"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0">
                <a:extLst>
                  <a:ext uri="{FF2B5EF4-FFF2-40B4-BE49-F238E27FC236}">
                    <a16:creationId xmlns:a16="http://schemas.microsoft.com/office/drawing/2014/main" id="{8807EB00-E6B8-4E9E-9C66-1AAAC0ACCAB1}"/>
                  </a:ext>
                </a:extLst>
              </p:cNvPr>
              <p:cNvSpPr>
                <a:spLocks noEditPoints="1"/>
              </p:cNvSpPr>
              <p:nvPr/>
            </p:nvSpPr>
            <p:spPr bwMode="auto">
              <a:xfrm>
                <a:off x="3485"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3" y="0"/>
                      <a:pt x="8" y="0"/>
                    </a:cubicBezTo>
                    <a:lnTo>
                      <a:pt x="141" y="0"/>
                    </a:lnTo>
                    <a:cubicBezTo>
                      <a:pt x="146" y="0"/>
                      <a:pt x="149" y="4"/>
                      <a:pt x="149" y="8"/>
                    </a:cubicBezTo>
                    <a:lnTo>
                      <a:pt x="149" y="1075"/>
                    </a:lnTo>
                    <a:cubicBezTo>
                      <a:pt x="149" y="1079"/>
                      <a:pt x="146" y="1083"/>
                      <a:pt x="141" y="1083"/>
                    </a:cubicBezTo>
                    <a:lnTo>
                      <a:pt x="8" y="1083"/>
                    </a:lnTo>
                    <a:cubicBezTo>
                      <a:pt x="3"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Rectangle 11">
                <a:extLst>
                  <a:ext uri="{FF2B5EF4-FFF2-40B4-BE49-F238E27FC236}">
                    <a16:creationId xmlns:a16="http://schemas.microsoft.com/office/drawing/2014/main" id="{B730032C-AE05-41B4-A4B0-AFD24389B7A7}"/>
                  </a:ext>
                </a:extLst>
              </p:cNvPr>
              <p:cNvSpPr>
                <a:spLocks noChangeArrowheads="1"/>
              </p:cNvSpPr>
              <p:nvPr/>
            </p:nvSpPr>
            <p:spPr bwMode="auto">
              <a:xfrm>
                <a:off x="3518"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2">
                <a:extLst>
                  <a:ext uri="{FF2B5EF4-FFF2-40B4-BE49-F238E27FC236}">
                    <a16:creationId xmlns:a16="http://schemas.microsoft.com/office/drawing/2014/main" id="{41F21F00-87BA-4764-AB09-6587DE700760}"/>
                  </a:ext>
                </a:extLst>
              </p:cNvPr>
              <p:cNvSpPr>
                <a:spLocks noEditPoints="1"/>
              </p:cNvSpPr>
              <p:nvPr/>
            </p:nvSpPr>
            <p:spPr bwMode="auto">
              <a:xfrm>
                <a:off x="3518"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Rectangle 13">
                <a:extLst>
                  <a:ext uri="{FF2B5EF4-FFF2-40B4-BE49-F238E27FC236}">
                    <a16:creationId xmlns:a16="http://schemas.microsoft.com/office/drawing/2014/main" id="{8E2B57B1-4654-45CB-A443-7E67383106D1}"/>
                  </a:ext>
                </a:extLst>
              </p:cNvPr>
              <p:cNvSpPr>
                <a:spLocks noChangeArrowheads="1"/>
              </p:cNvSpPr>
              <p:nvPr/>
            </p:nvSpPr>
            <p:spPr bwMode="auto">
              <a:xfrm>
                <a:off x="3546"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4">
                <a:extLst>
                  <a:ext uri="{FF2B5EF4-FFF2-40B4-BE49-F238E27FC236}">
                    <a16:creationId xmlns:a16="http://schemas.microsoft.com/office/drawing/2014/main" id="{F7AFF9BF-2E5D-4BD1-A48E-AA5AED2EDC8C}"/>
                  </a:ext>
                </a:extLst>
              </p:cNvPr>
              <p:cNvSpPr>
                <a:spLocks noEditPoints="1"/>
              </p:cNvSpPr>
              <p:nvPr/>
            </p:nvSpPr>
            <p:spPr bwMode="auto">
              <a:xfrm>
                <a:off x="3546"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Rectangle 15">
                <a:extLst>
                  <a:ext uri="{FF2B5EF4-FFF2-40B4-BE49-F238E27FC236}">
                    <a16:creationId xmlns:a16="http://schemas.microsoft.com/office/drawing/2014/main" id="{906464A8-B89D-4A39-9A9C-D71401FB736C}"/>
                  </a:ext>
                </a:extLst>
              </p:cNvPr>
              <p:cNvSpPr>
                <a:spLocks noChangeArrowheads="1"/>
              </p:cNvSpPr>
              <p:nvPr/>
            </p:nvSpPr>
            <p:spPr bwMode="auto">
              <a:xfrm>
                <a:off x="357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6">
                <a:extLst>
                  <a:ext uri="{FF2B5EF4-FFF2-40B4-BE49-F238E27FC236}">
                    <a16:creationId xmlns:a16="http://schemas.microsoft.com/office/drawing/2014/main" id="{AD8403B2-D441-4E6E-BDBE-9CD3215F0BA3}"/>
                  </a:ext>
                </a:extLst>
              </p:cNvPr>
              <p:cNvSpPr>
                <a:spLocks noEditPoints="1"/>
              </p:cNvSpPr>
              <p:nvPr/>
            </p:nvSpPr>
            <p:spPr bwMode="auto">
              <a:xfrm>
                <a:off x="3575"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Rectangle 17">
                <a:extLst>
                  <a:ext uri="{FF2B5EF4-FFF2-40B4-BE49-F238E27FC236}">
                    <a16:creationId xmlns:a16="http://schemas.microsoft.com/office/drawing/2014/main" id="{74E4C6A2-E323-430D-866A-7D4561FBA114}"/>
                  </a:ext>
                </a:extLst>
              </p:cNvPr>
              <p:cNvSpPr>
                <a:spLocks noChangeArrowheads="1"/>
              </p:cNvSpPr>
              <p:nvPr/>
            </p:nvSpPr>
            <p:spPr bwMode="auto">
              <a:xfrm>
                <a:off x="3604"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8">
                <a:extLst>
                  <a:ext uri="{FF2B5EF4-FFF2-40B4-BE49-F238E27FC236}">
                    <a16:creationId xmlns:a16="http://schemas.microsoft.com/office/drawing/2014/main" id="{81669AD0-378D-46E0-A5CA-AAE49740FB08}"/>
                  </a:ext>
                </a:extLst>
              </p:cNvPr>
              <p:cNvSpPr>
                <a:spLocks noEditPoints="1"/>
              </p:cNvSpPr>
              <p:nvPr/>
            </p:nvSpPr>
            <p:spPr bwMode="auto">
              <a:xfrm>
                <a:off x="3603"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Rectangle 19">
                <a:extLst>
                  <a:ext uri="{FF2B5EF4-FFF2-40B4-BE49-F238E27FC236}">
                    <a16:creationId xmlns:a16="http://schemas.microsoft.com/office/drawing/2014/main" id="{4D0169F7-2207-4504-8E14-CB31D68F29DF}"/>
                  </a:ext>
                </a:extLst>
              </p:cNvPr>
              <p:cNvSpPr>
                <a:spLocks noChangeArrowheads="1"/>
              </p:cNvSpPr>
              <p:nvPr/>
            </p:nvSpPr>
            <p:spPr bwMode="auto">
              <a:xfrm>
                <a:off x="3628"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20">
                <a:extLst>
                  <a:ext uri="{FF2B5EF4-FFF2-40B4-BE49-F238E27FC236}">
                    <a16:creationId xmlns:a16="http://schemas.microsoft.com/office/drawing/2014/main" id="{CCD34C02-FBCB-43ED-9AAB-3031D9294F59}"/>
                  </a:ext>
                </a:extLst>
              </p:cNvPr>
              <p:cNvSpPr>
                <a:spLocks noEditPoints="1"/>
              </p:cNvSpPr>
              <p:nvPr/>
            </p:nvSpPr>
            <p:spPr bwMode="auto">
              <a:xfrm>
                <a:off x="3628"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4" y="0"/>
                      <a:pt x="8" y="0"/>
                    </a:cubicBezTo>
                    <a:lnTo>
                      <a:pt x="141" y="0"/>
                    </a:lnTo>
                    <a:cubicBezTo>
                      <a:pt x="146" y="0"/>
                      <a:pt x="149" y="4"/>
                      <a:pt x="149" y="8"/>
                    </a:cubicBezTo>
                    <a:lnTo>
                      <a:pt x="149" y="1075"/>
                    </a:lnTo>
                    <a:cubicBezTo>
                      <a:pt x="149" y="1079"/>
                      <a:pt x="146" y="1083"/>
                      <a:pt x="141" y="1083"/>
                    </a:cubicBezTo>
                    <a:lnTo>
                      <a:pt x="8" y="1083"/>
                    </a:lnTo>
                    <a:cubicBezTo>
                      <a:pt x="4"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Rectangle 21">
                <a:extLst>
                  <a:ext uri="{FF2B5EF4-FFF2-40B4-BE49-F238E27FC236}">
                    <a16:creationId xmlns:a16="http://schemas.microsoft.com/office/drawing/2014/main" id="{41CBD23F-899A-4A11-A1AF-86E8DD30A187}"/>
                  </a:ext>
                </a:extLst>
              </p:cNvPr>
              <p:cNvSpPr>
                <a:spLocks noChangeArrowheads="1"/>
              </p:cNvSpPr>
              <p:nvPr/>
            </p:nvSpPr>
            <p:spPr bwMode="auto">
              <a:xfrm>
                <a:off x="3661"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22">
                <a:extLst>
                  <a:ext uri="{FF2B5EF4-FFF2-40B4-BE49-F238E27FC236}">
                    <a16:creationId xmlns:a16="http://schemas.microsoft.com/office/drawing/2014/main" id="{91375C10-B4BC-4717-95DC-ED1E66C64BDA}"/>
                  </a:ext>
                </a:extLst>
              </p:cNvPr>
              <p:cNvSpPr>
                <a:spLocks noEditPoints="1"/>
              </p:cNvSpPr>
              <p:nvPr/>
            </p:nvSpPr>
            <p:spPr bwMode="auto">
              <a:xfrm>
                <a:off x="3660"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Rectangle 23">
                <a:extLst>
                  <a:ext uri="{FF2B5EF4-FFF2-40B4-BE49-F238E27FC236}">
                    <a16:creationId xmlns:a16="http://schemas.microsoft.com/office/drawing/2014/main" id="{56C40CD6-9CFD-45DF-9E2F-A10D91F89AA2}"/>
                  </a:ext>
                </a:extLst>
              </p:cNvPr>
              <p:cNvSpPr>
                <a:spLocks noChangeArrowheads="1"/>
              </p:cNvSpPr>
              <p:nvPr/>
            </p:nvSpPr>
            <p:spPr bwMode="auto">
              <a:xfrm>
                <a:off x="3689"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4">
                <a:extLst>
                  <a:ext uri="{FF2B5EF4-FFF2-40B4-BE49-F238E27FC236}">
                    <a16:creationId xmlns:a16="http://schemas.microsoft.com/office/drawing/2014/main" id="{40147524-7F76-4AC3-B1BB-DB4ADC81838C}"/>
                  </a:ext>
                </a:extLst>
              </p:cNvPr>
              <p:cNvSpPr>
                <a:spLocks noEditPoints="1"/>
              </p:cNvSpPr>
              <p:nvPr/>
            </p:nvSpPr>
            <p:spPr bwMode="auto">
              <a:xfrm>
                <a:off x="3689" y="1309"/>
                <a:ext cx="4" cy="59"/>
              </a:xfrm>
              <a:custGeom>
                <a:avLst/>
                <a:gdLst>
                  <a:gd name="T0" fmla="*/ 0 w 66"/>
                  <a:gd name="T1" fmla="*/ 8 h 1083"/>
                  <a:gd name="T2" fmla="*/ 8 w 66"/>
                  <a:gd name="T3" fmla="*/ 0 h 1083"/>
                  <a:gd name="T4" fmla="*/ 58 w 66"/>
                  <a:gd name="T5" fmla="*/ 0 h 1083"/>
                  <a:gd name="T6" fmla="*/ 66 w 66"/>
                  <a:gd name="T7" fmla="*/ 8 h 1083"/>
                  <a:gd name="T8" fmla="*/ 66 w 66"/>
                  <a:gd name="T9" fmla="*/ 1075 h 1083"/>
                  <a:gd name="T10" fmla="*/ 58 w 66"/>
                  <a:gd name="T11" fmla="*/ 1083 h 1083"/>
                  <a:gd name="T12" fmla="*/ 8 w 66"/>
                  <a:gd name="T13" fmla="*/ 1083 h 1083"/>
                  <a:gd name="T14" fmla="*/ 0 w 66"/>
                  <a:gd name="T15" fmla="*/ 1075 h 1083"/>
                  <a:gd name="T16" fmla="*/ 0 w 66"/>
                  <a:gd name="T17" fmla="*/ 8 h 1083"/>
                  <a:gd name="T18" fmla="*/ 16 w 66"/>
                  <a:gd name="T19" fmla="*/ 1075 h 1083"/>
                  <a:gd name="T20" fmla="*/ 8 w 66"/>
                  <a:gd name="T21" fmla="*/ 1067 h 1083"/>
                  <a:gd name="T22" fmla="*/ 58 w 66"/>
                  <a:gd name="T23" fmla="*/ 1067 h 1083"/>
                  <a:gd name="T24" fmla="*/ 50 w 66"/>
                  <a:gd name="T25" fmla="*/ 1075 h 1083"/>
                  <a:gd name="T26" fmla="*/ 50 w 66"/>
                  <a:gd name="T27" fmla="*/ 8 h 1083"/>
                  <a:gd name="T28" fmla="*/ 58 w 66"/>
                  <a:gd name="T29" fmla="*/ 16 h 1083"/>
                  <a:gd name="T30" fmla="*/ 8 w 66"/>
                  <a:gd name="T31" fmla="*/ 16 h 1083"/>
                  <a:gd name="T32" fmla="*/ 16 w 66"/>
                  <a:gd name="T33" fmla="*/ 8 h 1083"/>
                  <a:gd name="T34" fmla="*/ 16 w 66"/>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083">
                    <a:moveTo>
                      <a:pt x="0" y="8"/>
                    </a:moveTo>
                    <a:cubicBezTo>
                      <a:pt x="0" y="4"/>
                      <a:pt x="4" y="0"/>
                      <a:pt x="8" y="0"/>
                    </a:cubicBezTo>
                    <a:lnTo>
                      <a:pt x="58" y="0"/>
                    </a:lnTo>
                    <a:cubicBezTo>
                      <a:pt x="63" y="0"/>
                      <a:pt x="66" y="4"/>
                      <a:pt x="66" y="8"/>
                    </a:cubicBezTo>
                    <a:lnTo>
                      <a:pt x="66" y="1075"/>
                    </a:lnTo>
                    <a:cubicBezTo>
                      <a:pt x="66" y="1080"/>
                      <a:pt x="63" y="1083"/>
                      <a:pt x="58" y="1083"/>
                    </a:cubicBezTo>
                    <a:lnTo>
                      <a:pt x="8" y="1083"/>
                    </a:lnTo>
                    <a:cubicBezTo>
                      <a:pt x="4" y="1083"/>
                      <a:pt x="0" y="1080"/>
                      <a:pt x="0" y="1075"/>
                    </a:cubicBezTo>
                    <a:lnTo>
                      <a:pt x="0" y="8"/>
                    </a:lnTo>
                    <a:close/>
                    <a:moveTo>
                      <a:pt x="16" y="1075"/>
                    </a:moveTo>
                    <a:lnTo>
                      <a:pt x="8" y="1067"/>
                    </a:lnTo>
                    <a:lnTo>
                      <a:pt x="58" y="1067"/>
                    </a:lnTo>
                    <a:lnTo>
                      <a:pt x="50" y="1075"/>
                    </a:lnTo>
                    <a:lnTo>
                      <a:pt x="50" y="8"/>
                    </a:lnTo>
                    <a:lnTo>
                      <a:pt x="58"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Rectangle 25">
                <a:extLst>
                  <a:ext uri="{FF2B5EF4-FFF2-40B4-BE49-F238E27FC236}">
                    <a16:creationId xmlns:a16="http://schemas.microsoft.com/office/drawing/2014/main" id="{9869EB65-B526-4CAC-BBF3-6FADD5B43B59}"/>
                  </a:ext>
                </a:extLst>
              </p:cNvPr>
              <p:cNvSpPr>
                <a:spLocks noChangeArrowheads="1"/>
              </p:cNvSpPr>
              <p:nvPr/>
            </p:nvSpPr>
            <p:spPr bwMode="auto">
              <a:xfrm>
                <a:off x="3717"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26">
                <a:extLst>
                  <a:ext uri="{FF2B5EF4-FFF2-40B4-BE49-F238E27FC236}">
                    <a16:creationId xmlns:a16="http://schemas.microsoft.com/office/drawing/2014/main" id="{89B931EA-0B5F-4B12-A338-A80ACECACAFD}"/>
                  </a:ext>
                </a:extLst>
              </p:cNvPr>
              <p:cNvSpPr>
                <a:spLocks noEditPoints="1"/>
              </p:cNvSpPr>
              <p:nvPr/>
            </p:nvSpPr>
            <p:spPr bwMode="auto">
              <a:xfrm>
                <a:off x="3717"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Rectangle 27">
                <a:extLst>
                  <a:ext uri="{FF2B5EF4-FFF2-40B4-BE49-F238E27FC236}">
                    <a16:creationId xmlns:a16="http://schemas.microsoft.com/office/drawing/2014/main" id="{C5C0289D-4278-497F-9906-4494ACC3F899}"/>
                  </a:ext>
                </a:extLst>
              </p:cNvPr>
              <p:cNvSpPr>
                <a:spLocks noChangeArrowheads="1"/>
              </p:cNvSpPr>
              <p:nvPr/>
            </p:nvSpPr>
            <p:spPr bwMode="auto">
              <a:xfrm>
                <a:off x="3746"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28">
                <a:extLst>
                  <a:ext uri="{FF2B5EF4-FFF2-40B4-BE49-F238E27FC236}">
                    <a16:creationId xmlns:a16="http://schemas.microsoft.com/office/drawing/2014/main" id="{FABA555E-A1B8-4F54-8CB3-D5C89DB20146}"/>
                  </a:ext>
                </a:extLst>
              </p:cNvPr>
              <p:cNvSpPr>
                <a:spLocks noEditPoints="1"/>
              </p:cNvSpPr>
              <p:nvPr/>
            </p:nvSpPr>
            <p:spPr bwMode="auto">
              <a:xfrm>
                <a:off x="3746"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Rectangle 29">
                <a:extLst>
                  <a:ext uri="{FF2B5EF4-FFF2-40B4-BE49-F238E27FC236}">
                    <a16:creationId xmlns:a16="http://schemas.microsoft.com/office/drawing/2014/main" id="{1C33AEC2-5446-43A8-8677-9DAECBEBC006}"/>
                  </a:ext>
                </a:extLst>
              </p:cNvPr>
              <p:cNvSpPr>
                <a:spLocks noChangeArrowheads="1"/>
              </p:cNvSpPr>
              <p:nvPr/>
            </p:nvSpPr>
            <p:spPr bwMode="auto">
              <a:xfrm>
                <a:off x="3771"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30">
                <a:extLst>
                  <a:ext uri="{FF2B5EF4-FFF2-40B4-BE49-F238E27FC236}">
                    <a16:creationId xmlns:a16="http://schemas.microsoft.com/office/drawing/2014/main" id="{082659E3-4768-4658-B2C6-3B289D474235}"/>
                  </a:ext>
                </a:extLst>
              </p:cNvPr>
              <p:cNvSpPr>
                <a:spLocks noEditPoints="1"/>
              </p:cNvSpPr>
              <p:nvPr/>
            </p:nvSpPr>
            <p:spPr bwMode="auto">
              <a:xfrm>
                <a:off x="3771" y="1307"/>
                <a:ext cx="7" cy="59"/>
              </a:xfrm>
              <a:custGeom>
                <a:avLst/>
                <a:gdLst>
                  <a:gd name="T0" fmla="*/ 0 w 133"/>
                  <a:gd name="T1" fmla="*/ 8 h 1083"/>
                  <a:gd name="T2" fmla="*/ 8 w 133"/>
                  <a:gd name="T3" fmla="*/ 0 h 1083"/>
                  <a:gd name="T4" fmla="*/ 125 w 133"/>
                  <a:gd name="T5" fmla="*/ 0 h 1083"/>
                  <a:gd name="T6" fmla="*/ 133 w 133"/>
                  <a:gd name="T7" fmla="*/ 8 h 1083"/>
                  <a:gd name="T8" fmla="*/ 133 w 133"/>
                  <a:gd name="T9" fmla="*/ 1075 h 1083"/>
                  <a:gd name="T10" fmla="*/ 125 w 133"/>
                  <a:gd name="T11" fmla="*/ 1083 h 1083"/>
                  <a:gd name="T12" fmla="*/ 8 w 133"/>
                  <a:gd name="T13" fmla="*/ 1083 h 1083"/>
                  <a:gd name="T14" fmla="*/ 0 w 133"/>
                  <a:gd name="T15" fmla="*/ 1075 h 1083"/>
                  <a:gd name="T16" fmla="*/ 0 w 133"/>
                  <a:gd name="T17" fmla="*/ 8 h 1083"/>
                  <a:gd name="T18" fmla="*/ 16 w 133"/>
                  <a:gd name="T19" fmla="*/ 1075 h 1083"/>
                  <a:gd name="T20" fmla="*/ 8 w 133"/>
                  <a:gd name="T21" fmla="*/ 1067 h 1083"/>
                  <a:gd name="T22" fmla="*/ 125 w 133"/>
                  <a:gd name="T23" fmla="*/ 1067 h 1083"/>
                  <a:gd name="T24" fmla="*/ 117 w 133"/>
                  <a:gd name="T25" fmla="*/ 1075 h 1083"/>
                  <a:gd name="T26" fmla="*/ 117 w 133"/>
                  <a:gd name="T27" fmla="*/ 8 h 1083"/>
                  <a:gd name="T28" fmla="*/ 125 w 133"/>
                  <a:gd name="T29" fmla="*/ 16 h 1083"/>
                  <a:gd name="T30" fmla="*/ 8 w 133"/>
                  <a:gd name="T31" fmla="*/ 16 h 1083"/>
                  <a:gd name="T32" fmla="*/ 16 w 133"/>
                  <a:gd name="T33" fmla="*/ 8 h 1083"/>
                  <a:gd name="T34" fmla="*/ 16 w 13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1083">
                    <a:moveTo>
                      <a:pt x="0" y="8"/>
                    </a:moveTo>
                    <a:cubicBezTo>
                      <a:pt x="0" y="4"/>
                      <a:pt x="4" y="0"/>
                      <a:pt x="8" y="0"/>
                    </a:cubicBezTo>
                    <a:lnTo>
                      <a:pt x="125" y="0"/>
                    </a:lnTo>
                    <a:cubicBezTo>
                      <a:pt x="129" y="0"/>
                      <a:pt x="133" y="4"/>
                      <a:pt x="133" y="8"/>
                    </a:cubicBezTo>
                    <a:lnTo>
                      <a:pt x="133" y="1075"/>
                    </a:lnTo>
                    <a:cubicBezTo>
                      <a:pt x="133" y="1079"/>
                      <a:pt x="129" y="1083"/>
                      <a:pt x="125" y="1083"/>
                    </a:cubicBezTo>
                    <a:lnTo>
                      <a:pt x="8" y="1083"/>
                    </a:lnTo>
                    <a:cubicBezTo>
                      <a:pt x="4" y="1083"/>
                      <a:pt x="0" y="1079"/>
                      <a:pt x="0" y="1075"/>
                    </a:cubicBezTo>
                    <a:lnTo>
                      <a:pt x="0" y="8"/>
                    </a:lnTo>
                    <a:close/>
                    <a:moveTo>
                      <a:pt x="16" y="1075"/>
                    </a:moveTo>
                    <a:lnTo>
                      <a:pt x="8" y="1067"/>
                    </a:lnTo>
                    <a:lnTo>
                      <a:pt x="125" y="1067"/>
                    </a:lnTo>
                    <a:lnTo>
                      <a:pt x="117" y="1075"/>
                    </a:lnTo>
                    <a:lnTo>
                      <a:pt x="117" y="8"/>
                    </a:lnTo>
                    <a:lnTo>
                      <a:pt x="12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Rectangle 31">
                <a:extLst>
                  <a:ext uri="{FF2B5EF4-FFF2-40B4-BE49-F238E27FC236}">
                    <a16:creationId xmlns:a16="http://schemas.microsoft.com/office/drawing/2014/main" id="{96225B7E-C98B-49FB-8263-4CFAA2B61D5C}"/>
                  </a:ext>
                </a:extLst>
              </p:cNvPr>
              <p:cNvSpPr>
                <a:spLocks noChangeArrowheads="1"/>
              </p:cNvSpPr>
              <p:nvPr/>
            </p:nvSpPr>
            <p:spPr bwMode="auto">
              <a:xfrm>
                <a:off x="380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32">
                <a:extLst>
                  <a:ext uri="{FF2B5EF4-FFF2-40B4-BE49-F238E27FC236}">
                    <a16:creationId xmlns:a16="http://schemas.microsoft.com/office/drawing/2014/main" id="{3C1414F6-8647-44FA-A4A2-C2614092C6E3}"/>
                  </a:ext>
                </a:extLst>
              </p:cNvPr>
              <p:cNvSpPr>
                <a:spLocks noEditPoints="1"/>
              </p:cNvSpPr>
              <p:nvPr/>
            </p:nvSpPr>
            <p:spPr bwMode="auto">
              <a:xfrm>
                <a:off x="3802"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Rectangle 33">
                <a:extLst>
                  <a:ext uri="{FF2B5EF4-FFF2-40B4-BE49-F238E27FC236}">
                    <a16:creationId xmlns:a16="http://schemas.microsoft.com/office/drawing/2014/main" id="{14A5D9D1-E449-42B4-B469-2563A30B9DF4}"/>
                  </a:ext>
                </a:extLst>
              </p:cNvPr>
              <p:cNvSpPr>
                <a:spLocks noChangeArrowheads="1"/>
              </p:cNvSpPr>
              <p:nvPr/>
            </p:nvSpPr>
            <p:spPr bwMode="auto">
              <a:xfrm>
                <a:off x="3832"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34">
                <a:extLst>
                  <a:ext uri="{FF2B5EF4-FFF2-40B4-BE49-F238E27FC236}">
                    <a16:creationId xmlns:a16="http://schemas.microsoft.com/office/drawing/2014/main" id="{00E47EB4-68CC-4E61-BAAC-01C05211B9CF}"/>
                  </a:ext>
                </a:extLst>
              </p:cNvPr>
              <p:cNvSpPr>
                <a:spLocks noEditPoints="1"/>
              </p:cNvSpPr>
              <p:nvPr/>
            </p:nvSpPr>
            <p:spPr bwMode="auto">
              <a:xfrm>
                <a:off x="3831" y="1309"/>
                <a:ext cx="5"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35">
                <a:extLst>
                  <a:ext uri="{FF2B5EF4-FFF2-40B4-BE49-F238E27FC236}">
                    <a16:creationId xmlns:a16="http://schemas.microsoft.com/office/drawing/2014/main" id="{C92D6FB4-5CFA-461A-83DB-33DF5D0F4C4B}"/>
                  </a:ext>
                </a:extLst>
              </p:cNvPr>
              <p:cNvSpPr>
                <a:spLocks noChangeArrowheads="1"/>
              </p:cNvSpPr>
              <p:nvPr/>
            </p:nvSpPr>
            <p:spPr bwMode="auto">
              <a:xfrm>
                <a:off x="3860"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36">
                <a:extLst>
                  <a:ext uri="{FF2B5EF4-FFF2-40B4-BE49-F238E27FC236}">
                    <a16:creationId xmlns:a16="http://schemas.microsoft.com/office/drawing/2014/main" id="{59435206-8EA0-4CBE-8CB3-B0DAC68135E4}"/>
                  </a:ext>
                </a:extLst>
              </p:cNvPr>
              <p:cNvSpPr>
                <a:spLocks noEditPoints="1"/>
              </p:cNvSpPr>
              <p:nvPr/>
            </p:nvSpPr>
            <p:spPr bwMode="auto">
              <a:xfrm>
                <a:off x="3859"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Rectangle 37">
                <a:extLst>
                  <a:ext uri="{FF2B5EF4-FFF2-40B4-BE49-F238E27FC236}">
                    <a16:creationId xmlns:a16="http://schemas.microsoft.com/office/drawing/2014/main" id="{86940351-148D-4AC8-AEBE-666F2314E0AF}"/>
                  </a:ext>
                </a:extLst>
              </p:cNvPr>
              <p:cNvSpPr>
                <a:spLocks noChangeArrowheads="1"/>
              </p:cNvSpPr>
              <p:nvPr/>
            </p:nvSpPr>
            <p:spPr bwMode="auto">
              <a:xfrm>
                <a:off x="3889"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38">
                <a:extLst>
                  <a:ext uri="{FF2B5EF4-FFF2-40B4-BE49-F238E27FC236}">
                    <a16:creationId xmlns:a16="http://schemas.microsoft.com/office/drawing/2014/main" id="{8FDA7DE8-0CF0-47C1-A560-4880E761A203}"/>
                  </a:ext>
                </a:extLst>
              </p:cNvPr>
              <p:cNvSpPr>
                <a:spLocks noEditPoints="1"/>
              </p:cNvSpPr>
              <p:nvPr/>
            </p:nvSpPr>
            <p:spPr bwMode="auto">
              <a:xfrm>
                <a:off x="3888" y="1309"/>
                <a:ext cx="5"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Rectangle 39">
                <a:extLst>
                  <a:ext uri="{FF2B5EF4-FFF2-40B4-BE49-F238E27FC236}">
                    <a16:creationId xmlns:a16="http://schemas.microsoft.com/office/drawing/2014/main" id="{73C05819-A8B2-4ABE-8453-DD551F27C327}"/>
                  </a:ext>
                </a:extLst>
              </p:cNvPr>
              <p:cNvSpPr>
                <a:spLocks noChangeArrowheads="1"/>
              </p:cNvSpPr>
              <p:nvPr/>
            </p:nvSpPr>
            <p:spPr bwMode="auto">
              <a:xfrm>
                <a:off x="3914"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40">
                <a:extLst>
                  <a:ext uri="{FF2B5EF4-FFF2-40B4-BE49-F238E27FC236}">
                    <a16:creationId xmlns:a16="http://schemas.microsoft.com/office/drawing/2014/main" id="{2F16F3A6-4C69-4BAE-B6A8-F4997EC339A9}"/>
                  </a:ext>
                </a:extLst>
              </p:cNvPr>
              <p:cNvSpPr>
                <a:spLocks noEditPoints="1"/>
              </p:cNvSpPr>
              <p:nvPr/>
            </p:nvSpPr>
            <p:spPr bwMode="auto">
              <a:xfrm>
                <a:off x="3913" y="1307"/>
                <a:ext cx="8" cy="59"/>
              </a:xfrm>
              <a:custGeom>
                <a:avLst/>
                <a:gdLst>
                  <a:gd name="T0" fmla="*/ 0 w 150"/>
                  <a:gd name="T1" fmla="*/ 8 h 1083"/>
                  <a:gd name="T2" fmla="*/ 8 w 150"/>
                  <a:gd name="T3" fmla="*/ 0 h 1083"/>
                  <a:gd name="T4" fmla="*/ 142 w 150"/>
                  <a:gd name="T5" fmla="*/ 0 h 1083"/>
                  <a:gd name="T6" fmla="*/ 150 w 150"/>
                  <a:gd name="T7" fmla="*/ 8 h 1083"/>
                  <a:gd name="T8" fmla="*/ 150 w 150"/>
                  <a:gd name="T9" fmla="*/ 1075 h 1083"/>
                  <a:gd name="T10" fmla="*/ 142 w 150"/>
                  <a:gd name="T11" fmla="*/ 1083 h 1083"/>
                  <a:gd name="T12" fmla="*/ 8 w 150"/>
                  <a:gd name="T13" fmla="*/ 1083 h 1083"/>
                  <a:gd name="T14" fmla="*/ 0 w 150"/>
                  <a:gd name="T15" fmla="*/ 1075 h 1083"/>
                  <a:gd name="T16" fmla="*/ 0 w 150"/>
                  <a:gd name="T17" fmla="*/ 8 h 1083"/>
                  <a:gd name="T18" fmla="*/ 16 w 150"/>
                  <a:gd name="T19" fmla="*/ 1075 h 1083"/>
                  <a:gd name="T20" fmla="*/ 8 w 150"/>
                  <a:gd name="T21" fmla="*/ 1067 h 1083"/>
                  <a:gd name="T22" fmla="*/ 142 w 150"/>
                  <a:gd name="T23" fmla="*/ 1067 h 1083"/>
                  <a:gd name="T24" fmla="*/ 134 w 150"/>
                  <a:gd name="T25" fmla="*/ 1075 h 1083"/>
                  <a:gd name="T26" fmla="*/ 134 w 150"/>
                  <a:gd name="T27" fmla="*/ 8 h 1083"/>
                  <a:gd name="T28" fmla="*/ 142 w 150"/>
                  <a:gd name="T29" fmla="*/ 16 h 1083"/>
                  <a:gd name="T30" fmla="*/ 8 w 150"/>
                  <a:gd name="T31" fmla="*/ 16 h 1083"/>
                  <a:gd name="T32" fmla="*/ 16 w 150"/>
                  <a:gd name="T33" fmla="*/ 8 h 1083"/>
                  <a:gd name="T34" fmla="*/ 16 w 150"/>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083">
                    <a:moveTo>
                      <a:pt x="0" y="8"/>
                    </a:moveTo>
                    <a:cubicBezTo>
                      <a:pt x="0" y="4"/>
                      <a:pt x="4" y="0"/>
                      <a:pt x="8" y="0"/>
                    </a:cubicBezTo>
                    <a:lnTo>
                      <a:pt x="142" y="0"/>
                    </a:lnTo>
                    <a:cubicBezTo>
                      <a:pt x="146" y="0"/>
                      <a:pt x="150" y="4"/>
                      <a:pt x="150" y="8"/>
                    </a:cubicBezTo>
                    <a:lnTo>
                      <a:pt x="150" y="1075"/>
                    </a:lnTo>
                    <a:cubicBezTo>
                      <a:pt x="150" y="1079"/>
                      <a:pt x="146" y="1083"/>
                      <a:pt x="142" y="1083"/>
                    </a:cubicBezTo>
                    <a:lnTo>
                      <a:pt x="8" y="1083"/>
                    </a:lnTo>
                    <a:cubicBezTo>
                      <a:pt x="4" y="1083"/>
                      <a:pt x="0" y="1079"/>
                      <a:pt x="0" y="1075"/>
                    </a:cubicBezTo>
                    <a:lnTo>
                      <a:pt x="0" y="8"/>
                    </a:lnTo>
                    <a:close/>
                    <a:moveTo>
                      <a:pt x="16" y="1075"/>
                    </a:moveTo>
                    <a:lnTo>
                      <a:pt x="8" y="1067"/>
                    </a:lnTo>
                    <a:lnTo>
                      <a:pt x="142" y="1067"/>
                    </a:lnTo>
                    <a:lnTo>
                      <a:pt x="134" y="1075"/>
                    </a:lnTo>
                    <a:lnTo>
                      <a:pt x="134" y="8"/>
                    </a:lnTo>
                    <a:lnTo>
                      <a:pt x="142"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Rectangle 41">
                <a:extLst>
                  <a:ext uri="{FF2B5EF4-FFF2-40B4-BE49-F238E27FC236}">
                    <a16:creationId xmlns:a16="http://schemas.microsoft.com/office/drawing/2014/main" id="{3EA71CDA-A9D2-4443-9129-C77F907E1EBD}"/>
                  </a:ext>
                </a:extLst>
              </p:cNvPr>
              <p:cNvSpPr>
                <a:spLocks noChangeArrowheads="1"/>
              </p:cNvSpPr>
              <p:nvPr/>
            </p:nvSpPr>
            <p:spPr bwMode="auto">
              <a:xfrm>
                <a:off x="394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42">
                <a:extLst>
                  <a:ext uri="{FF2B5EF4-FFF2-40B4-BE49-F238E27FC236}">
                    <a16:creationId xmlns:a16="http://schemas.microsoft.com/office/drawing/2014/main" id="{6085550D-454D-4305-8143-2C604D885ED6}"/>
                  </a:ext>
                </a:extLst>
              </p:cNvPr>
              <p:cNvSpPr>
                <a:spLocks noEditPoints="1"/>
              </p:cNvSpPr>
              <p:nvPr/>
            </p:nvSpPr>
            <p:spPr bwMode="auto">
              <a:xfrm>
                <a:off x="3945"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Rectangle 43">
                <a:extLst>
                  <a:ext uri="{FF2B5EF4-FFF2-40B4-BE49-F238E27FC236}">
                    <a16:creationId xmlns:a16="http://schemas.microsoft.com/office/drawing/2014/main" id="{12069E6D-4027-4526-ACBA-795A5EFA96B4}"/>
                  </a:ext>
                </a:extLst>
              </p:cNvPr>
              <p:cNvSpPr>
                <a:spLocks noChangeArrowheads="1"/>
              </p:cNvSpPr>
              <p:nvPr/>
            </p:nvSpPr>
            <p:spPr bwMode="auto">
              <a:xfrm>
                <a:off x="3974"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44">
                <a:extLst>
                  <a:ext uri="{FF2B5EF4-FFF2-40B4-BE49-F238E27FC236}">
                    <a16:creationId xmlns:a16="http://schemas.microsoft.com/office/drawing/2014/main" id="{7666BD99-9897-4882-BF89-5F29FF5FDA01}"/>
                  </a:ext>
                </a:extLst>
              </p:cNvPr>
              <p:cNvSpPr>
                <a:spLocks noEditPoints="1"/>
              </p:cNvSpPr>
              <p:nvPr/>
            </p:nvSpPr>
            <p:spPr bwMode="auto">
              <a:xfrm>
                <a:off x="3974"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Rectangle 45">
                <a:extLst>
                  <a:ext uri="{FF2B5EF4-FFF2-40B4-BE49-F238E27FC236}">
                    <a16:creationId xmlns:a16="http://schemas.microsoft.com/office/drawing/2014/main" id="{895559DF-20F2-4B68-80BF-68F97A4F60E0}"/>
                  </a:ext>
                </a:extLst>
              </p:cNvPr>
              <p:cNvSpPr>
                <a:spLocks noChangeArrowheads="1"/>
              </p:cNvSpPr>
              <p:nvPr/>
            </p:nvSpPr>
            <p:spPr bwMode="auto">
              <a:xfrm>
                <a:off x="4003"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46">
                <a:extLst>
                  <a:ext uri="{FF2B5EF4-FFF2-40B4-BE49-F238E27FC236}">
                    <a16:creationId xmlns:a16="http://schemas.microsoft.com/office/drawing/2014/main" id="{2EE72151-A608-4CCB-8A8D-AE85A53B844B}"/>
                  </a:ext>
                </a:extLst>
              </p:cNvPr>
              <p:cNvSpPr>
                <a:spLocks noEditPoints="1"/>
              </p:cNvSpPr>
              <p:nvPr/>
            </p:nvSpPr>
            <p:spPr bwMode="auto">
              <a:xfrm>
                <a:off x="4002"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Rectangle 47">
                <a:extLst>
                  <a:ext uri="{FF2B5EF4-FFF2-40B4-BE49-F238E27FC236}">
                    <a16:creationId xmlns:a16="http://schemas.microsoft.com/office/drawing/2014/main" id="{CF08EF68-24B7-43FD-9D7A-7E52A355F0BA}"/>
                  </a:ext>
                </a:extLst>
              </p:cNvPr>
              <p:cNvSpPr>
                <a:spLocks noChangeArrowheads="1"/>
              </p:cNvSpPr>
              <p:nvPr/>
            </p:nvSpPr>
            <p:spPr bwMode="auto">
              <a:xfrm>
                <a:off x="4031"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48">
                <a:extLst>
                  <a:ext uri="{FF2B5EF4-FFF2-40B4-BE49-F238E27FC236}">
                    <a16:creationId xmlns:a16="http://schemas.microsoft.com/office/drawing/2014/main" id="{2154D47E-5778-42A3-9D5B-38E009BCA9C1}"/>
                  </a:ext>
                </a:extLst>
              </p:cNvPr>
              <p:cNvSpPr>
                <a:spLocks noEditPoints="1"/>
              </p:cNvSpPr>
              <p:nvPr/>
            </p:nvSpPr>
            <p:spPr bwMode="auto">
              <a:xfrm>
                <a:off x="4030"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Rectangle 49">
                <a:extLst>
                  <a:ext uri="{FF2B5EF4-FFF2-40B4-BE49-F238E27FC236}">
                    <a16:creationId xmlns:a16="http://schemas.microsoft.com/office/drawing/2014/main" id="{DE8C9B1E-1B83-419A-8704-CC9EE41A493D}"/>
                  </a:ext>
                </a:extLst>
              </p:cNvPr>
              <p:cNvSpPr>
                <a:spLocks noChangeArrowheads="1"/>
              </p:cNvSpPr>
              <p:nvPr/>
            </p:nvSpPr>
            <p:spPr bwMode="auto">
              <a:xfrm>
                <a:off x="4056"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50">
                <a:extLst>
                  <a:ext uri="{FF2B5EF4-FFF2-40B4-BE49-F238E27FC236}">
                    <a16:creationId xmlns:a16="http://schemas.microsoft.com/office/drawing/2014/main" id="{E7C9C0DD-50F6-4F99-A68C-4DD7FB7ACCA5}"/>
                  </a:ext>
                </a:extLst>
              </p:cNvPr>
              <p:cNvSpPr>
                <a:spLocks noEditPoints="1"/>
              </p:cNvSpPr>
              <p:nvPr/>
            </p:nvSpPr>
            <p:spPr bwMode="auto">
              <a:xfrm>
                <a:off x="4056"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3" y="0"/>
                      <a:pt x="8" y="0"/>
                    </a:cubicBezTo>
                    <a:lnTo>
                      <a:pt x="141" y="0"/>
                    </a:lnTo>
                    <a:cubicBezTo>
                      <a:pt x="146" y="0"/>
                      <a:pt x="149" y="4"/>
                      <a:pt x="149" y="8"/>
                    </a:cubicBezTo>
                    <a:lnTo>
                      <a:pt x="149" y="1075"/>
                    </a:lnTo>
                    <a:cubicBezTo>
                      <a:pt x="149" y="1079"/>
                      <a:pt x="146" y="1083"/>
                      <a:pt x="141" y="1083"/>
                    </a:cubicBezTo>
                    <a:lnTo>
                      <a:pt x="8" y="1083"/>
                    </a:lnTo>
                    <a:cubicBezTo>
                      <a:pt x="3"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Rectangle 51">
                <a:extLst>
                  <a:ext uri="{FF2B5EF4-FFF2-40B4-BE49-F238E27FC236}">
                    <a16:creationId xmlns:a16="http://schemas.microsoft.com/office/drawing/2014/main" id="{727B02F9-4B87-4750-A07C-5C9B19B57F1C}"/>
                  </a:ext>
                </a:extLst>
              </p:cNvPr>
              <p:cNvSpPr>
                <a:spLocks noChangeArrowheads="1"/>
              </p:cNvSpPr>
              <p:nvPr/>
            </p:nvSpPr>
            <p:spPr bwMode="auto">
              <a:xfrm>
                <a:off x="4088"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52">
                <a:extLst>
                  <a:ext uri="{FF2B5EF4-FFF2-40B4-BE49-F238E27FC236}">
                    <a16:creationId xmlns:a16="http://schemas.microsoft.com/office/drawing/2014/main" id="{8EAFBA62-5660-41E3-BF49-19A18BE0552D}"/>
                  </a:ext>
                </a:extLst>
              </p:cNvPr>
              <p:cNvSpPr>
                <a:spLocks noEditPoints="1"/>
              </p:cNvSpPr>
              <p:nvPr/>
            </p:nvSpPr>
            <p:spPr bwMode="auto">
              <a:xfrm>
                <a:off x="4088"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Rectangle 53">
                <a:extLst>
                  <a:ext uri="{FF2B5EF4-FFF2-40B4-BE49-F238E27FC236}">
                    <a16:creationId xmlns:a16="http://schemas.microsoft.com/office/drawing/2014/main" id="{563DB5F9-80EC-4D26-8591-0DE39169B656}"/>
                  </a:ext>
                </a:extLst>
              </p:cNvPr>
              <p:cNvSpPr>
                <a:spLocks noChangeArrowheads="1"/>
              </p:cNvSpPr>
              <p:nvPr/>
            </p:nvSpPr>
            <p:spPr bwMode="auto">
              <a:xfrm>
                <a:off x="4116"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54">
                <a:extLst>
                  <a:ext uri="{FF2B5EF4-FFF2-40B4-BE49-F238E27FC236}">
                    <a16:creationId xmlns:a16="http://schemas.microsoft.com/office/drawing/2014/main" id="{3107B6DA-7221-42A2-9116-1B9C3B452F58}"/>
                  </a:ext>
                </a:extLst>
              </p:cNvPr>
              <p:cNvSpPr>
                <a:spLocks noEditPoints="1"/>
              </p:cNvSpPr>
              <p:nvPr/>
            </p:nvSpPr>
            <p:spPr bwMode="auto">
              <a:xfrm>
                <a:off x="4116"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Rectangle 55">
                <a:extLst>
                  <a:ext uri="{FF2B5EF4-FFF2-40B4-BE49-F238E27FC236}">
                    <a16:creationId xmlns:a16="http://schemas.microsoft.com/office/drawing/2014/main" id="{224D9EC2-E9D1-467A-8BF3-6B95C21FDF4D}"/>
                  </a:ext>
                </a:extLst>
              </p:cNvPr>
              <p:cNvSpPr>
                <a:spLocks noChangeArrowheads="1"/>
              </p:cNvSpPr>
              <p:nvPr/>
            </p:nvSpPr>
            <p:spPr bwMode="auto">
              <a:xfrm>
                <a:off x="414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56">
                <a:extLst>
                  <a:ext uri="{FF2B5EF4-FFF2-40B4-BE49-F238E27FC236}">
                    <a16:creationId xmlns:a16="http://schemas.microsoft.com/office/drawing/2014/main" id="{9ACF972A-8B79-42CE-A046-309EB247EFAF}"/>
                  </a:ext>
                </a:extLst>
              </p:cNvPr>
              <p:cNvSpPr>
                <a:spLocks noEditPoints="1"/>
              </p:cNvSpPr>
              <p:nvPr/>
            </p:nvSpPr>
            <p:spPr bwMode="auto">
              <a:xfrm>
                <a:off x="4145"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Rectangle 57">
                <a:extLst>
                  <a:ext uri="{FF2B5EF4-FFF2-40B4-BE49-F238E27FC236}">
                    <a16:creationId xmlns:a16="http://schemas.microsoft.com/office/drawing/2014/main" id="{E5553E2E-7E15-47E7-9F80-090DB8C6D11D}"/>
                  </a:ext>
                </a:extLst>
              </p:cNvPr>
              <p:cNvSpPr>
                <a:spLocks noChangeArrowheads="1"/>
              </p:cNvSpPr>
              <p:nvPr/>
            </p:nvSpPr>
            <p:spPr bwMode="auto">
              <a:xfrm>
                <a:off x="4174"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58">
                <a:extLst>
                  <a:ext uri="{FF2B5EF4-FFF2-40B4-BE49-F238E27FC236}">
                    <a16:creationId xmlns:a16="http://schemas.microsoft.com/office/drawing/2014/main" id="{4F6ACABD-714F-42B5-8ACF-7E8A61EB1D6A}"/>
                  </a:ext>
                </a:extLst>
              </p:cNvPr>
              <p:cNvSpPr>
                <a:spLocks noEditPoints="1"/>
              </p:cNvSpPr>
              <p:nvPr/>
            </p:nvSpPr>
            <p:spPr bwMode="auto">
              <a:xfrm>
                <a:off x="4174"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Rectangle 59">
                <a:extLst>
                  <a:ext uri="{FF2B5EF4-FFF2-40B4-BE49-F238E27FC236}">
                    <a16:creationId xmlns:a16="http://schemas.microsoft.com/office/drawing/2014/main" id="{4A5D5DB5-0B40-45AD-9481-2B7B2CB2E110}"/>
                  </a:ext>
                </a:extLst>
              </p:cNvPr>
              <p:cNvSpPr>
                <a:spLocks noChangeArrowheads="1"/>
              </p:cNvSpPr>
              <p:nvPr/>
            </p:nvSpPr>
            <p:spPr bwMode="auto">
              <a:xfrm>
                <a:off x="4198" y="1308"/>
                <a:ext cx="8"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60">
                <a:extLst>
                  <a:ext uri="{FF2B5EF4-FFF2-40B4-BE49-F238E27FC236}">
                    <a16:creationId xmlns:a16="http://schemas.microsoft.com/office/drawing/2014/main" id="{54E9C310-62A8-4D83-AB26-F5202666C47F}"/>
                  </a:ext>
                </a:extLst>
              </p:cNvPr>
              <p:cNvSpPr>
                <a:spLocks noEditPoints="1"/>
              </p:cNvSpPr>
              <p:nvPr/>
            </p:nvSpPr>
            <p:spPr bwMode="auto">
              <a:xfrm>
                <a:off x="4198"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4" y="0"/>
                      <a:pt x="8" y="0"/>
                    </a:cubicBezTo>
                    <a:lnTo>
                      <a:pt x="141" y="0"/>
                    </a:lnTo>
                    <a:cubicBezTo>
                      <a:pt x="146" y="0"/>
                      <a:pt x="149" y="4"/>
                      <a:pt x="149" y="8"/>
                    </a:cubicBezTo>
                    <a:lnTo>
                      <a:pt x="149" y="1075"/>
                    </a:lnTo>
                    <a:cubicBezTo>
                      <a:pt x="149" y="1079"/>
                      <a:pt x="146" y="1083"/>
                      <a:pt x="141" y="1083"/>
                    </a:cubicBezTo>
                    <a:lnTo>
                      <a:pt x="8" y="1083"/>
                    </a:lnTo>
                    <a:cubicBezTo>
                      <a:pt x="4"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Rectangle 61">
                <a:extLst>
                  <a:ext uri="{FF2B5EF4-FFF2-40B4-BE49-F238E27FC236}">
                    <a16:creationId xmlns:a16="http://schemas.microsoft.com/office/drawing/2014/main" id="{3635FDD7-1DE0-4A6C-A0CA-79629B35C8BE}"/>
                  </a:ext>
                </a:extLst>
              </p:cNvPr>
              <p:cNvSpPr>
                <a:spLocks noChangeArrowheads="1"/>
              </p:cNvSpPr>
              <p:nvPr/>
            </p:nvSpPr>
            <p:spPr bwMode="auto">
              <a:xfrm>
                <a:off x="4231"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62">
                <a:extLst>
                  <a:ext uri="{FF2B5EF4-FFF2-40B4-BE49-F238E27FC236}">
                    <a16:creationId xmlns:a16="http://schemas.microsoft.com/office/drawing/2014/main" id="{5AB82797-1811-489F-850C-1D1F5E25A4A5}"/>
                  </a:ext>
                </a:extLst>
              </p:cNvPr>
              <p:cNvSpPr>
                <a:spLocks noEditPoints="1"/>
              </p:cNvSpPr>
              <p:nvPr/>
            </p:nvSpPr>
            <p:spPr bwMode="auto">
              <a:xfrm>
                <a:off x="4230"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Rectangle 63">
                <a:extLst>
                  <a:ext uri="{FF2B5EF4-FFF2-40B4-BE49-F238E27FC236}">
                    <a16:creationId xmlns:a16="http://schemas.microsoft.com/office/drawing/2014/main" id="{28BBC758-21A4-4232-BC11-A23C6BA5FB25}"/>
                  </a:ext>
                </a:extLst>
              </p:cNvPr>
              <p:cNvSpPr>
                <a:spLocks noChangeArrowheads="1"/>
              </p:cNvSpPr>
              <p:nvPr/>
            </p:nvSpPr>
            <p:spPr bwMode="auto">
              <a:xfrm>
                <a:off x="4260"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64">
                <a:extLst>
                  <a:ext uri="{FF2B5EF4-FFF2-40B4-BE49-F238E27FC236}">
                    <a16:creationId xmlns:a16="http://schemas.microsoft.com/office/drawing/2014/main" id="{4FA48C4E-ACC5-4EB8-B340-2D67CD03B3B3}"/>
                  </a:ext>
                </a:extLst>
              </p:cNvPr>
              <p:cNvSpPr>
                <a:spLocks noEditPoints="1"/>
              </p:cNvSpPr>
              <p:nvPr/>
            </p:nvSpPr>
            <p:spPr bwMode="auto">
              <a:xfrm>
                <a:off x="4259"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Rectangle 65">
                <a:extLst>
                  <a:ext uri="{FF2B5EF4-FFF2-40B4-BE49-F238E27FC236}">
                    <a16:creationId xmlns:a16="http://schemas.microsoft.com/office/drawing/2014/main" id="{9588BDDE-BAA5-4D6E-9553-9B37693A7DFB}"/>
                  </a:ext>
                </a:extLst>
              </p:cNvPr>
              <p:cNvSpPr>
                <a:spLocks noChangeArrowheads="1"/>
              </p:cNvSpPr>
              <p:nvPr/>
            </p:nvSpPr>
            <p:spPr bwMode="auto">
              <a:xfrm>
                <a:off x="4288"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66">
                <a:extLst>
                  <a:ext uri="{FF2B5EF4-FFF2-40B4-BE49-F238E27FC236}">
                    <a16:creationId xmlns:a16="http://schemas.microsoft.com/office/drawing/2014/main" id="{E1AA3BB5-6C68-45E5-AD7F-65B3160AE1CA}"/>
                  </a:ext>
                </a:extLst>
              </p:cNvPr>
              <p:cNvSpPr>
                <a:spLocks noEditPoints="1"/>
              </p:cNvSpPr>
              <p:nvPr/>
            </p:nvSpPr>
            <p:spPr bwMode="auto">
              <a:xfrm>
                <a:off x="4287"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Rectangle 67">
                <a:extLst>
                  <a:ext uri="{FF2B5EF4-FFF2-40B4-BE49-F238E27FC236}">
                    <a16:creationId xmlns:a16="http://schemas.microsoft.com/office/drawing/2014/main" id="{C13AA4AE-9BE8-498D-8CB1-F851058044D9}"/>
                  </a:ext>
                </a:extLst>
              </p:cNvPr>
              <p:cNvSpPr>
                <a:spLocks noChangeArrowheads="1"/>
              </p:cNvSpPr>
              <p:nvPr/>
            </p:nvSpPr>
            <p:spPr bwMode="auto">
              <a:xfrm>
                <a:off x="4316"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68">
                <a:extLst>
                  <a:ext uri="{FF2B5EF4-FFF2-40B4-BE49-F238E27FC236}">
                    <a16:creationId xmlns:a16="http://schemas.microsoft.com/office/drawing/2014/main" id="{E9E2FC90-D64A-453D-8D26-172C0372ACB1}"/>
                  </a:ext>
                </a:extLst>
              </p:cNvPr>
              <p:cNvSpPr>
                <a:spLocks noEditPoints="1"/>
              </p:cNvSpPr>
              <p:nvPr/>
            </p:nvSpPr>
            <p:spPr bwMode="auto">
              <a:xfrm>
                <a:off x="4316"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Rectangle 69">
                <a:extLst>
                  <a:ext uri="{FF2B5EF4-FFF2-40B4-BE49-F238E27FC236}">
                    <a16:creationId xmlns:a16="http://schemas.microsoft.com/office/drawing/2014/main" id="{116493C7-F949-4C5A-ACCF-BA2838193DA6}"/>
                  </a:ext>
                </a:extLst>
              </p:cNvPr>
              <p:cNvSpPr>
                <a:spLocks noChangeArrowheads="1"/>
              </p:cNvSpPr>
              <p:nvPr/>
            </p:nvSpPr>
            <p:spPr bwMode="auto">
              <a:xfrm>
                <a:off x="4342"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70">
                <a:extLst>
                  <a:ext uri="{FF2B5EF4-FFF2-40B4-BE49-F238E27FC236}">
                    <a16:creationId xmlns:a16="http://schemas.microsoft.com/office/drawing/2014/main" id="{034A1D9D-A34B-4698-A69A-E7EAB90759B8}"/>
                  </a:ext>
                </a:extLst>
              </p:cNvPr>
              <p:cNvSpPr>
                <a:spLocks noEditPoints="1"/>
              </p:cNvSpPr>
              <p:nvPr/>
            </p:nvSpPr>
            <p:spPr bwMode="auto">
              <a:xfrm>
                <a:off x="4341"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4" y="0"/>
                      <a:pt x="8" y="0"/>
                    </a:cubicBezTo>
                    <a:lnTo>
                      <a:pt x="141" y="0"/>
                    </a:lnTo>
                    <a:cubicBezTo>
                      <a:pt x="146" y="0"/>
                      <a:pt x="149" y="4"/>
                      <a:pt x="149" y="8"/>
                    </a:cubicBezTo>
                    <a:lnTo>
                      <a:pt x="149" y="1075"/>
                    </a:lnTo>
                    <a:cubicBezTo>
                      <a:pt x="149" y="1079"/>
                      <a:pt x="146" y="1083"/>
                      <a:pt x="141" y="1083"/>
                    </a:cubicBezTo>
                    <a:lnTo>
                      <a:pt x="8" y="1083"/>
                    </a:lnTo>
                    <a:cubicBezTo>
                      <a:pt x="4"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1">
                <a:extLst>
                  <a:ext uri="{FF2B5EF4-FFF2-40B4-BE49-F238E27FC236}">
                    <a16:creationId xmlns:a16="http://schemas.microsoft.com/office/drawing/2014/main" id="{FA60C030-C8A4-4E0E-82E8-BF8B04B74CFA}"/>
                  </a:ext>
                </a:extLst>
              </p:cNvPr>
              <p:cNvSpPr>
                <a:spLocks noEditPoints="1"/>
              </p:cNvSpPr>
              <p:nvPr/>
            </p:nvSpPr>
            <p:spPr bwMode="auto">
              <a:xfrm>
                <a:off x="4333" y="1367"/>
                <a:ext cx="29" cy="913"/>
              </a:xfrm>
              <a:custGeom>
                <a:avLst/>
                <a:gdLst>
                  <a:gd name="T0" fmla="*/ 12 w 29"/>
                  <a:gd name="T1" fmla="*/ 913 h 913"/>
                  <a:gd name="T2" fmla="*/ 13 w 29"/>
                  <a:gd name="T3" fmla="*/ 24 h 913"/>
                  <a:gd name="T4" fmla="*/ 17 w 29"/>
                  <a:gd name="T5" fmla="*/ 24 h 913"/>
                  <a:gd name="T6" fmla="*/ 16 w 29"/>
                  <a:gd name="T7" fmla="*/ 913 h 913"/>
                  <a:gd name="T8" fmla="*/ 12 w 29"/>
                  <a:gd name="T9" fmla="*/ 913 h 913"/>
                  <a:gd name="T10" fmla="*/ 0 w 29"/>
                  <a:gd name="T11" fmla="*/ 28 h 913"/>
                  <a:gd name="T12" fmla="*/ 15 w 29"/>
                  <a:gd name="T13" fmla="*/ 0 h 913"/>
                  <a:gd name="T14" fmla="*/ 29 w 29"/>
                  <a:gd name="T15" fmla="*/ 28 h 913"/>
                  <a:gd name="T16" fmla="*/ 0 w 29"/>
                  <a:gd name="T17" fmla="*/ 28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913">
                    <a:moveTo>
                      <a:pt x="12" y="913"/>
                    </a:moveTo>
                    <a:lnTo>
                      <a:pt x="13" y="24"/>
                    </a:lnTo>
                    <a:lnTo>
                      <a:pt x="17" y="24"/>
                    </a:lnTo>
                    <a:lnTo>
                      <a:pt x="16" y="913"/>
                    </a:lnTo>
                    <a:lnTo>
                      <a:pt x="12" y="913"/>
                    </a:lnTo>
                    <a:close/>
                    <a:moveTo>
                      <a:pt x="0" y="28"/>
                    </a:moveTo>
                    <a:lnTo>
                      <a:pt x="15" y="0"/>
                    </a:lnTo>
                    <a:lnTo>
                      <a:pt x="29" y="28"/>
                    </a:lnTo>
                    <a:lnTo>
                      <a:pt x="0" y="28"/>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72">
                <a:extLst>
                  <a:ext uri="{FF2B5EF4-FFF2-40B4-BE49-F238E27FC236}">
                    <a16:creationId xmlns:a16="http://schemas.microsoft.com/office/drawing/2014/main" id="{0E0D1169-C81D-4848-B671-DC3C995278E9}"/>
                  </a:ext>
                </a:extLst>
              </p:cNvPr>
              <p:cNvSpPr>
                <a:spLocks noEditPoints="1"/>
              </p:cNvSpPr>
              <p:nvPr/>
            </p:nvSpPr>
            <p:spPr bwMode="auto">
              <a:xfrm>
                <a:off x="4333" y="1367"/>
                <a:ext cx="30" cy="913"/>
              </a:xfrm>
              <a:custGeom>
                <a:avLst/>
                <a:gdLst>
                  <a:gd name="T0" fmla="*/ 225 w 550"/>
                  <a:gd name="T1" fmla="*/ 16866 h 16866"/>
                  <a:gd name="T2" fmla="*/ 219 w 550"/>
                  <a:gd name="T3" fmla="*/ 16864 h 16866"/>
                  <a:gd name="T4" fmla="*/ 217 w 550"/>
                  <a:gd name="T5" fmla="*/ 16858 h 16866"/>
                  <a:gd name="T6" fmla="*/ 233 w 550"/>
                  <a:gd name="T7" fmla="*/ 441 h 16866"/>
                  <a:gd name="T8" fmla="*/ 241 w 550"/>
                  <a:gd name="T9" fmla="*/ 433 h 16866"/>
                  <a:gd name="T10" fmla="*/ 308 w 550"/>
                  <a:gd name="T11" fmla="*/ 433 h 16866"/>
                  <a:gd name="T12" fmla="*/ 314 w 550"/>
                  <a:gd name="T13" fmla="*/ 436 h 16866"/>
                  <a:gd name="T14" fmla="*/ 316 w 550"/>
                  <a:gd name="T15" fmla="*/ 441 h 16866"/>
                  <a:gd name="T16" fmla="*/ 299 w 550"/>
                  <a:gd name="T17" fmla="*/ 16858 h 16866"/>
                  <a:gd name="T18" fmla="*/ 291 w 550"/>
                  <a:gd name="T19" fmla="*/ 16866 h 16866"/>
                  <a:gd name="T20" fmla="*/ 225 w 550"/>
                  <a:gd name="T21" fmla="*/ 16866 h 16866"/>
                  <a:gd name="T22" fmla="*/ 291 w 550"/>
                  <a:gd name="T23" fmla="*/ 16850 h 16866"/>
                  <a:gd name="T24" fmla="*/ 283 w 550"/>
                  <a:gd name="T25" fmla="*/ 16858 h 16866"/>
                  <a:gd name="T26" fmla="*/ 300 w 550"/>
                  <a:gd name="T27" fmla="*/ 441 h 16866"/>
                  <a:gd name="T28" fmla="*/ 308 w 550"/>
                  <a:gd name="T29" fmla="*/ 449 h 16866"/>
                  <a:gd name="T30" fmla="*/ 241 w 550"/>
                  <a:gd name="T31" fmla="*/ 449 h 16866"/>
                  <a:gd name="T32" fmla="*/ 249 w 550"/>
                  <a:gd name="T33" fmla="*/ 441 h 16866"/>
                  <a:gd name="T34" fmla="*/ 233 w 550"/>
                  <a:gd name="T35" fmla="*/ 16858 h 16866"/>
                  <a:gd name="T36" fmla="*/ 225 w 550"/>
                  <a:gd name="T37" fmla="*/ 16850 h 16866"/>
                  <a:gd name="T38" fmla="*/ 291 w 550"/>
                  <a:gd name="T39" fmla="*/ 16850 h 16866"/>
                  <a:gd name="T40" fmla="*/ 8 w 550"/>
                  <a:gd name="T41" fmla="*/ 533 h 16866"/>
                  <a:gd name="T42" fmla="*/ 1 w 550"/>
                  <a:gd name="T43" fmla="*/ 529 h 16866"/>
                  <a:gd name="T44" fmla="*/ 1 w 550"/>
                  <a:gd name="T45" fmla="*/ 521 h 16866"/>
                  <a:gd name="T46" fmla="*/ 268 w 550"/>
                  <a:gd name="T47" fmla="*/ 4 h 16866"/>
                  <a:gd name="T48" fmla="*/ 275 w 550"/>
                  <a:gd name="T49" fmla="*/ 0 h 16866"/>
                  <a:gd name="T50" fmla="*/ 282 w 550"/>
                  <a:gd name="T51" fmla="*/ 4 h 16866"/>
                  <a:gd name="T52" fmla="*/ 549 w 550"/>
                  <a:gd name="T53" fmla="*/ 521 h 16866"/>
                  <a:gd name="T54" fmla="*/ 548 w 550"/>
                  <a:gd name="T55" fmla="*/ 529 h 16866"/>
                  <a:gd name="T56" fmla="*/ 541 w 550"/>
                  <a:gd name="T57" fmla="*/ 533 h 16866"/>
                  <a:gd name="T58" fmla="*/ 8 w 550"/>
                  <a:gd name="T59" fmla="*/ 533 h 16866"/>
                  <a:gd name="T60" fmla="*/ 541 w 550"/>
                  <a:gd name="T61" fmla="*/ 517 h 16866"/>
                  <a:gd name="T62" fmla="*/ 534 w 550"/>
                  <a:gd name="T63" fmla="*/ 528 h 16866"/>
                  <a:gd name="T64" fmla="*/ 268 w 550"/>
                  <a:gd name="T65" fmla="*/ 12 h 16866"/>
                  <a:gd name="T66" fmla="*/ 282 w 550"/>
                  <a:gd name="T67" fmla="*/ 12 h 16866"/>
                  <a:gd name="T68" fmla="*/ 15 w 550"/>
                  <a:gd name="T69" fmla="*/ 528 h 16866"/>
                  <a:gd name="T70" fmla="*/ 8 w 550"/>
                  <a:gd name="T71" fmla="*/ 517 h 16866"/>
                  <a:gd name="T72" fmla="*/ 541 w 550"/>
                  <a:gd name="T73" fmla="*/ 517 h 16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0" h="16866">
                    <a:moveTo>
                      <a:pt x="225" y="16866"/>
                    </a:moveTo>
                    <a:cubicBezTo>
                      <a:pt x="223" y="16866"/>
                      <a:pt x="221" y="16865"/>
                      <a:pt x="219" y="16864"/>
                    </a:cubicBezTo>
                    <a:cubicBezTo>
                      <a:pt x="218" y="16862"/>
                      <a:pt x="217" y="16860"/>
                      <a:pt x="217" y="16858"/>
                    </a:cubicBezTo>
                    <a:lnTo>
                      <a:pt x="233" y="441"/>
                    </a:lnTo>
                    <a:cubicBezTo>
                      <a:pt x="233" y="437"/>
                      <a:pt x="237" y="433"/>
                      <a:pt x="241" y="433"/>
                    </a:cubicBezTo>
                    <a:lnTo>
                      <a:pt x="308" y="433"/>
                    </a:lnTo>
                    <a:cubicBezTo>
                      <a:pt x="310" y="433"/>
                      <a:pt x="312" y="434"/>
                      <a:pt x="314" y="436"/>
                    </a:cubicBezTo>
                    <a:cubicBezTo>
                      <a:pt x="315" y="437"/>
                      <a:pt x="316" y="439"/>
                      <a:pt x="316" y="441"/>
                    </a:cubicBezTo>
                    <a:lnTo>
                      <a:pt x="299" y="16858"/>
                    </a:lnTo>
                    <a:cubicBezTo>
                      <a:pt x="299" y="16863"/>
                      <a:pt x="296" y="16866"/>
                      <a:pt x="291" y="16866"/>
                    </a:cubicBezTo>
                    <a:lnTo>
                      <a:pt x="225" y="16866"/>
                    </a:lnTo>
                    <a:close/>
                    <a:moveTo>
                      <a:pt x="291" y="16850"/>
                    </a:moveTo>
                    <a:lnTo>
                      <a:pt x="283" y="16858"/>
                    </a:lnTo>
                    <a:lnTo>
                      <a:pt x="300" y="441"/>
                    </a:lnTo>
                    <a:lnTo>
                      <a:pt x="308" y="449"/>
                    </a:lnTo>
                    <a:lnTo>
                      <a:pt x="241" y="449"/>
                    </a:lnTo>
                    <a:lnTo>
                      <a:pt x="249" y="441"/>
                    </a:lnTo>
                    <a:lnTo>
                      <a:pt x="233" y="16858"/>
                    </a:lnTo>
                    <a:lnTo>
                      <a:pt x="225" y="16850"/>
                    </a:lnTo>
                    <a:lnTo>
                      <a:pt x="291" y="16850"/>
                    </a:lnTo>
                    <a:close/>
                    <a:moveTo>
                      <a:pt x="8" y="533"/>
                    </a:moveTo>
                    <a:cubicBezTo>
                      <a:pt x="5" y="533"/>
                      <a:pt x="3" y="531"/>
                      <a:pt x="1" y="529"/>
                    </a:cubicBezTo>
                    <a:cubicBezTo>
                      <a:pt x="0" y="527"/>
                      <a:pt x="0" y="524"/>
                      <a:pt x="1" y="521"/>
                    </a:cubicBezTo>
                    <a:lnTo>
                      <a:pt x="268" y="4"/>
                    </a:lnTo>
                    <a:cubicBezTo>
                      <a:pt x="269" y="2"/>
                      <a:pt x="272" y="0"/>
                      <a:pt x="275" y="0"/>
                    </a:cubicBezTo>
                    <a:cubicBezTo>
                      <a:pt x="278" y="0"/>
                      <a:pt x="281" y="2"/>
                      <a:pt x="282" y="4"/>
                    </a:cubicBezTo>
                    <a:lnTo>
                      <a:pt x="549" y="521"/>
                    </a:lnTo>
                    <a:cubicBezTo>
                      <a:pt x="550" y="524"/>
                      <a:pt x="550" y="527"/>
                      <a:pt x="548" y="529"/>
                    </a:cubicBezTo>
                    <a:cubicBezTo>
                      <a:pt x="547" y="531"/>
                      <a:pt x="544" y="533"/>
                      <a:pt x="541" y="533"/>
                    </a:cubicBezTo>
                    <a:lnTo>
                      <a:pt x="8" y="533"/>
                    </a:lnTo>
                    <a:close/>
                    <a:moveTo>
                      <a:pt x="541" y="517"/>
                    </a:moveTo>
                    <a:lnTo>
                      <a:pt x="534" y="528"/>
                    </a:lnTo>
                    <a:lnTo>
                      <a:pt x="268" y="12"/>
                    </a:lnTo>
                    <a:lnTo>
                      <a:pt x="282" y="12"/>
                    </a:lnTo>
                    <a:lnTo>
                      <a:pt x="15" y="528"/>
                    </a:lnTo>
                    <a:lnTo>
                      <a:pt x="8" y="517"/>
                    </a:lnTo>
                    <a:lnTo>
                      <a:pt x="541" y="517"/>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Rectangle 73">
                <a:extLst>
                  <a:ext uri="{FF2B5EF4-FFF2-40B4-BE49-F238E27FC236}">
                    <a16:creationId xmlns:a16="http://schemas.microsoft.com/office/drawing/2014/main" id="{79CBE704-3783-40B5-ADB6-D8FCABD2A43E}"/>
                  </a:ext>
                </a:extLst>
              </p:cNvPr>
              <p:cNvSpPr>
                <a:spLocks noChangeArrowheads="1"/>
              </p:cNvSpPr>
              <p:nvPr/>
            </p:nvSpPr>
            <p:spPr bwMode="auto">
              <a:xfrm>
                <a:off x="3377" y="1365"/>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74">
                <a:extLst>
                  <a:ext uri="{FF2B5EF4-FFF2-40B4-BE49-F238E27FC236}">
                    <a16:creationId xmlns:a16="http://schemas.microsoft.com/office/drawing/2014/main" id="{323EE219-C996-42CA-B8CC-5FE933542677}"/>
                  </a:ext>
                </a:extLst>
              </p:cNvPr>
              <p:cNvSpPr>
                <a:spLocks noEditPoints="1"/>
              </p:cNvSpPr>
              <p:nvPr/>
            </p:nvSpPr>
            <p:spPr bwMode="auto">
              <a:xfrm>
                <a:off x="3376" y="1365"/>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Rectangle 75">
                <a:extLst>
                  <a:ext uri="{FF2B5EF4-FFF2-40B4-BE49-F238E27FC236}">
                    <a16:creationId xmlns:a16="http://schemas.microsoft.com/office/drawing/2014/main" id="{AA1CD4AB-A60B-4E44-BC2D-B30D32F8F177}"/>
                  </a:ext>
                </a:extLst>
              </p:cNvPr>
              <p:cNvSpPr>
                <a:spLocks noChangeArrowheads="1"/>
              </p:cNvSpPr>
              <p:nvPr/>
            </p:nvSpPr>
            <p:spPr bwMode="auto">
              <a:xfrm>
                <a:off x="3377" y="1393"/>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76">
                <a:extLst>
                  <a:ext uri="{FF2B5EF4-FFF2-40B4-BE49-F238E27FC236}">
                    <a16:creationId xmlns:a16="http://schemas.microsoft.com/office/drawing/2014/main" id="{69706C1D-FED6-40A3-A055-AFA9EF3F80DD}"/>
                  </a:ext>
                </a:extLst>
              </p:cNvPr>
              <p:cNvSpPr>
                <a:spLocks noEditPoints="1"/>
              </p:cNvSpPr>
              <p:nvPr/>
            </p:nvSpPr>
            <p:spPr bwMode="auto">
              <a:xfrm>
                <a:off x="3376" y="1393"/>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Rectangle 77">
                <a:extLst>
                  <a:ext uri="{FF2B5EF4-FFF2-40B4-BE49-F238E27FC236}">
                    <a16:creationId xmlns:a16="http://schemas.microsoft.com/office/drawing/2014/main" id="{8D45403D-C31D-4D73-86E4-D9E47D80968D}"/>
                  </a:ext>
                </a:extLst>
              </p:cNvPr>
              <p:cNvSpPr>
                <a:spLocks noChangeArrowheads="1"/>
              </p:cNvSpPr>
              <p:nvPr/>
            </p:nvSpPr>
            <p:spPr bwMode="auto">
              <a:xfrm>
                <a:off x="3375" y="1419"/>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78">
                <a:extLst>
                  <a:ext uri="{FF2B5EF4-FFF2-40B4-BE49-F238E27FC236}">
                    <a16:creationId xmlns:a16="http://schemas.microsoft.com/office/drawing/2014/main" id="{6DBFD69B-D0B1-4247-B47B-B4F0F8519787}"/>
                  </a:ext>
                </a:extLst>
              </p:cNvPr>
              <p:cNvSpPr>
                <a:spLocks noEditPoints="1"/>
              </p:cNvSpPr>
              <p:nvPr/>
            </p:nvSpPr>
            <p:spPr bwMode="auto">
              <a:xfrm>
                <a:off x="3375" y="1418"/>
                <a:ext cx="58" cy="8"/>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4"/>
                      <a:pt x="3" y="0"/>
                      <a:pt x="8" y="0"/>
                    </a:cubicBezTo>
                    <a:lnTo>
                      <a:pt x="1074" y="0"/>
                    </a:lnTo>
                    <a:cubicBezTo>
                      <a:pt x="1079" y="0"/>
                      <a:pt x="1082" y="4"/>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Rectangle 79">
                <a:extLst>
                  <a:ext uri="{FF2B5EF4-FFF2-40B4-BE49-F238E27FC236}">
                    <a16:creationId xmlns:a16="http://schemas.microsoft.com/office/drawing/2014/main" id="{3E502350-0D59-4415-9269-46FBCD4E0FBE}"/>
                  </a:ext>
                </a:extLst>
              </p:cNvPr>
              <p:cNvSpPr>
                <a:spLocks noChangeArrowheads="1"/>
              </p:cNvSpPr>
              <p:nvPr/>
            </p:nvSpPr>
            <p:spPr bwMode="auto">
              <a:xfrm>
                <a:off x="3377" y="1450"/>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80">
                <a:extLst>
                  <a:ext uri="{FF2B5EF4-FFF2-40B4-BE49-F238E27FC236}">
                    <a16:creationId xmlns:a16="http://schemas.microsoft.com/office/drawing/2014/main" id="{6982F0E5-27E3-40D0-8156-D4A0A4FB3A93}"/>
                  </a:ext>
                </a:extLst>
              </p:cNvPr>
              <p:cNvSpPr>
                <a:spLocks noEditPoints="1"/>
              </p:cNvSpPr>
              <p:nvPr/>
            </p:nvSpPr>
            <p:spPr bwMode="auto">
              <a:xfrm>
                <a:off x="3376" y="1450"/>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Rectangle 81">
                <a:extLst>
                  <a:ext uri="{FF2B5EF4-FFF2-40B4-BE49-F238E27FC236}">
                    <a16:creationId xmlns:a16="http://schemas.microsoft.com/office/drawing/2014/main" id="{7021FFEE-DA61-4AAD-84E1-83DCBE05D68B}"/>
                  </a:ext>
                </a:extLst>
              </p:cNvPr>
              <p:cNvSpPr>
                <a:spLocks noChangeArrowheads="1"/>
              </p:cNvSpPr>
              <p:nvPr/>
            </p:nvSpPr>
            <p:spPr bwMode="auto">
              <a:xfrm>
                <a:off x="3377" y="1479"/>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82">
                <a:extLst>
                  <a:ext uri="{FF2B5EF4-FFF2-40B4-BE49-F238E27FC236}">
                    <a16:creationId xmlns:a16="http://schemas.microsoft.com/office/drawing/2014/main" id="{A2C267B2-2F35-4217-A66E-42BC089BAA1B}"/>
                  </a:ext>
                </a:extLst>
              </p:cNvPr>
              <p:cNvSpPr>
                <a:spLocks noEditPoints="1"/>
              </p:cNvSpPr>
              <p:nvPr/>
            </p:nvSpPr>
            <p:spPr bwMode="auto">
              <a:xfrm>
                <a:off x="3376" y="1479"/>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Rectangle 83">
                <a:extLst>
                  <a:ext uri="{FF2B5EF4-FFF2-40B4-BE49-F238E27FC236}">
                    <a16:creationId xmlns:a16="http://schemas.microsoft.com/office/drawing/2014/main" id="{B1A514BC-841F-4FF7-8533-439F1953E8BA}"/>
                  </a:ext>
                </a:extLst>
              </p:cNvPr>
              <p:cNvSpPr>
                <a:spLocks noChangeArrowheads="1"/>
              </p:cNvSpPr>
              <p:nvPr/>
            </p:nvSpPr>
            <p:spPr bwMode="auto">
              <a:xfrm>
                <a:off x="3377" y="1508"/>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84">
                <a:extLst>
                  <a:ext uri="{FF2B5EF4-FFF2-40B4-BE49-F238E27FC236}">
                    <a16:creationId xmlns:a16="http://schemas.microsoft.com/office/drawing/2014/main" id="{B03EA26B-4004-459C-A9DE-20F918F6CCBB}"/>
                  </a:ext>
                </a:extLst>
              </p:cNvPr>
              <p:cNvSpPr>
                <a:spLocks noEditPoints="1"/>
              </p:cNvSpPr>
              <p:nvPr/>
            </p:nvSpPr>
            <p:spPr bwMode="auto">
              <a:xfrm>
                <a:off x="3376" y="1508"/>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Rectangle 85">
                <a:extLst>
                  <a:ext uri="{FF2B5EF4-FFF2-40B4-BE49-F238E27FC236}">
                    <a16:creationId xmlns:a16="http://schemas.microsoft.com/office/drawing/2014/main" id="{A02222A6-EBD9-4E3C-92A0-5BC7B25FD7A4}"/>
                  </a:ext>
                </a:extLst>
              </p:cNvPr>
              <p:cNvSpPr>
                <a:spLocks noChangeArrowheads="1"/>
              </p:cNvSpPr>
              <p:nvPr/>
            </p:nvSpPr>
            <p:spPr bwMode="auto">
              <a:xfrm>
                <a:off x="3377" y="1536"/>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86">
                <a:extLst>
                  <a:ext uri="{FF2B5EF4-FFF2-40B4-BE49-F238E27FC236}">
                    <a16:creationId xmlns:a16="http://schemas.microsoft.com/office/drawing/2014/main" id="{C1EE25BF-7D58-490D-8321-29C98BA0708D}"/>
                  </a:ext>
                </a:extLst>
              </p:cNvPr>
              <p:cNvSpPr>
                <a:spLocks noEditPoints="1"/>
              </p:cNvSpPr>
              <p:nvPr/>
            </p:nvSpPr>
            <p:spPr bwMode="auto">
              <a:xfrm>
                <a:off x="3376" y="1536"/>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Rectangle 87">
                <a:extLst>
                  <a:ext uri="{FF2B5EF4-FFF2-40B4-BE49-F238E27FC236}">
                    <a16:creationId xmlns:a16="http://schemas.microsoft.com/office/drawing/2014/main" id="{3DEA064E-E18E-4BDC-AF99-AA6EE634600C}"/>
                  </a:ext>
                </a:extLst>
              </p:cNvPr>
              <p:cNvSpPr>
                <a:spLocks noChangeArrowheads="1"/>
              </p:cNvSpPr>
              <p:nvPr/>
            </p:nvSpPr>
            <p:spPr bwMode="auto">
              <a:xfrm>
                <a:off x="3375" y="1561"/>
                <a:ext cx="5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88">
                <a:extLst>
                  <a:ext uri="{FF2B5EF4-FFF2-40B4-BE49-F238E27FC236}">
                    <a16:creationId xmlns:a16="http://schemas.microsoft.com/office/drawing/2014/main" id="{CF791905-AFE4-4B07-85DB-603B1A4E66B7}"/>
                  </a:ext>
                </a:extLst>
              </p:cNvPr>
              <p:cNvSpPr>
                <a:spLocks noEditPoints="1"/>
              </p:cNvSpPr>
              <p:nvPr/>
            </p:nvSpPr>
            <p:spPr bwMode="auto">
              <a:xfrm>
                <a:off x="3375" y="1561"/>
                <a:ext cx="58" cy="8"/>
              </a:xfrm>
              <a:custGeom>
                <a:avLst/>
                <a:gdLst>
                  <a:gd name="T0" fmla="*/ 0 w 1082"/>
                  <a:gd name="T1" fmla="*/ 8 h 150"/>
                  <a:gd name="T2" fmla="*/ 8 w 1082"/>
                  <a:gd name="T3" fmla="*/ 0 h 150"/>
                  <a:gd name="T4" fmla="*/ 1074 w 1082"/>
                  <a:gd name="T5" fmla="*/ 0 h 150"/>
                  <a:gd name="T6" fmla="*/ 1082 w 1082"/>
                  <a:gd name="T7" fmla="*/ 8 h 150"/>
                  <a:gd name="T8" fmla="*/ 1082 w 1082"/>
                  <a:gd name="T9" fmla="*/ 142 h 150"/>
                  <a:gd name="T10" fmla="*/ 1074 w 1082"/>
                  <a:gd name="T11" fmla="*/ 150 h 150"/>
                  <a:gd name="T12" fmla="*/ 8 w 1082"/>
                  <a:gd name="T13" fmla="*/ 150 h 150"/>
                  <a:gd name="T14" fmla="*/ 0 w 1082"/>
                  <a:gd name="T15" fmla="*/ 142 h 150"/>
                  <a:gd name="T16" fmla="*/ 0 w 1082"/>
                  <a:gd name="T17" fmla="*/ 8 h 150"/>
                  <a:gd name="T18" fmla="*/ 16 w 1082"/>
                  <a:gd name="T19" fmla="*/ 142 h 150"/>
                  <a:gd name="T20" fmla="*/ 8 w 1082"/>
                  <a:gd name="T21" fmla="*/ 134 h 150"/>
                  <a:gd name="T22" fmla="*/ 1074 w 1082"/>
                  <a:gd name="T23" fmla="*/ 134 h 150"/>
                  <a:gd name="T24" fmla="*/ 1066 w 1082"/>
                  <a:gd name="T25" fmla="*/ 142 h 150"/>
                  <a:gd name="T26" fmla="*/ 1066 w 1082"/>
                  <a:gd name="T27" fmla="*/ 8 h 150"/>
                  <a:gd name="T28" fmla="*/ 1074 w 1082"/>
                  <a:gd name="T29" fmla="*/ 16 h 150"/>
                  <a:gd name="T30" fmla="*/ 8 w 1082"/>
                  <a:gd name="T31" fmla="*/ 16 h 150"/>
                  <a:gd name="T32" fmla="*/ 16 w 1082"/>
                  <a:gd name="T33" fmla="*/ 8 h 150"/>
                  <a:gd name="T34" fmla="*/ 16 w 1082"/>
                  <a:gd name="T35"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50">
                    <a:moveTo>
                      <a:pt x="0" y="8"/>
                    </a:moveTo>
                    <a:cubicBezTo>
                      <a:pt x="0" y="4"/>
                      <a:pt x="3" y="0"/>
                      <a:pt x="8" y="0"/>
                    </a:cubicBezTo>
                    <a:lnTo>
                      <a:pt x="1074" y="0"/>
                    </a:lnTo>
                    <a:cubicBezTo>
                      <a:pt x="1079" y="0"/>
                      <a:pt x="1082" y="4"/>
                      <a:pt x="1082" y="8"/>
                    </a:cubicBezTo>
                    <a:lnTo>
                      <a:pt x="1082" y="142"/>
                    </a:lnTo>
                    <a:cubicBezTo>
                      <a:pt x="1082" y="146"/>
                      <a:pt x="1079" y="150"/>
                      <a:pt x="1074" y="150"/>
                    </a:cubicBezTo>
                    <a:lnTo>
                      <a:pt x="8" y="150"/>
                    </a:lnTo>
                    <a:cubicBezTo>
                      <a:pt x="3" y="150"/>
                      <a:pt x="0" y="146"/>
                      <a:pt x="0" y="142"/>
                    </a:cubicBezTo>
                    <a:lnTo>
                      <a:pt x="0" y="8"/>
                    </a:lnTo>
                    <a:close/>
                    <a:moveTo>
                      <a:pt x="16" y="142"/>
                    </a:moveTo>
                    <a:lnTo>
                      <a:pt x="8" y="134"/>
                    </a:lnTo>
                    <a:lnTo>
                      <a:pt x="1074" y="134"/>
                    </a:lnTo>
                    <a:lnTo>
                      <a:pt x="1066" y="142"/>
                    </a:lnTo>
                    <a:lnTo>
                      <a:pt x="1066" y="8"/>
                    </a:lnTo>
                    <a:lnTo>
                      <a:pt x="1074" y="16"/>
                    </a:lnTo>
                    <a:lnTo>
                      <a:pt x="8" y="16"/>
                    </a:lnTo>
                    <a:lnTo>
                      <a:pt x="16" y="8"/>
                    </a:lnTo>
                    <a:lnTo>
                      <a:pt x="16" y="14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Rectangle 89">
                <a:extLst>
                  <a:ext uri="{FF2B5EF4-FFF2-40B4-BE49-F238E27FC236}">
                    <a16:creationId xmlns:a16="http://schemas.microsoft.com/office/drawing/2014/main" id="{65F50839-A403-4F08-B972-A94948D1D9B3}"/>
                  </a:ext>
                </a:extLst>
              </p:cNvPr>
              <p:cNvSpPr>
                <a:spLocks noChangeArrowheads="1"/>
              </p:cNvSpPr>
              <p:nvPr/>
            </p:nvSpPr>
            <p:spPr bwMode="auto">
              <a:xfrm>
                <a:off x="3377" y="1593"/>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90">
                <a:extLst>
                  <a:ext uri="{FF2B5EF4-FFF2-40B4-BE49-F238E27FC236}">
                    <a16:creationId xmlns:a16="http://schemas.microsoft.com/office/drawing/2014/main" id="{329B0F42-16E8-47A5-9BC7-F1FAC2E25084}"/>
                  </a:ext>
                </a:extLst>
              </p:cNvPr>
              <p:cNvSpPr>
                <a:spLocks noEditPoints="1"/>
              </p:cNvSpPr>
              <p:nvPr/>
            </p:nvSpPr>
            <p:spPr bwMode="auto">
              <a:xfrm>
                <a:off x="3376" y="1592"/>
                <a:ext cx="59" cy="5"/>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Rectangle 91">
                <a:extLst>
                  <a:ext uri="{FF2B5EF4-FFF2-40B4-BE49-F238E27FC236}">
                    <a16:creationId xmlns:a16="http://schemas.microsoft.com/office/drawing/2014/main" id="{FE01A441-9F83-449C-BDF6-785A1713E103}"/>
                  </a:ext>
                </a:extLst>
              </p:cNvPr>
              <p:cNvSpPr>
                <a:spLocks noChangeArrowheads="1"/>
              </p:cNvSpPr>
              <p:nvPr/>
            </p:nvSpPr>
            <p:spPr bwMode="auto">
              <a:xfrm>
                <a:off x="3377" y="1622"/>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92">
                <a:extLst>
                  <a:ext uri="{FF2B5EF4-FFF2-40B4-BE49-F238E27FC236}">
                    <a16:creationId xmlns:a16="http://schemas.microsoft.com/office/drawing/2014/main" id="{BD14F642-A2C4-44EC-A414-3F49EA7A8351}"/>
                  </a:ext>
                </a:extLst>
              </p:cNvPr>
              <p:cNvSpPr>
                <a:spLocks noEditPoints="1"/>
              </p:cNvSpPr>
              <p:nvPr/>
            </p:nvSpPr>
            <p:spPr bwMode="auto">
              <a:xfrm>
                <a:off x="3376" y="1621"/>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Rectangle 93">
                <a:extLst>
                  <a:ext uri="{FF2B5EF4-FFF2-40B4-BE49-F238E27FC236}">
                    <a16:creationId xmlns:a16="http://schemas.microsoft.com/office/drawing/2014/main" id="{168A7CF1-0FFF-4D04-B21D-FAD422B3990C}"/>
                  </a:ext>
                </a:extLst>
              </p:cNvPr>
              <p:cNvSpPr>
                <a:spLocks noChangeArrowheads="1"/>
              </p:cNvSpPr>
              <p:nvPr/>
            </p:nvSpPr>
            <p:spPr bwMode="auto">
              <a:xfrm>
                <a:off x="3377" y="1651"/>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94">
                <a:extLst>
                  <a:ext uri="{FF2B5EF4-FFF2-40B4-BE49-F238E27FC236}">
                    <a16:creationId xmlns:a16="http://schemas.microsoft.com/office/drawing/2014/main" id="{2145BBEC-70FA-4620-B4D5-467615FA62B5}"/>
                  </a:ext>
                </a:extLst>
              </p:cNvPr>
              <p:cNvSpPr>
                <a:spLocks noEditPoints="1"/>
              </p:cNvSpPr>
              <p:nvPr/>
            </p:nvSpPr>
            <p:spPr bwMode="auto">
              <a:xfrm>
                <a:off x="3376" y="1650"/>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Rectangle 95">
                <a:extLst>
                  <a:ext uri="{FF2B5EF4-FFF2-40B4-BE49-F238E27FC236}">
                    <a16:creationId xmlns:a16="http://schemas.microsoft.com/office/drawing/2014/main" id="{C5FD65B7-3B3D-4A93-B240-AB00E8D2BFBC}"/>
                  </a:ext>
                </a:extLst>
              </p:cNvPr>
              <p:cNvSpPr>
                <a:spLocks noChangeArrowheads="1"/>
              </p:cNvSpPr>
              <p:nvPr/>
            </p:nvSpPr>
            <p:spPr bwMode="auto">
              <a:xfrm>
                <a:off x="3377" y="1679"/>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96">
                <a:extLst>
                  <a:ext uri="{FF2B5EF4-FFF2-40B4-BE49-F238E27FC236}">
                    <a16:creationId xmlns:a16="http://schemas.microsoft.com/office/drawing/2014/main" id="{32BE7B90-C1EE-4922-977C-083BF3CD27C0}"/>
                  </a:ext>
                </a:extLst>
              </p:cNvPr>
              <p:cNvSpPr>
                <a:spLocks noEditPoints="1"/>
              </p:cNvSpPr>
              <p:nvPr/>
            </p:nvSpPr>
            <p:spPr bwMode="auto">
              <a:xfrm>
                <a:off x="3376" y="1678"/>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Rectangle 97">
                <a:extLst>
                  <a:ext uri="{FF2B5EF4-FFF2-40B4-BE49-F238E27FC236}">
                    <a16:creationId xmlns:a16="http://schemas.microsoft.com/office/drawing/2014/main" id="{DC2F0A51-620C-4E0A-BA2B-B0D17687E6C4}"/>
                  </a:ext>
                </a:extLst>
              </p:cNvPr>
              <p:cNvSpPr>
                <a:spLocks noChangeArrowheads="1"/>
              </p:cNvSpPr>
              <p:nvPr/>
            </p:nvSpPr>
            <p:spPr bwMode="auto">
              <a:xfrm>
                <a:off x="3375" y="1704"/>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98">
                <a:extLst>
                  <a:ext uri="{FF2B5EF4-FFF2-40B4-BE49-F238E27FC236}">
                    <a16:creationId xmlns:a16="http://schemas.microsoft.com/office/drawing/2014/main" id="{C88C54D7-66D7-4932-874D-E941BD6632A0}"/>
                  </a:ext>
                </a:extLst>
              </p:cNvPr>
              <p:cNvSpPr>
                <a:spLocks noEditPoints="1"/>
              </p:cNvSpPr>
              <p:nvPr/>
            </p:nvSpPr>
            <p:spPr bwMode="auto">
              <a:xfrm>
                <a:off x="3375" y="1703"/>
                <a:ext cx="58" cy="9"/>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3"/>
                      <a:pt x="3" y="0"/>
                      <a:pt x="8" y="0"/>
                    </a:cubicBezTo>
                    <a:lnTo>
                      <a:pt x="1074" y="0"/>
                    </a:lnTo>
                    <a:cubicBezTo>
                      <a:pt x="1079" y="0"/>
                      <a:pt x="1082" y="3"/>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Rectangle 99">
                <a:extLst>
                  <a:ext uri="{FF2B5EF4-FFF2-40B4-BE49-F238E27FC236}">
                    <a16:creationId xmlns:a16="http://schemas.microsoft.com/office/drawing/2014/main" id="{8AFC8A72-95AC-4241-ADBE-5F2B20B01BD5}"/>
                  </a:ext>
                </a:extLst>
              </p:cNvPr>
              <p:cNvSpPr>
                <a:spLocks noChangeArrowheads="1"/>
              </p:cNvSpPr>
              <p:nvPr/>
            </p:nvSpPr>
            <p:spPr bwMode="auto">
              <a:xfrm>
                <a:off x="3377" y="1736"/>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100">
                <a:extLst>
                  <a:ext uri="{FF2B5EF4-FFF2-40B4-BE49-F238E27FC236}">
                    <a16:creationId xmlns:a16="http://schemas.microsoft.com/office/drawing/2014/main" id="{3FB65C9A-DA05-4299-8B44-E58546C38745}"/>
                  </a:ext>
                </a:extLst>
              </p:cNvPr>
              <p:cNvSpPr>
                <a:spLocks noEditPoints="1"/>
              </p:cNvSpPr>
              <p:nvPr/>
            </p:nvSpPr>
            <p:spPr bwMode="auto">
              <a:xfrm>
                <a:off x="3376" y="1736"/>
                <a:ext cx="59" cy="4"/>
              </a:xfrm>
              <a:custGeom>
                <a:avLst/>
                <a:gdLst>
                  <a:gd name="T0" fmla="*/ 0 w 1083"/>
                  <a:gd name="T1" fmla="*/ 8 h 66"/>
                  <a:gd name="T2" fmla="*/ 8 w 1083"/>
                  <a:gd name="T3" fmla="*/ 0 h 66"/>
                  <a:gd name="T4" fmla="*/ 1075 w 1083"/>
                  <a:gd name="T5" fmla="*/ 0 h 66"/>
                  <a:gd name="T6" fmla="*/ 1083 w 1083"/>
                  <a:gd name="T7" fmla="*/ 8 h 66"/>
                  <a:gd name="T8" fmla="*/ 1083 w 1083"/>
                  <a:gd name="T9" fmla="*/ 58 h 66"/>
                  <a:gd name="T10" fmla="*/ 1075 w 1083"/>
                  <a:gd name="T11" fmla="*/ 66 h 66"/>
                  <a:gd name="T12" fmla="*/ 8 w 1083"/>
                  <a:gd name="T13" fmla="*/ 66 h 66"/>
                  <a:gd name="T14" fmla="*/ 0 w 1083"/>
                  <a:gd name="T15" fmla="*/ 58 h 66"/>
                  <a:gd name="T16" fmla="*/ 0 w 1083"/>
                  <a:gd name="T17" fmla="*/ 8 h 66"/>
                  <a:gd name="T18" fmla="*/ 16 w 1083"/>
                  <a:gd name="T19" fmla="*/ 58 h 66"/>
                  <a:gd name="T20" fmla="*/ 8 w 1083"/>
                  <a:gd name="T21" fmla="*/ 50 h 66"/>
                  <a:gd name="T22" fmla="*/ 1075 w 1083"/>
                  <a:gd name="T23" fmla="*/ 50 h 66"/>
                  <a:gd name="T24" fmla="*/ 1067 w 1083"/>
                  <a:gd name="T25" fmla="*/ 58 h 66"/>
                  <a:gd name="T26" fmla="*/ 1067 w 1083"/>
                  <a:gd name="T27" fmla="*/ 8 h 66"/>
                  <a:gd name="T28" fmla="*/ 1075 w 1083"/>
                  <a:gd name="T29" fmla="*/ 16 h 66"/>
                  <a:gd name="T30" fmla="*/ 8 w 1083"/>
                  <a:gd name="T31" fmla="*/ 16 h 66"/>
                  <a:gd name="T32" fmla="*/ 16 w 1083"/>
                  <a:gd name="T33" fmla="*/ 8 h 66"/>
                  <a:gd name="T34" fmla="*/ 16 w 1083"/>
                  <a:gd name="T35"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66">
                    <a:moveTo>
                      <a:pt x="0" y="8"/>
                    </a:moveTo>
                    <a:cubicBezTo>
                      <a:pt x="0" y="3"/>
                      <a:pt x="4" y="0"/>
                      <a:pt x="8" y="0"/>
                    </a:cubicBezTo>
                    <a:lnTo>
                      <a:pt x="1075" y="0"/>
                    </a:lnTo>
                    <a:cubicBezTo>
                      <a:pt x="1079" y="0"/>
                      <a:pt x="1083" y="3"/>
                      <a:pt x="1083" y="8"/>
                    </a:cubicBezTo>
                    <a:lnTo>
                      <a:pt x="1083" y="58"/>
                    </a:lnTo>
                    <a:cubicBezTo>
                      <a:pt x="1083" y="62"/>
                      <a:pt x="1079" y="66"/>
                      <a:pt x="1075" y="66"/>
                    </a:cubicBezTo>
                    <a:lnTo>
                      <a:pt x="8" y="66"/>
                    </a:lnTo>
                    <a:cubicBezTo>
                      <a:pt x="4" y="66"/>
                      <a:pt x="0" y="62"/>
                      <a:pt x="0" y="58"/>
                    </a:cubicBezTo>
                    <a:lnTo>
                      <a:pt x="0" y="8"/>
                    </a:lnTo>
                    <a:close/>
                    <a:moveTo>
                      <a:pt x="16" y="58"/>
                    </a:moveTo>
                    <a:lnTo>
                      <a:pt x="8" y="50"/>
                    </a:lnTo>
                    <a:lnTo>
                      <a:pt x="1075" y="50"/>
                    </a:lnTo>
                    <a:lnTo>
                      <a:pt x="1067" y="58"/>
                    </a:lnTo>
                    <a:lnTo>
                      <a:pt x="1067" y="8"/>
                    </a:lnTo>
                    <a:lnTo>
                      <a:pt x="1075" y="16"/>
                    </a:lnTo>
                    <a:lnTo>
                      <a:pt x="8" y="16"/>
                    </a:lnTo>
                    <a:lnTo>
                      <a:pt x="16" y="8"/>
                    </a:lnTo>
                    <a:lnTo>
                      <a:pt x="16" y="5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Rectangle 101">
                <a:extLst>
                  <a:ext uri="{FF2B5EF4-FFF2-40B4-BE49-F238E27FC236}">
                    <a16:creationId xmlns:a16="http://schemas.microsoft.com/office/drawing/2014/main" id="{988D7388-7CCE-476C-BD8D-4A8FE63C8FB4}"/>
                  </a:ext>
                </a:extLst>
              </p:cNvPr>
              <p:cNvSpPr>
                <a:spLocks noChangeArrowheads="1"/>
              </p:cNvSpPr>
              <p:nvPr/>
            </p:nvSpPr>
            <p:spPr bwMode="auto">
              <a:xfrm>
                <a:off x="3377" y="1764"/>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102">
                <a:extLst>
                  <a:ext uri="{FF2B5EF4-FFF2-40B4-BE49-F238E27FC236}">
                    <a16:creationId xmlns:a16="http://schemas.microsoft.com/office/drawing/2014/main" id="{F7085080-F81A-4F0B-9719-066CE07C4C9A}"/>
                  </a:ext>
                </a:extLst>
              </p:cNvPr>
              <p:cNvSpPr>
                <a:spLocks noEditPoints="1"/>
              </p:cNvSpPr>
              <p:nvPr/>
            </p:nvSpPr>
            <p:spPr bwMode="auto">
              <a:xfrm>
                <a:off x="3376" y="1764"/>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Rectangle 103">
                <a:extLst>
                  <a:ext uri="{FF2B5EF4-FFF2-40B4-BE49-F238E27FC236}">
                    <a16:creationId xmlns:a16="http://schemas.microsoft.com/office/drawing/2014/main" id="{B29AB0B2-7BB5-4C92-861B-34528D888E4E}"/>
                  </a:ext>
                </a:extLst>
              </p:cNvPr>
              <p:cNvSpPr>
                <a:spLocks noChangeArrowheads="1"/>
              </p:cNvSpPr>
              <p:nvPr/>
            </p:nvSpPr>
            <p:spPr bwMode="auto">
              <a:xfrm>
                <a:off x="3377" y="1793"/>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104">
                <a:extLst>
                  <a:ext uri="{FF2B5EF4-FFF2-40B4-BE49-F238E27FC236}">
                    <a16:creationId xmlns:a16="http://schemas.microsoft.com/office/drawing/2014/main" id="{817D4928-2655-4C4C-8985-C116B0C706FA}"/>
                  </a:ext>
                </a:extLst>
              </p:cNvPr>
              <p:cNvSpPr>
                <a:spLocks noEditPoints="1"/>
              </p:cNvSpPr>
              <p:nvPr/>
            </p:nvSpPr>
            <p:spPr bwMode="auto">
              <a:xfrm>
                <a:off x="3376" y="1793"/>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Rectangle 105">
                <a:extLst>
                  <a:ext uri="{FF2B5EF4-FFF2-40B4-BE49-F238E27FC236}">
                    <a16:creationId xmlns:a16="http://schemas.microsoft.com/office/drawing/2014/main" id="{5FCD4B10-3EDB-496D-9301-91BDF8C9B2D0}"/>
                  </a:ext>
                </a:extLst>
              </p:cNvPr>
              <p:cNvSpPr>
                <a:spLocks noChangeArrowheads="1"/>
              </p:cNvSpPr>
              <p:nvPr/>
            </p:nvSpPr>
            <p:spPr bwMode="auto">
              <a:xfrm>
                <a:off x="3377" y="1821"/>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106">
                <a:extLst>
                  <a:ext uri="{FF2B5EF4-FFF2-40B4-BE49-F238E27FC236}">
                    <a16:creationId xmlns:a16="http://schemas.microsoft.com/office/drawing/2014/main" id="{9812AA69-40A9-49EB-B282-E8E9BEF50B50}"/>
                  </a:ext>
                </a:extLst>
              </p:cNvPr>
              <p:cNvSpPr>
                <a:spLocks noEditPoints="1"/>
              </p:cNvSpPr>
              <p:nvPr/>
            </p:nvSpPr>
            <p:spPr bwMode="auto">
              <a:xfrm>
                <a:off x="3376" y="1821"/>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Rectangle 107">
                <a:extLst>
                  <a:ext uri="{FF2B5EF4-FFF2-40B4-BE49-F238E27FC236}">
                    <a16:creationId xmlns:a16="http://schemas.microsoft.com/office/drawing/2014/main" id="{ED4A90DD-5493-4CC2-AC6F-0B65C8BDD0CF}"/>
                  </a:ext>
                </a:extLst>
              </p:cNvPr>
              <p:cNvSpPr>
                <a:spLocks noChangeArrowheads="1"/>
              </p:cNvSpPr>
              <p:nvPr/>
            </p:nvSpPr>
            <p:spPr bwMode="auto">
              <a:xfrm>
                <a:off x="3375" y="1846"/>
                <a:ext cx="5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108">
                <a:extLst>
                  <a:ext uri="{FF2B5EF4-FFF2-40B4-BE49-F238E27FC236}">
                    <a16:creationId xmlns:a16="http://schemas.microsoft.com/office/drawing/2014/main" id="{2254DC5F-AD81-4318-A5DA-2A0F0A18FADE}"/>
                  </a:ext>
                </a:extLst>
              </p:cNvPr>
              <p:cNvSpPr>
                <a:spLocks noEditPoints="1"/>
              </p:cNvSpPr>
              <p:nvPr/>
            </p:nvSpPr>
            <p:spPr bwMode="auto">
              <a:xfrm>
                <a:off x="3375" y="1846"/>
                <a:ext cx="58" cy="8"/>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4"/>
                      <a:pt x="3" y="0"/>
                      <a:pt x="8" y="0"/>
                    </a:cubicBezTo>
                    <a:lnTo>
                      <a:pt x="1074" y="0"/>
                    </a:lnTo>
                    <a:cubicBezTo>
                      <a:pt x="1079" y="0"/>
                      <a:pt x="1082" y="4"/>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Rectangle 109">
                <a:extLst>
                  <a:ext uri="{FF2B5EF4-FFF2-40B4-BE49-F238E27FC236}">
                    <a16:creationId xmlns:a16="http://schemas.microsoft.com/office/drawing/2014/main" id="{464E7D91-96C6-4427-B010-84D986D2D6FB}"/>
                  </a:ext>
                </a:extLst>
              </p:cNvPr>
              <p:cNvSpPr>
                <a:spLocks noChangeArrowheads="1"/>
              </p:cNvSpPr>
              <p:nvPr/>
            </p:nvSpPr>
            <p:spPr bwMode="auto">
              <a:xfrm>
                <a:off x="3377" y="1879"/>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110">
                <a:extLst>
                  <a:ext uri="{FF2B5EF4-FFF2-40B4-BE49-F238E27FC236}">
                    <a16:creationId xmlns:a16="http://schemas.microsoft.com/office/drawing/2014/main" id="{ED8A79E8-B659-47E3-B067-CE0BB6FE0B8A}"/>
                  </a:ext>
                </a:extLst>
              </p:cNvPr>
              <p:cNvSpPr>
                <a:spLocks noEditPoints="1"/>
              </p:cNvSpPr>
              <p:nvPr/>
            </p:nvSpPr>
            <p:spPr bwMode="auto">
              <a:xfrm>
                <a:off x="3376" y="1879"/>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Rectangle 111">
                <a:extLst>
                  <a:ext uri="{FF2B5EF4-FFF2-40B4-BE49-F238E27FC236}">
                    <a16:creationId xmlns:a16="http://schemas.microsoft.com/office/drawing/2014/main" id="{096BFEF4-2E0D-4F21-8536-EF30B4410BB9}"/>
                  </a:ext>
                </a:extLst>
              </p:cNvPr>
              <p:cNvSpPr>
                <a:spLocks noChangeArrowheads="1"/>
              </p:cNvSpPr>
              <p:nvPr/>
            </p:nvSpPr>
            <p:spPr bwMode="auto">
              <a:xfrm>
                <a:off x="3377" y="1907"/>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112">
                <a:extLst>
                  <a:ext uri="{FF2B5EF4-FFF2-40B4-BE49-F238E27FC236}">
                    <a16:creationId xmlns:a16="http://schemas.microsoft.com/office/drawing/2014/main" id="{C1D6715B-6DCF-4193-9A36-E52830168A20}"/>
                  </a:ext>
                </a:extLst>
              </p:cNvPr>
              <p:cNvSpPr>
                <a:spLocks noEditPoints="1"/>
              </p:cNvSpPr>
              <p:nvPr/>
            </p:nvSpPr>
            <p:spPr bwMode="auto">
              <a:xfrm>
                <a:off x="3376" y="1907"/>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Rectangle 113">
                <a:extLst>
                  <a:ext uri="{FF2B5EF4-FFF2-40B4-BE49-F238E27FC236}">
                    <a16:creationId xmlns:a16="http://schemas.microsoft.com/office/drawing/2014/main" id="{4D637B65-3A48-4488-9DE7-757E3EE718D5}"/>
                  </a:ext>
                </a:extLst>
              </p:cNvPr>
              <p:cNvSpPr>
                <a:spLocks noChangeArrowheads="1"/>
              </p:cNvSpPr>
              <p:nvPr/>
            </p:nvSpPr>
            <p:spPr bwMode="auto">
              <a:xfrm>
                <a:off x="3377" y="1936"/>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114">
                <a:extLst>
                  <a:ext uri="{FF2B5EF4-FFF2-40B4-BE49-F238E27FC236}">
                    <a16:creationId xmlns:a16="http://schemas.microsoft.com/office/drawing/2014/main" id="{CA239EFE-45A1-41E4-9EC6-A847CD1043DC}"/>
                  </a:ext>
                </a:extLst>
              </p:cNvPr>
              <p:cNvSpPr>
                <a:spLocks noEditPoints="1"/>
              </p:cNvSpPr>
              <p:nvPr/>
            </p:nvSpPr>
            <p:spPr bwMode="auto">
              <a:xfrm>
                <a:off x="3376" y="1935"/>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Rectangle 115">
                <a:extLst>
                  <a:ext uri="{FF2B5EF4-FFF2-40B4-BE49-F238E27FC236}">
                    <a16:creationId xmlns:a16="http://schemas.microsoft.com/office/drawing/2014/main" id="{DF7672D3-EA9B-4655-B0B5-C773067564A6}"/>
                  </a:ext>
                </a:extLst>
              </p:cNvPr>
              <p:cNvSpPr>
                <a:spLocks noChangeArrowheads="1"/>
              </p:cNvSpPr>
              <p:nvPr/>
            </p:nvSpPr>
            <p:spPr bwMode="auto">
              <a:xfrm>
                <a:off x="3377" y="1964"/>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116">
                <a:extLst>
                  <a:ext uri="{FF2B5EF4-FFF2-40B4-BE49-F238E27FC236}">
                    <a16:creationId xmlns:a16="http://schemas.microsoft.com/office/drawing/2014/main" id="{32C8CA0A-E354-4F6D-A564-4134A75548C2}"/>
                  </a:ext>
                </a:extLst>
              </p:cNvPr>
              <p:cNvSpPr>
                <a:spLocks noEditPoints="1"/>
              </p:cNvSpPr>
              <p:nvPr/>
            </p:nvSpPr>
            <p:spPr bwMode="auto">
              <a:xfrm>
                <a:off x="3376" y="1963"/>
                <a:ext cx="59" cy="5"/>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Rectangle 117">
                <a:extLst>
                  <a:ext uri="{FF2B5EF4-FFF2-40B4-BE49-F238E27FC236}">
                    <a16:creationId xmlns:a16="http://schemas.microsoft.com/office/drawing/2014/main" id="{54A21255-6864-4AE5-934D-16A94274950C}"/>
                  </a:ext>
                </a:extLst>
              </p:cNvPr>
              <p:cNvSpPr>
                <a:spLocks noChangeArrowheads="1"/>
              </p:cNvSpPr>
              <p:nvPr/>
            </p:nvSpPr>
            <p:spPr bwMode="auto">
              <a:xfrm>
                <a:off x="3375" y="1989"/>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118">
                <a:extLst>
                  <a:ext uri="{FF2B5EF4-FFF2-40B4-BE49-F238E27FC236}">
                    <a16:creationId xmlns:a16="http://schemas.microsoft.com/office/drawing/2014/main" id="{940A931A-B491-4AF0-A356-CFC0C4C94555}"/>
                  </a:ext>
                </a:extLst>
              </p:cNvPr>
              <p:cNvSpPr>
                <a:spLocks noEditPoints="1"/>
              </p:cNvSpPr>
              <p:nvPr/>
            </p:nvSpPr>
            <p:spPr bwMode="auto">
              <a:xfrm>
                <a:off x="3375" y="1989"/>
                <a:ext cx="58" cy="8"/>
              </a:xfrm>
              <a:custGeom>
                <a:avLst/>
                <a:gdLst>
                  <a:gd name="T0" fmla="*/ 0 w 1082"/>
                  <a:gd name="T1" fmla="*/ 8 h 150"/>
                  <a:gd name="T2" fmla="*/ 8 w 1082"/>
                  <a:gd name="T3" fmla="*/ 0 h 150"/>
                  <a:gd name="T4" fmla="*/ 1074 w 1082"/>
                  <a:gd name="T5" fmla="*/ 0 h 150"/>
                  <a:gd name="T6" fmla="*/ 1082 w 1082"/>
                  <a:gd name="T7" fmla="*/ 8 h 150"/>
                  <a:gd name="T8" fmla="*/ 1082 w 1082"/>
                  <a:gd name="T9" fmla="*/ 142 h 150"/>
                  <a:gd name="T10" fmla="*/ 1074 w 1082"/>
                  <a:gd name="T11" fmla="*/ 150 h 150"/>
                  <a:gd name="T12" fmla="*/ 8 w 1082"/>
                  <a:gd name="T13" fmla="*/ 150 h 150"/>
                  <a:gd name="T14" fmla="*/ 0 w 1082"/>
                  <a:gd name="T15" fmla="*/ 142 h 150"/>
                  <a:gd name="T16" fmla="*/ 0 w 1082"/>
                  <a:gd name="T17" fmla="*/ 8 h 150"/>
                  <a:gd name="T18" fmla="*/ 16 w 1082"/>
                  <a:gd name="T19" fmla="*/ 142 h 150"/>
                  <a:gd name="T20" fmla="*/ 8 w 1082"/>
                  <a:gd name="T21" fmla="*/ 134 h 150"/>
                  <a:gd name="T22" fmla="*/ 1074 w 1082"/>
                  <a:gd name="T23" fmla="*/ 134 h 150"/>
                  <a:gd name="T24" fmla="*/ 1066 w 1082"/>
                  <a:gd name="T25" fmla="*/ 142 h 150"/>
                  <a:gd name="T26" fmla="*/ 1066 w 1082"/>
                  <a:gd name="T27" fmla="*/ 8 h 150"/>
                  <a:gd name="T28" fmla="*/ 1074 w 1082"/>
                  <a:gd name="T29" fmla="*/ 16 h 150"/>
                  <a:gd name="T30" fmla="*/ 8 w 1082"/>
                  <a:gd name="T31" fmla="*/ 16 h 150"/>
                  <a:gd name="T32" fmla="*/ 16 w 1082"/>
                  <a:gd name="T33" fmla="*/ 8 h 150"/>
                  <a:gd name="T34" fmla="*/ 16 w 1082"/>
                  <a:gd name="T35"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50">
                    <a:moveTo>
                      <a:pt x="0" y="8"/>
                    </a:moveTo>
                    <a:cubicBezTo>
                      <a:pt x="0" y="4"/>
                      <a:pt x="3" y="0"/>
                      <a:pt x="8" y="0"/>
                    </a:cubicBezTo>
                    <a:lnTo>
                      <a:pt x="1074" y="0"/>
                    </a:lnTo>
                    <a:cubicBezTo>
                      <a:pt x="1079" y="0"/>
                      <a:pt x="1082" y="4"/>
                      <a:pt x="1082" y="8"/>
                    </a:cubicBezTo>
                    <a:lnTo>
                      <a:pt x="1082" y="142"/>
                    </a:lnTo>
                    <a:cubicBezTo>
                      <a:pt x="1082" y="146"/>
                      <a:pt x="1079" y="150"/>
                      <a:pt x="1074" y="150"/>
                    </a:cubicBezTo>
                    <a:lnTo>
                      <a:pt x="8" y="150"/>
                    </a:lnTo>
                    <a:cubicBezTo>
                      <a:pt x="3" y="150"/>
                      <a:pt x="0" y="146"/>
                      <a:pt x="0" y="142"/>
                    </a:cubicBezTo>
                    <a:lnTo>
                      <a:pt x="0" y="8"/>
                    </a:lnTo>
                    <a:close/>
                    <a:moveTo>
                      <a:pt x="16" y="142"/>
                    </a:moveTo>
                    <a:lnTo>
                      <a:pt x="8" y="134"/>
                    </a:lnTo>
                    <a:lnTo>
                      <a:pt x="1074" y="134"/>
                    </a:lnTo>
                    <a:lnTo>
                      <a:pt x="1066" y="142"/>
                    </a:lnTo>
                    <a:lnTo>
                      <a:pt x="1066" y="8"/>
                    </a:lnTo>
                    <a:lnTo>
                      <a:pt x="1074" y="16"/>
                    </a:lnTo>
                    <a:lnTo>
                      <a:pt x="8" y="16"/>
                    </a:lnTo>
                    <a:lnTo>
                      <a:pt x="16" y="8"/>
                    </a:lnTo>
                    <a:lnTo>
                      <a:pt x="16" y="14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Rectangle 119">
                <a:extLst>
                  <a:ext uri="{FF2B5EF4-FFF2-40B4-BE49-F238E27FC236}">
                    <a16:creationId xmlns:a16="http://schemas.microsoft.com/office/drawing/2014/main" id="{13B990C1-9228-44B3-9D8F-7CF77C6B852B}"/>
                  </a:ext>
                </a:extLst>
              </p:cNvPr>
              <p:cNvSpPr>
                <a:spLocks noChangeArrowheads="1"/>
              </p:cNvSpPr>
              <p:nvPr/>
            </p:nvSpPr>
            <p:spPr bwMode="auto">
              <a:xfrm>
                <a:off x="3377" y="2022"/>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120">
                <a:extLst>
                  <a:ext uri="{FF2B5EF4-FFF2-40B4-BE49-F238E27FC236}">
                    <a16:creationId xmlns:a16="http://schemas.microsoft.com/office/drawing/2014/main" id="{FF440FCC-2A6D-4F57-B75F-2AB48C32A89B}"/>
                  </a:ext>
                </a:extLst>
              </p:cNvPr>
              <p:cNvSpPr>
                <a:spLocks noEditPoints="1"/>
              </p:cNvSpPr>
              <p:nvPr/>
            </p:nvSpPr>
            <p:spPr bwMode="auto">
              <a:xfrm>
                <a:off x="3376" y="2021"/>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Rectangle 121">
                <a:extLst>
                  <a:ext uri="{FF2B5EF4-FFF2-40B4-BE49-F238E27FC236}">
                    <a16:creationId xmlns:a16="http://schemas.microsoft.com/office/drawing/2014/main" id="{C0B1FD8B-DD08-4D0B-9B24-EC0B6CA3F5FC}"/>
                  </a:ext>
                </a:extLst>
              </p:cNvPr>
              <p:cNvSpPr>
                <a:spLocks noChangeArrowheads="1"/>
              </p:cNvSpPr>
              <p:nvPr/>
            </p:nvSpPr>
            <p:spPr bwMode="auto">
              <a:xfrm>
                <a:off x="3377" y="2050"/>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122">
                <a:extLst>
                  <a:ext uri="{FF2B5EF4-FFF2-40B4-BE49-F238E27FC236}">
                    <a16:creationId xmlns:a16="http://schemas.microsoft.com/office/drawing/2014/main" id="{E0DB5764-EBC8-4BF7-91F3-29D3A176652C}"/>
                  </a:ext>
                </a:extLst>
              </p:cNvPr>
              <p:cNvSpPr>
                <a:spLocks noEditPoints="1"/>
              </p:cNvSpPr>
              <p:nvPr/>
            </p:nvSpPr>
            <p:spPr bwMode="auto">
              <a:xfrm>
                <a:off x="3376" y="2049"/>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Rectangle 123">
                <a:extLst>
                  <a:ext uri="{FF2B5EF4-FFF2-40B4-BE49-F238E27FC236}">
                    <a16:creationId xmlns:a16="http://schemas.microsoft.com/office/drawing/2014/main" id="{D2F27266-2772-4B39-AEB8-B647500BE3FB}"/>
                  </a:ext>
                </a:extLst>
              </p:cNvPr>
              <p:cNvSpPr>
                <a:spLocks noChangeArrowheads="1"/>
              </p:cNvSpPr>
              <p:nvPr/>
            </p:nvSpPr>
            <p:spPr bwMode="auto">
              <a:xfrm>
                <a:off x="3377" y="2078"/>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124">
                <a:extLst>
                  <a:ext uri="{FF2B5EF4-FFF2-40B4-BE49-F238E27FC236}">
                    <a16:creationId xmlns:a16="http://schemas.microsoft.com/office/drawing/2014/main" id="{8EE924FC-9894-4DD2-856A-35D26A6F90C5}"/>
                  </a:ext>
                </a:extLst>
              </p:cNvPr>
              <p:cNvSpPr>
                <a:spLocks noEditPoints="1"/>
              </p:cNvSpPr>
              <p:nvPr/>
            </p:nvSpPr>
            <p:spPr bwMode="auto">
              <a:xfrm>
                <a:off x="3376" y="2078"/>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Rectangle 125">
                <a:extLst>
                  <a:ext uri="{FF2B5EF4-FFF2-40B4-BE49-F238E27FC236}">
                    <a16:creationId xmlns:a16="http://schemas.microsoft.com/office/drawing/2014/main" id="{A45AD975-8ACB-460E-A3BD-3A9698019276}"/>
                  </a:ext>
                </a:extLst>
              </p:cNvPr>
              <p:cNvSpPr>
                <a:spLocks noChangeArrowheads="1"/>
              </p:cNvSpPr>
              <p:nvPr/>
            </p:nvSpPr>
            <p:spPr bwMode="auto">
              <a:xfrm>
                <a:off x="3377" y="2106"/>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126">
                <a:extLst>
                  <a:ext uri="{FF2B5EF4-FFF2-40B4-BE49-F238E27FC236}">
                    <a16:creationId xmlns:a16="http://schemas.microsoft.com/office/drawing/2014/main" id="{CE1E6237-D478-475B-826A-E9B8F24F5632}"/>
                  </a:ext>
                </a:extLst>
              </p:cNvPr>
              <p:cNvSpPr>
                <a:spLocks noEditPoints="1"/>
              </p:cNvSpPr>
              <p:nvPr/>
            </p:nvSpPr>
            <p:spPr bwMode="auto">
              <a:xfrm>
                <a:off x="3376" y="2106"/>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Rectangle 127">
                <a:extLst>
                  <a:ext uri="{FF2B5EF4-FFF2-40B4-BE49-F238E27FC236}">
                    <a16:creationId xmlns:a16="http://schemas.microsoft.com/office/drawing/2014/main" id="{4ECD0C58-7686-4DC7-98FD-A3F9D650B548}"/>
                  </a:ext>
                </a:extLst>
              </p:cNvPr>
              <p:cNvSpPr>
                <a:spLocks noChangeArrowheads="1"/>
              </p:cNvSpPr>
              <p:nvPr/>
            </p:nvSpPr>
            <p:spPr bwMode="auto">
              <a:xfrm>
                <a:off x="3375" y="2132"/>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128">
                <a:extLst>
                  <a:ext uri="{FF2B5EF4-FFF2-40B4-BE49-F238E27FC236}">
                    <a16:creationId xmlns:a16="http://schemas.microsoft.com/office/drawing/2014/main" id="{D1093F47-C71C-4E8E-AB56-445BEA05AA72}"/>
                  </a:ext>
                </a:extLst>
              </p:cNvPr>
              <p:cNvSpPr>
                <a:spLocks noEditPoints="1"/>
              </p:cNvSpPr>
              <p:nvPr/>
            </p:nvSpPr>
            <p:spPr bwMode="auto">
              <a:xfrm>
                <a:off x="3375" y="2131"/>
                <a:ext cx="58" cy="8"/>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3"/>
                      <a:pt x="3" y="0"/>
                      <a:pt x="8" y="0"/>
                    </a:cubicBezTo>
                    <a:lnTo>
                      <a:pt x="1074" y="0"/>
                    </a:lnTo>
                    <a:cubicBezTo>
                      <a:pt x="1079" y="0"/>
                      <a:pt x="1082" y="3"/>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Rectangle 129">
                <a:extLst>
                  <a:ext uri="{FF2B5EF4-FFF2-40B4-BE49-F238E27FC236}">
                    <a16:creationId xmlns:a16="http://schemas.microsoft.com/office/drawing/2014/main" id="{68821D69-9855-4C64-93AD-AEB984653556}"/>
                  </a:ext>
                </a:extLst>
              </p:cNvPr>
              <p:cNvSpPr>
                <a:spLocks noChangeArrowheads="1"/>
              </p:cNvSpPr>
              <p:nvPr/>
            </p:nvSpPr>
            <p:spPr bwMode="auto">
              <a:xfrm>
                <a:off x="3377" y="2164"/>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130">
                <a:extLst>
                  <a:ext uri="{FF2B5EF4-FFF2-40B4-BE49-F238E27FC236}">
                    <a16:creationId xmlns:a16="http://schemas.microsoft.com/office/drawing/2014/main" id="{1408558A-8926-4047-A3CC-9248A7E8F955}"/>
                  </a:ext>
                </a:extLst>
              </p:cNvPr>
              <p:cNvSpPr>
                <a:spLocks noEditPoints="1"/>
              </p:cNvSpPr>
              <p:nvPr/>
            </p:nvSpPr>
            <p:spPr bwMode="auto">
              <a:xfrm>
                <a:off x="3376" y="2164"/>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Rectangle 131">
                <a:extLst>
                  <a:ext uri="{FF2B5EF4-FFF2-40B4-BE49-F238E27FC236}">
                    <a16:creationId xmlns:a16="http://schemas.microsoft.com/office/drawing/2014/main" id="{3D96B012-6E19-4335-B163-F9A1BEFD6851}"/>
                  </a:ext>
                </a:extLst>
              </p:cNvPr>
              <p:cNvSpPr>
                <a:spLocks noChangeArrowheads="1"/>
              </p:cNvSpPr>
              <p:nvPr/>
            </p:nvSpPr>
            <p:spPr bwMode="auto">
              <a:xfrm>
                <a:off x="3377" y="2192"/>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132">
                <a:extLst>
                  <a:ext uri="{FF2B5EF4-FFF2-40B4-BE49-F238E27FC236}">
                    <a16:creationId xmlns:a16="http://schemas.microsoft.com/office/drawing/2014/main" id="{A44205E3-D2DF-4558-83C1-C15357AD9A5B}"/>
                  </a:ext>
                </a:extLst>
              </p:cNvPr>
              <p:cNvSpPr>
                <a:spLocks noEditPoints="1"/>
              </p:cNvSpPr>
              <p:nvPr/>
            </p:nvSpPr>
            <p:spPr bwMode="auto">
              <a:xfrm>
                <a:off x="3376" y="2192"/>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Rectangle 133">
                <a:extLst>
                  <a:ext uri="{FF2B5EF4-FFF2-40B4-BE49-F238E27FC236}">
                    <a16:creationId xmlns:a16="http://schemas.microsoft.com/office/drawing/2014/main" id="{E51D1B9E-F1DD-4D5E-A453-98B74C1B3E0E}"/>
                  </a:ext>
                </a:extLst>
              </p:cNvPr>
              <p:cNvSpPr>
                <a:spLocks noChangeArrowheads="1"/>
              </p:cNvSpPr>
              <p:nvPr/>
            </p:nvSpPr>
            <p:spPr bwMode="auto">
              <a:xfrm>
                <a:off x="3377" y="2221"/>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134">
                <a:extLst>
                  <a:ext uri="{FF2B5EF4-FFF2-40B4-BE49-F238E27FC236}">
                    <a16:creationId xmlns:a16="http://schemas.microsoft.com/office/drawing/2014/main" id="{AAAAE634-8880-4682-B2E7-F93A402FF4D5}"/>
                  </a:ext>
                </a:extLst>
              </p:cNvPr>
              <p:cNvSpPr>
                <a:spLocks noEditPoints="1"/>
              </p:cNvSpPr>
              <p:nvPr/>
            </p:nvSpPr>
            <p:spPr bwMode="auto">
              <a:xfrm>
                <a:off x="3376" y="2221"/>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Rectangle 135">
                <a:extLst>
                  <a:ext uri="{FF2B5EF4-FFF2-40B4-BE49-F238E27FC236}">
                    <a16:creationId xmlns:a16="http://schemas.microsoft.com/office/drawing/2014/main" id="{A741E4D0-7882-4D97-A1A0-13E3D6749E4E}"/>
                  </a:ext>
                </a:extLst>
              </p:cNvPr>
              <p:cNvSpPr>
                <a:spLocks noChangeArrowheads="1"/>
              </p:cNvSpPr>
              <p:nvPr/>
            </p:nvSpPr>
            <p:spPr bwMode="auto">
              <a:xfrm>
                <a:off x="3377" y="2249"/>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136">
                <a:extLst>
                  <a:ext uri="{FF2B5EF4-FFF2-40B4-BE49-F238E27FC236}">
                    <a16:creationId xmlns:a16="http://schemas.microsoft.com/office/drawing/2014/main" id="{0EB48EFC-AE38-4384-87BB-96A326B42902}"/>
                  </a:ext>
                </a:extLst>
              </p:cNvPr>
              <p:cNvSpPr>
                <a:spLocks noEditPoints="1"/>
              </p:cNvSpPr>
              <p:nvPr/>
            </p:nvSpPr>
            <p:spPr bwMode="auto">
              <a:xfrm>
                <a:off x="3376" y="2249"/>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Rectangle 137">
                <a:extLst>
                  <a:ext uri="{FF2B5EF4-FFF2-40B4-BE49-F238E27FC236}">
                    <a16:creationId xmlns:a16="http://schemas.microsoft.com/office/drawing/2014/main" id="{97712986-3D56-49B2-93EB-C4E35753881B}"/>
                  </a:ext>
                </a:extLst>
              </p:cNvPr>
              <p:cNvSpPr>
                <a:spLocks noChangeArrowheads="1"/>
              </p:cNvSpPr>
              <p:nvPr/>
            </p:nvSpPr>
            <p:spPr bwMode="auto">
              <a:xfrm>
                <a:off x="3375" y="2274"/>
                <a:ext cx="5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138">
                <a:extLst>
                  <a:ext uri="{FF2B5EF4-FFF2-40B4-BE49-F238E27FC236}">
                    <a16:creationId xmlns:a16="http://schemas.microsoft.com/office/drawing/2014/main" id="{54D43BBF-0441-4D48-B1F9-8E14CE9C6D7C}"/>
                  </a:ext>
                </a:extLst>
              </p:cNvPr>
              <p:cNvSpPr>
                <a:spLocks noEditPoints="1"/>
              </p:cNvSpPr>
              <p:nvPr/>
            </p:nvSpPr>
            <p:spPr bwMode="auto">
              <a:xfrm>
                <a:off x="3375" y="2274"/>
                <a:ext cx="58" cy="8"/>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4"/>
                      <a:pt x="3" y="0"/>
                      <a:pt x="8" y="0"/>
                    </a:cubicBezTo>
                    <a:lnTo>
                      <a:pt x="1074" y="0"/>
                    </a:lnTo>
                    <a:cubicBezTo>
                      <a:pt x="1079" y="0"/>
                      <a:pt x="1082" y="4"/>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39">
                <a:extLst>
                  <a:ext uri="{FF2B5EF4-FFF2-40B4-BE49-F238E27FC236}">
                    <a16:creationId xmlns:a16="http://schemas.microsoft.com/office/drawing/2014/main" id="{DAA24A8C-30A4-4C9C-8710-DE2C4B8568D4}"/>
                  </a:ext>
                </a:extLst>
              </p:cNvPr>
              <p:cNvSpPr>
                <a:spLocks noEditPoints="1"/>
              </p:cNvSpPr>
              <p:nvPr/>
            </p:nvSpPr>
            <p:spPr bwMode="auto">
              <a:xfrm>
                <a:off x="3434" y="2265"/>
                <a:ext cx="913" cy="29"/>
              </a:xfrm>
              <a:custGeom>
                <a:avLst/>
                <a:gdLst>
                  <a:gd name="T0" fmla="*/ 913 w 913"/>
                  <a:gd name="T1" fmla="*/ 17 h 29"/>
                  <a:gd name="T2" fmla="*/ 24 w 913"/>
                  <a:gd name="T3" fmla="*/ 17 h 29"/>
                  <a:gd name="T4" fmla="*/ 24 w 913"/>
                  <a:gd name="T5" fmla="*/ 13 h 29"/>
                  <a:gd name="T6" fmla="*/ 913 w 913"/>
                  <a:gd name="T7" fmla="*/ 14 h 29"/>
                  <a:gd name="T8" fmla="*/ 913 w 913"/>
                  <a:gd name="T9" fmla="*/ 17 h 29"/>
                  <a:gd name="T10" fmla="*/ 29 w 913"/>
                  <a:gd name="T11" fmla="*/ 29 h 29"/>
                  <a:gd name="T12" fmla="*/ 0 w 913"/>
                  <a:gd name="T13" fmla="*/ 15 h 29"/>
                  <a:gd name="T14" fmla="*/ 29 w 913"/>
                  <a:gd name="T15" fmla="*/ 0 h 29"/>
                  <a:gd name="T16" fmla="*/ 29 w 9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29">
                    <a:moveTo>
                      <a:pt x="913" y="17"/>
                    </a:moveTo>
                    <a:lnTo>
                      <a:pt x="24" y="17"/>
                    </a:lnTo>
                    <a:lnTo>
                      <a:pt x="24" y="13"/>
                    </a:lnTo>
                    <a:lnTo>
                      <a:pt x="913" y="14"/>
                    </a:lnTo>
                    <a:lnTo>
                      <a:pt x="913" y="17"/>
                    </a:lnTo>
                    <a:close/>
                    <a:moveTo>
                      <a:pt x="29" y="29"/>
                    </a:moveTo>
                    <a:lnTo>
                      <a:pt x="0" y="15"/>
                    </a:lnTo>
                    <a:lnTo>
                      <a:pt x="29" y="0"/>
                    </a:lnTo>
                    <a:lnTo>
                      <a:pt x="29"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140">
                <a:extLst>
                  <a:ext uri="{FF2B5EF4-FFF2-40B4-BE49-F238E27FC236}">
                    <a16:creationId xmlns:a16="http://schemas.microsoft.com/office/drawing/2014/main" id="{B5F4E515-1971-485D-95A5-672D04D4F883}"/>
                  </a:ext>
                </a:extLst>
              </p:cNvPr>
              <p:cNvSpPr>
                <a:spLocks noEditPoints="1"/>
              </p:cNvSpPr>
              <p:nvPr/>
            </p:nvSpPr>
            <p:spPr bwMode="auto">
              <a:xfrm>
                <a:off x="3434" y="2265"/>
                <a:ext cx="913" cy="30"/>
              </a:xfrm>
              <a:custGeom>
                <a:avLst/>
                <a:gdLst>
                  <a:gd name="T0" fmla="*/ 16899 w 16899"/>
                  <a:gd name="T1" fmla="*/ 325 h 550"/>
                  <a:gd name="T2" fmla="*/ 16897 w 16899"/>
                  <a:gd name="T3" fmla="*/ 331 h 550"/>
                  <a:gd name="T4" fmla="*/ 16891 w 16899"/>
                  <a:gd name="T5" fmla="*/ 333 h 550"/>
                  <a:gd name="T6" fmla="*/ 441 w 16899"/>
                  <a:gd name="T7" fmla="*/ 316 h 550"/>
                  <a:gd name="T8" fmla="*/ 433 w 16899"/>
                  <a:gd name="T9" fmla="*/ 308 h 550"/>
                  <a:gd name="T10" fmla="*/ 433 w 16899"/>
                  <a:gd name="T11" fmla="*/ 242 h 550"/>
                  <a:gd name="T12" fmla="*/ 435 w 16899"/>
                  <a:gd name="T13" fmla="*/ 236 h 550"/>
                  <a:gd name="T14" fmla="*/ 441 w 16899"/>
                  <a:gd name="T15" fmla="*/ 234 h 550"/>
                  <a:gd name="T16" fmla="*/ 16891 w 16899"/>
                  <a:gd name="T17" fmla="*/ 250 h 550"/>
                  <a:gd name="T18" fmla="*/ 16899 w 16899"/>
                  <a:gd name="T19" fmla="*/ 258 h 550"/>
                  <a:gd name="T20" fmla="*/ 16899 w 16899"/>
                  <a:gd name="T21" fmla="*/ 325 h 550"/>
                  <a:gd name="T22" fmla="*/ 16883 w 16899"/>
                  <a:gd name="T23" fmla="*/ 258 h 550"/>
                  <a:gd name="T24" fmla="*/ 16891 w 16899"/>
                  <a:gd name="T25" fmla="*/ 266 h 550"/>
                  <a:gd name="T26" fmla="*/ 441 w 16899"/>
                  <a:gd name="T27" fmla="*/ 250 h 550"/>
                  <a:gd name="T28" fmla="*/ 449 w 16899"/>
                  <a:gd name="T29" fmla="*/ 242 h 550"/>
                  <a:gd name="T30" fmla="*/ 449 w 16899"/>
                  <a:gd name="T31" fmla="*/ 308 h 550"/>
                  <a:gd name="T32" fmla="*/ 441 w 16899"/>
                  <a:gd name="T33" fmla="*/ 300 h 550"/>
                  <a:gd name="T34" fmla="*/ 16891 w 16899"/>
                  <a:gd name="T35" fmla="*/ 317 h 550"/>
                  <a:gd name="T36" fmla="*/ 16883 w 16899"/>
                  <a:gd name="T37" fmla="*/ 325 h 550"/>
                  <a:gd name="T38" fmla="*/ 16883 w 16899"/>
                  <a:gd name="T39" fmla="*/ 258 h 550"/>
                  <a:gd name="T40" fmla="*/ 549 w 16899"/>
                  <a:gd name="T41" fmla="*/ 542 h 550"/>
                  <a:gd name="T42" fmla="*/ 545 w 16899"/>
                  <a:gd name="T43" fmla="*/ 549 h 550"/>
                  <a:gd name="T44" fmla="*/ 538 w 16899"/>
                  <a:gd name="T45" fmla="*/ 549 h 550"/>
                  <a:gd name="T46" fmla="*/ 4 w 16899"/>
                  <a:gd name="T47" fmla="*/ 282 h 550"/>
                  <a:gd name="T48" fmla="*/ 0 w 16899"/>
                  <a:gd name="T49" fmla="*/ 275 h 550"/>
                  <a:gd name="T50" fmla="*/ 4 w 16899"/>
                  <a:gd name="T51" fmla="*/ 268 h 550"/>
                  <a:gd name="T52" fmla="*/ 538 w 16899"/>
                  <a:gd name="T53" fmla="*/ 1 h 550"/>
                  <a:gd name="T54" fmla="*/ 545 w 16899"/>
                  <a:gd name="T55" fmla="*/ 2 h 550"/>
                  <a:gd name="T56" fmla="*/ 549 w 16899"/>
                  <a:gd name="T57" fmla="*/ 8 h 550"/>
                  <a:gd name="T58" fmla="*/ 549 w 16899"/>
                  <a:gd name="T59" fmla="*/ 542 h 550"/>
                  <a:gd name="T60" fmla="*/ 533 w 16899"/>
                  <a:gd name="T61" fmla="*/ 8 h 550"/>
                  <a:gd name="T62" fmla="*/ 545 w 16899"/>
                  <a:gd name="T63" fmla="*/ 16 h 550"/>
                  <a:gd name="T64" fmla="*/ 11 w 16899"/>
                  <a:gd name="T65" fmla="*/ 282 h 550"/>
                  <a:gd name="T66" fmla="*/ 11 w 16899"/>
                  <a:gd name="T67" fmla="*/ 268 h 550"/>
                  <a:gd name="T68" fmla="*/ 545 w 16899"/>
                  <a:gd name="T69" fmla="*/ 535 h 550"/>
                  <a:gd name="T70" fmla="*/ 533 w 16899"/>
                  <a:gd name="T71" fmla="*/ 542 h 550"/>
                  <a:gd name="T72" fmla="*/ 533 w 16899"/>
                  <a:gd name="T73" fmla="*/ 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99" h="550">
                    <a:moveTo>
                      <a:pt x="16899" y="325"/>
                    </a:moveTo>
                    <a:cubicBezTo>
                      <a:pt x="16899" y="327"/>
                      <a:pt x="16898" y="329"/>
                      <a:pt x="16897" y="331"/>
                    </a:cubicBezTo>
                    <a:cubicBezTo>
                      <a:pt x="16895" y="332"/>
                      <a:pt x="16893" y="333"/>
                      <a:pt x="16891" y="333"/>
                    </a:cubicBezTo>
                    <a:lnTo>
                      <a:pt x="441" y="316"/>
                    </a:lnTo>
                    <a:cubicBezTo>
                      <a:pt x="437" y="316"/>
                      <a:pt x="433" y="313"/>
                      <a:pt x="433" y="308"/>
                    </a:cubicBezTo>
                    <a:lnTo>
                      <a:pt x="433" y="242"/>
                    </a:lnTo>
                    <a:cubicBezTo>
                      <a:pt x="433" y="240"/>
                      <a:pt x="434" y="238"/>
                      <a:pt x="435" y="236"/>
                    </a:cubicBezTo>
                    <a:cubicBezTo>
                      <a:pt x="437" y="235"/>
                      <a:pt x="439" y="234"/>
                      <a:pt x="441" y="234"/>
                    </a:cubicBezTo>
                    <a:lnTo>
                      <a:pt x="16891" y="250"/>
                    </a:lnTo>
                    <a:cubicBezTo>
                      <a:pt x="16896" y="250"/>
                      <a:pt x="16899" y="254"/>
                      <a:pt x="16899" y="258"/>
                    </a:cubicBezTo>
                    <a:lnTo>
                      <a:pt x="16899" y="325"/>
                    </a:lnTo>
                    <a:close/>
                    <a:moveTo>
                      <a:pt x="16883" y="258"/>
                    </a:moveTo>
                    <a:lnTo>
                      <a:pt x="16891" y="266"/>
                    </a:lnTo>
                    <a:lnTo>
                      <a:pt x="441" y="250"/>
                    </a:lnTo>
                    <a:lnTo>
                      <a:pt x="449" y="242"/>
                    </a:lnTo>
                    <a:lnTo>
                      <a:pt x="449" y="308"/>
                    </a:lnTo>
                    <a:lnTo>
                      <a:pt x="441" y="300"/>
                    </a:lnTo>
                    <a:lnTo>
                      <a:pt x="16891" y="317"/>
                    </a:lnTo>
                    <a:lnTo>
                      <a:pt x="16883" y="325"/>
                    </a:lnTo>
                    <a:lnTo>
                      <a:pt x="16883" y="258"/>
                    </a:lnTo>
                    <a:close/>
                    <a:moveTo>
                      <a:pt x="549" y="542"/>
                    </a:moveTo>
                    <a:cubicBezTo>
                      <a:pt x="549" y="545"/>
                      <a:pt x="548" y="547"/>
                      <a:pt x="545" y="549"/>
                    </a:cubicBezTo>
                    <a:cubicBezTo>
                      <a:pt x="543" y="550"/>
                      <a:pt x="540" y="550"/>
                      <a:pt x="538" y="549"/>
                    </a:cubicBezTo>
                    <a:lnTo>
                      <a:pt x="4" y="282"/>
                    </a:lnTo>
                    <a:cubicBezTo>
                      <a:pt x="2" y="281"/>
                      <a:pt x="0" y="278"/>
                      <a:pt x="0" y="275"/>
                    </a:cubicBezTo>
                    <a:cubicBezTo>
                      <a:pt x="0" y="272"/>
                      <a:pt x="2" y="269"/>
                      <a:pt x="4" y="268"/>
                    </a:cubicBezTo>
                    <a:lnTo>
                      <a:pt x="538" y="1"/>
                    </a:lnTo>
                    <a:cubicBezTo>
                      <a:pt x="540" y="0"/>
                      <a:pt x="543" y="0"/>
                      <a:pt x="545" y="2"/>
                    </a:cubicBezTo>
                    <a:cubicBezTo>
                      <a:pt x="548" y="3"/>
                      <a:pt x="549" y="6"/>
                      <a:pt x="549" y="8"/>
                    </a:cubicBezTo>
                    <a:lnTo>
                      <a:pt x="549" y="542"/>
                    </a:lnTo>
                    <a:close/>
                    <a:moveTo>
                      <a:pt x="533" y="8"/>
                    </a:moveTo>
                    <a:lnTo>
                      <a:pt x="545" y="16"/>
                    </a:lnTo>
                    <a:lnTo>
                      <a:pt x="11" y="282"/>
                    </a:lnTo>
                    <a:lnTo>
                      <a:pt x="11" y="268"/>
                    </a:lnTo>
                    <a:lnTo>
                      <a:pt x="545" y="535"/>
                    </a:lnTo>
                    <a:lnTo>
                      <a:pt x="533" y="542"/>
                    </a:lnTo>
                    <a:lnTo>
                      <a:pt x="533" y="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41">
                <a:extLst>
                  <a:ext uri="{FF2B5EF4-FFF2-40B4-BE49-F238E27FC236}">
                    <a16:creationId xmlns:a16="http://schemas.microsoft.com/office/drawing/2014/main" id="{B49EE7B0-D9C3-45DF-B369-25C164CFFD89}"/>
                  </a:ext>
                </a:extLst>
              </p:cNvPr>
              <p:cNvSpPr>
                <a:spLocks noEditPoints="1"/>
              </p:cNvSpPr>
              <p:nvPr/>
            </p:nvSpPr>
            <p:spPr bwMode="auto">
              <a:xfrm>
                <a:off x="4278" y="1367"/>
                <a:ext cx="71" cy="913"/>
              </a:xfrm>
              <a:custGeom>
                <a:avLst/>
                <a:gdLst>
                  <a:gd name="T0" fmla="*/ 67 w 71"/>
                  <a:gd name="T1" fmla="*/ 913 h 913"/>
                  <a:gd name="T2" fmla="*/ 11 w 71"/>
                  <a:gd name="T3" fmla="*/ 24 h 913"/>
                  <a:gd name="T4" fmla="*/ 15 w 71"/>
                  <a:gd name="T5" fmla="*/ 24 h 913"/>
                  <a:gd name="T6" fmla="*/ 71 w 71"/>
                  <a:gd name="T7" fmla="*/ 913 h 913"/>
                  <a:gd name="T8" fmla="*/ 67 w 71"/>
                  <a:gd name="T9" fmla="*/ 913 h 913"/>
                  <a:gd name="T10" fmla="*/ 0 w 71"/>
                  <a:gd name="T11" fmla="*/ 29 h 913"/>
                  <a:gd name="T12" fmla="*/ 11 w 71"/>
                  <a:gd name="T13" fmla="*/ 0 h 913"/>
                  <a:gd name="T14" fmla="*/ 28 w 71"/>
                  <a:gd name="T15" fmla="*/ 27 h 913"/>
                  <a:gd name="T16" fmla="*/ 0 w 71"/>
                  <a:gd name="T17" fmla="*/ 29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913">
                    <a:moveTo>
                      <a:pt x="67" y="913"/>
                    </a:moveTo>
                    <a:lnTo>
                      <a:pt x="11" y="24"/>
                    </a:lnTo>
                    <a:lnTo>
                      <a:pt x="15" y="24"/>
                    </a:lnTo>
                    <a:lnTo>
                      <a:pt x="71" y="913"/>
                    </a:lnTo>
                    <a:lnTo>
                      <a:pt x="67" y="913"/>
                    </a:lnTo>
                    <a:close/>
                    <a:moveTo>
                      <a:pt x="0" y="29"/>
                    </a:moveTo>
                    <a:lnTo>
                      <a:pt x="11" y="0"/>
                    </a:lnTo>
                    <a:lnTo>
                      <a:pt x="28" y="27"/>
                    </a:lnTo>
                    <a:lnTo>
                      <a:pt x="0" y="29"/>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142">
                <a:extLst>
                  <a:ext uri="{FF2B5EF4-FFF2-40B4-BE49-F238E27FC236}">
                    <a16:creationId xmlns:a16="http://schemas.microsoft.com/office/drawing/2014/main" id="{844FFD2E-D509-4B9D-85AD-B415CC73A787}"/>
                  </a:ext>
                </a:extLst>
              </p:cNvPr>
              <p:cNvSpPr>
                <a:spLocks noEditPoints="1"/>
              </p:cNvSpPr>
              <p:nvPr/>
            </p:nvSpPr>
            <p:spPr bwMode="auto">
              <a:xfrm>
                <a:off x="4276" y="1365"/>
                <a:ext cx="75" cy="917"/>
              </a:xfrm>
              <a:custGeom>
                <a:avLst/>
                <a:gdLst>
                  <a:gd name="T0" fmla="*/ 1285 w 1385"/>
                  <a:gd name="T1" fmla="*/ 16917 h 16917"/>
                  <a:gd name="T2" fmla="*/ 1252 w 1385"/>
                  <a:gd name="T3" fmla="*/ 16886 h 16917"/>
                  <a:gd name="T4" fmla="*/ 218 w 1385"/>
                  <a:gd name="T5" fmla="*/ 470 h 16917"/>
                  <a:gd name="T6" fmla="*/ 227 w 1385"/>
                  <a:gd name="T7" fmla="*/ 445 h 16917"/>
                  <a:gd name="T8" fmla="*/ 251 w 1385"/>
                  <a:gd name="T9" fmla="*/ 434 h 16917"/>
                  <a:gd name="T10" fmla="*/ 318 w 1385"/>
                  <a:gd name="T11" fmla="*/ 434 h 16917"/>
                  <a:gd name="T12" fmla="*/ 351 w 1385"/>
                  <a:gd name="T13" fmla="*/ 465 h 16917"/>
                  <a:gd name="T14" fmla="*/ 1385 w 1385"/>
                  <a:gd name="T15" fmla="*/ 16882 h 16917"/>
                  <a:gd name="T16" fmla="*/ 1376 w 1385"/>
                  <a:gd name="T17" fmla="*/ 16907 h 16917"/>
                  <a:gd name="T18" fmla="*/ 1351 w 1385"/>
                  <a:gd name="T19" fmla="*/ 16917 h 16917"/>
                  <a:gd name="T20" fmla="*/ 1285 w 1385"/>
                  <a:gd name="T21" fmla="*/ 16917 h 16917"/>
                  <a:gd name="T22" fmla="*/ 1351 w 1385"/>
                  <a:gd name="T23" fmla="*/ 16851 h 16917"/>
                  <a:gd name="T24" fmla="*/ 1318 w 1385"/>
                  <a:gd name="T25" fmla="*/ 16886 h 16917"/>
                  <a:gd name="T26" fmla="*/ 285 w 1385"/>
                  <a:gd name="T27" fmla="*/ 470 h 16917"/>
                  <a:gd name="T28" fmla="*/ 318 w 1385"/>
                  <a:gd name="T29" fmla="*/ 501 h 16917"/>
                  <a:gd name="T30" fmla="*/ 251 w 1385"/>
                  <a:gd name="T31" fmla="*/ 501 h 16917"/>
                  <a:gd name="T32" fmla="*/ 285 w 1385"/>
                  <a:gd name="T33" fmla="*/ 465 h 16917"/>
                  <a:gd name="T34" fmla="*/ 1318 w 1385"/>
                  <a:gd name="T35" fmla="*/ 16882 h 16917"/>
                  <a:gd name="T36" fmla="*/ 1285 w 1385"/>
                  <a:gd name="T37" fmla="*/ 16851 h 16917"/>
                  <a:gd name="T38" fmla="*/ 1351 w 1385"/>
                  <a:gd name="T39" fmla="*/ 16851 h 16917"/>
                  <a:gd name="T40" fmla="*/ 37 w 1385"/>
                  <a:gd name="T41" fmla="*/ 601 h 16917"/>
                  <a:gd name="T42" fmla="*/ 8 w 1385"/>
                  <a:gd name="T43" fmla="*/ 587 h 16917"/>
                  <a:gd name="T44" fmla="*/ 4 w 1385"/>
                  <a:gd name="T45" fmla="*/ 555 h 16917"/>
                  <a:gd name="T46" fmla="*/ 221 w 1385"/>
                  <a:gd name="T47" fmla="*/ 22 h 16917"/>
                  <a:gd name="T48" fmla="*/ 249 w 1385"/>
                  <a:gd name="T49" fmla="*/ 1 h 16917"/>
                  <a:gd name="T50" fmla="*/ 280 w 1385"/>
                  <a:gd name="T51" fmla="*/ 17 h 16917"/>
                  <a:gd name="T52" fmla="*/ 580 w 1385"/>
                  <a:gd name="T53" fmla="*/ 517 h 16917"/>
                  <a:gd name="T54" fmla="*/ 581 w 1385"/>
                  <a:gd name="T55" fmla="*/ 550 h 16917"/>
                  <a:gd name="T56" fmla="*/ 554 w 1385"/>
                  <a:gd name="T57" fmla="*/ 567 h 16917"/>
                  <a:gd name="T58" fmla="*/ 37 w 1385"/>
                  <a:gd name="T59" fmla="*/ 601 h 16917"/>
                  <a:gd name="T60" fmla="*/ 549 w 1385"/>
                  <a:gd name="T61" fmla="*/ 501 h 16917"/>
                  <a:gd name="T62" fmla="*/ 523 w 1385"/>
                  <a:gd name="T63" fmla="*/ 551 h 16917"/>
                  <a:gd name="T64" fmla="*/ 223 w 1385"/>
                  <a:gd name="T65" fmla="*/ 51 h 16917"/>
                  <a:gd name="T66" fmla="*/ 282 w 1385"/>
                  <a:gd name="T67" fmla="*/ 47 h 16917"/>
                  <a:gd name="T68" fmla="*/ 66 w 1385"/>
                  <a:gd name="T69" fmla="*/ 580 h 16917"/>
                  <a:gd name="T70" fmla="*/ 33 w 1385"/>
                  <a:gd name="T71" fmla="*/ 534 h 16917"/>
                  <a:gd name="T72" fmla="*/ 549 w 1385"/>
                  <a:gd name="T73" fmla="*/ 501 h 16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5" h="16917">
                    <a:moveTo>
                      <a:pt x="1285" y="16917"/>
                    </a:moveTo>
                    <a:cubicBezTo>
                      <a:pt x="1267" y="16917"/>
                      <a:pt x="1253" y="16904"/>
                      <a:pt x="1252" y="16886"/>
                    </a:cubicBezTo>
                    <a:lnTo>
                      <a:pt x="218" y="470"/>
                    </a:lnTo>
                    <a:cubicBezTo>
                      <a:pt x="218" y="460"/>
                      <a:pt x="221" y="451"/>
                      <a:pt x="227" y="445"/>
                    </a:cubicBezTo>
                    <a:cubicBezTo>
                      <a:pt x="233" y="438"/>
                      <a:pt x="242" y="434"/>
                      <a:pt x="251" y="434"/>
                    </a:cubicBezTo>
                    <a:lnTo>
                      <a:pt x="318" y="434"/>
                    </a:lnTo>
                    <a:cubicBezTo>
                      <a:pt x="336" y="434"/>
                      <a:pt x="350" y="448"/>
                      <a:pt x="351" y="465"/>
                    </a:cubicBezTo>
                    <a:lnTo>
                      <a:pt x="1385" y="16882"/>
                    </a:lnTo>
                    <a:cubicBezTo>
                      <a:pt x="1385" y="16891"/>
                      <a:pt x="1382" y="16900"/>
                      <a:pt x="1376" y="16907"/>
                    </a:cubicBezTo>
                    <a:cubicBezTo>
                      <a:pt x="1369" y="16914"/>
                      <a:pt x="1361" y="16917"/>
                      <a:pt x="1351" y="16917"/>
                    </a:cubicBezTo>
                    <a:lnTo>
                      <a:pt x="1285" y="16917"/>
                    </a:lnTo>
                    <a:close/>
                    <a:moveTo>
                      <a:pt x="1351" y="16851"/>
                    </a:moveTo>
                    <a:lnTo>
                      <a:pt x="1318" y="16886"/>
                    </a:lnTo>
                    <a:lnTo>
                      <a:pt x="285" y="470"/>
                    </a:lnTo>
                    <a:lnTo>
                      <a:pt x="318" y="501"/>
                    </a:lnTo>
                    <a:lnTo>
                      <a:pt x="251" y="501"/>
                    </a:lnTo>
                    <a:lnTo>
                      <a:pt x="285" y="465"/>
                    </a:lnTo>
                    <a:lnTo>
                      <a:pt x="1318" y="16882"/>
                    </a:lnTo>
                    <a:lnTo>
                      <a:pt x="1285" y="16851"/>
                    </a:lnTo>
                    <a:lnTo>
                      <a:pt x="1351" y="16851"/>
                    </a:lnTo>
                    <a:close/>
                    <a:moveTo>
                      <a:pt x="37" y="601"/>
                    </a:moveTo>
                    <a:cubicBezTo>
                      <a:pt x="25" y="601"/>
                      <a:pt x="14" y="596"/>
                      <a:pt x="8" y="587"/>
                    </a:cubicBezTo>
                    <a:cubicBezTo>
                      <a:pt x="1" y="578"/>
                      <a:pt x="0" y="566"/>
                      <a:pt x="4" y="555"/>
                    </a:cubicBezTo>
                    <a:lnTo>
                      <a:pt x="221" y="22"/>
                    </a:lnTo>
                    <a:cubicBezTo>
                      <a:pt x="225" y="10"/>
                      <a:pt x="236" y="2"/>
                      <a:pt x="249" y="1"/>
                    </a:cubicBezTo>
                    <a:cubicBezTo>
                      <a:pt x="261" y="0"/>
                      <a:pt x="274" y="6"/>
                      <a:pt x="280" y="17"/>
                    </a:cubicBezTo>
                    <a:lnTo>
                      <a:pt x="580" y="517"/>
                    </a:lnTo>
                    <a:cubicBezTo>
                      <a:pt x="586" y="527"/>
                      <a:pt x="586" y="539"/>
                      <a:pt x="581" y="550"/>
                    </a:cubicBezTo>
                    <a:cubicBezTo>
                      <a:pt x="576" y="560"/>
                      <a:pt x="565" y="567"/>
                      <a:pt x="554" y="567"/>
                    </a:cubicBezTo>
                    <a:lnTo>
                      <a:pt x="37" y="601"/>
                    </a:lnTo>
                    <a:close/>
                    <a:moveTo>
                      <a:pt x="549" y="501"/>
                    </a:moveTo>
                    <a:lnTo>
                      <a:pt x="523" y="551"/>
                    </a:lnTo>
                    <a:lnTo>
                      <a:pt x="223" y="51"/>
                    </a:lnTo>
                    <a:lnTo>
                      <a:pt x="282" y="47"/>
                    </a:lnTo>
                    <a:lnTo>
                      <a:pt x="66" y="580"/>
                    </a:lnTo>
                    <a:lnTo>
                      <a:pt x="33" y="534"/>
                    </a:lnTo>
                    <a:lnTo>
                      <a:pt x="549" y="501"/>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43">
                <a:extLst>
                  <a:ext uri="{FF2B5EF4-FFF2-40B4-BE49-F238E27FC236}">
                    <a16:creationId xmlns:a16="http://schemas.microsoft.com/office/drawing/2014/main" id="{73FE39E1-7BD5-4859-A883-24F59523A420}"/>
                  </a:ext>
                </a:extLst>
              </p:cNvPr>
              <p:cNvSpPr>
                <a:spLocks noEditPoints="1"/>
              </p:cNvSpPr>
              <p:nvPr/>
            </p:nvSpPr>
            <p:spPr bwMode="auto">
              <a:xfrm>
                <a:off x="4195" y="1367"/>
                <a:ext cx="154" cy="914"/>
              </a:xfrm>
              <a:custGeom>
                <a:avLst/>
                <a:gdLst>
                  <a:gd name="T0" fmla="*/ 150 w 154"/>
                  <a:gd name="T1" fmla="*/ 914 h 914"/>
                  <a:gd name="T2" fmla="*/ 11 w 154"/>
                  <a:gd name="T3" fmla="*/ 24 h 914"/>
                  <a:gd name="T4" fmla="*/ 14 w 154"/>
                  <a:gd name="T5" fmla="*/ 24 h 914"/>
                  <a:gd name="T6" fmla="*/ 154 w 154"/>
                  <a:gd name="T7" fmla="*/ 913 h 914"/>
                  <a:gd name="T8" fmla="*/ 150 w 154"/>
                  <a:gd name="T9" fmla="*/ 914 h 914"/>
                  <a:gd name="T10" fmla="*/ 0 w 154"/>
                  <a:gd name="T11" fmla="*/ 30 h 914"/>
                  <a:gd name="T12" fmla="*/ 9 w 154"/>
                  <a:gd name="T13" fmla="*/ 0 h 914"/>
                  <a:gd name="T14" fmla="*/ 28 w 154"/>
                  <a:gd name="T15" fmla="*/ 26 h 914"/>
                  <a:gd name="T16" fmla="*/ 0 w 154"/>
                  <a:gd name="T17" fmla="*/ 3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914">
                    <a:moveTo>
                      <a:pt x="150" y="914"/>
                    </a:moveTo>
                    <a:lnTo>
                      <a:pt x="11" y="24"/>
                    </a:lnTo>
                    <a:lnTo>
                      <a:pt x="14" y="24"/>
                    </a:lnTo>
                    <a:lnTo>
                      <a:pt x="154" y="913"/>
                    </a:lnTo>
                    <a:lnTo>
                      <a:pt x="150" y="914"/>
                    </a:lnTo>
                    <a:close/>
                    <a:moveTo>
                      <a:pt x="0" y="30"/>
                    </a:moveTo>
                    <a:lnTo>
                      <a:pt x="9" y="0"/>
                    </a:lnTo>
                    <a:lnTo>
                      <a:pt x="28" y="26"/>
                    </a:lnTo>
                    <a:lnTo>
                      <a:pt x="0" y="3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144">
                <a:extLst>
                  <a:ext uri="{FF2B5EF4-FFF2-40B4-BE49-F238E27FC236}">
                    <a16:creationId xmlns:a16="http://schemas.microsoft.com/office/drawing/2014/main" id="{64EA8BD3-9C7F-4EEE-85BC-994BA822B256}"/>
                  </a:ext>
                </a:extLst>
              </p:cNvPr>
              <p:cNvSpPr>
                <a:spLocks noEditPoints="1"/>
              </p:cNvSpPr>
              <p:nvPr/>
            </p:nvSpPr>
            <p:spPr bwMode="auto">
              <a:xfrm>
                <a:off x="4193" y="1365"/>
                <a:ext cx="158" cy="917"/>
              </a:xfrm>
              <a:custGeom>
                <a:avLst/>
                <a:gdLst>
                  <a:gd name="T0" fmla="*/ 2827 w 2921"/>
                  <a:gd name="T1" fmla="*/ 16934 h 16936"/>
                  <a:gd name="T2" fmla="*/ 2800 w 2921"/>
                  <a:gd name="T3" fmla="*/ 16930 h 16936"/>
                  <a:gd name="T4" fmla="*/ 2786 w 2921"/>
                  <a:gd name="T5" fmla="*/ 16907 h 16936"/>
                  <a:gd name="T6" fmla="*/ 203 w 2921"/>
                  <a:gd name="T7" fmla="*/ 474 h 16936"/>
                  <a:gd name="T8" fmla="*/ 210 w 2921"/>
                  <a:gd name="T9" fmla="*/ 447 h 16936"/>
                  <a:gd name="T10" fmla="*/ 235 w 2921"/>
                  <a:gd name="T11" fmla="*/ 435 h 16936"/>
                  <a:gd name="T12" fmla="*/ 302 w 2921"/>
                  <a:gd name="T13" fmla="*/ 435 h 16936"/>
                  <a:gd name="T14" fmla="*/ 335 w 2921"/>
                  <a:gd name="T15" fmla="*/ 463 h 16936"/>
                  <a:gd name="T16" fmla="*/ 2918 w 2921"/>
                  <a:gd name="T17" fmla="*/ 16880 h 16936"/>
                  <a:gd name="T18" fmla="*/ 2894 w 2921"/>
                  <a:gd name="T19" fmla="*/ 16917 h 16936"/>
                  <a:gd name="T20" fmla="*/ 2827 w 2921"/>
                  <a:gd name="T21" fmla="*/ 16934 h 16936"/>
                  <a:gd name="T22" fmla="*/ 2877 w 2921"/>
                  <a:gd name="T23" fmla="*/ 16853 h 16936"/>
                  <a:gd name="T24" fmla="*/ 2853 w 2921"/>
                  <a:gd name="T25" fmla="*/ 16890 h 16936"/>
                  <a:gd name="T26" fmla="*/ 269 w 2921"/>
                  <a:gd name="T27" fmla="*/ 474 h 16936"/>
                  <a:gd name="T28" fmla="*/ 302 w 2921"/>
                  <a:gd name="T29" fmla="*/ 502 h 16936"/>
                  <a:gd name="T30" fmla="*/ 235 w 2921"/>
                  <a:gd name="T31" fmla="*/ 502 h 16936"/>
                  <a:gd name="T32" fmla="*/ 268 w 2921"/>
                  <a:gd name="T33" fmla="*/ 463 h 16936"/>
                  <a:gd name="T34" fmla="*/ 2852 w 2921"/>
                  <a:gd name="T35" fmla="*/ 16897 h 16936"/>
                  <a:gd name="T36" fmla="*/ 2811 w 2921"/>
                  <a:gd name="T37" fmla="*/ 16869 h 16936"/>
                  <a:gd name="T38" fmla="*/ 2877 w 2921"/>
                  <a:gd name="T39" fmla="*/ 16853 h 16936"/>
                  <a:gd name="T40" fmla="*/ 40 w 2921"/>
                  <a:gd name="T41" fmla="*/ 618 h 16936"/>
                  <a:gd name="T42" fmla="*/ 10 w 2921"/>
                  <a:gd name="T43" fmla="*/ 607 h 16936"/>
                  <a:gd name="T44" fmla="*/ 4 w 2921"/>
                  <a:gd name="T45" fmla="*/ 575 h 16936"/>
                  <a:gd name="T46" fmla="*/ 170 w 2921"/>
                  <a:gd name="T47" fmla="*/ 25 h 16936"/>
                  <a:gd name="T48" fmla="*/ 197 w 2921"/>
                  <a:gd name="T49" fmla="*/ 2 h 16936"/>
                  <a:gd name="T50" fmla="*/ 229 w 2921"/>
                  <a:gd name="T51" fmla="*/ 16 h 16936"/>
                  <a:gd name="T52" fmla="*/ 579 w 2921"/>
                  <a:gd name="T53" fmla="*/ 499 h 16936"/>
                  <a:gd name="T54" fmla="*/ 583 w 2921"/>
                  <a:gd name="T55" fmla="*/ 532 h 16936"/>
                  <a:gd name="T56" fmla="*/ 556 w 2921"/>
                  <a:gd name="T57" fmla="*/ 552 h 16936"/>
                  <a:gd name="T58" fmla="*/ 40 w 2921"/>
                  <a:gd name="T59" fmla="*/ 618 h 16936"/>
                  <a:gd name="T60" fmla="*/ 548 w 2921"/>
                  <a:gd name="T61" fmla="*/ 485 h 16936"/>
                  <a:gd name="T62" fmla="*/ 525 w 2921"/>
                  <a:gd name="T63" fmla="*/ 538 h 16936"/>
                  <a:gd name="T64" fmla="*/ 175 w 2921"/>
                  <a:gd name="T65" fmla="*/ 55 h 16936"/>
                  <a:gd name="T66" fmla="*/ 234 w 2921"/>
                  <a:gd name="T67" fmla="*/ 45 h 16936"/>
                  <a:gd name="T68" fmla="*/ 67 w 2921"/>
                  <a:gd name="T69" fmla="*/ 595 h 16936"/>
                  <a:gd name="T70" fmla="*/ 31 w 2921"/>
                  <a:gd name="T71" fmla="*/ 552 h 16936"/>
                  <a:gd name="T72" fmla="*/ 548 w 2921"/>
                  <a:gd name="T73" fmla="*/ 485 h 16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21" h="16936">
                    <a:moveTo>
                      <a:pt x="2827" y="16934"/>
                    </a:moveTo>
                    <a:cubicBezTo>
                      <a:pt x="2818" y="16936"/>
                      <a:pt x="2808" y="16935"/>
                      <a:pt x="2800" y="16930"/>
                    </a:cubicBezTo>
                    <a:cubicBezTo>
                      <a:pt x="2793" y="16924"/>
                      <a:pt x="2787" y="16916"/>
                      <a:pt x="2786" y="16907"/>
                    </a:cubicBezTo>
                    <a:lnTo>
                      <a:pt x="203" y="474"/>
                    </a:lnTo>
                    <a:cubicBezTo>
                      <a:pt x="201" y="464"/>
                      <a:pt x="204" y="454"/>
                      <a:pt x="210" y="447"/>
                    </a:cubicBezTo>
                    <a:cubicBezTo>
                      <a:pt x="216" y="439"/>
                      <a:pt x="226" y="435"/>
                      <a:pt x="235" y="435"/>
                    </a:cubicBezTo>
                    <a:lnTo>
                      <a:pt x="302" y="435"/>
                    </a:lnTo>
                    <a:cubicBezTo>
                      <a:pt x="319" y="435"/>
                      <a:pt x="333" y="447"/>
                      <a:pt x="335" y="463"/>
                    </a:cubicBezTo>
                    <a:lnTo>
                      <a:pt x="2918" y="16880"/>
                    </a:lnTo>
                    <a:cubicBezTo>
                      <a:pt x="2921" y="16897"/>
                      <a:pt x="2910" y="16913"/>
                      <a:pt x="2894" y="16917"/>
                    </a:cubicBezTo>
                    <a:lnTo>
                      <a:pt x="2827" y="16934"/>
                    </a:lnTo>
                    <a:close/>
                    <a:moveTo>
                      <a:pt x="2877" y="16853"/>
                    </a:moveTo>
                    <a:lnTo>
                      <a:pt x="2853" y="16890"/>
                    </a:lnTo>
                    <a:lnTo>
                      <a:pt x="269" y="474"/>
                    </a:lnTo>
                    <a:lnTo>
                      <a:pt x="302" y="502"/>
                    </a:lnTo>
                    <a:lnTo>
                      <a:pt x="235" y="502"/>
                    </a:lnTo>
                    <a:lnTo>
                      <a:pt x="268" y="463"/>
                    </a:lnTo>
                    <a:lnTo>
                      <a:pt x="2852" y="16897"/>
                    </a:lnTo>
                    <a:lnTo>
                      <a:pt x="2811" y="16869"/>
                    </a:lnTo>
                    <a:lnTo>
                      <a:pt x="2877" y="16853"/>
                    </a:lnTo>
                    <a:close/>
                    <a:moveTo>
                      <a:pt x="40" y="618"/>
                    </a:moveTo>
                    <a:cubicBezTo>
                      <a:pt x="29" y="620"/>
                      <a:pt x="17" y="615"/>
                      <a:pt x="10" y="607"/>
                    </a:cubicBezTo>
                    <a:cubicBezTo>
                      <a:pt x="3" y="598"/>
                      <a:pt x="0" y="586"/>
                      <a:pt x="4" y="575"/>
                    </a:cubicBezTo>
                    <a:lnTo>
                      <a:pt x="170" y="25"/>
                    </a:lnTo>
                    <a:cubicBezTo>
                      <a:pt x="174" y="13"/>
                      <a:pt x="184" y="4"/>
                      <a:pt x="197" y="2"/>
                    </a:cubicBezTo>
                    <a:cubicBezTo>
                      <a:pt x="209" y="0"/>
                      <a:pt x="222" y="5"/>
                      <a:pt x="229" y="16"/>
                    </a:cubicBezTo>
                    <a:lnTo>
                      <a:pt x="579" y="499"/>
                    </a:lnTo>
                    <a:cubicBezTo>
                      <a:pt x="586" y="508"/>
                      <a:pt x="587" y="521"/>
                      <a:pt x="583" y="532"/>
                    </a:cubicBezTo>
                    <a:cubicBezTo>
                      <a:pt x="578" y="542"/>
                      <a:pt x="568" y="550"/>
                      <a:pt x="556" y="552"/>
                    </a:cubicBezTo>
                    <a:lnTo>
                      <a:pt x="40" y="618"/>
                    </a:lnTo>
                    <a:close/>
                    <a:moveTo>
                      <a:pt x="548" y="485"/>
                    </a:moveTo>
                    <a:lnTo>
                      <a:pt x="525" y="538"/>
                    </a:lnTo>
                    <a:lnTo>
                      <a:pt x="175" y="55"/>
                    </a:lnTo>
                    <a:lnTo>
                      <a:pt x="234" y="45"/>
                    </a:lnTo>
                    <a:lnTo>
                      <a:pt x="67" y="595"/>
                    </a:lnTo>
                    <a:lnTo>
                      <a:pt x="31" y="552"/>
                    </a:lnTo>
                    <a:lnTo>
                      <a:pt x="548" y="485"/>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45">
                <a:extLst>
                  <a:ext uri="{FF2B5EF4-FFF2-40B4-BE49-F238E27FC236}">
                    <a16:creationId xmlns:a16="http://schemas.microsoft.com/office/drawing/2014/main" id="{ECB66A07-9BFB-4563-B53B-7B2E0793C19B}"/>
                  </a:ext>
                </a:extLst>
              </p:cNvPr>
              <p:cNvSpPr>
                <a:spLocks noEditPoints="1"/>
              </p:cNvSpPr>
              <p:nvPr/>
            </p:nvSpPr>
            <p:spPr bwMode="auto">
              <a:xfrm>
                <a:off x="4084" y="1367"/>
                <a:ext cx="265" cy="914"/>
              </a:xfrm>
              <a:custGeom>
                <a:avLst/>
                <a:gdLst>
                  <a:gd name="T0" fmla="*/ 261 w 265"/>
                  <a:gd name="T1" fmla="*/ 914 h 914"/>
                  <a:gd name="T2" fmla="*/ 11 w 265"/>
                  <a:gd name="T3" fmla="*/ 24 h 914"/>
                  <a:gd name="T4" fmla="*/ 14 w 265"/>
                  <a:gd name="T5" fmla="*/ 23 h 914"/>
                  <a:gd name="T6" fmla="*/ 265 w 265"/>
                  <a:gd name="T7" fmla="*/ 913 h 914"/>
                  <a:gd name="T8" fmla="*/ 261 w 265"/>
                  <a:gd name="T9" fmla="*/ 914 h 914"/>
                  <a:gd name="T10" fmla="*/ 0 w 265"/>
                  <a:gd name="T11" fmla="*/ 31 h 914"/>
                  <a:gd name="T12" fmla="*/ 6 w 265"/>
                  <a:gd name="T13" fmla="*/ 0 h 914"/>
                  <a:gd name="T14" fmla="*/ 28 w 265"/>
                  <a:gd name="T15" fmla="*/ 24 h 914"/>
                  <a:gd name="T16" fmla="*/ 0 w 265"/>
                  <a:gd name="T17" fmla="*/ 3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914">
                    <a:moveTo>
                      <a:pt x="261" y="914"/>
                    </a:moveTo>
                    <a:lnTo>
                      <a:pt x="11" y="24"/>
                    </a:lnTo>
                    <a:lnTo>
                      <a:pt x="14" y="23"/>
                    </a:lnTo>
                    <a:lnTo>
                      <a:pt x="265" y="913"/>
                    </a:lnTo>
                    <a:lnTo>
                      <a:pt x="261" y="914"/>
                    </a:lnTo>
                    <a:close/>
                    <a:moveTo>
                      <a:pt x="0" y="31"/>
                    </a:moveTo>
                    <a:lnTo>
                      <a:pt x="6" y="0"/>
                    </a:lnTo>
                    <a:lnTo>
                      <a:pt x="28" y="24"/>
                    </a:lnTo>
                    <a:lnTo>
                      <a:pt x="0" y="3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146">
                <a:extLst>
                  <a:ext uri="{FF2B5EF4-FFF2-40B4-BE49-F238E27FC236}">
                    <a16:creationId xmlns:a16="http://schemas.microsoft.com/office/drawing/2014/main" id="{AC521A38-8B3D-4654-AAC9-EAFB12A0B80A}"/>
                  </a:ext>
                </a:extLst>
              </p:cNvPr>
              <p:cNvSpPr>
                <a:spLocks noEditPoints="1"/>
              </p:cNvSpPr>
              <p:nvPr/>
            </p:nvSpPr>
            <p:spPr bwMode="auto">
              <a:xfrm>
                <a:off x="4082" y="1365"/>
                <a:ext cx="269" cy="918"/>
              </a:xfrm>
              <a:custGeom>
                <a:avLst/>
                <a:gdLst>
                  <a:gd name="T0" fmla="*/ 4877 w 4970"/>
                  <a:gd name="T1" fmla="*/ 16934 h 16939"/>
                  <a:gd name="T2" fmla="*/ 4837 w 4970"/>
                  <a:gd name="T3" fmla="*/ 16911 h 16939"/>
                  <a:gd name="T4" fmla="*/ 203 w 4970"/>
                  <a:gd name="T5" fmla="*/ 478 h 16939"/>
                  <a:gd name="T6" fmla="*/ 207 w 4970"/>
                  <a:gd name="T7" fmla="*/ 452 h 16939"/>
                  <a:gd name="T8" fmla="*/ 227 w 4970"/>
                  <a:gd name="T9" fmla="*/ 436 h 16939"/>
                  <a:gd name="T10" fmla="*/ 294 w 4970"/>
                  <a:gd name="T11" fmla="*/ 419 h 16939"/>
                  <a:gd name="T12" fmla="*/ 334 w 4970"/>
                  <a:gd name="T13" fmla="*/ 443 h 16939"/>
                  <a:gd name="T14" fmla="*/ 4968 w 4970"/>
                  <a:gd name="T15" fmla="*/ 16876 h 16939"/>
                  <a:gd name="T16" fmla="*/ 4964 w 4970"/>
                  <a:gd name="T17" fmla="*/ 16902 h 16939"/>
                  <a:gd name="T18" fmla="*/ 4944 w 4970"/>
                  <a:gd name="T19" fmla="*/ 16917 h 16939"/>
                  <a:gd name="T20" fmla="*/ 4877 w 4970"/>
                  <a:gd name="T21" fmla="*/ 16934 h 16939"/>
                  <a:gd name="T22" fmla="*/ 4927 w 4970"/>
                  <a:gd name="T23" fmla="*/ 16853 h 16939"/>
                  <a:gd name="T24" fmla="*/ 4903 w 4970"/>
                  <a:gd name="T25" fmla="*/ 16894 h 16939"/>
                  <a:gd name="T26" fmla="*/ 270 w 4970"/>
                  <a:gd name="T27" fmla="*/ 461 h 16939"/>
                  <a:gd name="T28" fmla="*/ 310 w 4970"/>
                  <a:gd name="T29" fmla="*/ 484 h 16939"/>
                  <a:gd name="T30" fmla="*/ 244 w 4970"/>
                  <a:gd name="T31" fmla="*/ 501 h 16939"/>
                  <a:gd name="T32" fmla="*/ 268 w 4970"/>
                  <a:gd name="T33" fmla="*/ 459 h 16939"/>
                  <a:gd name="T34" fmla="*/ 4901 w 4970"/>
                  <a:gd name="T35" fmla="*/ 16893 h 16939"/>
                  <a:gd name="T36" fmla="*/ 4861 w 4970"/>
                  <a:gd name="T37" fmla="*/ 16869 h 16939"/>
                  <a:gd name="T38" fmla="*/ 4927 w 4970"/>
                  <a:gd name="T39" fmla="*/ 16853 h 16939"/>
                  <a:gd name="T40" fmla="*/ 44 w 4970"/>
                  <a:gd name="T41" fmla="*/ 634 h 16939"/>
                  <a:gd name="T42" fmla="*/ 12 w 4970"/>
                  <a:gd name="T43" fmla="*/ 626 h 16939"/>
                  <a:gd name="T44" fmla="*/ 3 w 4970"/>
                  <a:gd name="T45" fmla="*/ 595 h 16939"/>
                  <a:gd name="T46" fmla="*/ 119 w 4970"/>
                  <a:gd name="T47" fmla="*/ 28 h 16939"/>
                  <a:gd name="T48" fmla="*/ 143 w 4970"/>
                  <a:gd name="T49" fmla="*/ 3 h 16939"/>
                  <a:gd name="T50" fmla="*/ 177 w 4970"/>
                  <a:gd name="T51" fmla="*/ 13 h 16939"/>
                  <a:gd name="T52" fmla="*/ 577 w 4970"/>
                  <a:gd name="T53" fmla="*/ 446 h 16939"/>
                  <a:gd name="T54" fmla="*/ 584 w 4970"/>
                  <a:gd name="T55" fmla="*/ 478 h 16939"/>
                  <a:gd name="T56" fmla="*/ 560 w 4970"/>
                  <a:gd name="T57" fmla="*/ 501 h 16939"/>
                  <a:gd name="T58" fmla="*/ 44 w 4970"/>
                  <a:gd name="T59" fmla="*/ 634 h 16939"/>
                  <a:gd name="T60" fmla="*/ 544 w 4970"/>
                  <a:gd name="T61" fmla="*/ 436 h 16939"/>
                  <a:gd name="T62" fmla="*/ 528 w 4970"/>
                  <a:gd name="T63" fmla="*/ 491 h 16939"/>
                  <a:gd name="T64" fmla="*/ 128 w 4970"/>
                  <a:gd name="T65" fmla="*/ 58 h 16939"/>
                  <a:gd name="T66" fmla="*/ 185 w 4970"/>
                  <a:gd name="T67" fmla="*/ 42 h 16939"/>
                  <a:gd name="T68" fmla="*/ 68 w 4970"/>
                  <a:gd name="T69" fmla="*/ 609 h 16939"/>
                  <a:gd name="T70" fmla="*/ 27 w 4970"/>
                  <a:gd name="T71" fmla="*/ 570 h 16939"/>
                  <a:gd name="T72" fmla="*/ 544 w 4970"/>
                  <a:gd name="T73" fmla="*/ 436 h 16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0" h="16939">
                    <a:moveTo>
                      <a:pt x="4877" y="16934"/>
                    </a:moveTo>
                    <a:cubicBezTo>
                      <a:pt x="4859" y="16939"/>
                      <a:pt x="4842" y="16928"/>
                      <a:pt x="4837" y="16911"/>
                    </a:cubicBezTo>
                    <a:lnTo>
                      <a:pt x="203" y="478"/>
                    </a:lnTo>
                    <a:cubicBezTo>
                      <a:pt x="201" y="469"/>
                      <a:pt x="202" y="460"/>
                      <a:pt x="207" y="452"/>
                    </a:cubicBezTo>
                    <a:cubicBezTo>
                      <a:pt x="211" y="444"/>
                      <a:pt x="219" y="438"/>
                      <a:pt x="227" y="436"/>
                    </a:cubicBezTo>
                    <a:lnTo>
                      <a:pt x="294" y="419"/>
                    </a:lnTo>
                    <a:cubicBezTo>
                      <a:pt x="312" y="415"/>
                      <a:pt x="329" y="425"/>
                      <a:pt x="334" y="443"/>
                    </a:cubicBezTo>
                    <a:lnTo>
                      <a:pt x="4968" y="16876"/>
                    </a:lnTo>
                    <a:cubicBezTo>
                      <a:pt x="4970" y="16885"/>
                      <a:pt x="4969" y="16894"/>
                      <a:pt x="4964" y="16902"/>
                    </a:cubicBezTo>
                    <a:cubicBezTo>
                      <a:pt x="4960" y="16910"/>
                      <a:pt x="4952" y="16915"/>
                      <a:pt x="4944" y="16917"/>
                    </a:cubicBezTo>
                    <a:lnTo>
                      <a:pt x="4877" y="16934"/>
                    </a:lnTo>
                    <a:close/>
                    <a:moveTo>
                      <a:pt x="4927" y="16853"/>
                    </a:moveTo>
                    <a:lnTo>
                      <a:pt x="4903" y="16894"/>
                    </a:lnTo>
                    <a:lnTo>
                      <a:pt x="270" y="461"/>
                    </a:lnTo>
                    <a:lnTo>
                      <a:pt x="310" y="484"/>
                    </a:lnTo>
                    <a:lnTo>
                      <a:pt x="244" y="501"/>
                    </a:lnTo>
                    <a:lnTo>
                      <a:pt x="268" y="459"/>
                    </a:lnTo>
                    <a:lnTo>
                      <a:pt x="4901" y="16893"/>
                    </a:lnTo>
                    <a:lnTo>
                      <a:pt x="4861" y="16869"/>
                    </a:lnTo>
                    <a:lnTo>
                      <a:pt x="4927" y="16853"/>
                    </a:lnTo>
                    <a:close/>
                    <a:moveTo>
                      <a:pt x="44" y="634"/>
                    </a:moveTo>
                    <a:cubicBezTo>
                      <a:pt x="33" y="637"/>
                      <a:pt x="21" y="634"/>
                      <a:pt x="12" y="626"/>
                    </a:cubicBezTo>
                    <a:cubicBezTo>
                      <a:pt x="4" y="618"/>
                      <a:pt x="0" y="606"/>
                      <a:pt x="3" y="595"/>
                    </a:cubicBezTo>
                    <a:lnTo>
                      <a:pt x="119" y="28"/>
                    </a:lnTo>
                    <a:cubicBezTo>
                      <a:pt x="122" y="16"/>
                      <a:pt x="131" y="6"/>
                      <a:pt x="143" y="3"/>
                    </a:cubicBezTo>
                    <a:cubicBezTo>
                      <a:pt x="155" y="0"/>
                      <a:pt x="168" y="3"/>
                      <a:pt x="177" y="13"/>
                    </a:cubicBezTo>
                    <a:lnTo>
                      <a:pt x="577" y="446"/>
                    </a:lnTo>
                    <a:cubicBezTo>
                      <a:pt x="585" y="454"/>
                      <a:pt x="587" y="467"/>
                      <a:pt x="584" y="478"/>
                    </a:cubicBezTo>
                    <a:cubicBezTo>
                      <a:pt x="581" y="489"/>
                      <a:pt x="572" y="498"/>
                      <a:pt x="560" y="501"/>
                    </a:cubicBezTo>
                    <a:lnTo>
                      <a:pt x="44" y="634"/>
                    </a:lnTo>
                    <a:close/>
                    <a:moveTo>
                      <a:pt x="544" y="436"/>
                    </a:moveTo>
                    <a:lnTo>
                      <a:pt x="528" y="491"/>
                    </a:lnTo>
                    <a:lnTo>
                      <a:pt x="128" y="58"/>
                    </a:lnTo>
                    <a:lnTo>
                      <a:pt x="185" y="42"/>
                    </a:lnTo>
                    <a:lnTo>
                      <a:pt x="68" y="609"/>
                    </a:lnTo>
                    <a:lnTo>
                      <a:pt x="27" y="570"/>
                    </a:lnTo>
                    <a:lnTo>
                      <a:pt x="544" y="436"/>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47">
                <a:extLst>
                  <a:ext uri="{FF2B5EF4-FFF2-40B4-BE49-F238E27FC236}">
                    <a16:creationId xmlns:a16="http://schemas.microsoft.com/office/drawing/2014/main" id="{C946386A-88BE-4E04-9464-56E90CD0A80A}"/>
                  </a:ext>
                </a:extLst>
              </p:cNvPr>
              <p:cNvSpPr>
                <a:spLocks noEditPoints="1"/>
              </p:cNvSpPr>
              <p:nvPr/>
            </p:nvSpPr>
            <p:spPr bwMode="auto">
              <a:xfrm>
                <a:off x="3973" y="1367"/>
                <a:ext cx="376" cy="914"/>
              </a:xfrm>
              <a:custGeom>
                <a:avLst/>
                <a:gdLst>
                  <a:gd name="T0" fmla="*/ 372 w 376"/>
                  <a:gd name="T1" fmla="*/ 914 h 914"/>
                  <a:gd name="T2" fmla="*/ 10 w 376"/>
                  <a:gd name="T3" fmla="*/ 23 h 914"/>
                  <a:gd name="T4" fmla="*/ 14 w 376"/>
                  <a:gd name="T5" fmla="*/ 21 h 914"/>
                  <a:gd name="T6" fmla="*/ 376 w 376"/>
                  <a:gd name="T7" fmla="*/ 912 h 914"/>
                  <a:gd name="T8" fmla="*/ 372 w 376"/>
                  <a:gd name="T9" fmla="*/ 914 h 914"/>
                  <a:gd name="T10" fmla="*/ 0 w 376"/>
                  <a:gd name="T11" fmla="*/ 32 h 914"/>
                  <a:gd name="T12" fmla="*/ 3 w 376"/>
                  <a:gd name="T13" fmla="*/ 0 h 914"/>
                  <a:gd name="T14" fmla="*/ 27 w 376"/>
                  <a:gd name="T15" fmla="*/ 21 h 914"/>
                  <a:gd name="T16" fmla="*/ 0 w 376"/>
                  <a:gd name="T17" fmla="*/ 3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914">
                    <a:moveTo>
                      <a:pt x="372" y="914"/>
                    </a:moveTo>
                    <a:lnTo>
                      <a:pt x="10" y="23"/>
                    </a:lnTo>
                    <a:lnTo>
                      <a:pt x="14" y="21"/>
                    </a:lnTo>
                    <a:lnTo>
                      <a:pt x="376" y="912"/>
                    </a:lnTo>
                    <a:lnTo>
                      <a:pt x="372" y="914"/>
                    </a:lnTo>
                    <a:close/>
                    <a:moveTo>
                      <a:pt x="0" y="32"/>
                    </a:moveTo>
                    <a:lnTo>
                      <a:pt x="3" y="0"/>
                    </a:lnTo>
                    <a:lnTo>
                      <a:pt x="27" y="21"/>
                    </a:lnTo>
                    <a:lnTo>
                      <a:pt x="0" y="32"/>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148">
                <a:extLst>
                  <a:ext uri="{FF2B5EF4-FFF2-40B4-BE49-F238E27FC236}">
                    <a16:creationId xmlns:a16="http://schemas.microsoft.com/office/drawing/2014/main" id="{F7BB01FB-C193-41B6-A3AA-932C6E969695}"/>
                  </a:ext>
                </a:extLst>
              </p:cNvPr>
              <p:cNvSpPr>
                <a:spLocks noEditPoints="1"/>
              </p:cNvSpPr>
              <p:nvPr/>
            </p:nvSpPr>
            <p:spPr bwMode="auto">
              <a:xfrm>
                <a:off x="3971" y="1365"/>
                <a:ext cx="380" cy="917"/>
              </a:xfrm>
              <a:custGeom>
                <a:avLst/>
                <a:gdLst>
                  <a:gd name="T0" fmla="*/ 6933 w 7022"/>
                  <a:gd name="T1" fmla="*/ 16932 h 16936"/>
                  <a:gd name="T2" fmla="*/ 6906 w 7022"/>
                  <a:gd name="T3" fmla="*/ 16933 h 16936"/>
                  <a:gd name="T4" fmla="*/ 6887 w 7022"/>
                  <a:gd name="T5" fmla="*/ 16914 h 16936"/>
                  <a:gd name="T6" fmla="*/ 187 w 7022"/>
                  <a:gd name="T7" fmla="*/ 464 h 16936"/>
                  <a:gd name="T8" fmla="*/ 203 w 7022"/>
                  <a:gd name="T9" fmla="*/ 422 h 16936"/>
                  <a:gd name="T10" fmla="*/ 270 w 7022"/>
                  <a:gd name="T11" fmla="*/ 389 h 16936"/>
                  <a:gd name="T12" fmla="*/ 296 w 7022"/>
                  <a:gd name="T13" fmla="*/ 387 h 16936"/>
                  <a:gd name="T14" fmla="*/ 315 w 7022"/>
                  <a:gd name="T15" fmla="*/ 406 h 16936"/>
                  <a:gd name="T16" fmla="*/ 7015 w 7022"/>
                  <a:gd name="T17" fmla="*/ 16856 h 16936"/>
                  <a:gd name="T18" fmla="*/ 6999 w 7022"/>
                  <a:gd name="T19" fmla="*/ 16898 h 16936"/>
                  <a:gd name="T20" fmla="*/ 6933 w 7022"/>
                  <a:gd name="T21" fmla="*/ 16932 h 16936"/>
                  <a:gd name="T22" fmla="*/ 6970 w 7022"/>
                  <a:gd name="T23" fmla="*/ 16839 h 16936"/>
                  <a:gd name="T24" fmla="*/ 6954 w 7022"/>
                  <a:gd name="T25" fmla="*/ 16881 h 16936"/>
                  <a:gd name="T26" fmla="*/ 254 w 7022"/>
                  <a:gd name="T27" fmla="*/ 431 h 16936"/>
                  <a:gd name="T28" fmla="*/ 299 w 7022"/>
                  <a:gd name="T29" fmla="*/ 448 h 16936"/>
                  <a:gd name="T30" fmla="*/ 233 w 7022"/>
                  <a:gd name="T31" fmla="*/ 482 h 16936"/>
                  <a:gd name="T32" fmla="*/ 249 w 7022"/>
                  <a:gd name="T33" fmla="*/ 439 h 16936"/>
                  <a:gd name="T34" fmla="*/ 6949 w 7022"/>
                  <a:gd name="T35" fmla="*/ 16889 h 16936"/>
                  <a:gd name="T36" fmla="*/ 6903 w 7022"/>
                  <a:gd name="T37" fmla="*/ 16872 h 16936"/>
                  <a:gd name="T38" fmla="*/ 6970 w 7022"/>
                  <a:gd name="T39" fmla="*/ 16839 h 16936"/>
                  <a:gd name="T40" fmla="*/ 47 w 7022"/>
                  <a:gd name="T41" fmla="*/ 649 h 16936"/>
                  <a:gd name="T42" fmla="*/ 15 w 7022"/>
                  <a:gd name="T43" fmla="*/ 645 h 16936"/>
                  <a:gd name="T44" fmla="*/ 1 w 7022"/>
                  <a:gd name="T45" fmla="*/ 616 h 16936"/>
                  <a:gd name="T46" fmla="*/ 51 w 7022"/>
                  <a:gd name="T47" fmla="*/ 32 h 16936"/>
                  <a:gd name="T48" fmla="*/ 72 w 7022"/>
                  <a:gd name="T49" fmla="*/ 4 h 16936"/>
                  <a:gd name="T50" fmla="*/ 106 w 7022"/>
                  <a:gd name="T51" fmla="*/ 10 h 16936"/>
                  <a:gd name="T52" fmla="*/ 556 w 7022"/>
                  <a:gd name="T53" fmla="*/ 393 h 16936"/>
                  <a:gd name="T54" fmla="*/ 567 w 7022"/>
                  <a:gd name="T55" fmla="*/ 424 h 16936"/>
                  <a:gd name="T56" fmla="*/ 547 w 7022"/>
                  <a:gd name="T57" fmla="*/ 449 h 16936"/>
                  <a:gd name="T58" fmla="*/ 47 w 7022"/>
                  <a:gd name="T59" fmla="*/ 649 h 16936"/>
                  <a:gd name="T60" fmla="*/ 522 w 7022"/>
                  <a:gd name="T61" fmla="*/ 388 h 16936"/>
                  <a:gd name="T62" fmla="*/ 513 w 7022"/>
                  <a:gd name="T63" fmla="*/ 444 h 16936"/>
                  <a:gd name="T64" fmla="*/ 63 w 7022"/>
                  <a:gd name="T65" fmla="*/ 61 h 16936"/>
                  <a:gd name="T66" fmla="*/ 118 w 7022"/>
                  <a:gd name="T67" fmla="*/ 38 h 16936"/>
                  <a:gd name="T68" fmla="*/ 68 w 7022"/>
                  <a:gd name="T69" fmla="*/ 621 h 16936"/>
                  <a:gd name="T70" fmla="*/ 22 w 7022"/>
                  <a:gd name="T71" fmla="*/ 588 h 16936"/>
                  <a:gd name="T72" fmla="*/ 522 w 7022"/>
                  <a:gd name="T73" fmla="*/ 388 h 16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22" h="16936">
                    <a:moveTo>
                      <a:pt x="6933" y="16932"/>
                    </a:moveTo>
                    <a:cubicBezTo>
                      <a:pt x="6924" y="16936"/>
                      <a:pt x="6915" y="16936"/>
                      <a:pt x="6906" y="16933"/>
                    </a:cubicBezTo>
                    <a:cubicBezTo>
                      <a:pt x="6897" y="16930"/>
                      <a:pt x="6890" y="16923"/>
                      <a:pt x="6887" y="16914"/>
                    </a:cubicBezTo>
                    <a:lnTo>
                      <a:pt x="187" y="464"/>
                    </a:lnTo>
                    <a:cubicBezTo>
                      <a:pt x="180" y="448"/>
                      <a:pt x="187" y="430"/>
                      <a:pt x="203" y="422"/>
                    </a:cubicBezTo>
                    <a:lnTo>
                      <a:pt x="270" y="389"/>
                    </a:lnTo>
                    <a:cubicBezTo>
                      <a:pt x="278" y="385"/>
                      <a:pt x="288" y="384"/>
                      <a:pt x="296" y="387"/>
                    </a:cubicBezTo>
                    <a:cubicBezTo>
                      <a:pt x="305" y="391"/>
                      <a:pt x="312" y="397"/>
                      <a:pt x="315" y="406"/>
                    </a:cubicBezTo>
                    <a:lnTo>
                      <a:pt x="7015" y="16856"/>
                    </a:lnTo>
                    <a:cubicBezTo>
                      <a:pt x="7022" y="16872"/>
                      <a:pt x="7015" y="16890"/>
                      <a:pt x="6999" y="16898"/>
                    </a:cubicBezTo>
                    <a:lnTo>
                      <a:pt x="6933" y="16932"/>
                    </a:lnTo>
                    <a:close/>
                    <a:moveTo>
                      <a:pt x="6970" y="16839"/>
                    </a:moveTo>
                    <a:lnTo>
                      <a:pt x="6954" y="16881"/>
                    </a:lnTo>
                    <a:lnTo>
                      <a:pt x="254" y="431"/>
                    </a:lnTo>
                    <a:lnTo>
                      <a:pt x="299" y="448"/>
                    </a:lnTo>
                    <a:lnTo>
                      <a:pt x="233" y="482"/>
                    </a:lnTo>
                    <a:lnTo>
                      <a:pt x="249" y="439"/>
                    </a:lnTo>
                    <a:lnTo>
                      <a:pt x="6949" y="16889"/>
                    </a:lnTo>
                    <a:lnTo>
                      <a:pt x="6903" y="16872"/>
                    </a:lnTo>
                    <a:lnTo>
                      <a:pt x="6970" y="16839"/>
                    </a:lnTo>
                    <a:close/>
                    <a:moveTo>
                      <a:pt x="47" y="649"/>
                    </a:moveTo>
                    <a:cubicBezTo>
                      <a:pt x="36" y="654"/>
                      <a:pt x="24" y="652"/>
                      <a:pt x="15" y="645"/>
                    </a:cubicBezTo>
                    <a:cubicBezTo>
                      <a:pt x="5" y="638"/>
                      <a:pt x="0" y="627"/>
                      <a:pt x="1" y="616"/>
                    </a:cubicBezTo>
                    <a:lnTo>
                      <a:pt x="51" y="32"/>
                    </a:lnTo>
                    <a:cubicBezTo>
                      <a:pt x="52" y="20"/>
                      <a:pt x="60" y="9"/>
                      <a:pt x="72" y="4"/>
                    </a:cubicBezTo>
                    <a:cubicBezTo>
                      <a:pt x="83" y="0"/>
                      <a:pt x="97" y="2"/>
                      <a:pt x="106" y="10"/>
                    </a:cubicBezTo>
                    <a:lnTo>
                      <a:pt x="556" y="393"/>
                    </a:lnTo>
                    <a:cubicBezTo>
                      <a:pt x="565" y="401"/>
                      <a:pt x="569" y="412"/>
                      <a:pt x="567" y="424"/>
                    </a:cubicBezTo>
                    <a:cubicBezTo>
                      <a:pt x="565" y="435"/>
                      <a:pt x="558" y="445"/>
                      <a:pt x="547" y="449"/>
                    </a:cubicBezTo>
                    <a:lnTo>
                      <a:pt x="47" y="649"/>
                    </a:lnTo>
                    <a:close/>
                    <a:moveTo>
                      <a:pt x="522" y="388"/>
                    </a:moveTo>
                    <a:lnTo>
                      <a:pt x="513" y="444"/>
                    </a:lnTo>
                    <a:lnTo>
                      <a:pt x="63" y="61"/>
                    </a:lnTo>
                    <a:lnTo>
                      <a:pt x="118" y="38"/>
                    </a:lnTo>
                    <a:lnTo>
                      <a:pt x="68" y="621"/>
                    </a:lnTo>
                    <a:lnTo>
                      <a:pt x="22" y="588"/>
                    </a:lnTo>
                    <a:lnTo>
                      <a:pt x="522" y="388"/>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49">
                <a:extLst>
                  <a:ext uri="{FF2B5EF4-FFF2-40B4-BE49-F238E27FC236}">
                    <a16:creationId xmlns:a16="http://schemas.microsoft.com/office/drawing/2014/main" id="{A9ECFF29-BFE2-424E-BD35-E8B52F901877}"/>
                  </a:ext>
                </a:extLst>
              </p:cNvPr>
              <p:cNvSpPr>
                <a:spLocks noEditPoints="1"/>
              </p:cNvSpPr>
              <p:nvPr/>
            </p:nvSpPr>
            <p:spPr bwMode="auto">
              <a:xfrm>
                <a:off x="3861" y="1367"/>
                <a:ext cx="488" cy="914"/>
              </a:xfrm>
              <a:custGeom>
                <a:avLst/>
                <a:gdLst>
                  <a:gd name="T0" fmla="*/ 484 w 488"/>
                  <a:gd name="T1" fmla="*/ 914 h 914"/>
                  <a:gd name="T2" fmla="*/ 10 w 488"/>
                  <a:gd name="T3" fmla="*/ 22 h 914"/>
                  <a:gd name="T4" fmla="*/ 14 w 488"/>
                  <a:gd name="T5" fmla="*/ 20 h 914"/>
                  <a:gd name="T6" fmla="*/ 488 w 488"/>
                  <a:gd name="T7" fmla="*/ 912 h 914"/>
                  <a:gd name="T8" fmla="*/ 484 w 488"/>
                  <a:gd name="T9" fmla="*/ 914 h 914"/>
                  <a:gd name="T10" fmla="*/ 1 w 488"/>
                  <a:gd name="T11" fmla="*/ 32 h 914"/>
                  <a:gd name="T12" fmla="*/ 0 w 488"/>
                  <a:gd name="T13" fmla="*/ 0 h 914"/>
                  <a:gd name="T14" fmla="*/ 27 w 488"/>
                  <a:gd name="T15" fmla="*/ 18 h 914"/>
                  <a:gd name="T16" fmla="*/ 1 w 488"/>
                  <a:gd name="T17" fmla="*/ 3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914">
                    <a:moveTo>
                      <a:pt x="484" y="914"/>
                    </a:moveTo>
                    <a:lnTo>
                      <a:pt x="10" y="22"/>
                    </a:lnTo>
                    <a:lnTo>
                      <a:pt x="14" y="20"/>
                    </a:lnTo>
                    <a:lnTo>
                      <a:pt x="488" y="912"/>
                    </a:lnTo>
                    <a:lnTo>
                      <a:pt x="484" y="914"/>
                    </a:lnTo>
                    <a:close/>
                    <a:moveTo>
                      <a:pt x="1" y="32"/>
                    </a:moveTo>
                    <a:lnTo>
                      <a:pt x="0" y="0"/>
                    </a:lnTo>
                    <a:lnTo>
                      <a:pt x="27" y="18"/>
                    </a:lnTo>
                    <a:lnTo>
                      <a:pt x="1" y="32"/>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150">
                <a:extLst>
                  <a:ext uri="{FF2B5EF4-FFF2-40B4-BE49-F238E27FC236}">
                    <a16:creationId xmlns:a16="http://schemas.microsoft.com/office/drawing/2014/main" id="{30C82808-B867-4638-A476-6BE5EB915D34}"/>
                  </a:ext>
                </a:extLst>
              </p:cNvPr>
              <p:cNvSpPr>
                <a:spLocks noEditPoints="1"/>
              </p:cNvSpPr>
              <p:nvPr/>
            </p:nvSpPr>
            <p:spPr bwMode="auto">
              <a:xfrm>
                <a:off x="3860" y="1365"/>
                <a:ext cx="491" cy="918"/>
              </a:xfrm>
              <a:custGeom>
                <a:avLst/>
                <a:gdLst>
                  <a:gd name="T0" fmla="*/ 8999 w 9085"/>
                  <a:gd name="T1" fmla="*/ 16932 h 16940"/>
                  <a:gd name="T2" fmla="*/ 8954 w 9085"/>
                  <a:gd name="T3" fmla="*/ 16917 h 16940"/>
                  <a:gd name="T4" fmla="*/ 188 w 9085"/>
                  <a:gd name="T5" fmla="*/ 451 h 16940"/>
                  <a:gd name="T6" fmla="*/ 185 w 9085"/>
                  <a:gd name="T7" fmla="*/ 425 h 16940"/>
                  <a:gd name="T8" fmla="*/ 202 w 9085"/>
                  <a:gd name="T9" fmla="*/ 405 h 16940"/>
                  <a:gd name="T10" fmla="*/ 269 w 9085"/>
                  <a:gd name="T11" fmla="*/ 372 h 16940"/>
                  <a:gd name="T12" fmla="*/ 313 w 9085"/>
                  <a:gd name="T13" fmla="*/ 386 h 16940"/>
                  <a:gd name="T14" fmla="*/ 9080 w 9085"/>
                  <a:gd name="T15" fmla="*/ 16853 h 16940"/>
                  <a:gd name="T16" fmla="*/ 9082 w 9085"/>
                  <a:gd name="T17" fmla="*/ 16879 h 16940"/>
                  <a:gd name="T18" fmla="*/ 9065 w 9085"/>
                  <a:gd name="T19" fmla="*/ 16898 h 16940"/>
                  <a:gd name="T20" fmla="*/ 8999 w 9085"/>
                  <a:gd name="T21" fmla="*/ 16932 h 16940"/>
                  <a:gd name="T22" fmla="*/ 9036 w 9085"/>
                  <a:gd name="T23" fmla="*/ 16839 h 16940"/>
                  <a:gd name="T24" fmla="*/ 9021 w 9085"/>
                  <a:gd name="T25" fmla="*/ 16884 h 16940"/>
                  <a:gd name="T26" fmla="*/ 254 w 9085"/>
                  <a:gd name="T27" fmla="*/ 417 h 16940"/>
                  <a:gd name="T28" fmla="*/ 299 w 9085"/>
                  <a:gd name="T29" fmla="*/ 432 h 16940"/>
                  <a:gd name="T30" fmla="*/ 232 w 9085"/>
                  <a:gd name="T31" fmla="*/ 465 h 16940"/>
                  <a:gd name="T32" fmla="*/ 247 w 9085"/>
                  <a:gd name="T33" fmla="*/ 419 h 16940"/>
                  <a:gd name="T34" fmla="*/ 9013 w 9085"/>
                  <a:gd name="T35" fmla="*/ 16886 h 16940"/>
                  <a:gd name="T36" fmla="*/ 8969 w 9085"/>
                  <a:gd name="T37" fmla="*/ 16872 h 16940"/>
                  <a:gd name="T38" fmla="*/ 9036 w 9085"/>
                  <a:gd name="T39" fmla="*/ 16839 h 16940"/>
                  <a:gd name="T40" fmla="*/ 66 w 9085"/>
                  <a:gd name="T41" fmla="*/ 648 h 16940"/>
                  <a:gd name="T42" fmla="*/ 34 w 9085"/>
                  <a:gd name="T43" fmla="*/ 647 h 16940"/>
                  <a:gd name="T44" fmla="*/ 17 w 9085"/>
                  <a:gd name="T45" fmla="*/ 619 h 16940"/>
                  <a:gd name="T46" fmla="*/ 0 w 9085"/>
                  <a:gd name="T47" fmla="*/ 36 h 16940"/>
                  <a:gd name="T48" fmla="*/ 18 w 9085"/>
                  <a:gd name="T49" fmla="*/ 6 h 16940"/>
                  <a:gd name="T50" fmla="*/ 53 w 9085"/>
                  <a:gd name="T51" fmla="*/ 8 h 16940"/>
                  <a:gd name="T52" fmla="*/ 536 w 9085"/>
                  <a:gd name="T53" fmla="*/ 341 h 16940"/>
                  <a:gd name="T54" fmla="*/ 550 w 9085"/>
                  <a:gd name="T55" fmla="*/ 370 h 16940"/>
                  <a:gd name="T56" fmla="*/ 533 w 9085"/>
                  <a:gd name="T57" fmla="*/ 398 h 16940"/>
                  <a:gd name="T58" fmla="*/ 66 w 9085"/>
                  <a:gd name="T59" fmla="*/ 648 h 16940"/>
                  <a:gd name="T60" fmla="*/ 501 w 9085"/>
                  <a:gd name="T61" fmla="*/ 339 h 16940"/>
                  <a:gd name="T62" fmla="*/ 498 w 9085"/>
                  <a:gd name="T63" fmla="*/ 396 h 16940"/>
                  <a:gd name="T64" fmla="*/ 15 w 9085"/>
                  <a:gd name="T65" fmla="*/ 63 h 16940"/>
                  <a:gd name="T66" fmla="*/ 67 w 9085"/>
                  <a:gd name="T67" fmla="*/ 34 h 16940"/>
                  <a:gd name="T68" fmla="*/ 84 w 9085"/>
                  <a:gd name="T69" fmla="*/ 618 h 16940"/>
                  <a:gd name="T70" fmla="*/ 35 w 9085"/>
                  <a:gd name="T71" fmla="*/ 589 h 16940"/>
                  <a:gd name="T72" fmla="*/ 501 w 9085"/>
                  <a:gd name="T73" fmla="*/ 339 h 16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85" h="16940">
                    <a:moveTo>
                      <a:pt x="8999" y="16932"/>
                    </a:moveTo>
                    <a:cubicBezTo>
                      <a:pt x="8983" y="16940"/>
                      <a:pt x="8963" y="16933"/>
                      <a:pt x="8954" y="16917"/>
                    </a:cubicBezTo>
                    <a:lnTo>
                      <a:pt x="188" y="451"/>
                    </a:lnTo>
                    <a:cubicBezTo>
                      <a:pt x="183" y="443"/>
                      <a:pt x="183" y="434"/>
                      <a:pt x="185" y="425"/>
                    </a:cubicBezTo>
                    <a:cubicBezTo>
                      <a:pt x="188" y="416"/>
                      <a:pt x="194" y="409"/>
                      <a:pt x="202" y="405"/>
                    </a:cubicBezTo>
                    <a:lnTo>
                      <a:pt x="269" y="372"/>
                    </a:lnTo>
                    <a:cubicBezTo>
                      <a:pt x="285" y="364"/>
                      <a:pt x="305" y="370"/>
                      <a:pt x="313" y="386"/>
                    </a:cubicBezTo>
                    <a:lnTo>
                      <a:pt x="9080" y="16853"/>
                    </a:lnTo>
                    <a:cubicBezTo>
                      <a:pt x="9084" y="16861"/>
                      <a:pt x="9085" y="16870"/>
                      <a:pt x="9082" y="16879"/>
                    </a:cubicBezTo>
                    <a:cubicBezTo>
                      <a:pt x="9079" y="16887"/>
                      <a:pt x="9073" y="16894"/>
                      <a:pt x="9065" y="16898"/>
                    </a:cubicBezTo>
                    <a:lnTo>
                      <a:pt x="8999" y="16932"/>
                    </a:lnTo>
                    <a:close/>
                    <a:moveTo>
                      <a:pt x="9036" y="16839"/>
                    </a:moveTo>
                    <a:lnTo>
                      <a:pt x="9021" y="16884"/>
                    </a:lnTo>
                    <a:lnTo>
                      <a:pt x="254" y="417"/>
                    </a:lnTo>
                    <a:lnTo>
                      <a:pt x="299" y="432"/>
                    </a:lnTo>
                    <a:lnTo>
                      <a:pt x="232" y="465"/>
                    </a:lnTo>
                    <a:lnTo>
                      <a:pt x="247" y="419"/>
                    </a:lnTo>
                    <a:lnTo>
                      <a:pt x="9013" y="16886"/>
                    </a:lnTo>
                    <a:lnTo>
                      <a:pt x="8969" y="16872"/>
                    </a:lnTo>
                    <a:lnTo>
                      <a:pt x="9036" y="16839"/>
                    </a:lnTo>
                    <a:close/>
                    <a:moveTo>
                      <a:pt x="66" y="648"/>
                    </a:moveTo>
                    <a:cubicBezTo>
                      <a:pt x="56" y="653"/>
                      <a:pt x="44" y="653"/>
                      <a:pt x="34" y="647"/>
                    </a:cubicBezTo>
                    <a:cubicBezTo>
                      <a:pt x="24" y="642"/>
                      <a:pt x="17" y="631"/>
                      <a:pt x="17" y="619"/>
                    </a:cubicBezTo>
                    <a:lnTo>
                      <a:pt x="0" y="36"/>
                    </a:lnTo>
                    <a:cubicBezTo>
                      <a:pt x="0" y="24"/>
                      <a:pt x="7" y="12"/>
                      <a:pt x="18" y="6"/>
                    </a:cubicBezTo>
                    <a:cubicBezTo>
                      <a:pt x="29" y="0"/>
                      <a:pt x="42" y="1"/>
                      <a:pt x="53" y="8"/>
                    </a:cubicBezTo>
                    <a:lnTo>
                      <a:pt x="536" y="341"/>
                    </a:lnTo>
                    <a:cubicBezTo>
                      <a:pt x="546" y="348"/>
                      <a:pt x="551" y="359"/>
                      <a:pt x="550" y="370"/>
                    </a:cubicBezTo>
                    <a:cubicBezTo>
                      <a:pt x="550" y="382"/>
                      <a:pt x="543" y="392"/>
                      <a:pt x="533" y="398"/>
                    </a:cubicBezTo>
                    <a:lnTo>
                      <a:pt x="66" y="648"/>
                    </a:lnTo>
                    <a:close/>
                    <a:moveTo>
                      <a:pt x="501" y="339"/>
                    </a:moveTo>
                    <a:lnTo>
                      <a:pt x="498" y="396"/>
                    </a:lnTo>
                    <a:lnTo>
                      <a:pt x="15" y="63"/>
                    </a:lnTo>
                    <a:lnTo>
                      <a:pt x="67" y="34"/>
                    </a:lnTo>
                    <a:lnTo>
                      <a:pt x="84" y="618"/>
                    </a:lnTo>
                    <a:lnTo>
                      <a:pt x="35" y="589"/>
                    </a:lnTo>
                    <a:lnTo>
                      <a:pt x="501" y="339"/>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51">
                <a:extLst>
                  <a:ext uri="{FF2B5EF4-FFF2-40B4-BE49-F238E27FC236}">
                    <a16:creationId xmlns:a16="http://schemas.microsoft.com/office/drawing/2014/main" id="{961397DD-81CC-4888-8AE6-1D0B4B15335B}"/>
                  </a:ext>
                </a:extLst>
              </p:cNvPr>
              <p:cNvSpPr>
                <a:spLocks noEditPoints="1"/>
              </p:cNvSpPr>
              <p:nvPr/>
            </p:nvSpPr>
            <p:spPr bwMode="auto">
              <a:xfrm>
                <a:off x="3748" y="1367"/>
                <a:ext cx="600" cy="914"/>
              </a:xfrm>
              <a:custGeom>
                <a:avLst/>
                <a:gdLst>
                  <a:gd name="T0" fmla="*/ 597 w 600"/>
                  <a:gd name="T1" fmla="*/ 914 h 914"/>
                  <a:gd name="T2" fmla="*/ 12 w 600"/>
                  <a:gd name="T3" fmla="*/ 21 h 914"/>
                  <a:gd name="T4" fmla="*/ 14 w 600"/>
                  <a:gd name="T5" fmla="*/ 19 h 914"/>
                  <a:gd name="T6" fmla="*/ 600 w 600"/>
                  <a:gd name="T7" fmla="*/ 912 h 914"/>
                  <a:gd name="T8" fmla="*/ 597 w 600"/>
                  <a:gd name="T9" fmla="*/ 914 h 914"/>
                  <a:gd name="T10" fmla="*/ 4 w 600"/>
                  <a:gd name="T11" fmla="*/ 32 h 914"/>
                  <a:gd name="T12" fmla="*/ 0 w 600"/>
                  <a:gd name="T13" fmla="*/ 0 h 914"/>
                  <a:gd name="T14" fmla="*/ 27 w 600"/>
                  <a:gd name="T15" fmla="*/ 16 h 914"/>
                  <a:gd name="T16" fmla="*/ 4 w 600"/>
                  <a:gd name="T17" fmla="*/ 3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914">
                    <a:moveTo>
                      <a:pt x="597" y="914"/>
                    </a:moveTo>
                    <a:lnTo>
                      <a:pt x="12" y="21"/>
                    </a:lnTo>
                    <a:lnTo>
                      <a:pt x="14" y="19"/>
                    </a:lnTo>
                    <a:lnTo>
                      <a:pt x="600" y="912"/>
                    </a:lnTo>
                    <a:lnTo>
                      <a:pt x="597" y="914"/>
                    </a:lnTo>
                    <a:close/>
                    <a:moveTo>
                      <a:pt x="4" y="32"/>
                    </a:moveTo>
                    <a:lnTo>
                      <a:pt x="0" y="0"/>
                    </a:lnTo>
                    <a:lnTo>
                      <a:pt x="27" y="16"/>
                    </a:lnTo>
                    <a:lnTo>
                      <a:pt x="4" y="32"/>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152">
                <a:extLst>
                  <a:ext uri="{FF2B5EF4-FFF2-40B4-BE49-F238E27FC236}">
                    <a16:creationId xmlns:a16="http://schemas.microsoft.com/office/drawing/2014/main" id="{86B98582-42B5-46F6-B7F0-FF2BE4BB8B3B}"/>
                  </a:ext>
                </a:extLst>
              </p:cNvPr>
              <p:cNvSpPr>
                <a:spLocks noEditPoints="1"/>
              </p:cNvSpPr>
              <p:nvPr/>
            </p:nvSpPr>
            <p:spPr bwMode="auto">
              <a:xfrm>
                <a:off x="3746" y="1365"/>
                <a:ext cx="604" cy="917"/>
              </a:xfrm>
              <a:custGeom>
                <a:avLst/>
                <a:gdLst>
                  <a:gd name="T0" fmla="*/ 11103 w 11173"/>
                  <a:gd name="T1" fmla="*/ 16930 h 16936"/>
                  <a:gd name="T2" fmla="*/ 11078 w 11173"/>
                  <a:gd name="T3" fmla="*/ 16934 h 16936"/>
                  <a:gd name="T4" fmla="*/ 11057 w 11173"/>
                  <a:gd name="T5" fmla="*/ 16920 h 16936"/>
                  <a:gd name="T6" fmla="*/ 224 w 11173"/>
                  <a:gd name="T7" fmla="*/ 437 h 16936"/>
                  <a:gd name="T8" fmla="*/ 233 w 11173"/>
                  <a:gd name="T9" fmla="*/ 391 h 16936"/>
                  <a:gd name="T10" fmla="*/ 283 w 11173"/>
                  <a:gd name="T11" fmla="*/ 357 h 16936"/>
                  <a:gd name="T12" fmla="*/ 308 w 11173"/>
                  <a:gd name="T13" fmla="*/ 352 h 16936"/>
                  <a:gd name="T14" fmla="*/ 329 w 11173"/>
                  <a:gd name="T15" fmla="*/ 367 h 16936"/>
                  <a:gd name="T16" fmla="*/ 11163 w 11173"/>
                  <a:gd name="T17" fmla="*/ 16850 h 16936"/>
                  <a:gd name="T18" fmla="*/ 11153 w 11173"/>
                  <a:gd name="T19" fmla="*/ 16896 h 16936"/>
                  <a:gd name="T20" fmla="*/ 11103 w 11173"/>
                  <a:gd name="T21" fmla="*/ 16930 h 16936"/>
                  <a:gd name="T22" fmla="*/ 11116 w 11173"/>
                  <a:gd name="T23" fmla="*/ 16841 h 16936"/>
                  <a:gd name="T24" fmla="*/ 11107 w 11173"/>
                  <a:gd name="T25" fmla="*/ 16887 h 16936"/>
                  <a:gd name="T26" fmla="*/ 274 w 11173"/>
                  <a:gd name="T27" fmla="*/ 403 h 16936"/>
                  <a:gd name="T28" fmla="*/ 320 w 11173"/>
                  <a:gd name="T29" fmla="*/ 413 h 16936"/>
                  <a:gd name="T30" fmla="*/ 270 w 11173"/>
                  <a:gd name="T31" fmla="*/ 446 h 16936"/>
                  <a:gd name="T32" fmla="*/ 279 w 11173"/>
                  <a:gd name="T33" fmla="*/ 400 h 16936"/>
                  <a:gd name="T34" fmla="*/ 11113 w 11173"/>
                  <a:gd name="T35" fmla="*/ 16883 h 16936"/>
                  <a:gd name="T36" fmla="*/ 11066 w 11173"/>
                  <a:gd name="T37" fmla="*/ 16874 h 16936"/>
                  <a:gd name="T38" fmla="*/ 11116 w 11173"/>
                  <a:gd name="T39" fmla="*/ 16841 h 16936"/>
                  <a:gd name="T40" fmla="*/ 120 w 11173"/>
                  <a:gd name="T41" fmla="*/ 646 h 16936"/>
                  <a:gd name="T42" fmla="*/ 88 w 11173"/>
                  <a:gd name="T43" fmla="*/ 649 h 16936"/>
                  <a:gd name="T44" fmla="*/ 68 w 11173"/>
                  <a:gd name="T45" fmla="*/ 622 h 16936"/>
                  <a:gd name="T46" fmla="*/ 2 w 11173"/>
                  <a:gd name="T47" fmla="*/ 39 h 16936"/>
                  <a:gd name="T48" fmla="*/ 16 w 11173"/>
                  <a:gd name="T49" fmla="*/ 7 h 16936"/>
                  <a:gd name="T50" fmla="*/ 51 w 11173"/>
                  <a:gd name="T51" fmla="*/ 6 h 16936"/>
                  <a:gd name="T52" fmla="*/ 551 w 11173"/>
                  <a:gd name="T53" fmla="*/ 289 h 16936"/>
                  <a:gd name="T54" fmla="*/ 568 w 11173"/>
                  <a:gd name="T55" fmla="*/ 317 h 16936"/>
                  <a:gd name="T56" fmla="*/ 554 w 11173"/>
                  <a:gd name="T57" fmla="*/ 346 h 16936"/>
                  <a:gd name="T58" fmla="*/ 120 w 11173"/>
                  <a:gd name="T59" fmla="*/ 646 h 16936"/>
                  <a:gd name="T60" fmla="*/ 516 w 11173"/>
                  <a:gd name="T61" fmla="*/ 291 h 16936"/>
                  <a:gd name="T62" fmla="*/ 518 w 11173"/>
                  <a:gd name="T63" fmla="*/ 347 h 16936"/>
                  <a:gd name="T64" fmla="*/ 18 w 11173"/>
                  <a:gd name="T65" fmla="*/ 64 h 16936"/>
                  <a:gd name="T66" fmla="*/ 68 w 11173"/>
                  <a:gd name="T67" fmla="*/ 31 h 16936"/>
                  <a:gd name="T68" fmla="*/ 135 w 11173"/>
                  <a:gd name="T69" fmla="*/ 615 h 16936"/>
                  <a:gd name="T70" fmla="*/ 82 w 11173"/>
                  <a:gd name="T71" fmla="*/ 591 h 16936"/>
                  <a:gd name="T72" fmla="*/ 516 w 11173"/>
                  <a:gd name="T73" fmla="*/ 291 h 16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73" h="16936">
                    <a:moveTo>
                      <a:pt x="11103" y="16930"/>
                    </a:moveTo>
                    <a:cubicBezTo>
                      <a:pt x="11096" y="16934"/>
                      <a:pt x="11087" y="16936"/>
                      <a:pt x="11078" y="16934"/>
                    </a:cubicBezTo>
                    <a:cubicBezTo>
                      <a:pt x="11069" y="16933"/>
                      <a:pt x="11062" y="16928"/>
                      <a:pt x="11057" y="16920"/>
                    </a:cubicBezTo>
                    <a:lnTo>
                      <a:pt x="224" y="437"/>
                    </a:lnTo>
                    <a:cubicBezTo>
                      <a:pt x="214" y="421"/>
                      <a:pt x="218" y="401"/>
                      <a:pt x="233" y="391"/>
                    </a:cubicBezTo>
                    <a:lnTo>
                      <a:pt x="283" y="357"/>
                    </a:lnTo>
                    <a:cubicBezTo>
                      <a:pt x="290" y="352"/>
                      <a:pt x="299" y="351"/>
                      <a:pt x="308" y="352"/>
                    </a:cubicBezTo>
                    <a:cubicBezTo>
                      <a:pt x="317" y="354"/>
                      <a:pt x="324" y="359"/>
                      <a:pt x="329" y="367"/>
                    </a:cubicBezTo>
                    <a:lnTo>
                      <a:pt x="11163" y="16850"/>
                    </a:lnTo>
                    <a:cubicBezTo>
                      <a:pt x="11173" y="16865"/>
                      <a:pt x="11169" y="16886"/>
                      <a:pt x="11153" y="16896"/>
                    </a:cubicBezTo>
                    <a:lnTo>
                      <a:pt x="11103" y="16930"/>
                    </a:lnTo>
                    <a:close/>
                    <a:moveTo>
                      <a:pt x="11116" y="16841"/>
                    </a:moveTo>
                    <a:lnTo>
                      <a:pt x="11107" y="16887"/>
                    </a:lnTo>
                    <a:lnTo>
                      <a:pt x="274" y="403"/>
                    </a:lnTo>
                    <a:lnTo>
                      <a:pt x="320" y="413"/>
                    </a:lnTo>
                    <a:lnTo>
                      <a:pt x="270" y="446"/>
                    </a:lnTo>
                    <a:lnTo>
                      <a:pt x="279" y="400"/>
                    </a:lnTo>
                    <a:lnTo>
                      <a:pt x="11113" y="16883"/>
                    </a:lnTo>
                    <a:lnTo>
                      <a:pt x="11066" y="16874"/>
                    </a:lnTo>
                    <a:lnTo>
                      <a:pt x="11116" y="16841"/>
                    </a:lnTo>
                    <a:close/>
                    <a:moveTo>
                      <a:pt x="120" y="646"/>
                    </a:moveTo>
                    <a:cubicBezTo>
                      <a:pt x="111" y="653"/>
                      <a:pt x="98" y="654"/>
                      <a:pt x="88" y="649"/>
                    </a:cubicBezTo>
                    <a:cubicBezTo>
                      <a:pt x="77" y="644"/>
                      <a:pt x="70" y="634"/>
                      <a:pt x="68" y="622"/>
                    </a:cubicBezTo>
                    <a:lnTo>
                      <a:pt x="2" y="39"/>
                    </a:lnTo>
                    <a:cubicBezTo>
                      <a:pt x="0" y="26"/>
                      <a:pt x="6" y="14"/>
                      <a:pt x="16" y="7"/>
                    </a:cubicBezTo>
                    <a:cubicBezTo>
                      <a:pt x="27" y="0"/>
                      <a:pt x="40" y="0"/>
                      <a:pt x="51" y="6"/>
                    </a:cubicBezTo>
                    <a:lnTo>
                      <a:pt x="551" y="289"/>
                    </a:lnTo>
                    <a:cubicBezTo>
                      <a:pt x="561" y="295"/>
                      <a:pt x="568" y="306"/>
                      <a:pt x="568" y="317"/>
                    </a:cubicBezTo>
                    <a:cubicBezTo>
                      <a:pt x="569" y="328"/>
                      <a:pt x="563" y="339"/>
                      <a:pt x="554" y="346"/>
                    </a:cubicBezTo>
                    <a:lnTo>
                      <a:pt x="120" y="646"/>
                    </a:lnTo>
                    <a:close/>
                    <a:moveTo>
                      <a:pt x="516" y="291"/>
                    </a:moveTo>
                    <a:lnTo>
                      <a:pt x="518" y="347"/>
                    </a:lnTo>
                    <a:lnTo>
                      <a:pt x="18" y="64"/>
                    </a:lnTo>
                    <a:lnTo>
                      <a:pt x="68" y="31"/>
                    </a:lnTo>
                    <a:lnTo>
                      <a:pt x="135" y="615"/>
                    </a:lnTo>
                    <a:lnTo>
                      <a:pt x="82" y="591"/>
                    </a:lnTo>
                    <a:lnTo>
                      <a:pt x="516" y="291"/>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53">
                <a:extLst>
                  <a:ext uri="{FF2B5EF4-FFF2-40B4-BE49-F238E27FC236}">
                    <a16:creationId xmlns:a16="http://schemas.microsoft.com/office/drawing/2014/main" id="{63F29C68-EAC9-4FE7-B952-CB15A46CC0AB}"/>
                  </a:ext>
                </a:extLst>
              </p:cNvPr>
              <p:cNvSpPr>
                <a:spLocks noEditPoints="1"/>
              </p:cNvSpPr>
              <p:nvPr/>
            </p:nvSpPr>
            <p:spPr bwMode="auto">
              <a:xfrm>
                <a:off x="3606" y="1367"/>
                <a:ext cx="742" cy="915"/>
              </a:xfrm>
              <a:custGeom>
                <a:avLst/>
                <a:gdLst>
                  <a:gd name="T0" fmla="*/ 739 w 742"/>
                  <a:gd name="T1" fmla="*/ 915 h 915"/>
                  <a:gd name="T2" fmla="*/ 13 w 742"/>
                  <a:gd name="T3" fmla="*/ 19 h 915"/>
                  <a:gd name="T4" fmla="*/ 16 w 742"/>
                  <a:gd name="T5" fmla="*/ 17 h 915"/>
                  <a:gd name="T6" fmla="*/ 742 w 742"/>
                  <a:gd name="T7" fmla="*/ 912 h 915"/>
                  <a:gd name="T8" fmla="*/ 739 w 742"/>
                  <a:gd name="T9" fmla="*/ 915 h 915"/>
                  <a:gd name="T10" fmla="*/ 6 w 742"/>
                  <a:gd name="T11" fmla="*/ 31 h 915"/>
                  <a:gd name="T12" fmla="*/ 0 w 742"/>
                  <a:gd name="T13" fmla="*/ 0 h 915"/>
                  <a:gd name="T14" fmla="*/ 28 w 742"/>
                  <a:gd name="T15" fmla="*/ 13 h 915"/>
                  <a:gd name="T16" fmla="*/ 6 w 742"/>
                  <a:gd name="T17" fmla="*/ 31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915">
                    <a:moveTo>
                      <a:pt x="739" y="915"/>
                    </a:moveTo>
                    <a:lnTo>
                      <a:pt x="13" y="19"/>
                    </a:lnTo>
                    <a:lnTo>
                      <a:pt x="16" y="17"/>
                    </a:lnTo>
                    <a:lnTo>
                      <a:pt x="742" y="912"/>
                    </a:lnTo>
                    <a:lnTo>
                      <a:pt x="739" y="915"/>
                    </a:lnTo>
                    <a:close/>
                    <a:moveTo>
                      <a:pt x="6" y="31"/>
                    </a:moveTo>
                    <a:lnTo>
                      <a:pt x="0" y="0"/>
                    </a:lnTo>
                    <a:lnTo>
                      <a:pt x="28" y="13"/>
                    </a:lnTo>
                    <a:lnTo>
                      <a:pt x="6" y="3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154">
                <a:extLst>
                  <a:ext uri="{FF2B5EF4-FFF2-40B4-BE49-F238E27FC236}">
                    <a16:creationId xmlns:a16="http://schemas.microsoft.com/office/drawing/2014/main" id="{4E0180A5-F06A-48C4-9770-000A97F87EFF}"/>
                  </a:ext>
                </a:extLst>
              </p:cNvPr>
              <p:cNvSpPr>
                <a:spLocks noEditPoints="1"/>
              </p:cNvSpPr>
              <p:nvPr/>
            </p:nvSpPr>
            <p:spPr bwMode="auto">
              <a:xfrm>
                <a:off x="3604" y="1365"/>
                <a:ext cx="746" cy="918"/>
              </a:xfrm>
              <a:custGeom>
                <a:avLst/>
                <a:gdLst>
                  <a:gd name="T0" fmla="*/ 13742 w 13805"/>
                  <a:gd name="T1" fmla="*/ 16942 h 16952"/>
                  <a:gd name="T2" fmla="*/ 13717 w 13805"/>
                  <a:gd name="T3" fmla="*/ 16952 h 16952"/>
                  <a:gd name="T4" fmla="*/ 13693 w 13805"/>
                  <a:gd name="T5" fmla="*/ 16939 h 16952"/>
                  <a:gd name="T6" fmla="*/ 260 w 13805"/>
                  <a:gd name="T7" fmla="*/ 406 h 16952"/>
                  <a:gd name="T8" fmla="*/ 253 w 13805"/>
                  <a:gd name="T9" fmla="*/ 380 h 16952"/>
                  <a:gd name="T10" fmla="*/ 267 w 13805"/>
                  <a:gd name="T11" fmla="*/ 357 h 16952"/>
                  <a:gd name="T12" fmla="*/ 317 w 13805"/>
                  <a:gd name="T13" fmla="*/ 324 h 16952"/>
                  <a:gd name="T14" fmla="*/ 361 w 13805"/>
                  <a:gd name="T15" fmla="*/ 331 h 16952"/>
                  <a:gd name="T16" fmla="*/ 13795 w 13805"/>
                  <a:gd name="T17" fmla="*/ 16847 h 16952"/>
                  <a:gd name="T18" fmla="*/ 13792 w 13805"/>
                  <a:gd name="T19" fmla="*/ 16892 h 16952"/>
                  <a:gd name="T20" fmla="*/ 13742 w 13805"/>
                  <a:gd name="T21" fmla="*/ 16942 h 16952"/>
                  <a:gd name="T22" fmla="*/ 13745 w 13805"/>
                  <a:gd name="T23" fmla="*/ 16845 h 16952"/>
                  <a:gd name="T24" fmla="*/ 13743 w 13805"/>
                  <a:gd name="T25" fmla="*/ 16890 h 16952"/>
                  <a:gd name="T26" fmla="*/ 310 w 13805"/>
                  <a:gd name="T27" fmla="*/ 373 h 16952"/>
                  <a:gd name="T28" fmla="*/ 354 w 13805"/>
                  <a:gd name="T29" fmla="*/ 380 h 16952"/>
                  <a:gd name="T30" fmla="*/ 304 w 13805"/>
                  <a:gd name="T31" fmla="*/ 413 h 16952"/>
                  <a:gd name="T32" fmla="*/ 311 w 13805"/>
                  <a:gd name="T33" fmla="*/ 364 h 16952"/>
                  <a:gd name="T34" fmla="*/ 13745 w 13805"/>
                  <a:gd name="T35" fmla="*/ 16897 h 16952"/>
                  <a:gd name="T36" fmla="*/ 13695 w 13805"/>
                  <a:gd name="T37" fmla="*/ 16895 h 16952"/>
                  <a:gd name="T38" fmla="*/ 13745 w 13805"/>
                  <a:gd name="T39" fmla="*/ 16845 h 16952"/>
                  <a:gd name="T40" fmla="*/ 173 w 13805"/>
                  <a:gd name="T41" fmla="*/ 628 h 16952"/>
                  <a:gd name="T42" fmla="*/ 141 w 13805"/>
                  <a:gd name="T43" fmla="*/ 633 h 16952"/>
                  <a:gd name="T44" fmla="*/ 119 w 13805"/>
                  <a:gd name="T45" fmla="*/ 609 h 16952"/>
                  <a:gd name="T46" fmla="*/ 3 w 13805"/>
                  <a:gd name="T47" fmla="*/ 42 h 16952"/>
                  <a:gd name="T48" fmla="*/ 14 w 13805"/>
                  <a:gd name="T49" fmla="*/ 9 h 16952"/>
                  <a:gd name="T50" fmla="*/ 49 w 13805"/>
                  <a:gd name="T51" fmla="*/ 5 h 16952"/>
                  <a:gd name="T52" fmla="*/ 582 w 13805"/>
                  <a:gd name="T53" fmla="*/ 238 h 16952"/>
                  <a:gd name="T54" fmla="*/ 602 w 13805"/>
                  <a:gd name="T55" fmla="*/ 264 h 16952"/>
                  <a:gd name="T56" fmla="*/ 590 w 13805"/>
                  <a:gd name="T57" fmla="*/ 295 h 16952"/>
                  <a:gd name="T58" fmla="*/ 173 w 13805"/>
                  <a:gd name="T59" fmla="*/ 628 h 16952"/>
                  <a:gd name="T60" fmla="*/ 548 w 13805"/>
                  <a:gd name="T61" fmla="*/ 242 h 16952"/>
                  <a:gd name="T62" fmla="*/ 555 w 13805"/>
                  <a:gd name="T63" fmla="*/ 299 h 16952"/>
                  <a:gd name="T64" fmla="*/ 22 w 13805"/>
                  <a:gd name="T65" fmla="*/ 66 h 16952"/>
                  <a:gd name="T66" fmla="*/ 68 w 13805"/>
                  <a:gd name="T67" fmla="*/ 28 h 16952"/>
                  <a:gd name="T68" fmla="*/ 185 w 13805"/>
                  <a:gd name="T69" fmla="*/ 595 h 16952"/>
                  <a:gd name="T70" fmla="*/ 131 w 13805"/>
                  <a:gd name="T71" fmla="*/ 576 h 16952"/>
                  <a:gd name="T72" fmla="*/ 548 w 13805"/>
                  <a:gd name="T73" fmla="*/ 242 h 16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05" h="16952">
                    <a:moveTo>
                      <a:pt x="13742" y="16942"/>
                    </a:moveTo>
                    <a:cubicBezTo>
                      <a:pt x="13736" y="16949"/>
                      <a:pt x="13727" y="16952"/>
                      <a:pt x="13717" y="16952"/>
                    </a:cubicBezTo>
                    <a:cubicBezTo>
                      <a:pt x="13708" y="16951"/>
                      <a:pt x="13699" y="16947"/>
                      <a:pt x="13693" y="16939"/>
                    </a:cubicBezTo>
                    <a:lnTo>
                      <a:pt x="260" y="406"/>
                    </a:lnTo>
                    <a:cubicBezTo>
                      <a:pt x="254" y="399"/>
                      <a:pt x="251" y="389"/>
                      <a:pt x="253" y="380"/>
                    </a:cubicBezTo>
                    <a:cubicBezTo>
                      <a:pt x="254" y="371"/>
                      <a:pt x="259" y="363"/>
                      <a:pt x="267" y="357"/>
                    </a:cubicBezTo>
                    <a:lnTo>
                      <a:pt x="317" y="324"/>
                    </a:lnTo>
                    <a:cubicBezTo>
                      <a:pt x="331" y="315"/>
                      <a:pt x="350" y="317"/>
                      <a:pt x="361" y="331"/>
                    </a:cubicBezTo>
                    <a:lnTo>
                      <a:pt x="13795" y="16847"/>
                    </a:lnTo>
                    <a:cubicBezTo>
                      <a:pt x="13805" y="16861"/>
                      <a:pt x="13804" y="16880"/>
                      <a:pt x="13792" y="16892"/>
                    </a:cubicBezTo>
                    <a:lnTo>
                      <a:pt x="13742" y="16942"/>
                    </a:lnTo>
                    <a:close/>
                    <a:moveTo>
                      <a:pt x="13745" y="16845"/>
                    </a:moveTo>
                    <a:lnTo>
                      <a:pt x="13743" y="16890"/>
                    </a:lnTo>
                    <a:lnTo>
                      <a:pt x="310" y="373"/>
                    </a:lnTo>
                    <a:lnTo>
                      <a:pt x="354" y="380"/>
                    </a:lnTo>
                    <a:lnTo>
                      <a:pt x="304" y="413"/>
                    </a:lnTo>
                    <a:lnTo>
                      <a:pt x="311" y="364"/>
                    </a:lnTo>
                    <a:lnTo>
                      <a:pt x="13745" y="16897"/>
                    </a:lnTo>
                    <a:lnTo>
                      <a:pt x="13695" y="16895"/>
                    </a:lnTo>
                    <a:lnTo>
                      <a:pt x="13745" y="16845"/>
                    </a:lnTo>
                    <a:close/>
                    <a:moveTo>
                      <a:pt x="173" y="628"/>
                    </a:moveTo>
                    <a:cubicBezTo>
                      <a:pt x="164" y="635"/>
                      <a:pt x="152" y="637"/>
                      <a:pt x="141" y="633"/>
                    </a:cubicBezTo>
                    <a:cubicBezTo>
                      <a:pt x="130" y="629"/>
                      <a:pt x="122" y="620"/>
                      <a:pt x="119" y="609"/>
                    </a:cubicBezTo>
                    <a:lnTo>
                      <a:pt x="3" y="42"/>
                    </a:lnTo>
                    <a:cubicBezTo>
                      <a:pt x="0" y="30"/>
                      <a:pt x="5" y="17"/>
                      <a:pt x="14" y="9"/>
                    </a:cubicBezTo>
                    <a:cubicBezTo>
                      <a:pt x="24" y="1"/>
                      <a:pt x="37" y="0"/>
                      <a:pt x="49" y="5"/>
                    </a:cubicBezTo>
                    <a:lnTo>
                      <a:pt x="582" y="238"/>
                    </a:lnTo>
                    <a:cubicBezTo>
                      <a:pt x="593" y="243"/>
                      <a:pt x="600" y="253"/>
                      <a:pt x="602" y="264"/>
                    </a:cubicBezTo>
                    <a:cubicBezTo>
                      <a:pt x="603" y="276"/>
                      <a:pt x="599" y="287"/>
                      <a:pt x="590" y="295"/>
                    </a:cubicBezTo>
                    <a:lnTo>
                      <a:pt x="173" y="628"/>
                    </a:lnTo>
                    <a:close/>
                    <a:moveTo>
                      <a:pt x="548" y="242"/>
                    </a:moveTo>
                    <a:lnTo>
                      <a:pt x="555" y="299"/>
                    </a:lnTo>
                    <a:lnTo>
                      <a:pt x="22" y="66"/>
                    </a:lnTo>
                    <a:lnTo>
                      <a:pt x="68" y="28"/>
                    </a:lnTo>
                    <a:lnTo>
                      <a:pt x="185" y="595"/>
                    </a:lnTo>
                    <a:lnTo>
                      <a:pt x="131" y="576"/>
                    </a:lnTo>
                    <a:lnTo>
                      <a:pt x="548" y="242"/>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55">
                <a:extLst>
                  <a:ext uri="{FF2B5EF4-FFF2-40B4-BE49-F238E27FC236}">
                    <a16:creationId xmlns:a16="http://schemas.microsoft.com/office/drawing/2014/main" id="{6F5CCCA6-1A14-48D8-8D57-11BC32ED0D81}"/>
                  </a:ext>
                </a:extLst>
              </p:cNvPr>
              <p:cNvSpPr>
                <a:spLocks noEditPoints="1"/>
              </p:cNvSpPr>
              <p:nvPr/>
            </p:nvSpPr>
            <p:spPr bwMode="auto">
              <a:xfrm>
                <a:off x="3434" y="1367"/>
                <a:ext cx="914" cy="915"/>
              </a:xfrm>
              <a:custGeom>
                <a:avLst/>
                <a:gdLst>
                  <a:gd name="T0" fmla="*/ 911 w 914"/>
                  <a:gd name="T1" fmla="*/ 915 h 915"/>
                  <a:gd name="T2" fmla="*/ 16 w 914"/>
                  <a:gd name="T3" fmla="*/ 18 h 915"/>
                  <a:gd name="T4" fmla="*/ 18 w 914"/>
                  <a:gd name="T5" fmla="*/ 16 h 915"/>
                  <a:gd name="T6" fmla="*/ 914 w 914"/>
                  <a:gd name="T7" fmla="*/ 912 h 915"/>
                  <a:gd name="T8" fmla="*/ 911 w 914"/>
                  <a:gd name="T9" fmla="*/ 915 h 915"/>
                  <a:gd name="T10" fmla="*/ 10 w 914"/>
                  <a:gd name="T11" fmla="*/ 30 h 915"/>
                  <a:gd name="T12" fmla="*/ 0 w 914"/>
                  <a:gd name="T13" fmla="*/ 0 h 915"/>
                  <a:gd name="T14" fmla="*/ 30 w 914"/>
                  <a:gd name="T15" fmla="*/ 10 h 915"/>
                  <a:gd name="T16" fmla="*/ 10 w 914"/>
                  <a:gd name="T17" fmla="*/ 3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915">
                    <a:moveTo>
                      <a:pt x="911" y="915"/>
                    </a:moveTo>
                    <a:lnTo>
                      <a:pt x="16" y="18"/>
                    </a:lnTo>
                    <a:lnTo>
                      <a:pt x="18" y="16"/>
                    </a:lnTo>
                    <a:lnTo>
                      <a:pt x="914" y="912"/>
                    </a:lnTo>
                    <a:lnTo>
                      <a:pt x="911" y="915"/>
                    </a:lnTo>
                    <a:close/>
                    <a:moveTo>
                      <a:pt x="10" y="30"/>
                    </a:moveTo>
                    <a:lnTo>
                      <a:pt x="0" y="0"/>
                    </a:lnTo>
                    <a:lnTo>
                      <a:pt x="30" y="10"/>
                    </a:lnTo>
                    <a:lnTo>
                      <a:pt x="10" y="3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156">
                <a:extLst>
                  <a:ext uri="{FF2B5EF4-FFF2-40B4-BE49-F238E27FC236}">
                    <a16:creationId xmlns:a16="http://schemas.microsoft.com/office/drawing/2014/main" id="{91A18E3E-BD23-4F0E-8EB6-AF63E0C1BA8C}"/>
                  </a:ext>
                </a:extLst>
              </p:cNvPr>
              <p:cNvSpPr>
                <a:spLocks noEditPoints="1"/>
              </p:cNvSpPr>
              <p:nvPr/>
            </p:nvSpPr>
            <p:spPr bwMode="auto">
              <a:xfrm>
                <a:off x="3433" y="1365"/>
                <a:ext cx="917" cy="919"/>
              </a:xfrm>
              <a:custGeom>
                <a:avLst/>
                <a:gdLst>
                  <a:gd name="T0" fmla="*/ 16909 w 16972"/>
                  <a:gd name="T1" fmla="*/ 16942 h 16955"/>
                  <a:gd name="T2" fmla="*/ 16862 w 16972"/>
                  <a:gd name="T3" fmla="*/ 16942 h 16955"/>
                  <a:gd name="T4" fmla="*/ 296 w 16972"/>
                  <a:gd name="T5" fmla="*/ 392 h 16955"/>
                  <a:gd name="T6" fmla="*/ 296 w 16972"/>
                  <a:gd name="T7" fmla="*/ 345 h 16955"/>
                  <a:gd name="T8" fmla="*/ 346 w 16972"/>
                  <a:gd name="T9" fmla="*/ 295 h 16955"/>
                  <a:gd name="T10" fmla="*/ 393 w 16972"/>
                  <a:gd name="T11" fmla="*/ 295 h 16955"/>
                  <a:gd name="T12" fmla="*/ 16959 w 16972"/>
                  <a:gd name="T13" fmla="*/ 16845 h 16955"/>
                  <a:gd name="T14" fmla="*/ 16959 w 16972"/>
                  <a:gd name="T15" fmla="*/ 16892 h 16955"/>
                  <a:gd name="T16" fmla="*/ 16909 w 16972"/>
                  <a:gd name="T17" fmla="*/ 16942 h 16955"/>
                  <a:gd name="T18" fmla="*/ 16912 w 16972"/>
                  <a:gd name="T19" fmla="*/ 16845 h 16955"/>
                  <a:gd name="T20" fmla="*/ 16912 w 16972"/>
                  <a:gd name="T21" fmla="*/ 16892 h 16955"/>
                  <a:gd name="T22" fmla="*/ 346 w 16972"/>
                  <a:gd name="T23" fmla="*/ 342 h 16955"/>
                  <a:gd name="T24" fmla="*/ 393 w 16972"/>
                  <a:gd name="T25" fmla="*/ 342 h 16955"/>
                  <a:gd name="T26" fmla="*/ 343 w 16972"/>
                  <a:gd name="T27" fmla="*/ 392 h 16955"/>
                  <a:gd name="T28" fmla="*/ 343 w 16972"/>
                  <a:gd name="T29" fmla="*/ 345 h 16955"/>
                  <a:gd name="T30" fmla="*/ 16909 w 16972"/>
                  <a:gd name="T31" fmla="*/ 16895 h 16955"/>
                  <a:gd name="T32" fmla="*/ 16862 w 16972"/>
                  <a:gd name="T33" fmla="*/ 16895 h 16955"/>
                  <a:gd name="T34" fmla="*/ 16912 w 16972"/>
                  <a:gd name="T35" fmla="*/ 16845 h 16955"/>
                  <a:gd name="T36" fmla="*/ 243 w 16972"/>
                  <a:gd name="T37" fmla="*/ 609 h 16955"/>
                  <a:gd name="T38" fmla="*/ 211 w 16972"/>
                  <a:gd name="T39" fmla="*/ 618 h 16955"/>
                  <a:gd name="T40" fmla="*/ 188 w 16972"/>
                  <a:gd name="T41" fmla="*/ 596 h 16955"/>
                  <a:gd name="T42" fmla="*/ 4 w 16972"/>
                  <a:gd name="T43" fmla="*/ 46 h 16955"/>
                  <a:gd name="T44" fmla="*/ 12 w 16972"/>
                  <a:gd name="T45" fmla="*/ 12 h 16955"/>
                  <a:gd name="T46" fmla="*/ 46 w 16972"/>
                  <a:gd name="T47" fmla="*/ 4 h 16955"/>
                  <a:gd name="T48" fmla="*/ 596 w 16972"/>
                  <a:gd name="T49" fmla="*/ 187 h 16955"/>
                  <a:gd name="T50" fmla="*/ 618 w 16972"/>
                  <a:gd name="T51" fmla="*/ 211 h 16955"/>
                  <a:gd name="T52" fmla="*/ 609 w 16972"/>
                  <a:gd name="T53" fmla="*/ 242 h 16955"/>
                  <a:gd name="T54" fmla="*/ 243 w 16972"/>
                  <a:gd name="T55" fmla="*/ 609 h 16955"/>
                  <a:gd name="T56" fmla="*/ 562 w 16972"/>
                  <a:gd name="T57" fmla="*/ 195 h 16955"/>
                  <a:gd name="T58" fmla="*/ 575 w 16972"/>
                  <a:gd name="T59" fmla="*/ 250 h 16955"/>
                  <a:gd name="T60" fmla="*/ 25 w 16972"/>
                  <a:gd name="T61" fmla="*/ 67 h 16955"/>
                  <a:gd name="T62" fmla="*/ 67 w 16972"/>
                  <a:gd name="T63" fmla="*/ 25 h 16955"/>
                  <a:gd name="T64" fmla="*/ 251 w 16972"/>
                  <a:gd name="T65" fmla="*/ 575 h 16955"/>
                  <a:gd name="T66" fmla="*/ 196 w 16972"/>
                  <a:gd name="T67" fmla="*/ 562 h 16955"/>
                  <a:gd name="T68" fmla="*/ 562 w 16972"/>
                  <a:gd name="T69" fmla="*/ 195 h 16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72" h="16955">
                    <a:moveTo>
                      <a:pt x="16909" y="16942"/>
                    </a:moveTo>
                    <a:cubicBezTo>
                      <a:pt x="16896" y="16955"/>
                      <a:pt x="16875" y="16955"/>
                      <a:pt x="16862" y="16942"/>
                    </a:cubicBezTo>
                    <a:lnTo>
                      <a:pt x="296" y="392"/>
                    </a:lnTo>
                    <a:cubicBezTo>
                      <a:pt x="283" y="379"/>
                      <a:pt x="283" y="358"/>
                      <a:pt x="296" y="345"/>
                    </a:cubicBezTo>
                    <a:lnTo>
                      <a:pt x="346" y="295"/>
                    </a:lnTo>
                    <a:cubicBezTo>
                      <a:pt x="359" y="282"/>
                      <a:pt x="380" y="282"/>
                      <a:pt x="393" y="295"/>
                    </a:cubicBezTo>
                    <a:lnTo>
                      <a:pt x="16959" y="16845"/>
                    </a:lnTo>
                    <a:cubicBezTo>
                      <a:pt x="16972" y="16858"/>
                      <a:pt x="16972" y="16879"/>
                      <a:pt x="16959" y="16892"/>
                    </a:cubicBezTo>
                    <a:lnTo>
                      <a:pt x="16909" y="16942"/>
                    </a:lnTo>
                    <a:close/>
                    <a:moveTo>
                      <a:pt x="16912" y="16845"/>
                    </a:moveTo>
                    <a:lnTo>
                      <a:pt x="16912" y="16892"/>
                    </a:lnTo>
                    <a:lnTo>
                      <a:pt x="346" y="342"/>
                    </a:lnTo>
                    <a:lnTo>
                      <a:pt x="393" y="342"/>
                    </a:lnTo>
                    <a:lnTo>
                      <a:pt x="343" y="392"/>
                    </a:lnTo>
                    <a:lnTo>
                      <a:pt x="343" y="345"/>
                    </a:lnTo>
                    <a:lnTo>
                      <a:pt x="16909" y="16895"/>
                    </a:lnTo>
                    <a:lnTo>
                      <a:pt x="16862" y="16895"/>
                    </a:lnTo>
                    <a:lnTo>
                      <a:pt x="16912" y="16845"/>
                    </a:lnTo>
                    <a:close/>
                    <a:moveTo>
                      <a:pt x="243" y="609"/>
                    </a:moveTo>
                    <a:cubicBezTo>
                      <a:pt x="235" y="617"/>
                      <a:pt x="223" y="620"/>
                      <a:pt x="211" y="618"/>
                    </a:cubicBezTo>
                    <a:cubicBezTo>
                      <a:pt x="200" y="615"/>
                      <a:pt x="191" y="607"/>
                      <a:pt x="188" y="596"/>
                    </a:cubicBezTo>
                    <a:lnTo>
                      <a:pt x="4" y="46"/>
                    </a:lnTo>
                    <a:cubicBezTo>
                      <a:pt x="0" y="34"/>
                      <a:pt x="3" y="20"/>
                      <a:pt x="12" y="12"/>
                    </a:cubicBezTo>
                    <a:cubicBezTo>
                      <a:pt x="21" y="3"/>
                      <a:pt x="34" y="0"/>
                      <a:pt x="46" y="4"/>
                    </a:cubicBezTo>
                    <a:lnTo>
                      <a:pt x="596" y="187"/>
                    </a:lnTo>
                    <a:cubicBezTo>
                      <a:pt x="607" y="191"/>
                      <a:pt x="616" y="200"/>
                      <a:pt x="618" y="211"/>
                    </a:cubicBezTo>
                    <a:cubicBezTo>
                      <a:pt x="621" y="222"/>
                      <a:pt x="618" y="234"/>
                      <a:pt x="609" y="242"/>
                    </a:cubicBezTo>
                    <a:lnTo>
                      <a:pt x="243" y="609"/>
                    </a:lnTo>
                    <a:close/>
                    <a:moveTo>
                      <a:pt x="562" y="195"/>
                    </a:moveTo>
                    <a:lnTo>
                      <a:pt x="575" y="250"/>
                    </a:lnTo>
                    <a:lnTo>
                      <a:pt x="25" y="67"/>
                    </a:lnTo>
                    <a:lnTo>
                      <a:pt x="67" y="25"/>
                    </a:lnTo>
                    <a:lnTo>
                      <a:pt x="251" y="575"/>
                    </a:lnTo>
                    <a:lnTo>
                      <a:pt x="196" y="562"/>
                    </a:lnTo>
                    <a:lnTo>
                      <a:pt x="562" y="195"/>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57">
                <a:extLst>
                  <a:ext uri="{FF2B5EF4-FFF2-40B4-BE49-F238E27FC236}">
                    <a16:creationId xmlns:a16="http://schemas.microsoft.com/office/drawing/2014/main" id="{A64C788B-A002-4707-9EF8-BD85D14368DF}"/>
                  </a:ext>
                </a:extLst>
              </p:cNvPr>
              <p:cNvSpPr>
                <a:spLocks noEditPoints="1"/>
              </p:cNvSpPr>
              <p:nvPr/>
            </p:nvSpPr>
            <p:spPr bwMode="auto">
              <a:xfrm>
                <a:off x="3434" y="1538"/>
                <a:ext cx="914" cy="744"/>
              </a:xfrm>
              <a:custGeom>
                <a:avLst/>
                <a:gdLst>
                  <a:gd name="T0" fmla="*/ 911 w 914"/>
                  <a:gd name="T1" fmla="*/ 744 h 744"/>
                  <a:gd name="T2" fmla="*/ 18 w 914"/>
                  <a:gd name="T3" fmla="*/ 17 h 744"/>
                  <a:gd name="T4" fmla="*/ 19 w 914"/>
                  <a:gd name="T5" fmla="*/ 14 h 744"/>
                  <a:gd name="T6" fmla="*/ 914 w 914"/>
                  <a:gd name="T7" fmla="*/ 741 h 744"/>
                  <a:gd name="T8" fmla="*/ 911 w 914"/>
                  <a:gd name="T9" fmla="*/ 744 h 744"/>
                  <a:gd name="T10" fmla="*/ 13 w 914"/>
                  <a:gd name="T11" fmla="*/ 30 h 744"/>
                  <a:gd name="T12" fmla="*/ 0 w 914"/>
                  <a:gd name="T13" fmla="*/ 0 h 744"/>
                  <a:gd name="T14" fmla="*/ 31 w 914"/>
                  <a:gd name="T15" fmla="*/ 7 h 744"/>
                  <a:gd name="T16" fmla="*/ 13 w 914"/>
                  <a:gd name="T17" fmla="*/ 3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744">
                    <a:moveTo>
                      <a:pt x="911" y="744"/>
                    </a:moveTo>
                    <a:lnTo>
                      <a:pt x="18" y="17"/>
                    </a:lnTo>
                    <a:lnTo>
                      <a:pt x="19" y="14"/>
                    </a:lnTo>
                    <a:lnTo>
                      <a:pt x="914" y="741"/>
                    </a:lnTo>
                    <a:lnTo>
                      <a:pt x="911" y="744"/>
                    </a:lnTo>
                    <a:close/>
                    <a:moveTo>
                      <a:pt x="13" y="30"/>
                    </a:moveTo>
                    <a:lnTo>
                      <a:pt x="0" y="0"/>
                    </a:lnTo>
                    <a:lnTo>
                      <a:pt x="31" y="7"/>
                    </a:lnTo>
                    <a:lnTo>
                      <a:pt x="13"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158">
                <a:extLst>
                  <a:ext uri="{FF2B5EF4-FFF2-40B4-BE49-F238E27FC236}">
                    <a16:creationId xmlns:a16="http://schemas.microsoft.com/office/drawing/2014/main" id="{4673CC64-94BD-44DE-9D18-9B1346947CD6}"/>
                  </a:ext>
                </a:extLst>
              </p:cNvPr>
              <p:cNvSpPr>
                <a:spLocks noEditPoints="1"/>
              </p:cNvSpPr>
              <p:nvPr/>
            </p:nvSpPr>
            <p:spPr bwMode="auto">
              <a:xfrm>
                <a:off x="3433" y="1536"/>
                <a:ext cx="917" cy="748"/>
              </a:xfrm>
              <a:custGeom>
                <a:avLst/>
                <a:gdLst>
                  <a:gd name="T0" fmla="*/ 16909 w 16970"/>
                  <a:gd name="T1" fmla="*/ 13792 h 13805"/>
                  <a:gd name="T2" fmla="*/ 16865 w 16970"/>
                  <a:gd name="T3" fmla="*/ 13794 h 13805"/>
                  <a:gd name="T4" fmla="*/ 331 w 16970"/>
                  <a:gd name="T5" fmla="*/ 378 h 13805"/>
                  <a:gd name="T6" fmla="*/ 325 w 16970"/>
                  <a:gd name="T7" fmla="*/ 333 h 13805"/>
                  <a:gd name="T8" fmla="*/ 358 w 16970"/>
                  <a:gd name="T9" fmla="*/ 283 h 13805"/>
                  <a:gd name="T10" fmla="*/ 381 w 16970"/>
                  <a:gd name="T11" fmla="*/ 269 h 13805"/>
                  <a:gd name="T12" fmla="*/ 407 w 16970"/>
                  <a:gd name="T13" fmla="*/ 276 h 13805"/>
                  <a:gd name="T14" fmla="*/ 16957 w 16970"/>
                  <a:gd name="T15" fmla="*/ 13693 h 13805"/>
                  <a:gd name="T16" fmla="*/ 16969 w 16970"/>
                  <a:gd name="T17" fmla="*/ 13717 h 13805"/>
                  <a:gd name="T18" fmla="*/ 16959 w 16970"/>
                  <a:gd name="T19" fmla="*/ 13742 h 13805"/>
                  <a:gd name="T20" fmla="*/ 16909 w 16970"/>
                  <a:gd name="T21" fmla="*/ 13792 h 13805"/>
                  <a:gd name="T22" fmla="*/ 16912 w 16970"/>
                  <a:gd name="T23" fmla="*/ 13695 h 13805"/>
                  <a:gd name="T24" fmla="*/ 16915 w 16970"/>
                  <a:gd name="T25" fmla="*/ 13744 h 13805"/>
                  <a:gd name="T26" fmla="*/ 365 w 16970"/>
                  <a:gd name="T27" fmla="*/ 328 h 13805"/>
                  <a:gd name="T28" fmla="*/ 414 w 16970"/>
                  <a:gd name="T29" fmla="*/ 320 h 13805"/>
                  <a:gd name="T30" fmla="*/ 380 w 16970"/>
                  <a:gd name="T31" fmla="*/ 370 h 13805"/>
                  <a:gd name="T32" fmla="*/ 373 w 16970"/>
                  <a:gd name="T33" fmla="*/ 326 h 13805"/>
                  <a:gd name="T34" fmla="*/ 16907 w 16970"/>
                  <a:gd name="T35" fmla="*/ 13743 h 13805"/>
                  <a:gd name="T36" fmla="*/ 16862 w 16970"/>
                  <a:gd name="T37" fmla="*/ 13745 h 13805"/>
                  <a:gd name="T38" fmla="*/ 16912 w 16970"/>
                  <a:gd name="T39" fmla="*/ 13695 h 13805"/>
                  <a:gd name="T40" fmla="*/ 295 w 16970"/>
                  <a:gd name="T41" fmla="*/ 606 h 13805"/>
                  <a:gd name="T42" fmla="*/ 265 w 16970"/>
                  <a:gd name="T43" fmla="*/ 618 h 13805"/>
                  <a:gd name="T44" fmla="*/ 238 w 16970"/>
                  <a:gd name="T45" fmla="*/ 598 h 13805"/>
                  <a:gd name="T46" fmla="*/ 5 w 16970"/>
                  <a:gd name="T47" fmla="*/ 48 h 13805"/>
                  <a:gd name="T48" fmla="*/ 10 w 16970"/>
                  <a:gd name="T49" fmla="*/ 14 h 13805"/>
                  <a:gd name="T50" fmla="*/ 43 w 16970"/>
                  <a:gd name="T51" fmla="*/ 3 h 13805"/>
                  <a:gd name="T52" fmla="*/ 610 w 16970"/>
                  <a:gd name="T53" fmla="*/ 136 h 13805"/>
                  <a:gd name="T54" fmla="*/ 634 w 16970"/>
                  <a:gd name="T55" fmla="*/ 158 h 13805"/>
                  <a:gd name="T56" fmla="*/ 628 w 16970"/>
                  <a:gd name="T57" fmla="*/ 189 h 13805"/>
                  <a:gd name="T58" fmla="*/ 295 w 16970"/>
                  <a:gd name="T59" fmla="*/ 606 h 13805"/>
                  <a:gd name="T60" fmla="*/ 576 w 16970"/>
                  <a:gd name="T61" fmla="*/ 148 h 13805"/>
                  <a:gd name="T62" fmla="*/ 595 w 16970"/>
                  <a:gd name="T63" fmla="*/ 201 h 13805"/>
                  <a:gd name="T64" fmla="*/ 28 w 16970"/>
                  <a:gd name="T65" fmla="*/ 68 h 13805"/>
                  <a:gd name="T66" fmla="*/ 66 w 16970"/>
                  <a:gd name="T67" fmla="*/ 22 h 13805"/>
                  <a:gd name="T68" fmla="*/ 300 w 16970"/>
                  <a:gd name="T69" fmla="*/ 572 h 13805"/>
                  <a:gd name="T70" fmla="*/ 243 w 16970"/>
                  <a:gd name="T71" fmla="*/ 564 h 13805"/>
                  <a:gd name="T72" fmla="*/ 576 w 16970"/>
                  <a:gd name="T73" fmla="*/ 148 h 13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70" h="13805">
                    <a:moveTo>
                      <a:pt x="16909" y="13792"/>
                    </a:moveTo>
                    <a:cubicBezTo>
                      <a:pt x="16897" y="13804"/>
                      <a:pt x="16878" y="13805"/>
                      <a:pt x="16865" y="13794"/>
                    </a:cubicBezTo>
                    <a:lnTo>
                      <a:pt x="331" y="378"/>
                    </a:lnTo>
                    <a:cubicBezTo>
                      <a:pt x="318" y="367"/>
                      <a:pt x="315" y="348"/>
                      <a:pt x="325" y="333"/>
                    </a:cubicBezTo>
                    <a:lnTo>
                      <a:pt x="358" y="283"/>
                    </a:lnTo>
                    <a:cubicBezTo>
                      <a:pt x="363" y="276"/>
                      <a:pt x="372" y="270"/>
                      <a:pt x="381" y="269"/>
                    </a:cubicBezTo>
                    <a:cubicBezTo>
                      <a:pt x="390" y="267"/>
                      <a:pt x="400" y="270"/>
                      <a:pt x="407" y="276"/>
                    </a:cubicBezTo>
                    <a:lnTo>
                      <a:pt x="16957" y="13693"/>
                    </a:lnTo>
                    <a:cubicBezTo>
                      <a:pt x="16964" y="13699"/>
                      <a:pt x="16969" y="13707"/>
                      <a:pt x="16969" y="13717"/>
                    </a:cubicBezTo>
                    <a:cubicBezTo>
                      <a:pt x="16970" y="13726"/>
                      <a:pt x="16966" y="13735"/>
                      <a:pt x="16959" y="13742"/>
                    </a:cubicBezTo>
                    <a:lnTo>
                      <a:pt x="16909" y="13792"/>
                    </a:lnTo>
                    <a:close/>
                    <a:moveTo>
                      <a:pt x="16912" y="13695"/>
                    </a:moveTo>
                    <a:lnTo>
                      <a:pt x="16915" y="13744"/>
                    </a:lnTo>
                    <a:lnTo>
                      <a:pt x="365" y="328"/>
                    </a:lnTo>
                    <a:lnTo>
                      <a:pt x="414" y="320"/>
                    </a:lnTo>
                    <a:lnTo>
                      <a:pt x="380" y="370"/>
                    </a:lnTo>
                    <a:lnTo>
                      <a:pt x="373" y="326"/>
                    </a:lnTo>
                    <a:lnTo>
                      <a:pt x="16907" y="13743"/>
                    </a:lnTo>
                    <a:lnTo>
                      <a:pt x="16862" y="13745"/>
                    </a:lnTo>
                    <a:lnTo>
                      <a:pt x="16912" y="13695"/>
                    </a:lnTo>
                    <a:close/>
                    <a:moveTo>
                      <a:pt x="295" y="606"/>
                    </a:moveTo>
                    <a:cubicBezTo>
                      <a:pt x="288" y="615"/>
                      <a:pt x="276" y="620"/>
                      <a:pt x="265" y="618"/>
                    </a:cubicBezTo>
                    <a:cubicBezTo>
                      <a:pt x="253" y="617"/>
                      <a:pt x="243" y="609"/>
                      <a:pt x="238" y="598"/>
                    </a:cubicBezTo>
                    <a:lnTo>
                      <a:pt x="5" y="48"/>
                    </a:lnTo>
                    <a:cubicBezTo>
                      <a:pt x="0" y="37"/>
                      <a:pt x="2" y="23"/>
                      <a:pt x="10" y="14"/>
                    </a:cubicBezTo>
                    <a:cubicBezTo>
                      <a:pt x="18" y="4"/>
                      <a:pt x="31" y="0"/>
                      <a:pt x="43" y="3"/>
                    </a:cubicBezTo>
                    <a:lnTo>
                      <a:pt x="610" y="136"/>
                    </a:lnTo>
                    <a:cubicBezTo>
                      <a:pt x="621" y="139"/>
                      <a:pt x="630" y="147"/>
                      <a:pt x="634" y="158"/>
                    </a:cubicBezTo>
                    <a:cubicBezTo>
                      <a:pt x="638" y="168"/>
                      <a:pt x="636" y="180"/>
                      <a:pt x="628" y="189"/>
                    </a:cubicBezTo>
                    <a:lnTo>
                      <a:pt x="295" y="606"/>
                    </a:lnTo>
                    <a:close/>
                    <a:moveTo>
                      <a:pt x="576" y="148"/>
                    </a:moveTo>
                    <a:lnTo>
                      <a:pt x="595" y="201"/>
                    </a:lnTo>
                    <a:lnTo>
                      <a:pt x="28" y="68"/>
                    </a:lnTo>
                    <a:lnTo>
                      <a:pt x="66" y="22"/>
                    </a:lnTo>
                    <a:lnTo>
                      <a:pt x="300" y="572"/>
                    </a:lnTo>
                    <a:lnTo>
                      <a:pt x="243" y="564"/>
                    </a:lnTo>
                    <a:lnTo>
                      <a:pt x="576" y="14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59">
                <a:extLst>
                  <a:ext uri="{FF2B5EF4-FFF2-40B4-BE49-F238E27FC236}">
                    <a16:creationId xmlns:a16="http://schemas.microsoft.com/office/drawing/2014/main" id="{751B4690-3E75-4DE7-ADD8-353BAF0C2299}"/>
                  </a:ext>
                </a:extLst>
              </p:cNvPr>
              <p:cNvSpPr>
                <a:spLocks noEditPoints="1"/>
              </p:cNvSpPr>
              <p:nvPr/>
            </p:nvSpPr>
            <p:spPr bwMode="auto">
              <a:xfrm>
                <a:off x="3434" y="1680"/>
                <a:ext cx="914" cy="602"/>
              </a:xfrm>
              <a:custGeom>
                <a:avLst/>
                <a:gdLst>
                  <a:gd name="T0" fmla="*/ 912 w 914"/>
                  <a:gd name="T1" fmla="*/ 602 h 602"/>
                  <a:gd name="T2" fmla="*/ 19 w 914"/>
                  <a:gd name="T3" fmla="*/ 16 h 602"/>
                  <a:gd name="T4" fmla="*/ 21 w 914"/>
                  <a:gd name="T5" fmla="*/ 12 h 602"/>
                  <a:gd name="T6" fmla="*/ 914 w 914"/>
                  <a:gd name="T7" fmla="*/ 599 h 602"/>
                  <a:gd name="T8" fmla="*/ 912 w 914"/>
                  <a:gd name="T9" fmla="*/ 602 h 602"/>
                  <a:gd name="T10" fmla="*/ 16 w 914"/>
                  <a:gd name="T11" fmla="*/ 28 h 602"/>
                  <a:gd name="T12" fmla="*/ 0 w 914"/>
                  <a:gd name="T13" fmla="*/ 0 h 602"/>
                  <a:gd name="T14" fmla="*/ 32 w 914"/>
                  <a:gd name="T15" fmla="*/ 4 h 602"/>
                  <a:gd name="T16" fmla="*/ 16 w 914"/>
                  <a:gd name="T17" fmla="*/ 2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602">
                    <a:moveTo>
                      <a:pt x="912" y="602"/>
                    </a:moveTo>
                    <a:lnTo>
                      <a:pt x="19" y="16"/>
                    </a:lnTo>
                    <a:lnTo>
                      <a:pt x="21" y="12"/>
                    </a:lnTo>
                    <a:lnTo>
                      <a:pt x="914" y="599"/>
                    </a:lnTo>
                    <a:lnTo>
                      <a:pt x="912" y="602"/>
                    </a:lnTo>
                    <a:close/>
                    <a:moveTo>
                      <a:pt x="16" y="28"/>
                    </a:moveTo>
                    <a:lnTo>
                      <a:pt x="0" y="0"/>
                    </a:lnTo>
                    <a:lnTo>
                      <a:pt x="32" y="4"/>
                    </a:lnTo>
                    <a:lnTo>
                      <a:pt x="16" y="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160">
                <a:extLst>
                  <a:ext uri="{FF2B5EF4-FFF2-40B4-BE49-F238E27FC236}">
                    <a16:creationId xmlns:a16="http://schemas.microsoft.com/office/drawing/2014/main" id="{EB6F072C-5C34-4AB4-8B58-BD54F03ECCC4}"/>
                  </a:ext>
                </a:extLst>
              </p:cNvPr>
              <p:cNvSpPr>
                <a:spLocks noEditPoints="1"/>
              </p:cNvSpPr>
              <p:nvPr/>
            </p:nvSpPr>
            <p:spPr bwMode="auto">
              <a:xfrm>
                <a:off x="3433" y="1679"/>
                <a:ext cx="917" cy="605"/>
              </a:xfrm>
              <a:custGeom>
                <a:avLst/>
                <a:gdLst>
                  <a:gd name="T0" fmla="*/ 16929 w 16969"/>
                  <a:gd name="T1" fmla="*/ 11153 h 11172"/>
                  <a:gd name="T2" fmla="*/ 16883 w 16969"/>
                  <a:gd name="T3" fmla="*/ 11162 h 11172"/>
                  <a:gd name="T4" fmla="*/ 367 w 16969"/>
                  <a:gd name="T5" fmla="*/ 346 h 11172"/>
                  <a:gd name="T6" fmla="*/ 355 w 16969"/>
                  <a:gd name="T7" fmla="*/ 303 h 11172"/>
                  <a:gd name="T8" fmla="*/ 388 w 16969"/>
                  <a:gd name="T9" fmla="*/ 236 h 11172"/>
                  <a:gd name="T10" fmla="*/ 409 w 16969"/>
                  <a:gd name="T11" fmla="*/ 219 h 11172"/>
                  <a:gd name="T12" fmla="*/ 436 w 16969"/>
                  <a:gd name="T13" fmla="*/ 223 h 11172"/>
                  <a:gd name="T14" fmla="*/ 16953 w 16969"/>
                  <a:gd name="T15" fmla="*/ 11057 h 11172"/>
                  <a:gd name="T16" fmla="*/ 16967 w 16969"/>
                  <a:gd name="T17" fmla="*/ 11078 h 11172"/>
                  <a:gd name="T18" fmla="*/ 16963 w 16969"/>
                  <a:gd name="T19" fmla="*/ 11103 h 11172"/>
                  <a:gd name="T20" fmla="*/ 16929 w 16969"/>
                  <a:gd name="T21" fmla="*/ 11153 h 11172"/>
                  <a:gd name="T22" fmla="*/ 16907 w 16969"/>
                  <a:gd name="T23" fmla="*/ 11066 h 11172"/>
                  <a:gd name="T24" fmla="*/ 16917 w 16969"/>
                  <a:gd name="T25" fmla="*/ 11112 h 11172"/>
                  <a:gd name="T26" fmla="*/ 400 w 16969"/>
                  <a:gd name="T27" fmla="*/ 279 h 11172"/>
                  <a:gd name="T28" fmla="*/ 448 w 16969"/>
                  <a:gd name="T29" fmla="*/ 266 h 11172"/>
                  <a:gd name="T30" fmla="*/ 415 w 16969"/>
                  <a:gd name="T31" fmla="*/ 333 h 11172"/>
                  <a:gd name="T32" fmla="*/ 403 w 16969"/>
                  <a:gd name="T33" fmla="*/ 290 h 11172"/>
                  <a:gd name="T34" fmla="*/ 16920 w 16969"/>
                  <a:gd name="T35" fmla="*/ 11107 h 11172"/>
                  <a:gd name="T36" fmla="*/ 16874 w 16969"/>
                  <a:gd name="T37" fmla="*/ 11116 h 11172"/>
                  <a:gd name="T38" fmla="*/ 16907 w 16969"/>
                  <a:gd name="T39" fmla="*/ 11066 h 11172"/>
                  <a:gd name="T40" fmla="*/ 346 w 16969"/>
                  <a:gd name="T41" fmla="*/ 570 h 11172"/>
                  <a:gd name="T42" fmla="*/ 317 w 16969"/>
                  <a:gd name="T43" fmla="*/ 584 h 11172"/>
                  <a:gd name="T44" fmla="*/ 289 w 16969"/>
                  <a:gd name="T45" fmla="*/ 567 h 11172"/>
                  <a:gd name="T46" fmla="*/ 6 w 16969"/>
                  <a:gd name="T47" fmla="*/ 50 h 11172"/>
                  <a:gd name="T48" fmla="*/ 7 w 16969"/>
                  <a:gd name="T49" fmla="*/ 16 h 11172"/>
                  <a:gd name="T50" fmla="*/ 39 w 16969"/>
                  <a:gd name="T51" fmla="*/ 1 h 11172"/>
                  <a:gd name="T52" fmla="*/ 622 w 16969"/>
                  <a:gd name="T53" fmla="*/ 68 h 11172"/>
                  <a:gd name="T54" fmla="*/ 648 w 16969"/>
                  <a:gd name="T55" fmla="*/ 87 h 11172"/>
                  <a:gd name="T56" fmla="*/ 646 w 16969"/>
                  <a:gd name="T57" fmla="*/ 120 h 11172"/>
                  <a:gd name="T58" fmla="*/ 346 w 16969"/>
                  <a:gd name="T59" fmla="*/ 570 h 11172"/>
                  <a:gd name="T60" fmla="*/ 590 w 16969"/>
                  <a:gd name="T61" fmla="*/ 83 h 11172"/>
                  <a:gd name="T62" fmla="*/ 614 w 16969"/>
                  <a:gd name="T63" fmla="*/ 134 h 11172"/>
                  <a:gd name="T64" fmla="*/ 31 w 16969"/>
                  <a:gd name="T65" fmla="*/ 68 h 11172"/>
                  <a:gd name="T66" fmla="*/ 64 w 16969"/>
                  <a:gd name="T67" fmla="*/ 18 h 11172"/>
                  <a:gd name="T68" fmla="*/ 347 w 16969"/>
                  <a:gd name="T69" fmla="*/ 535 h 11172"/>
                  <a:gd name="T70" fmla="*/ 290 w 16969"/>
                  <a:gd name="T71" fmla="*/ 533 h 11172"/>
                  <a:gd name="T72" fmla="*/ 590 w 16969"/>
                  <a:gd name="T73" fmla="*/ 83 h 1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69" h="11172">
                    <a:moveTo>
                      <a:pt x="16929" y="11153"/>
                    </a:moveTo>
                    <a:cubicBezTo>
                      <a:pt x="16919" y="11168"/>
                      <a:pt x="16899" y="11172"/>
                      <a:pt x="16883" y="11162"/>
                    </a:cubicBezTo>
                    <a:lnTo>
                      <a:pt x="367" y="346"/>
                    </a:lnTo>
                    <a:cubicBezTo>
                      <a:pt x="352" y="336"/>
                      <a:pt x="347" y="318"/>
                      <a:pt x="355" y="303"/>
                    </a:cubicBezTo>
                    <a:lnTo>
                      <a:pt x="388" y="236"/>
                    </a:lnTo>
                    <a:cubicBezTo>
                      <a:pt x="393" y="228"/>
                      <a:pt x="400" y="221"/>
                      <a:pt x="409" y="219"/>
                    </a:cubicBezTo>
                    <a:cubicBezTo>
                      <a:pt x="419" y="216"/>
                      <a:pt x="428" y="218"/>
                      <a:pt x="436" y="223"/>
                    </a:cubicBezTo>
                    <a:lnTo>
                      <a:pt x="16953" y="11057"/>
                    </a:lnTo>
                    <a:cubicBezTo>
                      <a:pt x="16961" y="11061"/>
                      <a:pt x="16966" y="11069"/>
                      <a:pt x="16967" y="11078"/>
                    </a:cubicBezTo>
                    <a:cubicBezTo>
                      <a:pt x="16969" y="11087"/>
                      <a:pt x="16967" y="11096"/>
                      <a:pt x="16963" y="11103"/>
                    </a:cubicBezTo>
                    <a:lnTo>
                      <a:pt x="16929" y="11153"/>
                    </a:lnTo>
                    <a:close/>
                    <a:moveTo>
                      <a:pt x="16907" y="11066"/>
                    </a:moveTo>
                    <a:lnTo>
                      <a:pt x="16917" y="11112"/>
                    </a:lnTo>
                    <a:lnTo>
                      <a:pt x="400" y="279"/>
                    </a:lnTo>
                    <a:lnTo>
                      <a:pt x="448" y="266"/>
                    </a:lnTo>
                    <a:lnTo>
                      <a:pt x="415" y="333"/>
                    </a:lnTo>
                    <a:lnTo>
                      <a:pt x="403" y="290"/>
                    </a:lnTo>
                    <a:lnTo>
                      <a:pt x="16920" y="11107"/>
                    </a:lnTo>
                    <a:lnTo>
                      <a:pt x="16874" y="11116"/>
                    </a:lnTo>
                    <a:lnTo>
                      <a:pt x="16907" y="11066"/>
                    </a:lnTo>
                    <a:close/>
                    <a:moveTo>
                      <a:pt x="346" y="570"/>
                    </a:moveTo>
                    <a:cubicBezTo>
                      <a:pt x="339" y="579"/>
                      <a:pt x="328" y="585"/>
                      <a:pt x="317" y="584"/>
                    </a:cubicBezTo>
                    <a:cubicBezTo>
                      <a:pt x="305" y="584"/>
                      <a:pt x="295" y="577"/>
                      <a:pt x="289" y="567"/>
                    </a:cubicBezTo>
                    <a:lnTo>
                      <a:pt x="6" y="50"/>
                    </a:lnTo>
                    <a:cubicBezTo>
                      <a:pt x="0" y="40"/>
                      <a:pt x="0" y="26"/>
                      <a:pt x="7" y="16"/>
                    </a:cubicBezTo>
                    <a:cubicBezTo>
                      <a:pt x="14" y="6"/>
                      <a:pt x="26" y="0"/>
                      <a:pt x="39" y="1"/>
                    </a:cubicBezTo>
                    <a:lnTo>
                      <a:pt x="622" y="68"/>
                    </a:lnTo>
                    <a:cubicBezTo>
                      <a:pt x="633" y="69"/>
                      <a:pt x="643" y="77"/>
                      <a:pt x="648" y="87"/>
                    </a:cubicBezTo>
                    <a:cubicBezTo>
                      <a:pt x="653" y="98"/>
                      <a:pt x="652" y="110"/>
                      <a:pt x="646" y="120"/>
                    </a:cubicBezTo>
                    <a:lnTo>
                      <a:pt x="346" y="570"/>
                    </a:lnTo>
                    <a:close/>
                    <a:moveTo>
                      <a:pt x="590" y="83"/>
                    </a:moveTo>
                    <a:lnTo>
                      <a:pt x="614" y="134"/>
                    </a:lnTo>
                    <a:lnTo>
                      <a:pt x="31" y="68"/>
                    </a:lnTo>
                    <a:lnTo>
                      <a:pt x="64" y="18"/>
                    </a:lnTo>
                    <a:lnTo>
                      <a:pt x="347" y="535"/>
                    </a:lnTo>
                    <a:lnTo>
                      <a:pt x="290" y="533"/>
                    </a:lnTo>
                    <a:lnTo>
                      <a:pt x="590" y="8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61">
                <a:extLst>
                  <a:ext uri="{FF2B5EF4-FFF2-40B4-BE49-F238E27FC236}">
                    <a16:creationId xmlns:a16="http://schemas.microsoft.com/office/drawing/2014/main" id="{C8A250D2-578C-49A0-B186-CF938A1A62BD}"/>
                  </a:ext>
                </a:extLst>
              </p:cNvPr>
              <p:cNvSpPr>
                <a:spLocks noEditPoints="1"/>
              </p:cNvSpPr>
              <p:nvPr/>
            </p:nvSpPr>
            <p:spPr bwMode="auto">
              <a:xfrm>
                <a:off x="3434" y="1795"/>
                <a:ext cx="914" cy="487"/>
              </a:xfrm>
              <a:custGeom>
                <a:avLst/>
                <a:gdLst>
                  <a:gd name="T0" fmla="*/ 912 w 914"/>
                  <a:gd name="T1" fmla="*/ 487 h 487"/>
                  <a:gd name="T2" fmla="*/ 20 w 914"/>
                  <a:gd name="T3" fmla="*/ 13 h 487"/>
                  <a:gd name="T4" fmla="*/ 22 w 914"/>
                  <a:gd name="T5" fmla="*/ 9 h 487"/>
                  <a:gd name="T6" fmla="*/ 914 w 914"/>
                  <a:gd name="T7" fmla="*/ 483 h 487"/>
                  <a:gd name="T8" fmla="*/ 912 w 914"/>
                  <a:gd name="T9" fmla="*/ 487 h 487"/>
                  <a:gd name="T10" fmla="*/ 18 w 914"/>
                  <a:gd name="T11" fmla="*/ 26 h 487"/>
                  <a:gd name="T12" fmla="*/ 0 w 914"/>
                  <a:gd name="T13" fmla="*/ 0 h 487"/>
                  <a:gd name="T14" fmla="*/ 32 w 914"/>
                  <a:gd name="T15" fmla="*/ 1 h 487"/>
                  <a:gd name="T16" fmla="*/ 18 w 914"/>
                  <a:gd name="T17" fmla="*/ 2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487">
                    <a:moveTo>
                      <a:pt x="912" y="487"/>
                    </a:moveTo>
                    <a:lnTo>
                      <a:pt x="20" y="13"/>
                    </a:lnTo>
                    <a:lnTo>
                      <a:pt x="22" y="9"/>
                    </a:lnTo>
                    <a:lnTo>
                      <a:pt x="914" y="483"/>
                    </a:lnTo>
                    <a:lnTo>
                      <a:pt x="912" y="487"/>
                    </a:lnTo>
                    <a:close/>
                    <a:moveTo>
                      <a:pt x="18" y="26"/>
                    </a:moveTo>
                    <a:lnTo>
                      <a:pt x="0" y="0"/>
                    </a:lnTo>
                    <a:lnTo>
                      <a:pt x="32" y="1"/>
                    </a:lnTo>
                    <a:lnTo>
                      <a:pt x="18" y="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162">
                <a:extLst>
                  <a:ext uri="{FF2B5EF4-FFF2-40B4-BE49-F238E27FC236}">
                    <a16:creationId xmlns:a16="http://schemas.microsoft.com/office/drawing/2014/main" id="{4C62B4AC-CD5D-4E65-877A-B576D4419C86}"/>
                  </a:ext>
                </a:extLst>
              </p:cNvPr>
              <p:cNvSpPr>
                <a:spLocks noEditPoints="1"/>
              </p:cNvSpPr>
              <p:nvPr/>
            </p:nvSpPr>
            <p:spPr bwMode="auto">
              <a:xfrm>
                <a:off x="3433" y="1793"/>
                <a:ext cx="917" cy="490"/>
              </a:xfrm>
              <a:custGeom>
                <a:avLst/>
                <a:gdLst>
                  <a:gd name="T0" fmla="*/ 16931 w 16973"/>
                  <a:gd name="T1" fmla="*/ 9032 h 9052"/>
                  <a:gd name="T2" fmla="*/ 16912 w 16973"/>
                  <a:gd name="T3" fmla="*/ 9049 h 9052"/>
                  <a:gd name="T4" fmla="*/ 16886 w 16973"/>
                  <a:gd name="T5" fmla="*/ 9047 h 9052"/>
                  <a:gd name="T6" fmla="*/ 386 w 16973"/>
                  <a:gd name="T7" fmla="*/ 297 h 9052"/>
                  <a:gd name="T8" fmla="*/ 372 w 16973"/>
                  <a:gd name="T9" fmla="*/ 253 h 9052"/>
                  <a:gd name="T10" fmla="*/ 405 w 16973"/>
                  <a:gd name="T11" fmla="*/ 186 h 9052"/>
                  <a:gd name="T12" fmla="*/ 425 w 16973"/>
                  <a:gd name="T13" fmla="*/ 169 h 9052"/>
                  <a:gd name="T14" fmla="*/ 450 w 16973"/>
                  <a:gd name="T15" fmla="*/ 171 h 9052"/>
                  <a:gd name="T16" fmla="*/ 16950 w 16973"/>
                  <a:gd name="T17" fmla="*/ 8921 h 9052"/>
                  <a:gd name="T18" fmla="*/ 16965 w 16973"/>
                  <a:gd name="T19" fmla="*/ 8966 h 9052"/>
                  <a:gd name="T20" fmla="*/ 16931 w 16973"/>
                  <a:gd name="T21" fmla="*/ 9032 h 9052"/>
                  <a:gd name="T22" fmla="*/ 16905 w 16973"/>
                  <a:gd name="T23" fmla="*/ 8936 h 9052"/>
                  <a:gd name="T24" fmla="*/ 16919 w 16973"/>
                  <a:gd name="T25" fmla="*/ 8980 h 9052"/>
                  <a:gd name="T26" fmla="*/ 419 w 16973"/>
                  <a:gd name="T27" fmla="*/ 230 h 9052"/>
                  <a:gd name="T28" fmla="*/ 465 w 16973"/>
                  <a:gd name="T29" fmla="*/ 216 h 9052"/>
                  <a:gd name="T30" fmla="*/ 431 w 16973"/>
                  <a:gd name="T31" fmla="*/ 282 h 9052"/>
                  <a:gd name="T32" fmla="*/ 417 w 16973"/>
                  <a:gd name="T33" fmla="*/ 238 h 9052"/>
                  <a:gd name="T34" fmla="*/ 16917 w 16973"/>
                  <a:gd name="T35" fmla="*/ 8988 h 9052"/>
                  <a:gd name="T36" fmla="*/ 16872 w 16973"/>
                  <a:gd name="T37" fmla="*/ 9003 h 9052"/>
                  <a:gd name="T38" fmla="*/ 16905 w 16973"/>
                  <a:gd name="T39" fmla="*/ 8936 h 9052"/>
                  <a:gd name="T40" fmla="*/ 398 w 16973"/>
                  <a:gd name="T41" fmla="*/ 533 h 9052"/>
                  <a:gd name="T42" fmla="*/ 370 w 16973"/>
                  <a:gd name="T43" fmla="*/ 551 h 9052"/>
                  <a:gd name="T44" fmla="*/ 341 w 16973"/>
                  <a:gd name="T45" fmla="*/ 536 h 9052"/>
                  <a:gd name="T46" fmla="*/ 7 w 16973"/>
                  <a:gd name="T47" fmla="*/ 53 h 9052"/>
                  <a:gd name="T48" fmla="*/ 6 w 16973"/>
                  <a:gd name="T49" fmla="*/ 18 h 9052"/>
                  <a:gd name="T50" fmla="*/ 36 w 16973"/>
                  <a:gd name="T51" fmla="*/ 1 h 9052"/>
                  <a:gd name="T52" fmla="*/ 619 w 16973"/>
                  <a:gd name="T53" fmla="*/ 17 h 9052"/>
                  <a:gd name="T54" fmla="*/ 647 w 16973"/>
                  <a:gd name="T55" fmla="*/ 34 h 9052"/>
                  <a:gd name="T56" fmla="*/ 648 w 16973"/>
                  <a:gd name="T57" fmla="*/ 67 h 9052"/>
                  <a:gd name="T58" fmla="*/ 398 w 16973"/>
                  <a:gd name="T59" fmla="*/ 533 h 9052"/>
                  <a:gd name="T60" fmla="*/ 589 w 16973"/>
                  <a:gd name="T61" fmla="*/ 35 h 9052"/>
                  <a:gd name="T62" fmla="*/ 617 w 16973"/>
                  <a:gd name="T63" fmla="*/ 84 h 9052"/>
                  <a:gd name="T64" fmla="*/ 34 w 16973"/>
                  <a:gd name="T65" fmla="*/ 67 h 9052"/>
                  <a:gd name="T66" fmla="*/ 62 w 16973"/>
                  <a:gd name="T67" fmla="*/ 15 h 9052"/>
                  <a:gd name="T68" fmla="*/ 396 w 16973"/>
                  <a:gd name="T69" fmla="*/ 499 h 9052"/>
                  <a:gd name="T70" fmla="*/ 339 w 16973"/>
                  <a:gd name="T71" fmla="*/ 502 h 9052"/>
                  <a:gd name="T72" fmla="*/ 589 w 16973"/>
                  <a:gd name="T73" fmla="*/ 35 h 9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73" h="9052">
                    <a:moveTo>
                      <a:pt x="16931" y="9032"/>
                    </a:moveTo>
                    <a:cubicBezTo>
                      <a:pt x="16927" y="9040"/>
                      <a:pt x="16920" y="9046"/>
                      <a:pt x="16912" y="9049"/>
                    </a:cubicBezTo>
                    <a:cubicBezTo>
                      <a:pt x="16903" y="9052"/>
                      <a:pt x="16894" y="9051"/>
                      <a:pt x="16886" y="9047"/>
                    </a:cubicBezTo>
                    <a:lnTo>
                      <a:pt x="386" y="297"/>
                    </a:lnTo>
                    <a:cubicBezTo>
                      <a:pt x="370" y="288"/>
                      <a:pt x="364" y="269"/>
                      <a:pt x="372" y="253"/>
                    </a:cubicBezTo>
                    <a:lnTo>
                      <a:pt x="405" y="186"/>
                    </a:lnTo>
                    <a:cubicBezTo>
                      <a:pt x="409" y="178"/>
                      <a:pt x="416" y="172"/>
                      <a:pt x="425" y="169"/>
                    </a:cubicBezTo>
                    <a:cubicBezTo>
                      <a:pt x="433" y="166"/>
                      <a:pt x="442" y="167"/>
                      <a:pt x="450" y="171"/>
                    </a:cubicBezTo>
                    <a:lnTo>
                      <a:pt x="16950" y="8921"/>
                    </a:lnTo>
                    <a:cubicBezTo>
                      <a:pt x="16966" y="8930"/>
                      <a:pt x="16973" y="8950"/>
                      <a:pt x="16965" y="8966"/>
                    </a:cubicBezTo>
                    <a:lnTo>
                      <a:pt x="16931" y="9032"/>
                    </a:lnTo>
                    <a:close/>
                    <a:moveTo>
                      <a:pt x="16905" y="8936"/>
                    </a:moveTo>
                    <a:lnTo>
                      <a:pt x="16919" y="8980"/>
                    </a:lnTo>
                    <a:lnTo>
                      <a:pt x="419" y="230"/>
                    </a:lnTo>
                    <a:lnTo>
                      <a:pt x="465" y="216"/>
                    </a:lnTo>
                    <a:lnTo>
                      <a:pt x="431" y="282"/>
                    </a:lnTo>
                    <a:lnTo>
                      <a:pt x="417" y="238"/>
                    </a:lnTo>
                    <a:lnTo>
                      <a:pt x="16917" y="8988"/>
                    </a:lnTo>
                    <a:lnTo>
                      <a:pt x="16872" y="9003"/>
                    </a:lnTo>
                    <a:lnTo>
                      <a:pt x="16905" y="8936"/>
                    </a:lnTo>
                    <a:close/>
                    <a:moveTo>
                      <a:pt x="398" y="533"/>
                    </a:moveTo>
                    <a:cubicBezTo>
                      <a:pt x="392" y="543"/>
                      <a:pt x="382" y="550"/>
                      <a:pt x="370" y="551"/>
                    </a:cubicBezTo>
                    <a:cubicBezTo>
                      <a:pt x="358" y="551"/>
                      <a:pt x="347" y="546"/>
                      <a:pt x="341" y="536"/>
                    </a:cubicBezTo>
                    <a:lnTo>
                      <a:pt x="7" y="53"/>
                    </a:lnTo>
                    <a:cubicBezTo>
                      <a:pt x="0" y="43"/>
                      <a:pt x="0" y="29"/>
                      <a:pt x="6" y="18"/>
                    </a:cubicBezTo>
                    <a:cubicBezTo>
                      <a:pt x="12" y="7"/>
                      <a:pt x="23" y="0"/>
                      <a:pt x="36" y="1"/>
                    </a:cubicBezTo>
                    <a:lnTo>
                      <a:pt x="619" y="17"/>
                    </a:lnTo>
                    <a:cubicBezTo>
                      <a:pt x="631" y="18"/>
                      <a:pt x="641" y="24"/>
                      <a:pt x="647" y="34"/>
                    </a:cubicBezTo>
                    <a:cubicBezTo>
                      <a:pt x="653" y="44"/>
                      <a:pt x="653" y="56"/>
                      <a:pt x="648" y="67"/>
                    </a:cubicBezTo>
                    <a:lnTo>
                      <a:pt x="398" y="533"/>
                    </a:lnTo>
                    <a:close/>
                    <a:moveTo>
                      <a:pt x="589" y="35"/>
                    </a:moveTo>
                    <a:lnTo>
                      <a:pt x="617" y="84"/>
                    </a:lnTo>
                    <a:lnTo>
                      <a:pt x="34" y="67"/>
                    </a:lnTo>
                    <a:lnTo>
                      <a:pt x="62" y="15"/>
                    </a:lnTo>
                    <a:lnTo>
                      <a:pt x="396" y="499"/>
                    </a:lnTo>
                    <a:lnTo>
                      <a:pt x="339" y="502"/>
                    </a:lnTo>
                    <a:lnTo>
                      <a:pt x="589" y="3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63">
                <a:extLst>
                  <a:ext uri="{FF2B5EF4-FFF2-40B4-BE49-F238E27FC236}">
                    <a16:creationId xmlns:a16="http://schemas.microsoft.com/office/drawing/2014/main" id="{910570F1-0FE5-4857-AE74-E7982D738B58}"/>
                  </a:ext>
                </a:extLst>
              </p:cNvPr>
              <p:cNvSpPr>
                <a:spLocks noEditPoints="1"/>
              </p:cNvSpPr>
              <p:nvPr/>
            </p:nvSpPr>
            <p:spPr bwMode="auto">
              <a:xfrm>
                <a:off x="3434" y="1906"/>
                <a:ext cx="913" cy="376"/>
              </a:xfrm>
              <a:custGeom>
                <a:avLst/>
                <a:gdLst>
                  <a:gd name="T0" fmla="*/ 912 w 913"/>
                  <a:gd name="T1" fmla="*/ 376 h 376"/>
                  <a:gd name="T2" fmla="*/ 21 w 913"/>
                  <a:gd name="T3" fmla="*/ 14 h 376"/>
                  <a:gd name="T4" fmla="*/ 23 w 913"/>
                  <a:gd name="T5" fmla="*/ 10 h 376"/>
                  <a:gd name="T6" fmla="*/ 913 w 913"/>
                  <a:gd name="T7" fmla="*/ 372 h 376"/>
                  <a:gd name="T8" fmla="*/ 912 w 913"/>
                  <a:gd name="T9" fmla="*/ 376 h 376"/>
                  <a:gd name="T10" fmla="*/ 21 w 913"/>
                  <a:gd name="T11" fmla="*/ 27 h 376"/>
                  <a:gd name="T12" fmla="*/ 0 w 913"/>
                  <a:gd name="T13" fmla="*/ 3 h 376"/>
                  <a:gd name="T14" fmla="*/ 32 w 913"/>
                  <a:gd name="T15" fmla="*/ 0 h 376"/>
                  <a:gd name="T16" fmla="*/ 21 w 913"/>
                  <a:gd name="T17" fmla="*/ 2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376">
                    <a:moveTo>
                      <a:pt x="912" y="376"/>
                    </a:moveTo>
                    <a:lnTo>
                      <a:pt x="21" y="14"/>
                    </a:lnTo>
                    <a:lnTo>
                      <a:pt x="23" y="10"/>
                    </a:lnTo>
                    <a:lnTo>
                      <a:pt x="913" y="372"/>
                    </a:lnTo>
                    <a:lnTo>
                      <a:pt x="912" y="376"/>
                    </a:lnTo>
                    <a:close/>
                    <a:moveTo>
                      <a:pt x="21" y="27"/>
                    </a:moveTo>
                    <a:lnTo>
                      <a:pt x="0" y="3"/>
                    </a:lnTo>
                    <a:lnTo>
                      <a:pt x="32" y="0"/>
                    </a:lnTo>
                    <a:lnTo>
                      <a:pt x="21"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164">
                <a:extLst>
                  <a:ext uri="{FF2B5EF4-FFF2-40B4-BE49-F238E27FC236}">
                    <a16:creationId xmlns:a16="http://schemas.microsoft.com/office/drawing/2014/main" id="{1ACF0F4A-2183-4E1D-BF49-60D5012AE770}"/>
                  </a:ext>
                </a:extLst>
              </p:cNvPr>
              <p:cNvSpPr>
                <a:spLocks noEditPoints="1"/>
              </p:cNvSpPr>
              <p:nvPr/>
            </p:nvSpPr>
            <p:spPr bwMode="auto">
              <a:xfrm>
                <a:off x="3433" y="1904"/>
                <a:ext cx="916" cy="379"/>
              </a:xfrm>
              <a:custGeom>
                <a:avLst/>
                <a:gdLst>
                  <a:gd name="T0" fmla="*/ 16935 w 16955"/>
                  <a:gd name="T1" fmla="*/ 6976 h 7002"/>
                  <a:gd name="T2" fmla="*/ 16918 w 16955"/>
                  <a:gd name="T3" fmla="*/ 6997 h 7002"/>
                  <a:gd name="T4" fmla="*/ 16890 w 16955"/>
                  <a:gd name="T5" fmla="*/ 6998 h 7002"/>
                  <a:gd name="T6" fmla="*/ 407 w 16955"/>
                  <a:gd name="T7" fmla="*/ 315 h 7002"/>
                  <a:gd name="T8" fmla="*/ 388 w 16955"/>
                  <a:gd name="T9" fmla="*/ 296 h 7002"/>
                  <a:gd name="T10" fmla="*/ 389 w 16955"/>
                  <a:gd name="T11" fmla="*/ 269 h 7002"/>
                  <a:gd name="T12" fmla="*/ 423 w 16955"/>
                  <a:gd name="T13" fmla="*/ 203 h 7002"/>
                  <a:gd name="T14" fmla="*/ 465 w 16955"/>
                  <a:gd name="T15" fmla="*/ 187 h 7002"/>
                  <a:gd name="T16" fmla="*/ 16932 w 16955"/>
                  <a:gd name="T17" fmla="*/ 6870 h 7002"/>
                  <a:gd name="T18" fmla="*/ 16951 w 16955"/>
                  <a:gd name="T19" fmla="*/ 6909 h 7002"/>
                  <a:gd name="T20" fmla="*/ 16935 w 16955"/>
                  <a:gd name="T21" fmla="*/ 6976 h 7002"/>
                  <a:gd name="T22" fmla="*/ 16887 w 16955"/>
                  <a:gd name="T23" fmla="*/ 6893 h 7002"/>
                  <a:gd name="T24" fmla="*/ 16907 w 16955"/>
                  <a:gd name="T25" fmla="*/ 6932 h 7002"/>
                  <a:gd name="T26" fmla="*/ 440 w 16955"/>
                  <a:gd name="T27" fmla="*/ 248 h 7002"/>
                  <a:gd name="T28" fmla="*/ 482 w 16955"/>
                  <a:gd name="T29" fmla="*/ 232 h 7002"/>
                  <a:gd name="T30" fmla="*/ 449 w 16955"/>
                  <a:gd name="T31" fmla="*/ 299 h 7002"/>
                  <a:gd name="T32" fmla="*/ 432 w 16955"/>
                  <a:gd name="T33" fmla="*/ 253 h 7002"/>
                  <a:gd name="T34" fmla="*/ 16915 w 16955"/>
                  <a:gd name="T35" fmla="*/ 6937 h 7002"/>
                  <a:gd name="T36" fmla="*/ 16870 w 16955"/>
                  <a:gd name="T37" fmla="*/ 6959 h 7002"/>
                  <a:gd name="T38" fmla="*/ 16887 w 16955"/>
                  <a:gd name="T39" fmla="*/ 6893 h 7002"/>
                  <a:gd name="T40" fmla="*/ 450 w 16955"/>
                  <a:gd name="T41" fmla="*/ 547 h 7002"/>
                  <a:gd name="T42" fmla="*/ 425 w 16955"/>
                  <a:gd name="T43" fmla="*/ 567 h 7002"/>
                  <a:gd name="T44" fmla="*/ 394 w 16955"/>
                  <a:gd name="T45" fmla="*/ 556 h 7002"/>
                  <a:gd name="T46" fmla="*/ 10 w 16955"/>
                  <a:gd name="T47" fmla="*/ 106 h 7002"/>
                  <a:gd name="T48" fmla="*/ 5 w 16955"/>
                  <a:gd name="T49" fmla="*/ 71 h 7002"/>
                  <a:gd name="T50" fmla="*/ 33 w 16955"/>
                  <a:gd name="T51" fmla="*/ 51 h 7002"/>
                  <a:gd name="T52" fmla="*/ 616 w 16955"/>
                  <a:gd name="T53" fmla="*/ 1 h 7002"/>
                  <a:gd name="T54" fmla="*/ 646 w 16955"/>
                  <a:gd name="T55" fmla="*/ 14 h 7002"/>
                  <a:gd name="T56" fmla="*/ 650 w 16955"/>
                  <a:gd name="T57" fmla="*/ 47 h 7002"/>
                  <a:gd name="T58" fmla="*/ 450 w 16955"/>
                  <a:gd name="T59" fmla="*/ 547 h 7002"/>
                  <a:gd name="T60" fmla="*/ 588 w 16955"/>
                  <a:gd name="T61" fmla="*/ 22 h 7002"/>
                  <a:gd name="T62" fmla="*/ 622 w 16955"/>
                  <a:gd name="T63" fmla="*/ 67 h 7002"/>
                  <a:gd name="T64" fmla="*/ 39 w 16955"/>
                  <a:gd name="T65" fmla="*/ 117 h 7002"/>
                  <a:gd name="T66" fmla="*/ 61 w 16955"/>
                  <a:gd name="T67" fmla="*/ 63 h 7002"/>
                  <a:gd name="T68" fmla="*/ 445 w 16955"/>
                  <a:gd name="T69" fmla="*/ 513 h 7002"/>
                  <a:gd name="T70" fmla="*/ 388 w 16955"/>
                  <a:gd name="T71" fmla="*/ 522 h 7002"/>
                  <a:gd name="T72" fmla="*/ 588 w 16955"/>
                  <a:gd name="T73" fmla="*/ 22 h 7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5" h="7002">
                    <a:moveTo>
                      <a:pt x="16935" y="6976"/>
                    </a:moveTo>
                    <a:cubicBezTo>
                      <a:pt x="16932" y="6985"/>
                      <a:pt x="16926" y="6993"/>
                      <a:pt x="16918" y="6997"/>
                    </a:cubicBezTo>
                    <a:cubicBezTo>
                      <a:pt x="16909" y="7002"/>
                      <a:pt x="16899" y="7002"/>
                      <a:pt x="16890" y="6998"/>
                    </a:cubicBezTo>
                    <a:lnTo>
                      <a:pt x="407" y="315"/>
                    </a:lnTo>
                    <a:cubicBezTo>
                      <a:pt x="398" y="312"/>
                      <a:pt x="391" y="305"/>
                      <a:pt x="388" y="296"/>
                    </a:cubicBezTo>
                    <a:cubicBezTo>
                      <a:pt x="385" y="287"/>
                      <a:pt x="385" y="278"/>
                      <a:pt x="389" y="269"/>
                    </a:cubicBezTo>
                    <a:lnTo>
                      <a:pt x="423" y="203"/>
                    </a:lnTo>
                    <a:cubicBezTo>
                      <a:pt x="430" y="187"/>
                      <a:pt x="449" y="180"/>
                      <a:pt x="465" y="187"/>
                    </a:cubicBezTo>
                    <a:lnTo>
                      <a:pt x="16932" y="6870"/>
                    </a:lnTo>
                    <a:cubicBezTo>
                      <a:pt x="16947" y="6876"/>
                      <a:pt x="16955" y="6893"/>
                      <a:pt x="16951" y="6909"/>
                    </a:cubicBezTo>
                    <a:lnTo>
                      <a:pt x="16935" y="6976"/>
                    </a:lnTo>
                    <a:close/>
                    <a:moveTo>
                      <a:pt x="16887" y="6893"/>
                    </a:moveTo>
                    <a:lnTo>
                      <a:pt x="16907" y="6932"/>
                    </a:lnTo>
                    <a:lnTo>
                      <a:pt x="440" y="248"/>
                    </a:lnTo>
                    <a:lnTo>
                      <a:pt x="482" y="232"/>
                    </a:lnTo>
                    <a:lnTo>
                      <a:pt x="449" y="299"/>
                    </a:lnTo>
                    <a:lnTo>
                      <a:pt x="432" y="253"/>
                    </a:lnTo>
                    <a:lnTo>
                      <a:pt x="16915" y="6937"/>
                    </a:lnTo>
                    <a:lnTo>
                      <a:pt x="16870" y="6959"/>
                    </a:lnTo>
                    <a:lnTo>
                      <a:pt x="16887" y="6893"/>
                    </a:lnTo>
                    <a:close/>
                    <a:moveTo>
                      <a:pt x="450" y="547"/>
                    </a:moveTo>
                    <a:cubicBezTo>
                      <a:pt x="446" y="557"/>
                      <a:pt x="436" y="565"/>
                      <a:pt x="425" y="567"/>
                    </a:cubicBezTo>
                    <a:cubicBezTo>
                      <a:pt x="413" y="569"/>
                      <a:pt x="401" y="565"/>
                      <a:pt x="394" y="556"/>
                    </a:cubicBezTo>
                    <a:lnTo>
                      <a:pt x="10" y="106"/>
                    </a:lnTo>
                    <a:cubicBezTo>
                      <a:pt x="2" y="96"/>
                      <a:pt x="0" y="83"/>
                      <a:pt x="5" y="71"/>
                    </a:cubicBezTo>
                    <a:cubicBezTo>
                      <a:pt x="10" y="60"/>
                      <a:pt x="21" y="52"/>
                      <a:pt x="33" y="51"/>
                    </a:cubicBezTo>
                    <a:lnTo>
                      <a:pt x="616" y="1"/>
                    </a:lnTo>
                    <a:cubicBezTo>
                      <a:pt x="628" y="0"/>
                      <a:pt x="639" y="5"/>
                      <a:pt x="646" y="14"/>
                    </a:cubicBezTo>
                    <a:cubicBezTo>
                      <a:pt x="653" y="24"/>
                      <a:pt x="654" y="36"/>
                      <a:pt x="650" y="47"/>
                    </a:cubicBezTo>
                    <a:lnTo>
                      <a:pt x="450" y="547"/>
                    </a:lnTo>
                    <a:close/>
                    <a:moveTo>
                      <a:pt x="588" y="22"/>
                    </a:moveTo>
                    <a:lnTo>
                      <a:pt x="622" y="67"/>
                    </a:lnTo>
                    <a:lnTo>
                      <a:pt x="39" y="117"/>
                    </a:lnTo>
                    <a:lnTo>
                      <a:pt x="61" y="63"/>
                    </a:lnTo>
                    <a:lnTo>
                      <a:pt x="445" y="513"/>
                    </a:lnTo>
                    <a:lnTo>
                      <a:pt x="388" y="522"/>
                    </a:lnTo>
                    <a:lnTo>
                      <a:pt x="588" y="2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65">
                <a:extLst>
                  <a:ext uri="{FF2B5EF4-FFF2-40B4-BE49-F238E27FC236}">
                    <a16:creationId xmlns:a16="http://schemas.microsoft.com/office/drawing/2014/main" id="{C3D72A36-AB4E-4087-8687-6C1CAF4A09C7}"/>
                  </a:ext>
                </a:extLst>
              </p:cNvPr>
              <p:cNvSpPr>
                <a:spLocks noEditPoints="1"/>
              </p:cNvSpPr>
              <p:nvPr/>
            </p:nvSpPr>
            <p:spPr bwMode="auto">
              <a:xfrm>
                <a:off x="3434" y="2017"/>
                <a:ext cx="913" cy="265"/>
              </a:xfrm>
              <a:custGeom>
                <a:avLst/>
                <a:gdLst>
                  <a:gd name="T0" fmla="*/ 912 w 913"/>
                  <a:gd name="T1" fmla="*/ 265 h 265"/>
                  <a:gd name="T2" fmla="*/ 23 w 913"/>
                  <a:gd name="T3" fmla="*/ 15 h 265"/>
                  <a:gd name="T4" fmla="*/ 24 w 913"/>
                  <a:gd name="T5" fmla="*/ 11 h 265"/>
                  <a:gd name="T6" fmla="*/ 913 w 913"/>
                  <a:gd name="T7" fmla="*/ 261 h 265"/>
                  <a:gd name="T8" fmla="*/ 912 w 913"/>
                  <a:gd name="T9" fmla="*/ 265 h 265"/>
                  <a:gd name="T10" fmla="*/ 24 w 913"/>
                  <a:gd name="T11" fmla="*/ 28 h 265"/>
                  <a:gd name="T12" fmla="*/ 0 w 913"/>
                  <a:gd name="T13" fmla="*/ 6 h 265"/>
                  <a:gd name="T14" fmla="*/ 32 w 913"/>
                  <a:gd name="T15" fmla="*/ 0 h 265"/>
                  <a:gd name="T16" fmla="*/ 24 w 913"/>
                  <a:gd name="T17" fmla="*/ 2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265">
                    <a:moveTo>
                      <a:pt x="912" y="265"/>
                    </a:moveTo>
                    <a:lnTo>
                      <a:pt x="23" y="15"/>
                    </a:lnTo>
                    <a:lnTo>
                      <a:pt x="24" y="11"/>
                    </a:lnTo>
                    <a:lnTo>
                      <a:pt x="913" y="261"/>
                    </a:lnTo>
                    <a:lnTo>
                      <a:pt x="912" y="265"/>
                    </a:lnTo>
                    <a:close/>
                    <a:moveTo>
                      <a:pt x="24" y="28"/>
                    </a:moveTo>
                    <a:lnTo>
                      <a:pt x="0" y="6"/>
                    </a:lnTo>
                    <a:lnTo>
                      <a:pt x="32" y="0"/>
                    </a:lnTo>
                    <a:lnTo>
                      <a:pt x="24" y="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166">
                <a:extLst>
                  <a:ext uri="{FF2B5EF4-FFF2-40B4-BE49-F238E27FC236}">
                    <a16:creationId xmlns:a16="http://schemas.microsoft.com/office/drawing/2014/main" id="{5DC22FCF-D4DE-4160-881E-2896987EE3D9}"/>
                  </a:ext>
                </a:extLst>
              </p:cNvPr>
              <p:cNvSpPr>
                <a:spLocks noEditPoints="1"/>
              </p:cNvSpPr>
              <p:nvPr/>
            </p:nvSpPr>
            <p:spPr bwMode="auto">
              <a:xfrm>
                <a:off x="3433" y="2015"/>
                <a:ext cx="916" cy="268"/>
              </a:xfrm>
              <a:custGeom>
                <a:avLst/>
                <a:gdLst>
                  <a:gd name="T0" fmla="*/ 16935 w 16956"/>
                  <a:gd name="T1" fmla="*/ 4927 h 4953"/>
                  <a:gd name="T2" fmla="*/ 16919 w 16956"/>
                  <a:gd name="T3" fmla="*/ 4947 h 4953"/>
                  <a:gd name="T4" fmla="*/ 16893 w 16956"/>
                  <a:gd name="T5" fmla="*/ 4951 h 4953"/>
                  <a:gd name="T6" fmla="*/ 443 w 16956"/>
                  <a:gd name="T7" fmla="*/ 334 h 4953"/>
                  <a:gd name="T8" fmla="*/ 420 w 16956"/>
                  <a:gd name="T9" fmla="*/ 294 h 4953"/>
                  <a:gd name="T10" fmla="*/ 437 w 16956"/>
                  <a:gd name="T11" fmla="*/ 227 h 4953"/>
                  <a:gd name="T12" fmla="*/ 452 w 16956"/>
                  <a:gd name="T13" fmla="*/ 206 h 4953"/>
                  <a:gd name="T14" fmla="*/ 478 w 16956"/>
                  <a:gd name="T15" fmla="*/ 203 h 4953"/>
                  <a:gd name="T16" fmla="*/ 16928 w 16956"/>
                  <a:gd name="T17" fmla="*/ 4820 h 4953"/>
                  <a:gd name="T18" fmla="*/ 16951 w 16956"/>
                  <a:gd name="T19" fmla="*/ 4860 h 4953"/>
                  <a:gd name="T20" fmla="*/ 16935 w 16956"/>
                  <a:gd name="T21" fmla="*/ 4927 h 4953"/>
                  <a:gd name="T22" fmla="*/ 16887 w 16956"/>
                  <a:gd name="T23" fmla="*/ 4844 h 4953"/>
                  <a:gd name="T24" fmla="*/ 16910 w 16956"/>
                  <a:gd name="T25" fmla="*/ 4884 h 4953"/>
                  <a:gd name="T26" fmla="*/ 460 w 16956"/>
                  <a:gd name="T27" fmla="*/ 267 h 4953"/>
                  <a:gd name="T28" fmla="*/ 501 w 16956"/>
                  <a:gd name="T29" fmla="*/ 243 h 4953"/>
                  <a:gd name="T30" fmla="*/ 485 w 16956"/>
                  <a:gd name="T31" fmla="*/ 310 h 4953"/>
                  <a:gd name="T32" fmla="*/ 461 w 16956"/>
                  <a:gd name="T33" fmla="*/ 270 h 4953"/>
                  <a:gd name="T34" fmla="*/ 16911 w 16956"/>
                  <a:gd name="T35" fmla="*/ 4886 h 4953"/>
                  <a:gd name="T36" fmla="*/ 16870 w 16956"/>
                  <a:gd name="T37" fmla="*/ 4910 h 4953"/>
                  <a:gd name="T38" fmla="*/ 16887 w 16956"/>
                  <a:gd name="T39" fmla="*/ 4844 h 4953"/>
                  <a:gd name="T40" fmla="*/ 501 w 16956"/>
                  <a:gd name="T41" fmla="*/ 561 h 4953"/>
                  <a:gd name="T42" fmla="*/ 478 w 16956"/>
                  <a:gd name="T43" fmla="*/ 584 h 4953"/>
                  <a:gd name="T44" fmla="*/ 447 w 16956"/>
                  <a:gd name="T45" fmla="*/ 576 h 4953"/>
                  <a:gd name="T46" fmla="*/ 13 w 16956"/>
                  <a:gd name="T47" fmla="*/ 176 h 4953"/>
                  <a:gd name="T48" fmla="*/ 4 w 16956"/>
                  <a:gd name="T49" fmla="*/ 143 h 4953"/>
                  <a:gd name="T50" fmla="*/ 29 w 16956"/>
                  <a:gd name="T51" fmla="*/ 119 h 4953"/>
                  <a:gd name="T52" fmla="*/ 613 w 16956"/>
                  <a:gd name="T53" fmla="*/ 2 h 4953"/>
                  <a:gd name="T54" fmla="*/ 644 w 16956"/>
                  <a:gd name="T55" fmla="*/ 13 h 4953"/>
                  <a:gd name="T56" fmla="*/ 651 w 16956"/>
                  <a:gd name="T57" fmla="*/ 44 h 4953"/>
                  <a:gd name="T58" fmla="*/ 501 w 16956"/>
                  <a:gd name="T59" fmla="*/ 561 h 4953"/>
                  <a:gd name="T60" fmla="*/ 587 w 16956"/>
                  <a:gd name="T61" fmla="*/ 26 h 4953"/>
                  <a:gd name="T62" fmla="*/ 626 w 16956"/>
                  <a:gd name="T63" fmla="*/ 68 h 4953"/>
                  <a:gd name="T64" fmla="*/ 42 w 16956"/>
                  <a:gd name="T65" fmla="*/ 184 h 4953"/>
                  <a:gd name="T66" fmla="*/ 58 w 16956"/>
                  <a:gd name="T67" fmla="*/ 127 h 4953"/>
                  <a:gd name="T68" fmla="*/ 492 w 16956"/>
                  <a:gd name="T69" fmla="*/ 527 h 4953"/>
                  <a:gd name="T70" fmla="*/ 437 w 16956"/>
                  <a:gd name="T71" fmla="*/ 543 h 4953"/>
                  <a:gd name="T72" fmla="*/ 587 w 16956"/>
                  <a:gd name="T73" fmla="*/ 26 h 4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6" h="4953">
                    <a:moveTo>
                      <a:pt x="16935" y="4927"/>
                    </a:moveTo>
                    <a:cubicBezTo>
                      <a:pt x="16933" y="4935"/>
                      <a:pt x="16927" y="4943"/>
                      <a:pt x="16919" y="4947"/>
                    </a:cubicBezTo>
                    <a:cubicBezTo>
                      <a:pt x="16911" y="4952"/>
                      <a:pt x="16902" y="4953"/>
                      <a:pt x="16893" y="4951"/>
                    </a:cubicBezTo>
                    <a:lnTo>
                      <a:pt x="443" y="334"/>
                    </a:lnTo>
                    <a:cubicBezTo>
                      <a:pt x="426" y="329"/>
                      <a:pt x="416" y="311"/>
                      <a:pt x="420" y="294"/>
                    </a:cubicBezTo>
                    <a:lnTo>
                      <a:pt x="437" y="227"/>
                    </a:lnTo>
                    <a:cubicBezTo>
                      <a:pt x="439" y="218"/>
                      <a:pt x="445" y="211"/>
                      <a:pt x="452" y="206"/>
                    </a:cubicBezTo>
                    <a:cubicBezTo>
                      <a:pt x="460" y="202"/>
                      <a:pt x="469" y="201"/>
                      <a:pt x="478" y="203"/>
                    </a:cubicBezTo>
                    <a:lnTo>
                      <a:pt x="16928" y="4820"/>
                    </a:lnTo>
                    <a:cubicBezTo>
                      <a:pt x="16946" y="4825"/>
                      <a:pt x="16956" y="4842"/>
                      <a:pt x="16951" y="4860"/>
                    </a:cubicBezTo>
                    <a:lnTo>
                      <a:pt x="16935" y="4927"/>
                    </a:lnTo>
                    <a:close/>
                    <a:moveTo>
                      <a:pt x="16887" y="4844"/>
                    </a:moveTo>
                    <a:lnTo>
                      <a:pt x="16910" y="4884"/>
                    </a:lnTo>
                    <a:lnTo>
                      <a:pt x="460" y="267"/>
                    </a:lnTo>
                    <a:lnTo>
                      <a:pt x="501" y="243"/>
                    </a:lnTo>
                    <a:lnTo>
                      <a:pt x="485" y="310"/>
                    </a:lnTo>
                    <a:lnTo>
                      <a:pt x="461" y="270"/>
                    </a:lnTo>
                    <a:lnTo>
                      <a:pt x="16911" y="4886"/>
                    </a:lnTo>
                    <a:lnTo>
                      <a:pt x="16870" y="4910"/>
                    </a:lnTo>
                    <a:lnTo>
                      <a:pt x="16887" y="4844"/>
                    </a:lnTo>
                    <a:close/>
                    <a:moveTo>
                      <a:pt x="501" y="561"/>
                    </a:moveTo>
                    <a:cubicBezTo>
                      <a:pt x="498" y="572"/>
                      <a:pt x="489" y="581"/>
                      <a:pt x="478" y="584"/>
                    </a:cubicBezTo>
                    <a:cubicBezTo>
                      <a:pt x="467" y="587"/>
                      <a:pt x="455" y="584"/>
                      <a:pt x="447" y="576"/>
                    </a:cubicBezTo>
                    <a:lnTo>
                      <a:pt x="13" y="176"/>
                    </a:lnTo>
                    <a:cubicBezTo>
                      <a:pt x="4" y="168"/>
                      <a:pt x="0" y="155"/>
                      <a:pt x="4" y="143"/>
                    </a:cubicBezTo>
                    <a:cubicBezTo>
                      <a:pt x="7" y="131"/>
                      <a:pt x="17" y="122"/>
                      <a:pt x="29" y="119"/>
                    </a:cubicBezTo>
                    <a:lnTo>
                      <a:pt x="613" y="2"/>
                    </a:lnTo>
                    <a:cubicBezTo>
                      <a:pt x="624" y="0"/>
                      <a:pt x="636" y="4"/>
                      <a:pt x="644" y="13"/>
                    </a:cubicBezTo>
                    <a:cubicBezTo>
                      <a:pt x="652" y="21"/>
                      <a:pt x="654" y="33"/>
                      <a:pt x="651" y="44"/>
                    </a:cubicBezTo>
                    <a:lnTo>
                      <a:pt x="501" y="561"/>
                    </a:lnTo>
                    <a:close/>
                    <a:moveTo>
                      <a:pt x="587" y="26"/>
                    </a:moveTo>
                    <a:lnTo>
                      <a:pt x="626" y="68"/>
                    </a:lnTo>
                    <a:lnTo>
                      <a:pt x="42" y="184"/>
                    </a:lnTo>
                    <a:lnTo>
                      <a:pt x="58" y="127"/>
                    </a:lnTo>
                    <a:lnTo>
                      <a:pt x="492" y="527"/>
                    </a:lnTo>
                    <a:lnTo>
                      <a:pt x="437" y="543"/>
                    </a:lnTo>
                    <a:lnTo>
                      <a:pt x="587" y="26"/>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67">
                <a:extLst>
                  <a:ext uri="{FF2B5EF4-FFF2-40B4-BE49-F238E27FC236}">
                    <a16:creationId xmlns:a16="http://schemas.microsoft.com/office/drawing/2014/main" id="{0BA92669-EC0C-4BEA-A7AF-C76CDBBA994D}"/>
                  </a:ext>
                </a:extLst>
              </p:cNvPr>
              <p:cNvSpPr>
                <a:spLocks noEditPoints="1"/>
              </p:cNvSpPr>
              <p:nvPr/>
            </p:nvSpPr>
            <p:spPr bwMode="auto">
              <a:xfrm>
                <a:off x="3434" y="2127"/>
                <a:ext cx="913" cy="155"/>
              </a:xfrm>
              <a:custGeom>
                <a:avLst/>
                <a:gdLst>
                  <a:gd name="T0" fmla="*/ 912 w 913"/>
                  <a:gd name="T1" fmla="*/ 155 h 155"/>
                  <a:gd name="T2" fmla="*/ 24 w 913"/>
                  <a:gd name="T3" fmla="*/ 16 h 155"/>
                  <a:gd name="T4" fmla="*/ 24 w 913"/>
                  <a:gd name="T5" fmla="*/ 12 h 155"/>
                  <a:gd name="T6" fmla="*/ 913 w 913"/>
                  <a:gd name="T7" fmla="*/ 151 h 155"/>
                  <a:gd name="T8" fmla="*/ 912 w 913"/>
                  <a:gd name="T9" fmla="*/ 155 h 155"/>
                  <a:gd name="T10" fmla="*/ 27 w 913"/>
                  <a:gd name="T11" fmla="*/ 29 h 155"/>
                  <a:gd name="T12" fmla="*/ 0 w 913"/>
                  <a:gd name="T13" fmla="*/ 10 h 155"/>
                  <a:gd name="T14" fmla="*/ 31 w 913"/>
                  <a:gd name="T15" fmla="*/ 0 h 155"/>
                  <a:gd name="T16" fmla="*/ 27 w 913"/>
                  <a:gd name="T17" fmla="*/ 2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155">
                    <a:moveTo>
                      <a:pt x="912" y="155"/>
                    </a:moveTo>
                    <a:lnTo>
                      <a:pt x="24" y="16"/>
                    </a:lnTo>
                    <a:lnTo>
                      <a:pt x="24" y="12"/>
                    </a:lnTo>
                    <a:lnTo>
                      <a:pt x="913" y="151"/>
                    </a:lnTo>
                    <a:lnTo>
                      <a:pt x="912" y="155"/>
                    </a:lnTo>
                    <a:close/>
                    <a:moveTo>
                      <a:pt x="27" y="29"/>
                    </a:moveTo>
                    <a:lnTo>
                      <a:pt x="0" y="10"/>
                    </a:lnTo>
                    <a:lnTo>
                      <a:pt x="31" y="0"/>
                    </a:lnTo>
                    <a:lnTo>
                      <a:pt x="27"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168">
                <a:extLst>
                  <a:ext uri="{FF2B5EF4-FFF2-40B4-BE49-F238E27FC236}">
                    <a16:creationId xmlns:a16="http://schemas.microsoft.com/office/drawing/2014/main" id="{77FD762E-C9E1-4142-9916-95F281BE1740}"/>
                  </a:ext>
                </a:extLst>
              </p:cNvPr>
              <p:cNvSpPr>
                <a:spLocks noEditPoints="1"/>
              </p:cNvSpPr>
              <p:nvPr/>
            </p:nvSpPr>
            <p:spPr bwMode="auto">
              <a:xfrm>
                <a:off x="3433" y="2125"/>
                <a:ext cx="916" cy="158"/>
              </a:xfrm>
              <a:custGeom>
                <a:avLst/>
                <a:gdLst>
                  <a:gd name="T0" fmla="*/ 16934 w 16953"/>
                  <a:gd name="T1" fmla="*/ 2894 h 2921"/>
                  <a:gd name="T2" fmla="*/ 16896 w 16953"/>
                  <a:gd name="T3" fmla="*/ 2918 h 2921"/>
                  <a:gd name="T4" fmla="*/ 463 w 16953"/>
                  <a:gd name="T5" fmla="*/ 352 h 2921"/>
                  <a:gd name="T6" fmla="*/ 435 w 16953"/>
                  <a:gd name="T7" fmla="*/ 319 h 2921"/>
                  <a:gd name="T8" fmla="*/ 435 w 16953"/>
                  <a:gd name="T9" fmla="*/ 252 h 2921"/>
                  <a:gd name="T10" fmla="*/ 446 w 16953"/>
                  <a:gd name="T11" fmla="*/ 227 h 2921"/>
                  <a:gd name="T12" fmla="*/ 473 w 16953"/>
                  <a:gd name="T13" fmla="*/ 219 h 2921"/>
                  <a:gd name="T14" fmla="*/ 16923 w 16953"/>
                  <a:gd name="T15" fmla="*/ 2786 h 2921"/>
                  <a:gd name="T16" fmla="*/ 16946 w 16953"/>
                  <a:gd name="T17" fmla="*/ 2800 h 2921"/>
                  <a:gd name="T18" fmla="*/ 16950 w 16953"/>
                  <a:gd name="T19" fmla="*/ 2827 h 2921"/>
                  <a:gd name="T20" fmla="*/ 16934 w 16953"/>
                  <a:gd name="T21" fmla="*/ 2894 h 2921"/>
                  <a:gd name="T22" fmla="*/ 16886 w 16953"/>
                  <a:gd name="T23" fmla="*/ 2811 h 2921"/>
                  <a:gd name="T24" fmla="*/ 16913 w 16953"/>
                  <a:gd name="T25" fmla="*/ 2852 h 2921"/>
                  <a:gd name="T26" fmla="*/ 463 w 16953"/>
                  <a:gd name="T27" fmla="*/ 285 h 2921"/>
                  <a:gd name="T28" fmla="*/ 501 w 16953"/>
                  <a:gd name="T29" fmla="*/ 252 h 2921"/>
                  <a:gd name="T30" fmla="*/ 501 w 16953"/>
                  <a:gd name="T31" fmla="*/ 319 h 2921"/>
                  <a:gd name="T32" fmla="*/ 473 w 16953"/>
                  <a:gd name="T33" fmla="*/ 286 h 2921"/>
                  <a:gd name="T34" fmla="*/ 16907 w 16953"/>
                  <a:gd name="T35" fmla="*/ 2853 h 2921"/>
                  <a:gd name="T36" fmla="*/ 16869 w 16953"/>
                  <a:gd name="T37" fmla="*/ 2877 h 2921"/>
                  <a:gd name="T38" fmla="*/ 16886 w 16953"/>
                  <a:gd name="T39" fmla="*/ 2811 h 2921"/>
                  <a:gd name="T40" fmla="*/ 551 w 16953"/>
                  <a:gd name="T41" fmla="*/ 574 h 2921"/>
                  <a:gd name="T42" fmla="*/ 531 w 16953"/>
                  <a:gd name="T43" fmla="*/ 600 h 2921"/>
                  <a:gd name="T44" fmla="*/ 499 w 16953"/>
                  <a:gd name="T45" fmla="*/ 596 h 2921"/>
                  <a:gd name="T46" fmla="*/ 15 w 16953"/>
                  <a:gd name="T47" fmla="*/ 246 h 2921"/>
                  <a:gd name="T48" fmla="*/ 2 w 16953"/>
                  <a:gd name="T49" fmla="*/ 214 h 2921"/>
                  <a:gd name="T50" fmla="*/ 25 w 16953"/>
                  <a:gd name="T51" fmla="*/ 187 h 2921"/>
                  <a:gd name="T52" fmla="*/ 591 w 16953"/>
                  <a:gd name="T53" fmla="*/ 4 h 2921"/>
                  <a:gd name="T54" fmla="*/ 623 w 16953"/>
                  <a:gd name="T55" fmla="*/ 10 h 2921"/>
                  <a:gd name="T56" fmla="*/ 634 w 16953"/>
                  <a:gd name="T57" fmla="*/ 41 h 2921"/>
                  <a:gd name="T58" fmla="*/ 551 w 16953"/>
                  <a:gd name="T59" fmla="*/ 574 h 2921"/>
                  <a:gd name="T60" fmla="*/ 569 w 16953"/>
                  <a:gd name="T61" fmla="*/ 30 h 2921"/>
                  <a:gd name="T62" fmla="*/ 612 w 16953"/>
                  <a:gd name="T63" fmla="*/ 67 h 2921"/>
                  <a:gd name="T64" fmla="*/ 45 w 16953"/>
                  <a:gd name="T65" fmla="*/ 251 h 2921"/>
                  <a:gd name="T66" fmla="*/ 54 w 16953"/>
                  <a:gd name="T67" fmla="*/ 192 h 2921"/>
                  <a:gd name="T68" fmla="*/ 538 w 16953"/>
                  <a:gd name="T69" fmla="*/ 542 h 2921"/>
                  <a:gd name="T70" fmla="*/ 485 w 16953"/>
                  <a:gd name="T71" fmla="*/ 564 h 2921"/>
                  <a:gd name="T72" fmla="*/ 569 w 16953"/>
                  <a:gd name="T73" fmla="*/ 30 h 2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3" h="2921">
                    <a:moveTo>
                      <a:pt x="16934" y="2894"/>
                    </a:moveTo>
                    <a:cubicBezTo>
                      <a:pt x="16930" y="2910"/>
                      <a:pt x="16913" y="2921"/>
                      <a:pt x="16896" y="2918"/>
                    </a:cubicBezTo>
                    <a:lnTo>
                      <a:pt x="463" y="352"/>
                    </a:lnTo>
                    <a:cubicBezTo>
                      <a:pt x="447" y="349"/>
                      <a:pt x="435" y="335"/>
                      <a:pt x="435" y="319"/>
                    </a:cubicBezTo>
                    <a:lnTo>
                      <a:pt x="435" y="252"/>
                    </a:lnTo>
                    <a:cubicBezTo>
                      <a:pt x="435" y="242"/>
                      <a:pt x="439" y="233"/>
                      <a:pt x="446" y="227"/>
                    </a:cubicBezTo>
                    <a:cubicBezTo>
                      <a:pt x="454" y="220"/>
                      <a:pt x="464" y="218"/>
                      <a:pt x="473" y="219"/>
                    </a:cubicBezTo>
                    <a:lnTo>
                      <a:pt x="16923" y="2786"/>
                    </a:lnTo>
                    <a:cubicBezTo>
                      <a:pt x="16933" y="2787"/>
                      <a:pt x="16941" y="2793"/>
                      <a:pt x="16946" y="2800"/>
                    </a:cubicBezTo>
                    <a:cubicBezTo>
                      <a:pt x="16951" y="2808"/>
                      <a:pt x="16953" y="2818"/>
                      <a:pt x="16950" y="2827"/>
                    </a:cubicBezTo>
                    <a:lnTo>
                      <a:pt x="16934" y="2894"/>
                    </a:lnTo>
                    <a:close/>
                    <a:moveTo>
                      <a:pt x="16886" y="2811"/>
                    </a:moveTo>
                    <a:lnTo>
                      <a:pt x="16913" y="2852"/>
                    </a:lnTo>
                    <a:lnTo>
                      <a:pt x="463" y="285"/>
                    </a:lnTo>
                    <a:lnTo>
                      <a:pt x="501" y="252"/>
                    </a:lnTo>
                    <a:lnTo>
                      <a:pt x="501" y="319"/>
                    </a:lnTo>
                    <a:lnTo>
                      <a:pt x="473" y="286"/>
                    </a:lnTo>
                    <a:lnTo>
                      <a:pt x="16907" y="2853"/>
                    </a:lnTo>
                    <a:lnTo>
                      <a:pt x="16869" y="2877"/>
                    </a:lnTo>
                    <a:lnTo>
                      <a:pt x="16886" y="2811"/>
                    </a:lnTo>
                    <a:close/>
                    <a:moveTo>
                      <a:pt x="551" y="574"/>
                    </a:moveTo>
                    <a:cubicBezTo>
                      <a:pt x="549" y="585"/>
                      <a:pt x="542" y="595"/>
                      <a:pt x="531" y="600"/>
                    </a:cubicBezTo>
                    <a:cubicBezTo>
                      <a:pt x="520" y="604"/>
                      <a:pt x="508" y="603"/>
                      <a:pt x="499" y="596"/>
                    </a:cubicBezTo>
                    <a:lnTo>
                      <a:pt x="15" y="246"/>
                    </a:lnTo>
                    <a:cubicBezTo>
                      <a:pt x="5" y="238"/>
                      <a:pt x="0" y="226"/>
                      <a:pt x="2" y="214"/>
                    </a:cubicBezTo>
                    <a:cubicBezTo>
                      <a:pt x="4" y="201"/>
                      <a:pt x="13" y="191"/>
                      <a:pt x="25" y="187"/>
                    </a:cubicBezTo>
                    <a:lnTo>
                      <a:pt x="591" y="4"/>
                    </a:lnTo>
                    <a:cubicBezTo>
                      <a:pt x="602" y="0"/>
                      <a:pt x="614" y="3"/>
                      <a:pt x="623" y="10"/>
                    </a:cubicBezTo>
                    <a:cubicBezTo>
                      <a:pt x="632" y="18"/>
                      <a:pt x="636" y="29"/>
                      <a:pt x="634" y="41"/>
                    </a:cubicBezTo>
                    <a:lnTo>
                      <a:pt x="551" y="574"/>
                    </a:lnTo>
                    <a:close/>
                    <a:moveTo>
                      <a:pt x="569" y="30"/>
                    </a:moveTo>
                    <a:lnTo>
                      <a:pt x="612" y="67"/>
                    </a:lnTo>
                    <a:lnTo>
                      <a:pt x="45" y="251"/>
                    </a:lnTo>
                    <a:lnTo>
                      <a:pt x="54" y="192"/>
                    </a:lnTo>
                    <a:lnTo>
                      <a:pt x="538" y="542"/>
                    </a:lnTo>
                    <a:lnTo>
                      <a:pt x="485" y="564"/>
                    </a:lnTo>
                    <a:lnTo>
                      <a:pt x="569" y="3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69">
                <a:extLst>
                  <a:ext uri="{FF2B5EF4-FFF2-40B4-BE49-F238E27FC236}">
                    <a16:creationId xmlns:a16="http://schemas.microsoft.com/office/drawing/2014/main" id="{D620FC6A-98DD-40D0-8A99-05912FE68F29}"/>
                  </a:ext>
                </a:extLst>
              </p:cNvPr>
              <p:cNvSpPr>
                <a:spLocks noEditPoints="1"/>
              </p:cNvSpPr>
              <p:nvPr/>
            </p:nvSpPr>
            <p:spPr bwMode="auto">
              <a:xfrm>
                <a:off x="3434" y="2210"/>
                <a:ext cx="913" cy="72"/>
              </a:xfrm>
              <a:custGeom>
                <a:avLst/>
                <a:gdLst>
                  <a:gd name="T0" fmla="*/ 913 w 913"/>
                  <a:gd name="T1" fmla="*/ 72 h 72"/>
                  <a:gd name="T2" fmla="*/ 24 w 913"/>
                  <a:gd name="T3" fmla="*/ 17 h 72"/>
                  <a:gd name="T4" fmla="*/ 24 w 913"/>
                  <a:gd name="T5" fmla="*/ 13 h 72"/>
                  <a:gd name="T6" fmla="*/ 913 w 913"/>
                  <a:gd name="T7" fmla="*/ 68 h 72"/>
                  <a:gd name="T8" fmla="*/ 913 w 913"/>
                  <a:gd name="T9" fmla="*/ 72 h 72"/>
                  <a:gd name="T10" fmla="*/ 28 w 913"/>
                  <a:gd name="T11" fmla="*/ 29 h 72"/>
                  <a:gd name="T12" fmla="*/ 0 w 913"/>
                  <a:gd name="T13" fmla="*/ 13 h 72"/>
                  <a:gd name="T14" fmla="*/ 29 w 913"/>
                  <a:gd name="T15" fmla="*/ 0 h 72"/>
                  <a:gd name="T16" fmla="*/ 28 w 913"/>
                  <a:gd name="T17" fmla="*/ 2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72">
                    <a:moveTo>
                      <a:pt x="913" y="72"/>
                    </a:moveTo>
                    <a:lnTo>
                      <a:pt x="24" y="17"/>
                    </a:lnTo>
                    <a:lnTo>
                      <a:pt x="24" y="13"/>
                    </a:lnTo>
                    <a:lnTo>
                      <a:pt x="913" y="68"/>
                    </a:lnTo>
                    <a:lnTo>
                      <a:pt x="913" y="72"/>
                    </a:lnTo>
                    <a:close/>
                    <a:moveTo>
                      <a:pt x="28" y="29"/>
                    </a:moveTo>
                    <a:lnTo>
                      <a:pt x="0" y="13"/>
                    </a:lnTo>
                    <a:lnTo>
                      <a:pt x="29" y="0"/>
                    </a:lnTo>
                    <a:lnTo>
                      <a:pt x="28"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170">
                <a:extLst>
                  <a:ext uri="{FF2B5EF4-FFF2-40B4-BE49-F238E27FC236}">
                    <a16:creationId xmlns:a16="http://schemas.microsoft.com/office/drawing/2014/main" id="{CD2E5532-FFD7-4491-B774-9A15212A5E4D}"/>
                  </a:ext>
                </a:extLst>
              </p:cNvPr>
              <p:cNvSpPr>
                <a:spLocks noEditPoints="1"/>
              </p:cNvSpPr>
              <p:nvPr/>
            </p:nvSpPr>
            <p:spPr bwMode="auto">
              <a:xfrm>
                <a:off x="3433" y="2208"/>
                <a:ext cx="916" cy="75"/>
              </a:xfrm>
              <a:custGeom>
                <a:avLst/>
                <a:gdLst>
                  <a:gd name="T0" fmla="*/ 16950 w 16950"/>
                  <a:gd name="T1" fmla="*/ 1351 h 1385"/>
                  <a:gd name="T2" fmla="*/ 16940 w 16950"/>
                  <a:gd name="T3" fmla="*/ 1376 h 1385"/>
                  <a:gd name="T4" fmla="*/ 16915 w 16950"/>
                  <a:gd name="T5" fmla="*/ 1385 h 1385"/>
                  <a:gd name="T6" fmla="*/ 465 w 16950"/>
                  <a:gd name="T7" fmla="*/ 368 h 1385"/>
                  <a:gd name="T8" fmla="*/ 434 w 16950"/>
                  <a:gd name="T9" fmla="*/ 335 h 1385"/>
                  <a:gd name="T10" fmla="*/ 434 w 16950"/>
                  <a:gd name="T11" fmla="*/ 268 h 1385"/>
                  <a:gd name="T12" fmla="*/ 444 w 16950"/>
                  <a:gd name="T13" fmla="*/ 244 h 1385"/>
                  <a:gd name="T14" fmla="*/ 469 w 16950"/>
                  <a:gd name="T15" fmla="*/ 235 h 1385"/>
                  <a:gd name="T16" fmla="*/ 16919 w 16950"/>
                  <a:gd name="T17" fmla="*/ 1252 h 1385"/>
                  <a:gd name="T18" fmla="*/ 16950 w 16950"/>
                  <a:gd name="T19" fmla="*/ 1285 h 1385"/>
                  <a:gd name="T20" fmla="*/ 16950 w 16950"/>
                  <a:gd name="T21" fmla="*/ 1351 h 1385"/>
                  <a:gd name="T22" fmla="*/ 16884 w 16950"/>
                  <a:gd name="T23" fmla="*/ 1285 h 1385"/>
                  <a:gd name="T24" fmla="*/ 16915 w 16950"/>
                  <a:gd name="T25" fmla="*/ 1318 h 1385"/>
                  <a:gd name="T26" fmla="*/ 465 w 16950"/>
                  <a:gd name="T27" fmla="*/ 301 h 1385"/>
                  <a:gd name="T28" fmla="*/ 500 w 16950"/>
                  <a:gd name="T29" fmla="*/ 268 h 1385"/>
                  <a:gd name="T30" fmla="*/ 500 w 16950"/>
                  <a:gd name="T31" fmla="*/ 335 h 1385"/>
                  <a:gd name="T32" fmla="*/ 469 w 16950"/>
                  <a:gd name="T33" fmla="*/ 302 h 1385"/>
                  <a:gd name="T34" fmla="*/ 16919 w 16950"/>
                  <a:gd name="T35" fmla="*/ 1318 h 1385"/>
                  <a:gd name="T36" fmla="*/ 16884 w 16950"/>
                  <a:gd name="T37" fmla="*/ 1351 h 1385"/>
                  <a:gd name="T38" fmla="*/ 16884 w 16950"/>
                  <a:gd name="T39" fmla="*/ 1285 h 1385"/>
                  <a:gd name="T40" fmla="*/ 567 w 16950"/>
                  <a:gd name="T41" fmla="*/ 570 h 1385"/>
                  <a:gd name="T42" fmla="*/ 549 w 16950"/>
                  <a:gd name="T43" fmla="*/ 598 h 1385"/>
                  <a:gd name="T44" fmla="*/ 517 w 16950"/>
                  <a:gd name="T45" fmla="*/ 597 h 1385"/>
                  <a:gd name="T46" fmla="*/ 17 w 16950"/>
                  <a:gd name="T47" fmla="*/ 297 h 1385"/>
                  <a:gd name="T48" fmla="*/ 1 w 16950"/>
                  <a:gd name="T49" fmla="*/ 266 h 1385"/>
                  <a:gd name="T50" fmla="*/ 20 w 16950"/>
                  <a:gd name="T51" fmla="*/ 238 h 1385"/>
                  <a:gd name="T52" fmla="*/ 554 w 16950"/>
                  <a:gd name="T53" fmla="*/ 4 h 1385"/>
                  <a:gd name="T54" fmla="*/ 586 w 16950"/>
                  <a:gd name="T55" fmla="*/ 7 h 1385"/>
                  <a:gd name="T56" fmla="*/ 600 w 16950"/>
                  <a:gd name="T57" fmla="*/ 37 h 1385"/>
                  <a:gd name="T58" fmla="*/ 567 w 16950"/>
                  <a:gd name="T59" fmla="*/ 570 h 1385"/>
                  <a:gd name="T60" fmla="*/ 534 w 16950"/>
                  <a:gd name="T61" fmla="*/ 33 h 1385"/>
                  <a:gd name="T62" fmla="*/ 580 w 16950"/>
                  <a:gd name="T63" fmla="*/ 65 h 1385"/>
                  <a:gd name="T64" fmla="*/ 47 w 16950"/>
                  <a:gd name="T65" fmla="*/ 299 h 1385"/>
                  <a:gd name="T66" fmla="*/ 51 w 16950"/>
                  <a:gd name="T67" fmla="*/ 240 h 1385"/>
                  <a:gd name="T68" fmla="*/ 551 w 16950"/>
                  <a:gd name="T69" fmla="*/ 540 h 1385"/>
                  <a:gd name="T70" fmla="*/ 501 w 16950"/>
                  <a:gd name="T71" fmla="*/ 566 h 1385"/>
                  <a:gd name="T72" fmla="*/ 534 w 16950"/>
                  <a:gd name="T73" fmla="*/ 3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0" h="1385">
                    <a:moveTo>
                      <a:pt x="16950" y="1351"/>
                    </a:moveTo>
                    <a:cubicBezTo>
                      <a:pt x="16950" y="1361"/>
                      <a:pt x="16947" y="1369"/>
                      <a:pt x="16940" y="1376"/>
                    </a:cubicBezTo>
                    <a:cubicBezTo>
                      <a:pt x="16933" y="1382"/>
                      <a:pt x="16924" y="1385"/>
                      <a:pt x="16915" y="1385"/>
                    </a:cubicBezTo>
                    <a:lnTo>
                      <a:pt x="465" y="368"/>
                    </a:lnTo>
                    <a:cubicBezTo>
                      <a:pt x="448" y="367"/>
                      <a:pt x="434" y="352"/>
                      <a:pt x="434" y="335"/>
                    </a:cubicBezTo>
                    <a:lnTo>
                      <a:pt x="434" y="268"/>
                    </a:lnTo>
                    <a:cubicBezTo>
                      <a:pt x="434" y="259"/>
                      <a:pt x="438" y="250"/>
                      <a:pt x="444" y="244"/>
                    </a:cubicBezTo>
                    <a:cubicBezTo>
                      <a:pt x="451" y="238"/>
                      <a:pt x="460" y="234"/>
                      <a:pt x="469" y="235"/>
                    </a:cubicBezTo>
                    <a:lnTo>
                      <a:pt x="16919" y="1252"/>
                    </a:lnTo>
                    <a:cubicBezTo>
                      <a:pt x="16937" y="1253"/>
                      <a:pt x="16950" y="1267"/>
                      <a:pt x="16950" y="1285"/>
                    </a:cubicBezTo>
                    <a:lnTo>
                      <a:pt x="16950" y="1351"/>
                    </a:lnTo>
                    <a:close/>
                    <a:moveTo>
                      <a:pt x="16884" y="1285"/>
                    </a:moveTo>
                    <a:lnTo>
                      <a:pt x="16915" y="1318"/>
                    </a:lnTo>
                    <a:lnTo>
                      <a:pt x="465" y="301"/>
                    </a:lnTo>
                    <a:lnTo>
                      <a:pt x="500" y="268"/>
                    </a:lnTo>
                    <a:lnTo>
                      <a:pt x="500" y="335"/>
                    </a:lnTo>
                    <a:lnTo>
                      <a:pt x="469" y="302"/>
                    </a:lnTo>
                    <a:lnTo>
                      <a:pt x="16919" y="1318"/>
                    </a:lnTo>
                    <a:lnTo>
                      <a:pt x="16884" y="1351"/>
                    </a:lnTo>
                    <a:lnTo>
                      <a:pt x="16884" y="1285"/>
                    </a:lnTo>
                    <a:close/>
                    <a:moveTo>
                      <a:pt x="567" y="570"/>
                    </a:moveTo>
                    <a:cubicBezTo>
                      <a:pt x="566" y="582"/>
                      <a:pt x="560" y="592"/>
                      <a:pt x="549" y="598"/>
                    </a:cubicBezTo>
                    <a:cubicBezTo>
                      <a:pt x="539" y="603"/>
                      <a:pt x="527" y="603"/>
                      <a:pt x="517" y="597"/>
                    </a:cubicBezTo>
                    <a:lnTo>
                      <a:pt x="17" y="297"/>
                    </a:lnTo>
                    <a:cubicBezTo>
                      <a:pt x="6" y="290"/>
                      <a:pt x="0" y="278"/>
                      <a:pt x="1" y="266"/>
                    </a:cubicBezTo>
                    <a:cubicBezTo>
                      <a:pt x="1" y="254"/>
                      <a:pt x="9" y="243"/>
                      <a:pt x="20" y="238"/>
                    </a:cubicBezTo>
                    <a:lnTo>
                      <a:pt x="554" y="4"/>
                    </a:lnTo>
                    <a:cubicBezTo>
                      <a:pt x="564" y="0"/>
                      <a:pt x="577" y="1"/>
                      <a:pt x="586" y="7"/>
                    </a:cubicBezTo>
                    <a:cubicBezTo>
                      <a:pt x="596" y="14"/>
                      <a:pt x="601" y="25"/>
                      <a:pt x="600" y="37"/>
                    </a:cubicBezTo>
                    <a:lnTo>
                      <a:pt x="567" y="570"/>
                    </a:lnTo>
                    <a:close/>
                    <a:moveTo>
                      <a:pt x="534" y="33"/>
                    </a:moveTo>
                    <a:lnTo>
                      <a:pt x="580" y="65"/>
                    </a:lnTo>
                    <a:lnTo>
                      <a:pt x="47" y="299"/>
                    </a:lnTo>
                    <a:lnTo>
                      <a:pt x="51" y="240"/>
                    </a:lnTo>
                    <a:lnTo>
                      <a:pt x="551" y="540"/>
                    </a:lnTo>
                    <a:lnTo>
                      <a:pt x="501" y="566"/>
                    </a:lnTo>
                    <a:lnTo>
                      <a:pt x="534" y="3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Rectangle 171">
                <a:extLst>
                  <a:ext uri="{FF2B5EF4-FFF2-40B4-BE49-F238E27FC236}">
                    <a16:creationId xmlns:a16="http://schemas.microsoft.com/office/drawing/2014/main" id="{93C550C1-31E8-498C-A6C7-24B0FDF40B8D}"/>
                  </a:ext>
                </a:extLst>
              </p:cNvPr>
              <p:cNvSpPr>
                <a:spLocks noChangeArrowheads="1"/>
              </p:cNvSpPr>
              <p:nvPr/>
            </p:nvSpPr>
            <p:spPr bwMode="auto">
              <a:xfrm>
                <a:off x="437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172">
                <a:extLst>
                  <a:ext uri="{FF2B5EF4-FFF2-40B4-BE49-F238E27FC236}">
                    <a16:creationId xmlns:a16="http://schemas.microsoft.com/office/drawing/2014/main" id="{F96C8FC6-E52A-4779-A723-F10E55F61533}"/>
                  </a:ext>
                </a:extLst>
              </p:cNvPr>
              <p:cNvSpPr>
                <a:spLocks noEditPoints="1"/>
              </p:cNvSpPr>
              <p:nvPr/>
            </p:nvSpPr>
            <p:spPr bwMode="auto">
              <a:xfrm>
                <a:off x="4373"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Rectangle 173">
                <a:extLst>
                  <a:ext uri="{FF2B5EF4-FFF2-40B4-BE49-F238E27FC236}">
                    <a16:creationId xmlns:a16="http://schemas.microsoft.com/office/drawing/2014/main" id="{DCC70276-59F3-40C0-B547-8F5E42176181}"/>
                  </a:ext>
                </a:extLst>
              </p:cNvPr>
              <p:cNvSpPr>
                <a:spLocks noChangeArrowheads="1"/>
              </p:cNvSpPr>
              <p:nvPr/>
            </p:nvSpPr>
            <p:spPr bwMode="auto">
              <a:xfrm>
                <a:off x="4402"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174">
                <a:extLst>
                  <a:ext uri="{FF2B5EF4-FFF2-40B4-BE49-F238E27FC236}">
                    <a16:creationId xmlns:a16="http://schemas.microsoft.com/office/drawing/2014/main" id="{FB47EAB7-D5F1-410E-A89A-93C144F36C12}"/>
                  </a:ext>
                </a:extLst>
              </p:cNvPr>
              <p:cNvSpPr>
                <a:spLocks noEditPoints="1"/>
              </p:cNvSpPr>
              <p:nvPr/>
            </p:nvSpPr>
            <p:spPr bwMode="auto">
              <a:xfrm>
                <a:off x="4402"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Rectangle 175">
                <a:extLst>
                  <a:ext uri="{FF2B5EF4-FFF2-40B4-BE49-F238E27FC236}">
                    <a16:creationId xmlns:a16="http://schemas.microsoft.com/office/drawing/2014/main" id="{E45D9DBE-3F55-48B5-997D-12C1E5B5862A}"/>
                  </a:ext>
                </a:extLst>
              </p:cNvPr>
              <p:cNvSpPr>
                <a:spLocks noChangeArrowheads="1"/>
              </p:cNvSpPr>
              <p:nvPr/>
            </p:nvSpPr>
            <p:spPr bwMode="auto">
              <a:xfrm>
                <a:off x="4431" y="1309"/>
                <a:ext cx="2"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176">
                <a:extLst>
                  <a:ext uri="{FF2B5EF4-FFF2-40B4-BE49-F238E27FC236}">
                    <a16:creationId xmlns:a16="http://schemas.microsoft.com/office/drawing/2014/main" id="{77159A15-352D-445B-A0DE-5E56F27A4CEC}"/>
                  </a:ext>
                </a:extLst>
              </p:cNvPr>
              <p:cNvSpPr>
                <a:spLocks noEditPoints="1"/>
              </p:cNvSpPr>
              <p:nvPr/>
            </p:nvSpPr>
            <p:spPr bwMode="auto">
              <a:xfrm>
                <a:off x="4430" y="1309"/>
                <a:ext cx="4" cy="59"/>
              </a:xfrm>
              <a:custGeom>
                <a:avLst/>
                <a:gdLst>
                  <a:gd name="T0" fmla="*/ 0 w 66"/>
                  <a:gd name="T1" fmla="*/ 8 h 1083"/>
                  <a:gd name="T2" fmla="*/ 8 w 66"/>
                  <a:gd name="T3" fmla="*/ 0 h 1083"/>
                  <a:gd name="T4" fmla="*/ 58 w 66"/>
                  <a:gd name="T5" fmla="*/ 0 h 1083"/>
                  <a:gd name="T6" fmla="*/ 66 w 66"/>
                  <a:gd name="T7" fmla="*/ 8 h 1083"/>
                  <a:gd name="T8" fmla="*/ 66 w 66"/>
                  <a:gd name="T9" fmla="*/ 1075 h 1083"/>
                  <a:gd name="T10" fmla="*/ 58 w 66"/>
                  <a:gd name="T11" fmla="*/ 1083 h 1083"/>
                  <a:gd name="T12" fmla="*/ 8 w 66"/>
                  <a:gd name="T13" fmla="*/ 1083 h 1083"/>
                  <a:gd name="T14" fmla="*/ 0 w 66"/>
                  <a:gd name="T15" fmla="*/ 1075 h 1083"/>
                  <a:gd name="T16" fmla="*/ 0 w 66"/>
                  <a:gd name="T17" fmla="*/ 8 h 1083"/>
                  <a:gd name="T18" fmla="*/ 16 w 66"/>
                  <a:gd name="T19" fmla="*/ 1075 h 1083"/>
                  <a:gd name="T20" fmla="*/ 8 w 66"/>
                  <a:gd name="T21" fmla="*/ 1067 h 1083"/>
                  <a:gd name="T22" fmla="*/ 58 w 66"/>
                  <a:gd name="T23" fmla="*/ 1067 h 1083"/>
                  <a:gd name="T24" fmla="*/ 50 w 66"/>
                  <a:gd name="T25" fmla="*/ 1075 h 1083"/>
                  <a:gd name="T26" fmla="*/ 50 w 66"/>
                  <a:gd name="T27" fmla="*/ 8 h 1083"/>
                  <a:gd name="T28" fmla="*/ 58 w 66"/>
                  <a:gd name="T29" fmla="*/ 16 h 1083"/>
                  <a:gd name="T30" fmla="*/ 8 w 66"/>
                  <a:gd name="T31" fmla="*/ 16 h 1083"/>
                  <a:gd name="T32" fmla="*/ 16 w 66"/>
                  <a:gd name="T33" fmla="*/ 8 h 1083"/>
                  <a:gd name="T34" fmla="*/ 16 w 66"/>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083">
                    <a:moveTo>
                      <a:pt x="0" y="8"/>
                    </a:moveTo>
                    <a:cubicBezTo>
                      <a:pt x="0" y="4"/>
                      <a:pt x="4" y="0"/>
                      <a:pt x="8" y="0"/>
                    </a:cubicBezTo>
                    <a:lnTo>
                      <a:pt x="58" y="0"/>
                    </a:lnTo>
                    <a:cubicBezTo>
                      <a:pt x="63" y="0"/>
                      <a:pt x="66" y="4"/>
                      <a:pt x="66" y="8"/>
                    </a:cubicBezTo>
                    <a:lnTo>
                      <a:pt x="66" y="1075"/>
                    </a:lnTo>
                    <a:cubicBezTo>
                      <a:pt x="66" y="1080"/>
                      <a:pt x="63" y="1083"/>
                      <a:pt x="58" y="1083"/>
                    </a:cubicBezTo>
                    <a:lnTo>
                      <a:pt x="8" y="1083"/>
                    </a:lnTo>
                    <a:cubicBezTo>
                      <a:pt x="4" y="1083"/>
                      <a:pt x="0" y="1080"/>
                      <a:pt x="0" y="1075"/>
                    </a:cubicBezTo>
                    <a:lnTo>
                      <a:pt x="0" y="8"/>
                    </a:lnTo>
                    <a:close/>
                    <a:moveTo>
                      <a:pt x="16" y="1075"/>
                    </a:moveTo>
                    <a:lnTo>
                      <a:pt x="8" y="1067"/>
                    </a:lnTo>
                    <a:lnTo>
                      <a:pt x="58" y="1067"/>
                    </a:lnTo>
                    <a:lnTo>
                      <a:pt x="50" y="1075"/>
                    </a:lnTo>
                    <a:lnTo>
                      <a:pt x="50" y="8"/>
                    </a:lnTo>
                    <a:lnTo>
                      <a:pt x="58"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Rectangle 177">
                <a:extLst>
                  <a:ext uri="{FF2B5EF4-FFF2-40B4-BE49-F238E27FC236}">
                    <a16:creationId xmlns:a16="http://schemas.microsoft.com/office/drawing/2014/main" id="{827CDC3B-DD0A-4666-80FE-5334DFA6BEEE}"/>
                  </a:ext>
                </a:extLst>
              </p:cNvPr>
              <p:cNvSpPr>
                <a:spLocks noChangeArrowheads="1"/>
              </p:cNvSpPr>
              <p:nvPr/>
            </p:nvSpPr>
            <p:spPr bwMode="auto">
              <a:xfrm>
                <a:off x="4459"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178">
                <a:extLst>
                  <a:ext uri="{FF2B5EF4-FFF2-40B4-BE49-F238E27FC236}">
                    <a16:creationId xmlns:a16="http://schemas.microsoft.com/office/drawing/2014/main" id="{681B45C2-D93A-46A6-A0A1-DE93E543F9AD}"/>
                  </a:ext>
                </a:extLst>
              </p:cNvPr>
              <p:cNvSpPr>
                <a:spLocks noEditPoints="1"/>
              </p:cNvSpPr>
              <p:nvPr/>
            </p:nvSpPr>
            <p:spPr bwMode="auto">
              <a:xfrm>
                <a:off x="4458" y="1309"/>
                <a:ext cx="5"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Rectangle 179">
                <a:extLst>
                  <a:ext uri="{FF2B5EF4-FFF2-40B4-BE49-F238E27FC236}">
                    <a16:creationId xmlns:a16="http://schemas.microsoft.com/office/drawing/2014/main" id="{DD3169AB-A364-4031-BE5B-EAF4D247719C}"/>
                  </a:ext>
                </a:extLst>
              </p:cNvPr>
              <p:cNvSpPr>
                <a:spLocks noChangeArrowheads="1"/>
              </p:cNvSpPr>
              <p:nvPr/>
            </p:nvSpPr>
            <p:spPr bwMode="auto">
              <a:xfrm>
                <a:off x="4484"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180">
                <a:extLst>
                  <a:ext uri="{FF2B5EF4-FFF2-40B4-BE49-F238E27FC236}">
                    <a16:creationId xmlns:a16="http://schemas.microsoft.com/office/drawing/2014/main" id="{5F0F792C-D784-43F1-9450-89286CDDD64E}"/>
                  </a:ext>
                </a:extLst>
              </p:cNvPr>
              <p:cNvSpPr>
                <a:spLocks noEditPoints="1"/>
              </p:cNvSpPr>
              <p:nvPr/>
            </p:nvSpPr>
            <p:spPr bwMode="auto">
              <a:xfrm>
                <a:off x="4483" y="1307"/>
                <a:ext cx="9" cy="59"/>
              </a:xfrm>
              <a:custGeom>
                <a:avLst/>
                <a:gdLst>
                  <a:gd name="T0" fmla="*/ 0 w 150"/>
                  <a:gd name="T1" fmla="*/ 8 h 1083"/>
                  <a:gd name="T2" fmla="*/ 8 w 150"/>
                  <a:gd name="T3" fmla="*/ 0 h 1083"/>
                  <a:gd name="T4" fmla="*/ 142 w 150"/>
                  <a:gd name="T5" fmla="*/ 0 h 1083"/>
                  <a:gd name="T6" fmla="*/ 150 w 150"/>
                  <a:gd name="T7" fmla="*/ 8 h 1083"/>
                  <a:gd name="T8" fmla="*/ 150 w 150"/>
                  <a:gd name="T9" fmla="*/ 1075 h 1083"/>
                  <a:gd name="T10" fmla="*/ 142 w 150"/>
                  <a:gd name="T11" fmla="*/ 1083 h 1083"/>
                  <a:gd name="T12" fmla="*/ 8 w 150"/>
                  <a:gd name="T13" fmla="*/ 1083 h 1083"/>
                  <a:gd name="T14" fmla="*/ 0 w 150"/>
                  <a:gd name="T15" fmla="*/ 1075 h 1083"/>
                  <a:gd name="T16" fmla="*/ 0 w 150"/>
                  <a:gd name="T17" fmla="*/ 8 h 1083"/>
                  <a:gd name="T18" fmla="*/ 16 w 150"/>
                  <a:gd name="T19" fmla="*/ 1075 h 1083"/>
                  <a:gd name="T20" fmla="*/ 8 w 150"/>
                  <a:gd name="T21" fmla="*/ 1067 h 1083"/>
                  <a:gd name="T22" fmla="*/ 142 w 150"/>
                  <a:gd name="T23" fmla="*/ 1067 h 1083"/>
                  <a:gd name="T24" fmla="*/ 134 w 150"/>
                  <a:gd name="T25" fmla="*/ 1075 h 1083"/>
                  <a:gd name="T26" fmla="*/ 134 w 150"/>
                  <a:gd name="T27" fmla="*/ 8 h 1083"/>
                  <a:gd name="T28" fmla="*/ 142 w 150"/>
                  <a:gd name="T29" fmla="*/ 16 h 1083"/>
                  <a:gd name="T30" fmla="*/ 8 w 150"/>
                  <a:gd name="T31" fmla="*/ 16 h 1083"/>
                  <a:gd name="T32" fmla="*/ 16 w 150"/>
                  <a:gd name="T33" fmla="*/ 8 h 1083"/>
                  <a:gd name="T34" fmla="*/ 16 w 150"/>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083">
                    <a:moveTo>
                      <a:pt x="0" y="8"/>
                    </a:moveTo>
                    <a:cubicBezTo>
                      <a:pt x="0" y="4"/>
                      <a:pt x="4" y="0"/>
                      <a:pt x="8" y="0"/>
                    </a:cubicBezTo>
                    <a:lnTo>
                      <a:pt x="142" y="0"/>
                    </a:lnTo>
                    <a:cubicBezTo>
                      <a:pt x="146" y="0"/>
                      <a:pt x="150" y="4"/>
                      <a:pt x="150" y="8"/>
                    </a:cubicBezTo>
                    <a:lnTo>
                      <a:pt x="150" y="1075"/>
                    </a:lnTo>
                    <a:cubicBezTo>
                      <a:pt x="150" y="1079"/>
                      <a:pt x="146" y="1083"/>
                      <a:pt x="142" y="1083"/>
                    </a:cubicBezTo>
                    <a:lnTo>
                      <a:pt x="8" y="1083"/>
                    </a:lnTo>
                    <a:cubicBezTo>
                      <a:pt x="4" y="1083"/>
                      <a:pt x="0" y="1079"/>
                      <a:pt x="0" y="1075"/>
                    </a:cubicBezTo>
                    <a:lnTo>
                      <a:pt x="0" y="8"/>
                    </a:lnTo>
                    <a:close/>
                    <a:moveTo>
                      <a:pt x="16" y="1075"/>
                    </a:moveTo>
                    <a:lnTo>
                      <a:pt x="8" y="1067"/>
                    </a:lnTo>
                    <a:lnTo>
                      <a:pt x="142" y="1067"/>
                    </a:lnTo>
                    <a:lnTo>
                      <a:pt x="134" y="1075"/>
                    </a:lnTo>
                    <a:lnTo>
                      <a:pt x="134" y="8"/>
                    </a:lnTo>
                    <a:lnTo>
                      <a:pt x="142"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Rectangle 181">
                <a:extLst>
                  <a:ext uri="{FF2B5EF4-FFF2-40B4-BE49-F238E27FC236}">
                    <a16:creationId xmlns:a16="http://schemas.microsoft.com/office/drawing/2014/main" id="{7E0E2C5F-CC4C-4D16-A6A6-2B0452329066}"/>
                  </a:ext>
                </a:extLst>
              </p:cNvPr>
              <p:cNvSpPr>
                <a:spLocks noChangeArrowheads="1"/>
              </p:cNvSpPr>
              <p:nvPr/>
            </p:nvSpPr>
            <p:spPr bwMode="auto">
              <a:xfrm>
                <a:off x="451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182">
                <a:extLst>
                  <a:ext uri="{FF2B5EF4-FFF2-40B4-BE49-F238E27FC236}">
                    <a16:creationId xmlns:a16="http://schemas.microsoft.com/office/drawing/2014/main" id="{CF65F962-B3C0-4C7B-A5A9-A9867F5DA541}"/>
                  </a:ext>
                </a:extLst>
              </p:cNvPr>
              <p:cNvSpPr>
                <a:spLocks noEditPoints="1"/>
              </p:cNvSpPr>
              <p:nvPr/>
            </p:nvSpPr>
            <p:spPr bwMode="auto">
              <a:xfrm>
                <a:off x="4515"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Rectangle 183">
                <a:extLst>
                  <a:ext uri="{FF2B5EF4-FFF2-40B4-BE49-F238E27FC236}">
                    <a16:creationId xmlns:a16="http://schemas.microsoft.com/office/drawing/2014/main" id="{D63B50B8-1F1E-4CD4-884E-7E7F6F104934}"/>
                  </a:ext>
                </a:extLst>
              </p:cNvPr>
              <p:cNvSpPr>
                <a:spLocks noChangeArrowheads="1"/>
              </p:cNvSpPr>
              <p:nvPr/>
            </p:nvSpPr>
            <p:spPr bwMode="auto">
              <a:xfrm>
                <a:off x="4544"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184">
                <a:extLst>
                  <a:ext uri="{FF2B5EF4-FFF2-40B4-BE49-F238E27FC236}">
                    <a16:creationId xmlns:a16="http://schemas.microsoft.com/office/drawing/2014/main" id="{D27C22CB-DD1B-4D92-B071-E77CA8F9FA89}"/>
                  </a:ext>
                </a:extLst>
              </p:cNvPr>
              <p:cNvSpPr>
                <a:spLocks noEditPoints="1"/>
              </p:cNvSpPr>
              <p:nvPr/>
            </p:nvSpPr>
            <p:spPr bwMode="auto">
              <a:xfrm>
                <a:off x="4544"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Rectangle 185">
                <a:extLst>
                  <a:ext uri="{FF2B5EF4-FFF2-40B4-BE49-F238E27FC236}">
                    <a16:creationId xmlns:a16="http://schemas.microsoft.com/office/drawing/2014/main" id="{F7077A34-50D1-4CBF-8CCB-46D5DA29D6BA}"/>
                  </a:ext>
                </a:extLst>
              </p:cNvPr>
              <p:cNvSpPr>
                <a:spLocks noChangeArrowheads="1"/>
              </p:cNvSpPr>
              <p:nvPr/>
            </p:nvSpPr>
            <p:spPr bwMode="auto">
              <a:xfrm>
                <a:off x="457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186">
                <a:extLst>
                  <a:ext uri="{FF2B5EF4-FFF2-40B4-BE49-F238E27FC236}">
                    <a16:creationId xmlns:a16="http://schemas.microsoft.com/office/drawing/2014/main" id="{5B92E8E4-4C30-4A18-ADB3-BDAE9E93CAA0}"/>
                  </a:ext>
                </a:extLst>
              </p:cNvPr>
              <p:cNvSpPr>
                <a:spLocks noEditPoints="1"/>
              </p:cNvSpPr>
              <p:nvPr/>
            </p:nvSpPr>
            <p:spPr bwMode="auto">
              <a:xfrm>
                <a:off x="4573" y="1309"/>
                <a:ext cx="4"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Rectangle 187">
                <a:extLst>
                  <a:ext uri="{FF2B5EF4-FFF2-40B4-BE49-F238E27FC236}">
                    <a16:creationId xmlns:a16="http://schemas.microsoft.com/office/drawing/2014/main" id="{3986E9B9-07A5-4846-B813-6DA7C4AA261B}"/>
                  </a:ext>
                </a:extLst>
              </p:cNvPr>
              <p:cNvSpPr>
                <a:spLocks noChangeArrowheads="1"/>
              </p:cNvSpPr>
              <p:nvPr/>
            </p:nvSpPr>
            <p:spPr bwMode="auto">
              <a:xfrm>
                <a:off x="4601"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188">
                <a:extLst>
                  <a:ext uri="{FF2B5EF4-FFF2-40B4-BE49-F238E27FC236}">
                    <a16:creationId xmlns:a16="http://schemas.microsoft.com/office/drawing/2014/main" id="{3C7B4F15-C893-4188-8245-A156E681723A}"/>
                  </a:ext>
                </a:extLst>
              </p:cNvPr>
              <p:cNvSpPr>
                <a:spLocks noEditPoints="1"/>
              </p:cNvSpPr>
              <p:nvPr/>
            </p:nvSpPr>
            <p:spPr bwMode="auto">
              <a:xfrm>
                <a:off x="4601"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Rectangle 189">
                <a:extLst>
                  <a:ext uri="{FF2B5EF4-FFF2-40B4-BE49-F238E27FC236}">
                    <a16:creationId xmlns:a16="http://schemas.microsoft.com/office/drawing/2014/main" id="{096274A8-B3A8-4B33-B1D1-8702729C8A74}"/>
                  </a:ext>
                </a:extLst>
              </p:cNvPr>
              <p:cNvSpPr>
                <a:spLocks noChangeArrowheads="1"/>
              </p:cNvSpPr>
              <p:nvPr/>
            </p:nvSpPr>
            <p:spPr bwMode="auto">
              <a:xfrm>
                <a:off x="4626" y="1308"/>
                <a:ext cx="8"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190">
                <a:extLst>
                  <a:ext uri="{FF2B5EF4-FFF2-40B4-BE49-F238E27FC236}">
                    <a16:creationId xmlns:a16="http://schemas.microsoft.com/office/drawing/2014/main" id="{5E905D3B-A3E9-4532-AEF9-B5247F8230D3}"/>
                  </a:ext>
                </a:extLst>
              </p:cNvPr>
              <p:cNvSpPr>
                <a:spLocks noEditPoints="1"/>
              </p:cNvSpPr>
              <p:nvPr/>
            </p:nvSpPr>
            <p:spPr bwMode="auto">
              <a:xfrm>
                <a:off x="4626" y="1307"/>
                <a:ext cx="8" cy="59"/>
              </a:xfrm>
              <a:custGeom>
                <a:avLst/>
                <a:gdLst>
                  <a:gd name="T0" fmla="*/ 0 w 75"/>
                  <a:gd name="T1" fmla="*/ 4 h 541"/>
                  <a:gd name="T2" fmla="*/ 4 w 75"/>
                  <a:gd name="T3" fmla="*/ 0 h 541"/>
                  <a:gd name="T4" fmla="*/ 71 w 75"/>
                  <a:gd name="T5" fmla="*/ 0 h 541"/>
                  <a:gd name="T6" fmla="*/ 75 w 75"/>
                  <a:gd name="T7" fmla="*/ 4 h 541"/>
                  <a:gd name="T8" fmla="*/ 75 w 75"/>
                  <a:gd name="T9" fmla="*/ 537 h 541"/>
                  <a:gd name="T10" fmla="*/ 71 w 75"/>
                  <a:gd name="T11" fmla="*/ 541 h 541"/>
                  <a:gd name="T12" fmla="*/ 4 w 75"/>
                  <a:gd name="T13" fmla="*/ 541 h 541"/>
                  <a:gd name="T14" fmla="*/ 0 w 75"/>
                  <a:gd name="T15" fmla="*/ 537 h 541"/>
                  <a:gd name="T16" fmla="*/ 0 w 75"/>
                  <a:gd name="T17" fmla="*/ 4 h 541"/>
                  <a:gd name="T18" fmla="*/ 8 w 75"/>
                  <a:gd name="T19" fmla="*/ 537 h 541"/>
                  <a:gd name="T20" fmla="*/ 4 w 75"/>
                  <a:gd name="T21" fmla="*/ 533 h 541"/>
                  <a:gd name="T22" fmla="*/ 71 w 75"/>
                  <a:gd name="T23" fmla="*/ 533 h 541"/>
                  <a:gd name="T24" fmla="*/ 67 w 75"/>
                  <a:gd name="T25" fmla="*/ 537 h 541"/>
                  <a:gd name="T26" fmla="*/ 67 w 75"/>
                  <a:gd name="T27" fmla="*/ 4 h 541"/>
                  <a:gd name="T28" fmla="*/ 71 w 75"/>
                  <a:gd name="T29" fmla="*/ 8 h 541"/>
                  <a:gd name="T30" fmla="*/ 4 w 75"/>
                  <a:gd name="T31" fmla="*/ 8 h 541"/>
                  <a:gd name="T32" fmla="*/ 8 w 75"/>
                  <a:gd name="T33" fmla="*/ 4 h 541"/>
                  <a:gd name="T34" fmla="*/ 8 w 75"/>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541">
                    <a:moveTo>
                      <a:pt x="0" y="4"/>
                    </a:moveTo>
                    <a:cubicBezTo>
                      <a:pt x="0" y="2"/>
                      <a:pt x="2" y="0"/>
                      <a:pt x="4" y="0"/>
                    </a:cubicBezTo>
                    <a:lnTo>
                      <a:pt x="71" y="0"/>
                    </a:lnTo>
                    <a:cubicBezTo>
                      <a:pt x="73" y="0"/>
                      <a:pt x="75" y="2"/>
                      <a:pt x="75" y="4"/>
                    </a:cubicBezTo>
                    <a:lnTo>
                      <a:pt x="75" y="537"/>
                    </a:lnTo>
                    <a:cubicBezTo>
                      <a:pt x="75" y="539"/>
                      <a:pt x="73" y="541"/>
                      <a:pt x="71" y="541"/>
                    </a:cubicBezTo>
                    <a:lnTo>
                      <a:pt x="4" y="541"/>
                    </a:lnTo>
                    <a:cubicBezTo>
                      <a:pt x="2" y="541"/>
                      <a:pt x="0" y="539"/>
                      <a:pt x="0" y="537"/>
                    </a:cubicBezTo>
                    <a:lnTo>
                      <a:pt x="0" y="4"/>
                    </a:lnTo>
                    <a:close/>
                    <a:moveTo>
                      <a:pt x="8" y="537"/>
                    </a:moveTo>
                    <a:lnTo>
                      <a:pt x="4" y="533"/>
                    </a:lnTo>
                    <a:lnTo>
                      <a:pt x="71" y="533"/>
                    </a:lnTo>
                    <a:lnTo>
                      <a:pt x="67" y="537"/>
                    </a:lnTo>
                    <a:lnTo>
                      <a:pt x="67" y="4"/>
                    </a:lnTo>
                    <a:lnTo>
                      <a:pt x="71"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Rectangle 191">
                <a:extLst>
                  <a:ext uri="{FF2B5EF4-FFF2-40B4-BE49-F238E27FC236}">
                    <a16:creationId xmlns:a16="http://schemas.microsoft.com/office/drawing/2014/main" id="{4400C6D0-941C-4467-B58B-BD914962091E}"/>
                  </a:ext>
                </a:extLst>
              </p:cNvPr>
              <p:cNvSpPr>
                <a:spLocks noChangeArrowheads="1"/>
              </p:cNvSpPr>
              <p:nvPr/>
            </p:nvSpPr>
            <p:spPr bwMode="auto">
              <a:xfrm>
                <a:off x="4659"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192">
                <a:extLst>
                  <a:ext uri="{FF2B5EF4-FFF2-40B4-BE49-F238E27FC236}">
                    <a16:creationId xmlns:a16="http://schemas.microsoft.com/office/drawing/2014/main" id="{EAE3EFFF-31D1-47B4-84CA-4DD96265B217}"/>
                  </a:ext>
                </a:extLst>
              </p:cNvPr>
              <p:cNvSpPr>
                <a:spLocks noEditPoints="1"/>
              </p:cNvSpPr>
              <p:nvPr/>
            </p:nvSpPr>
            <p:spPr bwMode="auto">
              <a:xfrm>
                <a:off x="4658" y="1309"/>
                <a:ext cx="5"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Rectangle 193">
                <a:extLst>
                  <a:ext uri="{FF2B5EF4-FFF2-40B4-BE49-F238E27FC236}">
                    <a16:creationId xmlns:a16="http://schemas.microsoft.com/office/drawing/2014/main" id="{FD036F24-8436-482A-9AAB-F39663BEC6B5}"/>
                  </a:ext>
                </a:extLst>
              </p:cNvPr>
              <p:cNvSpPr>
                <a:spLocks noChangeArrowheads="1"/>
              </p:cNvSpPr>
              <p:nvPr/>
            </p:nvSpPr>
            <p:spPr bwMode="auto">
              <a:xfrm>
                <a:off x="4687"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194">
                <a:extLst>
                  <a:ext uri="{FF2B5EF4-FFF2-40B4-BE49-F238E27FC236}">
                    <a16:creationId xmlns:a16="http://schemas.microsoft.com/office/drawing/2014/main" id="{A695DD6B-A4C6-4FAB-A4B4-DC0D1EC922E6}"/>
                  </a:ext>
                </a:extLst>
              </p:cNvPr>
              <p:cNvSpPr>
                <a:spLocks noEditPoints="1"/>
              </p:cNvSpPr>
              <p:nvPr/>
            </p:nvSpPr>
            <p:spPr bwMode="auto">
              <a:xfrm>
                <a:off x="4686" y="1309"/>
                <a:ext cx="5"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Rectangle 195">
                <a:extLst>
                  <a:ext uri="{FF2B5EF4-FFF2-40B4-BE49-F238E27FC236}">
                    <a16:creationId xmlns:a16="http://schemas.microsoft.com/office/drawing/2014/main" id="{99C4B53B-5549-4F89-AFFD-2211B178242C}"/>
                  </a:ext>
                </a:extLst>
              </p:cNvPr>
              <p:cNvSpPr>
                <a:spLocks noChangeArrowheads="1"/>
              </p:cNvSpPr>
              <p:nvPr/>
            </p:nvSpPr>
            <p:spPr bwMode="auto">
              <a:xfrm>
                <a:off x="471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196">
                <a:extLst>
                  <a:ext uri="{FF2B5EF4-FFF2-40B4-BE49-F238E27FC236}">
                    <a16:creationId xmlns:a16="http://schemas.microsoft.com/office/drawing/2014/main" id="{6F1EF74D-FB21-49DF-931A-EB2D4F49D05E}"/>
                  </a:ext>
                </a:extLst>
              </p:cNvPr>
              <p:cNvSpPr>
                <a:spLocks noEditPoints="1"/>
              </p:cNvSpPr>
              <p:nvPr/>
            </p:nvSpPr>
            <p:spPr bwMode="auto">
              <a:xfrm>
                <a:off x="4715"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Rectangle 197">
                <a:extLst>
                  <a:ext uri="{FF2B5EF4-FFF2-40B4-BE49-F238E27FC236}">
                    <a16:creationId xmlns:a16="http://schemas.microsoft.com/office/drawing/2014/main" id="{01A5C98E-B0DA-4858-9193-180006D0A12E}"/>
                  </a:ext>
                </a:extLst>
              </p:cNvPr>
              <p:cNvSpPr>
                <a:spLocks noChangeArrowheads="1"/>
              </p:cNvSpPr>
              <p:nvPr/>
            </p:nvSpPr>
            <p:spPr bwMode="auto">
              <a:xfrm>
                <a:off x="4744"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198">
                <a:extLst>
                  <a:ext uri="{FF2B5EF4-FFF2-40B4-BE49-F238E27FC236}">
                    <a16:creationId xmlns:a16="http://schemas.microsoft.com/office/drawing/2014/main" id="{35EC2C79-9A93-4D56-84D0-31EC400D39F6}"/>
                  </a:ext>
                </a:extLst>
              </p:cNvPr>
              <p:cNvSpPr>
                <a:spLocks noEditPoints="1"/>
              </p:cNvSpPr>
              <p:nvPr/>
            </p:nvSpPr>
            <p:spPr bwMode="auto">
              <a:xfrm>
                <a:off x="4744"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Rectangle 199">
                <a:extLst>
                  <a:ext uri="{FF2B5EF4-FFF2-40B4-BE49-F238E27FC236}">
                    <a16:creationId xmlns:a16="http://schemas.microsoft.com/office/drawing/2014/main" id="{1F0C01BC-8BF9-47A2-B67A-985B2A5D3959}"/>
                  </a:ext>
                </a:extLst>
              </p:cNvPr>
              <p:cNvSpPr>
                <a:spLocks noChangeArrowheads="1"/>
              </p:cNvSpPr>
              <p:nvPr/>
            </p:nvSpPr>
            <p:spPr bwMode="auto">
              <a:xfrm>
                <a:off x="4769"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200">
                <a:extLst>
                  <a:ext uri="{FF2B5EF4-FFF2-40B4-BE49-F238E27FC236}">
                    <a16:creationId xmlns:a16="http://schemas.microsoft.com/office/drawing/2014/main" id="{67DB23F2-A3EB-4B45-AE45-320DF3BE3A51}"/>
                  </a:ext>
                </a:extLst>
              </p:cNvPr>
              <p:cNvSpPr>
                <a:spLocks noEditPoints="1"/>
              </p:cNvSpPr>
              <p:nvPr/>
            </p:nvSpPr>
            <p:spPr bwMode="auto">
              <a:xfrm>
                <a:off x="4768" y="1307"/>
                <a:ext cx="8" cy="59"/>
              </a:xfrm>
              <a:custGeom>
                <a:avLst/>
                <a:gdLst>
                  <a:gd name="T0" fmla="*/ 0 w 74"/>
                  <a:gd name="T1" fmla="*/ 4 h 541"/>
                  <a:gd name="T2" fmla="*/ 4 w 74"/>
                  <a:gd name="T3" fmla="*/ 0 h 541"/>
                  <a:gd name="T4" fmla="*/ 70 w 74"/>
                  <a:gd name="T5" fmla="*/ 0 h 541"/>
                  <a:gd name="T6" fmla="*/ 74 w 74"/>
                  <a:gd name="T7" fmla="*/ 4 h 541"/>
                  <a:gd name="T8" fmla="*/ 74 w 74"/>
                  <a:gd name="T9" fmla="*/ 537 h 541"/>
                  <a:gd name="T10" fmla="*/ 70 w 74"/>
                  <a:gd name="T11" fmla="*/ 541 h 541"/>
                  <a:gd name="T12" fmla="*/ 4 w 74"/>
                  <a:gd name="T13" fmla="*/ 541 h 541"/>
                  <a:gd name="T14" fmla="*/ 0 w 74"/>
                  <a:gd name="T15" fmla="*/ 537 h 541"/>
                  <a:gd name="T16" fmla="*/ 0 w 74"/>
                  <a:gd name="T17" fmla="*/ 4 h 541"/>
                  <a:gd name="T18" fmla="*/ 8 w 74"/>
                  <a:gd name="T19" fmla="*/ 537 h 541"/>
                  <a:gd name="T20" fmla="*/ 4 w 74"/>
                  <a:gd name="T21" fmla="*/ 533 h 541"/>
                  <a:gd name="T22" fmla="*/ 70 w 74"/>
                  <a:gd name="T23" fmla="*/ 533 h 541"/>
                  <a:gd name="T24" fmla="*/ 66 w 74"/>
                  <a:gd name="T25" fmla="*/ 537 h 541"/>
                  <a:gd name="T26" fmla="*/ 66 w 74"/>
                  <a:gd name="T27" fmla="*/ 4 h 541"/>
                  <a:gd name="T28" fmla="*/ 70 w 74"/>
                  <a:gd name="T29" fmla="*/ 8 h 541"/>
                  <a:gd name="T30" fmla="*/ 4 w 74"/>
                  <a:gd name="T31" fmla="*/ 8 h 541"/>
                  <a:gd name="T32" fmla="*/ 8 w 74"/>
                  <a:gd name="T33" fmla="*/ 4 h 541"/>
                  <a:gd name="T34" fmla="*/ 8 w 74"/>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541">
                    <a:moveTo>
                      <a:pt x="0" y="4"/>
                    </a:moveTo>
                    <a:cubicBezTo>
                      <a:pt x="0" y="2"/>
                      <a:pt x="2" y="0"/>
                      <a:pt x="4" y="0"/>
                    </a:cubicBezTo>
                    <a:lnTo>
                      <a:pt x="70" y="0"/>
                    </a:lnTo>
                    <a:cubicBezTo>
                      <a:pt x="73" y="0"/>
                      <a:pt x="74" y="2"/>
                      <a:pt x="74" y="4"/>
                    </a:cubicBezTo>
                    <a:lnTo>
                      <a:pt x="74" y="537"/>
                    </a:lnTo>
                    <a:cubicBezTo>
                      <a:pt x="74" y="539"/>
                      <a:pt x="73" y="541"/>
                      <a:pt x="70" y="541"/>
                    </a:cubicBezTo>
                    <a:lnTo>
                      <a:pt x="4" y="541"/>
                    </a:lnTo>
                    <a:cubicBezTo>
                      <a:pt x="2" y="541"/>
                      <a:pt x="0" y="539"/>
                      <a:pt x="0" y="537"/>
                    </a:cubicBezTo>
                    <a:lnTo>
                      <a:pt x="0" y="4"/>
                    </a:lnTo>
                    <a:close/>
                    <a:moveTo>
                      <a:pt x="8" y="537"/>
                    </a:moveTo>
                    <a:lnTo>
                      <a:pt x="4" y="533"/>
                    </a:lnTo>
                    <a:lnTo>
                      <a:pt x="70" y="533"/>
                    </a:lnTo>
                    <a:lnTo>
                      <a:pt x="66" y="537"/>
                    </a:lnTo>
                    <a:lnTo>
                      <a:pt x="66" y="4"/>
                    </a:lnTo>
                    <a:lnTo>
                      <a:pt x="70"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Rectangle 201">
                <a:extLst>
                  <a:ext uri="{FF2B5EF4-FFF2-40B4-BE49-F238E27FC236}">
                    <a16:creationId xmlns:a16="http://schemas.microsoft.com/office/drawing/2014/main" id="{E4241857-9328-4FBD-A580-9034FED6A49E}"/>
                  </a:ext>
                </a:extLst>
              </p:cNvPr>
              <p:cNvSpPr>
                <a:spLocks noChangeArrowheads="1"/>
              </p:cNvSpPr>
              <p:nvPr/>
            </p:nvSpPr>
            <p:spPr bwMode="auto">
              <a:xfrm>
                <a:off x="4801"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202">
                <a:extLst>
                  <a:ext uri="{FF2B5EF4-FFF2-40B4-BE49-F238E27FC236}">
                    <a16:creationId xmlns:a16="http://schemas.microsoft.com/office/drawing/2014/main" id="{7F0861E7-A63A-4E71-A184-F0FD6C5BB859}"/>
                  </a:ext>
                </a:extLst>
              </p:cNvPr>
              <p:cNvSpPr>
                <a:spLocks noEditPoints="1"/>
              </p:cNvSpPr>
              <p:nvPr/>
            </p:nvSpPr>
            <p:spPr bwMode="auto">
              <a:xfrm>
                <a:off x="4801"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Rectangle 203">
                <a:extLst>
                  <a:ext uri="{FF2B5EF4-FFF2-40B4-BE49-F238E27FC236}">
                    <a16:creationId xmlns:a16="http://schemas.microsoft.com/office/drawing/2014/main" id="{49FA2147-AA87-47D4-BD22-2F196CF490E2}"/>
                  </a:ext>
                </a:extLst>
              </p:cNvPr>
              <p:cNvSpPr>
                <a:spLocks noChangeArrowheads="1"/>
              </p:cNvSpPr>
              <p:nvPr/>
            </p:nvSpPr>
            <p:spPr bwMode="auto">
              <a:xfrm>
                <a:off x="4830"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204">
                <a:extLst>
                  <a:ext uri="{FF2B5EF4-FFF2-40B4-BE49-F238E27FC236}">
                    <a16:creationId xmlns:a16="http://schemas.microsoft.com/office/drawing/2014/main" id="{843F127E-A310-48DB-84BF-31516DC2E69B}"/>
                  </a:ext>
                </a:extLst>
              </p:cNvPr>
              <p:cNvSpPr>
                <a:spLocks noEditPoints="1"/>
              </p:cNvSpPr>
              <p:nvPr/>
            </p:nvSpPr>
            <p:spPr bwMode="auto">
              <a:xfrm>
                <a:off x="4829" y="1309"/>
                <a:ext cx="5"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Rectangle 206">
              <a:extLst>
                <a:ext uri="{FF2B5EF4-FFF2-40B4-BE49-F238E27FC236}">
                  <a16:creationId xmlns:a16="http://schemas.microsoft.com/office/drawing/2014/main" id="{DF60AEDE-6FA9-4D5A-81ED-95F4E29417CD}"/>
                </a:ext>
              </a:extLst>
            </p:cNvPr>
            <p:cNvSpPr>
              <a:spLocks noChangeArrowheads="1"/>
            </p:cNvSpPr>
            <p:nvPr/>
          </p:nvSpPr>
          <p:spPr bwMode="auto">
            <a:xfrm>
              <a:off x="4858"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07">
              <a:extLst>
                <a:ext uri="{FF2B5EF4-FFF2-40B4-BE49-F238E27FC236}">
                  <a16:creationId xmlns:a16="http://schemas.microsoft.com/office/drawing/2014/main" id="{105BC814-54DB-4ABE-B448-7B6658A9156D}"/>
                </a:ext>
              </a:extLst>
            </p:cNvPr>
            <p:cNvSpPr>
              <a:spLocks noEditPoints="1"/>
            </p:cNvSpPr>
            <p:nvPr/>
          </p:nvSpPr>
          <p:spPr bwMode="auto">
            <a:xfrm>
              <a:off x="4857" y="1309"/>
              <a:ext cx="5"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208">
              <a:extLst>
                <a:ext uri="{FF2B5EF4-FFF2-40B4-BE49-F238E27FC236}">
                  <a16:creationId xmlns:a16="http://schemas.microsoft.com/office/drawing/2014/main" id="{97174496-A9E6-4CB2-BF44-F631EC476589}"/>
                </a:ext>
              </a:extLst>
            </p:cNvPr>
            <p:cNvSpPr>
              <a:spLocks noChangeArrowheads="1"/>
            </p:cNvSpPr>
            <p:nvPr/>
          </p:nvSpPr>
          <p:spPr bwMode="auto">
            <a:xfrm>
              <a:off x="4887"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9">
              <a:extLst>
                <a:ext uri="{FF2B5EF4-FFF2-40B4-BE49-F238E27FC236}">
                  <a16:creationId xmlns:a16="http://schemas.microsoft.com/office/drawing/2014/main" id="{EA5FB293-83B7-47AE-84F4-619E6404DF6A}"/>
                </a:ext>
              </a:extLst>
            </p:cNvPr>
            <p:cNvSpPr>
              <a:spLocks noEditPoints="1"/>
            </p:cNvSpPr>
            <p:nvPr/>
          </p:nvSpPr>
          <p:spPr bwMode="auto">
            <a:xfrm>
              <a:off x="4886" y="1309"/>
              <a:ext cx="5"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210">
              <a:extLst>
                <a:ext uri="{FF2B5EF4-FFF2-40B4-BE49-F238E27FC236}">
                  <a16:creationId xmlns:a16="http://schemas.microsoft.com/office/drawing/2014/main" id="{DC54DB96-2825-4296-B93D-FAFC73D13CBB}"/>
                </a:ext>
              </a:extLst>
            </p:cNvPr>
            <p:cNvSpPr>
              <a:spLocks noChangeArrowheads="1"/>
            </p:cNvSpPr>
            <p:nvPr/>
          </p:nvSpPr>
          <p:spPr bwMode="auto">
            <a:xfrm>
              <a:off x="4912"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1">
              <a:extLst>
                <a:ext uri="{FF2B5EF4-FFF2-40B4-BE49-F238E27FC236}">
                  <a16:creationId xmlns:a16="http://schemas.microsoft.com/office/drawing/2014/main" id="{C22BEEF7-7B66-4221-9142-D0C55E03CAF6}"/>
                </a:ext>
              </a:extLst>
            </p:cNvPr>
            <p:cNvSpPr>
              <a:spLocks noEditPoints="1"/>
            </p:cNvSpPr>
            <p:nvPr/>
          </p:nvSpPr>
          <p:spPr bwMode="auto">
            <a:xfrm>
              <a:off x="4911" y="1307"/>
              <a:ext cx="8" cy="59"/>
            </a:xfrm>
            <a:custGeom>
              <a:avLst/>
              <a:gdLst>
                <a:gd name="T0" fmla="*/ 0 w 74"/>
                <a:gd name="T1" fmla="*/ 4 h 541"/>
                <a:gd name="T2" fmla="*/ 4 w 74"/>
                <a:gd name="T3" fmla="*/ 0 h 541"/>
                <a:gd name="T4" fmla="*/ 70 w 74"/>
                <a:gd name="T5" fmla="*/ 0 h 541"/>
                <a:gd name="T6" fmla="*/ 74 w 74"/>
                <a:gd name="T7" fmla="*/ 4 h 541"/>
                <a:gd name="T8" fmla="*/ 74 w 74"/>
                <a:gd name="T9" fmla="*/ 537 h 541"/>
                <a:gd name="T10" fmla="*/ 70 w 74"/>
                <a:gd name="T11" fmla="*/ 541 h 541"/>
                <a:gd name="T12" fmla="*/ 4 w 74"/>
                <a:gd name="T13" fmla="*/ 541 h 541"/>
                <a:gd name="T14" fmla="*/ 0 w 74"/>
                <a:gd name="T15" fmla="*/ 537 h 541"/>
                <a:gd name="T16" fmla="*/ 0 w 74"/>
                <a:gd name="T17" fmla="*/ 4 h 541"/>
                <a:gd name="T18" fmla="*/ 8 w 74"/>
                <a:gd name="T19" fmla="*/ 537 h 541"/>
                <a:gd name="T20" fmla="*/ 4 w 74"/>
                <a:gd name="T21" fmla="*/ 533 h 541"/>
                <a:gd name="T22" fmla="*/ 70 w 74"/>
                <a:gd name="T23" fmla="*/ 533 h 541"/>
                <a:gd name="T24" fmla="*/ 66 w 74"/>
                <a:gd name="T25" fmla="*/ 537 h 541"/>
                <a:gd name="T26" fmla="*/ 66 w 74"/>
                <a:gd name="T27" fmla="*/ 4 h 541"/>
                <a:gd name="T28" fmla="*/ 70 w 74"/>
                <a:gd name="T29" fmla="*/ 8 h 541"/>
                <a:gd name="T30" fmla="*/ 4 w 74"/>
                <a:gd name="T31" fmla="*/ 8 h 541"/>
                <a:gd name="T32" fmla="*/ 8 w 74"/>
                <a:gd name="T33" fmla="*/ 4 h 541"/>
                <a:gd name="T34" fmla="*/ 8 w 74"/>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541">
                  <a:moveTo>
                    <a:pt x="0" y="4"/>
                  </a:moveTo>
                  <a:cubicBezTo>
                    <a:pt x="0" y="2"/>
                    <a:pt x="2" y="0"/>
                    <a:pt x="4" y="0"/>
                  </a:cubicBezTo>
                  <a:lnTo>
                    <a:pt x="70" y="0"/>
                  </a:lnTo>
                  <a:cubicBezTo>
                    <a:pt x="73" y="0"/>
                    <a:pt x="74" y="2"/>
                    <a:pt x="74" y="4"/>
                  </a:cubicBezTo>
                  <a:lnTo>
                    <a:pt x="74" y="537"/>
                  </a:lnTo>
                  <a:cubicBezTo>
                    <a:pt x="74" y="539"/>
                    <a:pt x="73" y="541"/>
                    <a:pt x="70" y="541"/>
                  </a:cubicBezTo>
                  <a:lnTo>
                    <a:pt x="4" y="541"/>
                  </a:lnTo>
                  <a:cubicBezTo>
                    <a:pt x="2" y="541"/>
                    <a:pt x="0" y="539"/>
                    <a:pt x="0" y="537"/>
                  </a:cubicBezTo>
                  <a:lnTo>
                    <a:pt x="0" y="4"/>
                  </a:lnTo>
                  <a:close/>
                  <a:moveTo>
                    <a:pt x="8" y="537"/>
                  </a:moveTo>
                  <a:lnTo>
                    <a:pt x="4" y="533"/>
                  </a:lnTo>
                  <a:lnTo>
                    <a:pt x="70" y="533"/>
                  </a:lnTo>
                  <a:lnTo>
                    <a:pt x="66" y="537"/>
                  </a:lnTo>
                  <a:lnTo>
                    <a:pt x="66" y="4"/>
                  </a:lnTo>
                  <a:lnTo>
                    <a:pt x="70"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212">
              <a:extLst>
                <a:ext uri="{FF2B5EF4-FFF2-40B4-BE49-F238E27FC236}">
                  <a16:creationId xmlns:a16="http://schemas.microsoft.com/office/drawing/2014/main" id="{FFF8FB1C-1CF1-49F7-9DE1-A81C8CD4EF1F}"/>
                </a:ext>
              </a:extLst>
            </p:cNvPr>
            <p:cNvSpPr>
              <a:spLocks noChangeArrowheads="1"/>
            </p:cNvSpPr>
            <p:nvPr/>
          </p:nvSpPr>
          <p:spPr bwMode="auto">
            <a:xfrm>
              <a:off x="494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3">
              <a:extLst>
                <a:ext uri="{FF2B5EF4-FFF2-40B4-BE49-F238E27FC236}">
                  <a16:creationId xmlns:a16="http://schemas.microsoft.com/office/drawing/2014/main" id="{B5C84DE6-BA52-40B4-B517-B524C95534E7}"/>
                </a:ext>
              </a:extLst>
            </p:cNvPr>
            <p:cNvSpPr>
              <a:spLocks noEditPoints="1"/>
            </p:cNvSpPr>
            <p:nvPr/>
          </p:nvSpPr>
          <p:spPr bwMode="auto">
            <a:xfrm>
              <a:off x="4943" y="1309"/>
              <a:ext cx="4"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14">
              <a:extLst>
                <a:ext uri="{FF2B5EF4-FFF2-40B4-BE49-F238E27FC236}">
                  <a16:creationId xmlns:a16="http://schemas.microsoft.com/office/drawing/2014/main" id="{8F77C4EF-FC8B-4692-8669-F9B7F631A583}"/>
                </a:ext>
              </a:extLst>
            </p:cNvPr>
            <p:cNvSpPr>
              <a:spLocks noChangeArrowheads="1"/>
            </p:cNvSpPr>
            <p:nvPr/>
          </p:nvSpPr>
          <p:spPr bwMode="auto">
            <a:xfrm>
              <a:off x="4972"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5">
              <a:extLst>
                <a:ext uri="{FF2B5EF4-FFF2-40B4-BE49-F238E27FC236}">
                  <a16:creationId xmlns:a16="http://schemas.microsoft.com/office/drawing/2014/main" id="{8A06D575-10F9-42C0-9A80-12B07061530E}"/>
                </a:ext>
              </a:extLst>
            </p:cNvPr>
            <p:cNvSpPr>
              <a:spLocks noEditPoints="1"/>
            </p:cNvSpPr>
            <p:nvPr/>
          </p:nvSpPr>
          <p:spPr bwMode="auto">
            <a:xfrm>
              <a:off x="4972"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216">
              <a:extLst>
                <a:ext uri="{FF2B5EF4-FFF2-40B4-BE49-F238E27FC236}">
                  <a16:creationId xmlns:a16="http://schemas.microsoft.com/office/drawing/2014/main" id="{8126326E-9601-411D-AC68-CBA47022F7C3}"/>
                </a:ext>
              </a:extLst>
            </p:cNvPr>
            <p:cNvSpPr>
              <a:spLocks noChangeArrowheads="1"/>
            </p:cNvSpPr>
            <p:nvPr/>
          </p:nvSpPr>
          <p:spPr bwMode="auto">
            <a:xfrm>
              <a:off x="5001"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7">
              <a:extLst>
                <a:ext uri="{FF2B5EF4-FFF2-40B4-BE49-F238E27FC236}">
                  <a16:creationId xmlns:a16="http://schemas.microsoft.com/office/drawing/2014/main" id="{21756022-CD57-46C9-A113-0C2E6D71F908}"/>
                </a:ext>
              </a:extLst>
            </p:cNvPr>
            <p:cNvSpPr>
              <a:spLocks noEditPoints="1"/>
            </p:cNvSpPr>
            <p:nvPr/>
          </p:nvSpPr>
          <p:spPr bwMode="auto">
            <a:xfrm>
              <a:off x="5001"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18">
              <a:extLst>
                <a:ext uri="{FF2B5EF4-FFF2-40B4-BE49-F238E27FC236}">
                  <a16:creationId xmlns:a16="http://schemas.microsoft.com/office/drawing/2014/main" id="{3DA14D8F-DBD1-4C3E-AA37-3CB9FD2A4F01}"/>
                </a:ext>
              </a:extLst>
            </p:cNvPr>
            <p:cNvSpPr>
              <a:spLocks noChangeArrowheads="1"/>
            </p:cNvSpPr>
            <p:nvPr/>
          </p:nvSpPr>
          <p:spPr bwMode="auto">
            <a:xfrm>
              <a:off x="5029"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9">
              <a:extLst>
                <a:ext uri="{FF2B5EF4-FFF2-40B4-BE49-F238E27FC236}">
                  <a16:creationId xmlns:a16="http://schemas.microsoft.com/office/drawing/2014/main" id="{803B7865-4978-4A60-9E28-6500BDB9FE93}"/>
                </a:ext>
              </a:extLst>
            </p:cNvPr>
            <p:cNvSpPr>
              <a:spLocks noEditPoints="1"/>
            </p:cNvSpPr>
            <p:nvPr/>
          </p:nvSpPr>
          <p:spPr bwMode="auto">
            <a:xfrm>
              <a:off x="5029"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220">
              <a:extLst>
                <a:ext uri="{FF2B5EF4-FFF2-40B4-BE49-F238E27FC236}">
                  <a16:creationId xmlns:a16="http://schemas.microsoft.com/office/drawing/2014/main" id="{5F375DB8-A508-42EF-A248-332759469679}"/>
                </a:ext>
              </a:extLst>
            </p:cNvPr>
            <p:cNvSpPr>
              <a:spLocks noChangeArrowheads="1"/>
            </p:cNvSpPr>
            <p:nvPr/>
          </p:nvSpPr>
          <p:spPr bwMode="auto">
            <a:xfrm>
              <a:off x="5054"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21">
              <a:extLst>
                <a:ext uri="{FF2B5EF4-FFF2-40B4-BE49-F238E27FC236}">
                  <a16:creationId xmlns:a16="http://schemas.microsoft.com/office/drawing/2014/main" id="{F8162892-1F05-4B22-834E-7D9D68F5AC13}"/>
                </a:ext>
              </a:extLst>
            </p:cNvPr>
            <p:cNvSpPr>
              <a:spLocks noEditPoints="1"/>
            </p:cNvSpPr>
            <p:nvPr/>
          </p:nvSpPr>
          <p:spPr bwMode="auto">
            <a:xfrm>
              <a:off x="5054" y="1307"/>
              <a:ext cx="8" cy="59"/>
            </a:xfrm>
            <a:custGeom>
              <a:avLst/>
              <a:gdLst>
                <a:gd name="T0" fmla="*/ 0 w 75"/>
                <a:gd name="T1" fmla="*/ 4 h 541"/>
                <a:gd name="T2" fmla="*/ 4 w 75"/>
                <a:gd name="T3" fmla="*/ 0 h 541"/>
                <a:gd name="T4" fmla="*/ 71 w 75"/>
                <a:gd name="T5" fmla="*/ 0 h 541"/>
                <a:gd name="T6" fmla="*/ 75 w 75"/>
                <a:gd name="T7" fmla="*/ 4 h 541"/>
                <a:gd name="T8" fmla="*/ 75 w 75"/>
                <a:gd name="T9" fmla="*/ 537 h 541"/>
                <a:gd name="T10" fmla="*/ 71 w 75"/>
                <a:gd name="T11" fmla="*/ 541 h 541"/>
                <a:gd name="T12" fmla="*/ 4 w 75"/>
                <a:gd name="T13" fmla="*/ 541 h 541"/>
                <a:gd name="T14" fmla="*/ 0 w 75"/>
                <a:gd name="T15" fmla="*/ 537 h 541"/>
                <a:gd name="T16" fmla="*/ 0 w 75"/>
                <a:gd name="T17" fmla="*/ 4 h 541"/>
                <a:gd name="T18" fmla="*/ 8 w 75"/>
                <a:gd name="T19" fmla="*/ 537 h 541"/>
                <a:gd name="T20" fmla="*/ 4 w 75"/>
                <a:gd name="T21" fmla="*/ 533 h 541"/>
                <a:gd name="T22" fmla="*/ 71 w 75"/>
                <a:gd name="T23" fmla="*/ 533 h 541"/>
                <a:gd name="T24" fmla="*/ 67 w 75"/>
                <a:gd name="T25" fmla="*/ 537 h 541"/>
                <a:gd name="T26" fmla="*/ 67 w 75"/>
                <a:gd name="T27" fmla="*/ 4 h 541"/>
                <a:gd name="T28" fmla="*/ 71 w 75"/>
                <a:gd name="T29" fmla="*/ 8 h 541"/>
                <a:gd name="T30" fmla="*/ 4 w 75"/>
                <a:gd name="T31" fmla="*/ 8 h 541"/>
                <a:gd name="T32" fmla="*/ 8 w 75"/>
                <a:gd name="T33" fmla="*/ 4 h 541"/>
                <a:gd name="T34" fmla="*/ 8 w 75"/>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541">
                  <a:moveTo>
                    <a:pt x="0" y="4"/>
                  </a:moveTo>
                  <a:cubicBezTo>
                    <a:pt x="0" y="2"/>
                    <a:pt x="2" y="0"/>
                    <a:pt x="4" y="0"/>
                  </a:cubicBezTo>
                  <a:lnTo>
                    <a:pt x="71" y="0"/>
                  </a:lnTo>
                  <a:cubicBezTo>
                    <a:pt x="73" y="0"/>
                    <a:pt x="75" y="2"/>
                    <a:pt x="75" y="4"/>
                  </a:cubicBezTo>
                  <a:lnTo>
                    <a:pt x="75" y="537"/>
                  </a:lnTo>
                  <a:cubicBezTo>
                    <a:pt x="75" y="539"/>
                    <a:pt x="73" y="541"/>
                    <a:pt x="71" y="541"/>
                  </a:cubicBezTo>
                  <a:lnTo>
                    <a:pt x="4" y="541"/>
                  </a:lnTo>
                  <a:cubicBezTo>
                    <a:pt x="2" y="541"/>
                    <a:pt x="0" y="539"/>
                    <a:pt x="0" y="537"/>
                  </a:cubicBezTo>
                  <a:lnTo>
                    <a:pt x="0" y="4"/>
                  </a:lnTo>
                  <a:close/>
                  <a:moveTo>
                    <a:pt x="8" y="537"/>
                  </a:moveTo>
                  <a:lnTo>
                    <a:pt x="4" y="533"/>
                  </a:lnTo>
                  <a:lnTo>
                    <a:pt x="71" y="533"/>
                  </a:lnTo>
                  <a:lnTo>
                    <a:pt x="67" y="537"/>
                  </a:lnTo>
                  <a:lnTo>
                    <a:pt x="67" y="4"/>
                  </a:lnTo>
                  <a:lnTo>
                    <a:pt x="71"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22">
              <a:extLst>
                <a:ext uri="{FF2B5EF4-FFF2-40B4-BE49-F238E27FC236}">
                  <a16:creationId xmlns:a16="http://schemas.microsoft.com/office/drawing/2014/main" id="{D2A97D17-457B-4199-97E7-5C11D95A8E8C}"/>
                </a:ext>
              </a:extLst>
            </p:cNvPr>
            <p:cNvSpPr>
              <a:spLocks noChangeArrowheads="1"/>
            </p:cNvSpPr>
            <p:nvPr/>
          </p:nvSpPr>
          <p:spPr bwMode="auto">
            <a:xfrm>
              <a:off x="5087" y="1309"/>
              <a:ext cx="2"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3">
              <a:extLst>
                <a:ext uri="{FF2B5EF4-FFF2-40B4-BE49-F238E27FC236}">
                  <a16:creationId xmlns:a16="http://schemas.microsoft.com/office/drawing/2014/main" id="{21C4F096-54D5-46DE-AB52-DB292C22E781}"/>
                </a:ext>
              </a:extLst>
            </p:cNvPr>
            <p:cNvSpPr>
              <a:spLocks noEditPoints="1"/>
            </p:cNvSpPr>
            <p:nvPr/>
          </p:nvSpPr>
          <p:spPr bwMode="auto">
            <a:xfrm>
              <a:off x="5086" y="1309"/>
              <a:ext cx="4" cy="59"/>
            </a:xfrm>
            <a:custGeom>
              <a:avLst/>
              <a:gdLst>
                <a:gd name="T0" fmla="*/ 0 w 33"/>
                <a:gd name="T1" fmla="*/ 4 h 542"/>
                <a:gd name="T2" fmla="*/ 4 w 33"/>
                <a:gd name="T3" fmla="*/ 0 h 542"/>
                <a:gd name="T4" fmla="*/ 29 w 33"/>
                <a:gd name="T5" fmla="*/ 0 h 542"/>
                <a:gd name="T6" fmla="*/ 33 w 33"/>
                <a:gd name="T7" fmla="*/ 4 h 542"/>
                <a:gd name="T8" fmla="*/ 33 w 33"/>
                <a:gd name="T9" fmla="*/ 538 h 542"/>
                <a:gd name="T10" fmla="*/ 29 w 33"/>
                <a:gd name="T11" fmla="*/ 542 h 542"/>
                <a:gd name="T12" fmla="*/ 4 w 33"/>
                <a:gd name="T13" fmla="*/ 542 h 542"/>
                <a:gd name="T14" fmla="*/ 0 w 33"/>
                <a:gd name="T15" fmla="*/ 538 h 542"/>
                <a:gd name="T16" fmla="*/ 0 w 33"/>
                <a:gd name="T17" fmla="*/ 4 h 542"/>
                <a:gd name="T18" fmla="*/ 8 w 33"/>
                <a:gd name="T19" fmla="*/ 538 h 542"/>
                <a:gd name="T20" fmla="*/ 4 w 33"/>
                <a:gd name="T21" fmla="*/ 534 h 542"/>
                <a:gd name="T22" fmla="*/ 29 w 33"/>
                <a:gd name="T23" fmla="*/ 534 h 542"/>
                <a:gd name="T24" fmla="*/ 25 w 33"/>
                <a:gd name="T25" fmla="*/ 538 h 542"/>
                <a:gd name="T26" fmla="*/ 25 w 33"/>
                <a:gd name="T27" fmla="*/ 4 h 542"/>
                <a:gd name="T28" fmla="*/ 29 w 33"/>
                <a:gd name="T29" fmla="*/ 8 h 542"/>
                <a:gd name="T30" fmla="*/ 4 w 33"/>
                <a:gd name="T31" fmla="*/ 8 h 542"/>
                <a:gd name="T32" fmla="*/ 8 w 33"/>
                <a:gd name="T33" fmla="*/ 4 h 542"/>
                <a:gd name="T34" fmla="*/ 8 w 33"/>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542">
                  <a:moveTo>
                    <a:pt x="0" y="4"/>
                  </a:moveTo>
                  <a:cubicBezTo>
                    <a:pt x="0" y="2"/>
                    <a:pt x="2" y="0"/>
                    <a:pt x="4" y="0"/>
                  </a:cubicBezTo>
                  <a:lnTo>
                    <a:pt x="29" y="0"/>
                  </a:lnTo>
                  <a:cubicBezTo>
                    <a:pt x="32" y="0"/>
                    <a:pt x="33" y="2"/>
                    <a:pt x="33" y="4"/>
                  </a:cubicBezTo>
                  <a:lnTo>
                    <a:pt x="33" y="538"/>
                  </a:lnTo>
                  <a:cubicBezTo>
                    <a:pt x="33" y="540"/>
                    <a:pt x="32" y="542"/>
                    <a:pt x="29" y="542"/>
                  </a:cubicBezTo>
                  <a:lnTo>
                    <a:pt x="4" y="542"/>
                  </a:lnTo>
                  <a:cubicBezTo>
                    <a:pt x="2" y="542"/>
                    <a:pt x="0" y="540"/>
                    <a:pt x="0" y="538"/>
                  </a:cubicBezTo>
                  <a:lnTo>
                    <a:pt x="0" y="4"/>
                  </a:lnTo>
                  <a:close/>
                  <a:moveTo>
                    <a:pt x="8" y="538"/>
                  </a:moveTo>
                  <a:lnTo>
                    <a:pt x="4" y="534"/>
                  </a:lnTo>
                  <a:lnTo>
                    <a:pt x="29" y="534"/>
                  </a:lnTo>
                  <a:lnTo>
                    <a:pt x="25" y="538"/>
                  </a:lnTo>
                  <a:lnTo>
                    <a:pt x="25" y="4"/>
                  </a:lnTo>
                  <a:lnTo>
                    <a:pt x="29"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224">
              <a:extLst>
                <a:ext uri="{FF2B5EF4-FFF2-40B4-BE49-F238E27FC236}">
                  <a16:creationId xmlns:a16="http://schemas.microsoft.com/office/drawing/2014/main" id="{A773800F-B920-4A4A-A2D6-02F1D72F1AC8}"/>
                </a:ext>
              </a:extLst>
            </p:cNvPr>
            <p:cNvSpPr>
              <a:spLocks noChangeArrowheads="1"/>
            </p:cNvSpPr>
            <p:nvPr/>
          </p:nvSpPr>
          <p:spPr bwMode="auto">
            <a:xfrm>
              <a:off x="5115"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25">
              <a:extLst>
                <a:ext uri="{FF2B5EF4-FFF2-40B4-BE49-F238E27FC236}">
                  <a16:creationId xmlns:a16="http://schemas.microsoft.com/office/drawing/2014/main" id="{81FCDABC-3DDE-4500-825D-0B02AA30C2F3}"/>
                </a:ext>
              </a:extLst>
            </p:cNvPr>
            <p:cNvSpPr>
              <a:spLocks noEditPoints="1"/>
            </p:cNvSpPr>
            <p:nvPr/>
          </p:nvSpPr>
          <p:spPr bwMode="auto">
            <a:xfrm>
              <a:off x="5114" y="1309"/>
              <a:ext cx="5"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26">
              <a:extLst>
                <a:ext uri="{FF2B5EF4-FFF2-40B4-BE49-F238E27FC236}">
                  <a16:creationId xmlns:a16="http://schemas.microsoft.com/office/drawing/2014/main" id="{14DF9382-256E-48CF-8FEA-63362D135DFD}"/>
                </a:ext>
              </a:extLst>
            </p:cNvPr>
            <p:cNvSpPr>
              <a:spLocks noChangeArrowheads="1"/>
            </p:cNvSpPr>
            <p:nvPr/>
          </p:nvSpPr>
          <p:spPr bwMode="auto">
            <a:xfrm>
              <a:off x="514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7">
              <a:extLst>
                <a:ext uri="{FF2B5EF4-FFF2-40B4-BE49-F238E27FC236}">
                  <a16:creationId xmlns:a16="http://schemas.microsoft.com/office/drawing/2014/main" id="{F9732C38-A00B-4981-A8E4-A64B9EE14BA8}"/>
                </a:ext>
              </a:extLst>
            </p:cNvPr>
            <p:cNvSpPr>
              <a:spLocks noEditPoints="1"/>
            </p:cNvSpPr>
            <p:nvPr/>
          </p:nvSpPr>
          <p:spPr bwMode="auto">
            <a:xfrm>
              <a:off x="5143" y="1309"/>
              <a:ext cx="4"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28">
              <a:extLst>
                <a:ext uri="{FF2B5EF4-FFF2-40B4-BE49-F238E27FC236}">
                  <a16:creationId xmlns:a16="http://schemas.microsoft.com/office/drawing/2014/main" id="{6FF2EC19-40FC-4F1C-8454-3694ED471DE8}"/>
                </a:ext>
              </a:extLst>
            </p:cNvPr>
            <p:cNvSpPr>
              <a:spLocks noChangeArrowheads="1"/>
            </p:cNvSpPr>
            <p:nvPr/>
          </p:nvSpPr>
          <p:spPr bwMode="auto">
            <a:xfrm>
              <a:off x="5171"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29">
              <a:extLst>
                <a:ext uri="{FF2B5EF4-FFF2-40B4-BE49-F238E27FC236}">
                  <a16:creationId xmlns:a16="http://schemas.microsoft.com/office/drawing/2014/main" id="{6967ACB7-7B1A-4BAD-BB17-658BC92132E1}"/>
                </a:ext>
              </a:extLst>
            </p:cNvPr>
            <p:cNvSpPr>
              <a:spLocks noEditPoints="1"/>
            </p:cNvSpPr>
            <p:nvPr/>
          </p:nvSpPr>
          <p:spPr bwMode="auto">
            <a:xfrm>
              <a:off x="5171"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30">
              <a:extLst>
                <a:ext uri="{FF2B5EF4-FFF2-40B4-BE49-F238E27FC236}">
                  <a16:creationId xmlns:a16="http://schemas.microsoft.com/office/drawing/2014/main" id="{0DEA9575-2D0F-4D3C-9F9F-BFFDE3872C22}"/>
                </a:ext>
              </a:extLst>
            </p:cNvPr>
            <p:cNvSpPr>
              <a:spLocks noChangeArrowheads="1"/>
            </p:cNvSpPr>
            <p:nvPr/>
          </p:nvSpPr>
          <p:spPr bwMode="auto">
            <a:xfrm>
              <a:off x="5197"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31">
              <a:extLst>
                <a:ext uri="{FF2B5EF4-FFF2-40B4-BE49-F238E27FC236}">
                  <a16:creationId xmlns:a16="http://schemas.microsoft.com/office/drawing/2014/main" id="{D908E0CF-D160-44E0-80AB-BC21CF370043}"/>
                </a:ext>
              </a:extLst>
            </p:cNvPr>
            <p:cNvSpPr>
              <a:spLocks noEditPoints="1"/>
            </p:cNvSpPr>
            <p:nvPr/>
          </p:nvSpPr>
          <p:spPr bwMode="auto">
            <a:xfrm>
              <a:off x="5196" y="1307"/>
              <a:ext cx="8" cy="59"/>
            </a:xfrm>
            <a:custGeom>
              <a:avLst/>
              <a:gdLst>
                <a:gd name="T0" fmla="*/ 0 w 75"/>
                <a:gd name="T1" fmla="*/ 4 h 541"/>
                <a:gd name="T2" fmla="*/ 4 w 75"/>
                <a:gd name="T3" fmla="*/ 0 h 541"/>
                <a:gd name="T4" fmla="*/ 71 w 75"/>
                <a:gd name="T5" fmla="*/ 0 h 541"/>
                <a:gd name="T6" fmla="*/ 75 w 75"/>
                <a:gd name="T7" fmla="*/ 4 h 541"/>
                <a:gd name="T8" fmla="*/ 75 w 75"/>
                <a:gd name="T9" fmla="*/ 537 h 541"/>
                <a:gd name="T10" fmla="*/ 71 w 75"/>
                <a:gd name="T11" fmla="*/ 541 h 541"/>
                <a:gd name="T12" fmla="*/ 4 w 75"/>
                <a:gd name="T13" fmla="*/ 541 h 541"/>
                <a:gd name="T14" fmla="*/ 0 w 75"/>
                <a:gd name="T15" fmla="*/ 537 h 541"/>
                <a:gd name="T16" fmla="*/ 0 w 75"/>
                <a:gd name="T17" fmla="*/ 4 h 541"/>
                <a:gd name="T18" fmla="*/ 8 w 75"/>
                <a:gd name="T19" fmla="*/ 537 h 541"/>
                <a:gd name="T20" fmla="*/ 4 w 75"/>
                <a:gd name="T21" fmla="*/ 533 h 541"/>
                <a:gd name="T22" fmla="*/ 71 w 75"/>
                <a:gd name="T23" fmla="*/ 533 h 541"/>
                <a:gd name="T24" fmla="*/ 67 w 75"/>
                <a:gd name="T25" fmla="*/ 537 h 541"/>
                <a:gd name="T26" fmla="*/ 67 w 75"/>
                <a:gd name="T27" fmla="*/ 4 h 541"/>
                <a:gd name="T28" fmla="*/ 71 w 75"/>
                <a:gd name="T29" fmla="*/ 8 h 541"/>
                <a:gd name="T30" fmla="*/ 4 w 75"/>
                <a:gd name="T31" fmla="*/ 8 h 541"/>
                <a:gd name="T32" fmla="*/ 8 w 75"/>
                <a:gd name="T33" fmla="*/ 4 h 541"/>
                <a:gd name="T34" fmla="*/ 8 w 75"/>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541">
                  <a:moveTo>
                    <a:pt x="0" y="4"/>
                  </a:moveTo>
                  <a:cubicBezTo>
                    <a:pt x="0" y="2"/>
                    <a:pt x="2" y="0"/>
                    <a:pt x="4" y="0"/>
                  </a:cubicBezTo>
                  <a:lnTo>
                    <a:pt x="71" y="0"/>
                  </a:lnTo>
                  <a:cubicBezTo>
                    <a:pt x="73" y="0"/>
                    <a:pt x="75" y="2"/>
                    <a:pt x="75" y="4"/>
                  </a:cubicBezTo>
                  <a:lnTo>
                    <a:pt x="75" y="537"/>
                  </a:lnTo>
                  <a:cubicBezTo>
                    <a:pt x="75" y="539"/>
                    <a:pt x="73" y="541"/>
                    <a:pt x="71" y="541"/>
                  </a:cubicBezTo>
                  <a:lnTo>
                    <a:pt x="4" y="541"/>
                  </a:lnTo>
                  <a:cubicBezTo>
                    <a:pt x="2" y="541"/>
                    <a:pt x="0" y="539"/>
                    <a:pt x="0" y="537"/>
                  </a:cubicBezTo>
                  <a:lnTo>
                    <a:pt x="0" y="4"/>
                  </a:lnTo>
                  <a:close/>
                  <a:moveTo>
                    <a:pt x="8" y="537"/>
                  </a:moveTo>
                  <a:lnTo>
                    <a:pt x="4" y="533"/>
                  </a:lnTo>
                  <a:lnTo>
                    <a:pt x="71" y="533"/>
                  </a:lnTo>
                  <a:lnTo>
                    <a:pt x="67" y="537"/>
                  </a:lnTo>
                  <a:lnTo>
                    <a:pt x="67" y="4"/>
                  </a:lnTo>
                  <a:lnTo>
                    <a:pt x="71"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232">
              <a:extLst>
                <a:ext uri="{FF2B5EF4-FFF2-40B4-BE49-F238E27FC236}">
                  <a16:creationId xmlns:a16="http://schemas.microsoft.com/office/drawing/2014/main" id="{B24ACD4F-5412-473D-BF69-4C87E4C3E35E}"/>
                </a:ext>
              </a:extLst>
            </p:cNvPr>
            <p:cNvSpPr>
              <a:spLocks noChangeArrowheads="1"/>
            </p:cNvSpPr>
            <p:nvPr/>
          </p:nvSpPr>
          <p:spPr bwMode="auto">
            <a:xfrm>
              <a:off x="5229"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33">
              <a:extLst>
                <a:ext uri="{FF2B5EF4-FFF2-40B4-BE49-F238E27FC236}">
                  <a16:creationId xmlns:a16="http://schemas.microsoft.com/office/drawing/2014/main" id="{5F9C4512-7D7F-4B22-AD20-229F9B034128}"/>
                </a:ext>
              </a:extLst>
            </p:cNvPr>
            <p:cNvSpPr>
              <a:spLocks noEditPoints="1"/>
            </p:cNvSpPr>
            <p:nvPr/>
          </p:nvSpPr>
          <p:spPr bwMode="auto">
            <a:xfrm>
              <a:off x="5229"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234">
              <a:extLst>
                <a:ext uri="{FF2B5EF4-FFF2-40B4-BE49-F238E27FC236}">
                  <a16:creationId xmlns:a16="http://schemas.microsoft.com/office/drawing/2014/main" id="{EB3D7273-ED7B-439F-ABE8-3DF1F040810F}"/>
                </a:ext>
              </a:extLst>
            </p:cNvPr>
            <p:cNvSpPr>
              <a:spLocks noChangeArrowheads="1"/>
            </p:cNvSpPr>
            <p:nvPr/>
          </p:nvSpPr>
          <p:spPr bwMode="auto">
            <a:xfrm>
              <a:off x="5257"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35">
              <a:extLst>
                <a:ext uri="{FF2B5EF4-FFF2-40B4-BE49-F238E27FC236}">
                  <a16:creationId xmlns:a16="http://schemas.microsoft.com/office/drawing/2014/main" id="{D2E9BE45-8872-4EA3-A538-D93D91E8D9AB}"/>
                </a:ext>
              </a:extLst>
            </p:cNvPr>
            <p:cNvSpPr>
              <a:spLocks noEditPoints="1"/>
            </p:cNvSpPr>
            <p:nvPr/>
          </p:nvSpPr>
          <p:spPr bwMode="auto">
            <a:xfrm>
              <a:off x="5256" y="1309"/>
              <a:ext cx="5"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236">
              <a:extLst>
                <a:ext uri="{FF2B5EF4-FFF2-40B4-BE49-F238E27FC236}">
                  <a16:creationId xmlns:a16="http://schemas.microsoft.com/office/drawing/2014/main" id="{AAD4AB25-450E-439C-8554-9D37172FA672}"/>
                </a:ext>
              </a:extLst>
            </p:cNvPr>
            <p:cNvSpPr>
              <a:spLocks noChangeArrowheads="1"/>
            </p:cNvSpPr>
            <p:nvPr/>
          </p:nvSpPr>
          <p:spPr bwMode="auto">
            <a:xfrm>
              <a:off x="3377" y="2307"/>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37">
              <a:extLst>
                <a:ext uri="{FF2B5EF4-FFF2-40B4-BE49-F238E27FC236}">
                  <a16:creationId xmlns:a16="http://schemas.microsoft.com/office/drawing/2014/main" id="{A3A644BF-2851-48CA-97FD-507E250F5D93}"/>
                </a:ext>
              </a:extLst>
            </p:cNvPr>
            <p:cNvSpPr>
              <a:spLocks noEditPoints="1"/>
            </p:cNvSpPr>
            <p:nvPr/>
          </p:nvSpPr>
          <p:spPr bwMode="auto">
            <a:xfrm>
              <a:off x="3376" y="2306"/>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238">
              <a:extLst>
                <a:ext uri="{FF2B5EF4-FFF2-40B4-BE49-F238E27FC236}">
                  <a16:creationId xmlns:a16="http://schemas.microsoft.com/office/drawing/2014/main" id="{5B9134EF-861D-4966-A057-1E396DAF2AB0}"/>
                </a:ext>
              </a:extLst>
            </p:cNvPr>
            <p:cNvSpPr>
              <a:spLocks noChangeArrowheads="1"/>
            </p:cNvSpPr>
            <p:nvPr/>
          </p:nvSpPr>
          <p:spPr bwMode="auto">
            <a:xfrm>
              <a:off x="3377" y="2335"/>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9">
              <a:extLst>
                <a:ext uri="{FF2B5EF4-FFF2-40B4-BE49-F238E27FC236}">
                  <a16:creationId xmlns:a16="http://schemas.microsoft.com/office/drawing/2014/main" id="{3AE3D2D9-EDCF-4504-99EB-3E44F8637EEE}"/>
                </a:ext>
              </a:extLst>
            </p:cNvPr>
            <p:cNvSpPr>
              <a:spLocks noEditPoints="1"/>
            </p:cNvSpPr>
            <p:nvPr/>
          </p:nvSpPr>
          <p:spPr bwMode="auto">
            <a:xfrm>
              <a:off x="3376" y="2334"/>
              <a:ext cx="59" cy="5"/>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240">
              <a:extLst>
                <a:ext uri="{FF2B5EF4-FFF2-40B4-BE49-F238E27FC236}">
                  <a16:creationId xmlns:a16="http://schemas.microsoft.com/office/drawing/2014/main" id="{3DB5827A-DFA2-4BEE-8414-67E2B8BE7322}"/>
                </a:ext>
              </a:extLst>
            </p:cNvPr>
            <p:cNvSpPr>
              <a:spLocks noChangeArrowheads="1"/>
            </p:cNvSpPr>
            <p:nvPr/>
          </p:nvSpPr>
          <p:spPr bwMode="auto">
            <a:xfrm>
              <a:off x="3377" y="2364"/>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41">
              <a:extLst>
                <a:ext uri="{FF2B5EF4-FFF2-40B4-BE49-F238E27FC236}">
                  <a16:creationId xmlns:a16="http://schemas.microsoft.com/office/drawing/2014/main" id="{413C0863-95C6-4DF9-A0D0-E48F37EC80D5}"/>
                </a:ext>
              </a:extLst>
            </p:cNvPr>
            <p:cNvSpPr>
              <a:spLocks noEditPoints="1"/>
            </p:cNvSpPr>
            <p:nvPr/>
          </p:nvSpPr>
          <p:spPr bwMode="auto">
            <a:xfrm>
              <a:off x="3376" y="2363"/>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242">
              <a:extLst>
                <a:ext uri="{FF2B5EF4-FFF2-40B4-BE49-F238E27FC236}">
                  <a16:creationId xmlns:a16="http://schemas.microsoft.com/office/drawing/2014/main" id="{5C010F56-998E-403A-B7C9-83733A5CCB3D}"/>
                </a:ext>
              </a:extLst>
            </p:cNvPr>
            <p:cNvSpPr>
              <a:spLocks noChangeArrowheads="1"/>
            </p:cNvSpPr>
            <p:nvPr/>
          </p:nvSpPr>
          <p:spPr bwMode="auto">
            <a:xfrm>
              <a:off x="3377" y="2392"/>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43">
              <a:extLst>
                <a:ext uri="{FF2B5EF4-FFF2-40B4-BE49-F238E27FC236}">
                  <a16:creationId xmlns:a16="http://schemas.microsoft.com/office/drawing/2014/main" id="{0EAE5D12-E81C-443A-B220-8AD4BBB5755F}"/>
                </a:ext>
              </a:extLst>
            </p:cNvPr>
            <p:cNvSpPr>
              <a:spLocks noEditPoints="1"/>
            </p:cNvSpPr>
            <p:nvPr/>
          </p:nvSpPr>
          <p:spPr bwMode="auto">
            <a:xfrm>
              <a:off x="3376" y="2391"/>
              <a:ext cx="59" cy="5"/>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244">
              <a:extLst>
                <a:ext uri="{FF2B5EF4-FFF2-40B4-BE49-F238E27FC236}">
                  <a16:creationId xmlns:a16="http://schemas.microsoft.com/office/drawing/2014/main" id="{3EDB386F-5855-478A-83EF-1007803936F2}"/>
                </a:ext>
              </a:extLst>
            </p:cNvPr>
            <p:cNvSpPr>
              <a:spLocks noChangeArrowheads="1"/>
            </p:cNvSpPr>
            <p:nvPr/>
          </p:nvSpPr>
          <p:spPr bwMode="auto">
            <a:xfrm>
              <a:off x="3375" y="2417"/>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45">
              <a:extLst>
                <a:ext uri="{FF2B5EF4-FFF2-40B4-BE49-F238E27FC236}">
                  <a16:creationId xmlns:a16="http://schemas.microsoft.com/office/drawing/2014/main" id="{047CBB9A-C609-4F4F-ABB9-F0751BC9BBAB}"/>
                </a:ext>
              </a:extLst>
            </p:cNvPr>
            <p:cNvSpPr>
              <a:spLocks noEditPoints="1"/>
            </p:cNvSpPr>
            <p:nvPr/>
          </p:nvSpPr>
          <p:spPr bwMode="auto">
            <a:xfrm>
              <a:off x="3375" y="2416"/>
              <a:ext cx="58" cy="9"/>
            </a:xfrm>
            <a:custGeom>
              <a:avLst/>
              <a:gdLst>
                <a:gd name="T0" fmla="*/ 0 w 1082"/>
                <a:gd name="T1" fmla="*/ 8 h 150"/>
                <a:gd name="T2" fmla="*/ 8 w 1082"/>
                <a:gd name="T3" fmla="*/ 0 h 150"/>
                <a:gd name="T4" fmla="*/ 1074 w 1082"/>
                <a:gd name="T5" fmla="*/ 0 h 150"/>
                <a:gd name="T6" fmla="*/ 1082 w 1082"/>
                <a:gd name="T7" fmla="*/ 8 h 150"/>
                <a:gd name="T8" fmla="*/ 1082 w 1082"/>
                <a:gd name="T9" fmla="*/ 142 h 150"/>
                <a:gd name="T10" fmla="*/ 1074 w 1082"/>
                <a:gd name="T11" fmla="*/ 150 h 150"/>
                <a:gd name="T12" fmla="*/ 8 w 1082"/>
                <a:gd name="T13" fmla="*/ 150 h 150"/>
                <a:gd name="T14" fmla="*/ 0 w 1082"/>
                <a:gd name="T15" fmla="*/ 142 h 150"/>
                <a:gd name="T16" fmla="*/ 0 w 1082"/>
                <a:gd name="T17" fmla="*/ 8 h 150"/>
                <a:gd name="T18" fmla="*/ 16 w 1082"/>
                <a:gd name="T19" fmla="*/ 142 h 150"/>
                <a:gd name="T20" fmla="*/ 8 w 1082"/>
                <a:gd name="T21" fmla="*/ 134 h 150"/>
                <a:gd name="T22" fmla="*/ 1074 w 1082"/>
                <a:gd name="T23" fmla="*/ 134 h 150"/>
                <a:gd name="T24" fmla="*/ 1066 w 1082"/>
                <a:gd name="T25" fmla="*/ 142 h 150"/>
                <a:gd name="T26" fmla="*/ 1066 w 1082"/>
                <a:gd name="T27" fmla="*/ 8 h 150"/>
                <a:gd name="T28" fmla="*/ 1074 w 1082"/>
                <a:gd name="T29" fmla="*/ 16 h 150"/>
                <a:gd name="T30" fmla="*/ 8 w 1082"/>
                <a:gd name="T31" fmla="*/ 16 h 150"/>
                <a:gd name="T32" fmla="*/ 16 w 1082"/>
                <a:gd name="T33" fmla="*/ 8 h 150"/>
                <a:gd name="T34" fmla="*/ 16 w 1082"/>
                <a:gd name="T35"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50">
                  <a:moveTo>
                    <a:pt x="0" y="8"/>
                  </a:moveTo>
                  <a:cubicBezTo>
                    <a:pt x="0" y="4"/>
                    <a:pt x="3" y="0"/>
                    <a:pt x="8" y="0"/>
                  </a:cubicBezTo>
                  <a:lnTo>
                    <a:pt x="1074" y="0"/>
                  </a:lnTo>
                  <a:cubicBezTo>
                    <a:pt x="1079" y="0"/>
                    <a:pt x="1082" y="4"/>
                    <a:pt x="1082" y="8"/>
                  </a:cubicBezTo>
                  <a:lnTo>
                    <a:pt x="1082" y="142"/>
                  </a:lnTo>
                  <a:cubicBezTo>
                    <a:pt x="1082" y="146"/>
                    <a:pt x="1079" y="150"/>
                    <a:pt x="1074" y="150"/>
                  </a:cubicBezTo>
                  <a:lnTo>
                    <a:pt x="8" y="150"/>
                  </a:lnTo>
                  <a:cubicBezTo>
                    <a:pt x="3" y="150"/>
                    <a:pt x="0" y="146"/>
                    <a:pt x="0" y="142"/>
                  </a:cubicBezTo>
                  <a:lnTo>
                    <a:pt x="0" y="8"/>
                  </a:lnTo>
                  <a:close/>
                  <a:moveTo>
                    <a:pt x="16" y="142"/>
                  </a:moveTo>
                  <a:lnTo>
                    <a:pt x="8" y="134"/>
                  </a:lnTo>
                  <a:lnTo>
                    <a:pt x="1074" y="134"/>
                  </a:lnTo>
                  <a:lnTo>
                    <a:pt x="1066" y="142"/>
                  </a:lnTo>
                  <a:lnTo>
                    <a:pt x="1066" y="8"/>
                  </a:lnTo>
                  <a:lnTo>
                    <a:pt x="1074" y="16"/>
                  </a:lnTo>
                  <a:lnTo>
                    <a:pt x="8" y="16"/>
                  </a:lnTo>
                  <a:lnTo>
                    <a:pt x="16" y="8"/>
                  </a:lnTo>
                  <a:lnTo>
                    <a:pt x="16" y="14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246">
              <a:extLst>
                <a:ext uri="{FF2B5EF4-FFF2-40B4-BE49-F238E27FC236}">
                  <a16:creationId xmlns:a16="http://schemas.microsoft.com/office/drawing/2014/main" id="{9E97AC38-FD8B-4C85-9562-6D099862BC3A}"/>
                </a:ext>
              </a:extLst>
            </p:cNvPr>
            <p:cNvSpPr>
              <a:spLocks noChangeArrowheads="1"/>
            </p:cNvSpPr>
            <p:nvPr/>
          </p:nvSpPr>
          <p:spPr bwMode="auto">
            <a:xfrm>
              <a:off x="3377" y="2449"/>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47">
              <a:extLst>
                <a:ext uri="{FF2B5EF4-FFF2-40B4-BE49-F238E27FC236}">
                  <a16:creationId xmlns:a16="http://schemas.microsoft.com/office/drawing/2014/main" id="{46F3E06E-C904-47AD-9763-9D6C3BC087C3}"/>
                </a:ext>
              </a:extLst>
            </p:cNvPr>
            <p:cNvSpPr>
              <a:spLocks noEditPoints="1"/>
            </p:cNvSpPr>
            <p:nvPr/>
          </p:nvSpPr>
          <p:spPr bwMode="auto">
            <a:xfrm>
              <a:off x="3376" y="2449"/>
              <a:ext cx="59" cy="5"/>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248">
              <a:extLst>
                <a:ext uri="{FF2B5EF4-FFF2-40B4-BE49-F238E27FC236}">
                  <a16:creationId xmlns:a16="http://schemas.microsoft.com/office/drawing/2014/main" id="{123F2BEE-C1E7-4B3C-A5B9-10DBB41F3EF6}"/>
                </a:ext>
              </a:extLst>
            </p:cNvPr>
            <p:cNvSpPr>
              <a:spLocks noChangeArrowheads="1"/>
            </p:cNvSpPr>
            <p:nvPr/>
          </p:nvSpPr>
          <p:spPr bwMode="auto">
            <a:xfrm>
              <a:off x="3377" y="2477"/>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49">
              <a:extLst>
                <a:ext uri="{FF2B5EF4-FFF2-40B4-BE49-F238E27FC236}">
                  <a16:creationId xmlns:a16="http://schemas.microsoft.com/office/drawing/2014/main" id="{71EA2325-8428-4A5F-935A-8E55A49284EA}"/>
                </a:ext>
              </a:extLst>
            </p:cNvPr>
            <p:cNvSpPr>
              <a:spLocks noEditPoints="1"/>
            </p:cNvSpPr>
            <p:nvPr/>
          </p:nvSpPr>
          <p:spPr bwMode="auto">
            <a:xfrm>
              <a:off x="3376" y="2477"/>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250">
              <a:extLst>
                <a:ext uri="{FF2B5EF4-FFF2-40B4-BE49-F238E27FC236}">
                  <a16:creationId xmlns:a16="http://schemas.microsoft.com/office/drawing/2014/main" id="{BD1B7D3C-133D-4835-80C8-98C7C8CF8EF5}"/>
                </a:ext>
              </a:extLst>
            </p:cNvPr>
            <p:cNvSpPr>
              <a:spLocks noChangeArrowheads="1"/>
            </p:cNvSpPr>
            <p:nvPr/>
          </p:nvSpPr>
          <p:spPr bwMode="auto">
            <a:xfrm>
              <a:off x="3377" y="2506"/>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51">
              <a:extLst>
                <a:ext uri="{FF2B5EF4-FFF2-40B4-BE49-F238E27FC236}">
                  <a16:creationId xmlns:a16="http://schemas.microsoft.com/office/drawing/2014/main" id="{9275AEEB-7593-4646-8914-6C045E61BC0E}"/>
                </a:ext>
              </a:extLst>
            </p:cNvPr>
            <p:cNvSpPr>
              <a:spLocks noEditPoints="1"/>
            </p:cNvSpPr>
            <p:nvPr/>
          </p:nvSpPr>
          <p:spPr bwMode="auto">
            <a:xfrm>
              <a:off x="3376" y="2506"/>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252">
              <a:extLst>
                <a:ext uri="{FF2B5EF4-FFF2-40B4-BE49-F238E27FC236}">
                  <a16:creationId xmlns:a16="http://schemas.microsoft.com/office/drawing/2014/main" id="{C1CFED35-9545-4530-A659-7EB0837B3088}"/>
                </a:ext>
              </a:extLst>
            </p:cNvPr>
            <p:cNvSpPr>
              <a:spLocks noChangeArrowheads="1"/>
            </p:cNvSpPr>
            <p:nvPr/>
          </p:nvSpPr>
          <p:spPr bwMode="auto">
            <a:xfrm>
              <a:off x="3377" y="2535"/>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53">
              <a:extLst>
                <a:ext uri="{FF2B5EF4-FFF2-40B4-BE49-F238E27FC236}">
                  <a16:creationId xmlns:a16="http://schemas.microsoft.com/office/drawing/2014/main" id="{CBD8547C-EAE7-453F-86CF-F60FF6451E48}"/>
                </a:ext>
              </a:extLst>
            </p:cNvPr>
            <p:cNvSpPr>
              <a:spLocks noEditPoints="1"/>
            </p:cNvSpPr>
            <p:nvPr/>
          </p:nvSpPr>
          <p:spPr bwMode="auto">
            <a:xfrm>
              <a:off x="3376" y="2535"/>
              <a:ext cx="59" cy="3"/>
            </a:xfrm>
            <a:custGeom>
              <a:avLst/>
              <a:gdLst>
                <a:gd name="T0" fmla="*/ 0 w 541"/>
                <a:gd name="T1" fmla="*/ 4 h 33"/>
                <a:gd name="T2" fmla="*/ 4 w 541"/>
                <a:gd name="T3" fmla="*/ 0 h 33"/>
                <a:gd name="T4" fmla="*/ 537 w 541"/>
                <a:gd name="T5" fmla="*/ 0 h 33"/>
                <a:gd name="T6" fmla="*/ 541 w 541"/>
                <a:gd name="T7" fmla="*/ 4 h 33"/>
                <a:gd name="T8" fmla="*/ 541 w 541"/>
                <a:gd name="T9" fmla="*/ 29 h 33"/>
                <a:gd name="T10" fmla="*/ 537 w 541"/>
                <a:gd name="T11" fmla="*/ 33 h 33"/>
                <a:gd name="T12" fmla="*/ 4 w 541"/>
                <a:gd name="T13" fmla="*/ 33 h 33"/>
                <a:gd name="T14" fmla="*/ 0 w 541"/>
                <a:gd name="T15" fmla="*/ 29 h 33"/>
                <a:gd name="T16" fmla="*/ 0 w 541"/>
                <a:gd name="T17" fmla="*/ 4 h 33"/>
                <a:gd name="T18" fmla="*/ 8 w 541"/>
                <a:gd name="T19" fmla="*/ 29 h 33"/>
                <a:gd name="T20" fmla="*/ 4 w 541"/>
                <a:gd name="T21" fmla="*/ 25 h 33"/>
                <a:gd name="T22" fmla="*/ 537 w 541"/>
                <a:gd name="T23" fmla="*/ 25 h 33"/>
                <a:gd name="T24" fmla="*/ 533 w 541"/>
                <a:gd name="T25" fmla="*/ 29 h 33"/>
                <a:gd name="T26" fmla="*/ 533 w 541"/>
                <a:gd name="T27" fmla="*/ 4 h 33"/>
                <a:gd name="T28" fmla="*/ 537 w 541"/>
                <a:gd name="T29" fmla="*/ 8 h 33"/>
                <a:gd name="T30" fmla="*/ 4 w 541"/>
                <a:gd name="T31" fmla="*/ 8 h 33"/>
                <a:gd name="T32" fmla="*/ 8 w 541"/>
                <a:gd name="T33" fmla="*/ 4 h 33"/>
                <a:gd name="T34" fmla="*/ 8 w 541"/>
                <a:gd name="T3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33">
                  <a:moveTo>
                    <a:pt x="0" y="4"/>
                  </a:moveTo>
                  <a:cubicBezTo>
                    <a:pt x="0" y="2"/>
                    <a:pt x="2" y="0"/>
                    <a:pt x="4" y="0"/>
                  </a:cubicBezTo>
                  <a:lnTo>
                    <a:pt x="537" y="0"/>
                  </a:lnTo>
                  <a:cubicBezTo>
                    <a:pt x="539" y="0"/>
                    <a:pt x="541" y="2"/>
                    <a:pt x="541" y="4"/>
                  </a:cubicBezTo>
                  <a:lnTo>
                    <a:pt x="541" y="29"/>
                  </a:lnTo>
                  <a:cubicBezTo>
                    <a:pt x="541" y="31"/>
                    <a:pt x="539" y="33"/>
                    <a:pt x="537" y="33"/>
                  </a:cubicBezTo>
                  <a:lnTo>
                    <a:pt x="4" y="33"/>
                  </a:lnTo>
                  <a:cubicBezTo>
                    <a:pt x="2" y="33"/>
                    <a:pt x="0" y="31"/>
                    <a:pt x="0" y="29"/>
                  </a:cubicBezTo>
                  <a:lnTo>
                    <a:pt x="0" y="4"/>
                  </a:lnTo>
                  <a:close/>
                  <a:moveTo>
                    <a:pt x="8" y="29"/>
                  </a:moveTo>
                  <a:lnTo>
                    <a:pt x="4" y="25"/>
                  </a:lnTo>
                  <a:lnTo>
                    <a:pt x="537" y="25"/>
                  </a:lnTo>
                  <a:lnTo>
                    <a:pt x="533" y="29"/>
                  </a:lnTo>
                  <a:lnTo>
                    <a:pt x="533" y="4"/>
                  </a:lnTo>
                  <a:lnTo>
                    <a:pt x="537" y="8"/>
                  </a:lnTo>
                  <a:lnTo>
                    <a:pt x="4" y="8"/>
                  </a:lnTo>
                  <a:lnTo>
                    <a:pt x="8" y="4"/>
                  </a:lnTo>
                  <a:lnTo>
                    <a:pt x="8" y="2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254">
              <a:extLst>
                <a:ext uri="{FF2B5EF4-FFF2-40B4-BE49-F238E27FC236}">
                  <a16:creationId xmlns:a16="http://schemas.microsoft.com/office/drawing/2014/main" id="{B5309A97-EAA7-47CD-AF56-93A1A3C5BA95}"/>
                </a:ext>
              </a:extLst>
            </p:cNvPr>
            <p:cNvSpPr>
              <a:spLocks noChangeArrowheads="1"/>
            </p:cNvSpPr>
            <p:nvPr/>
          </p:nvSpPr>
          <p:spPr bwMode="auto">
            <a:xfrm>
              <a:off x="3375" y="2560"/>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55">
              <a:extLst>
                <a:ext uri="{FF2B5EF4-FFF2-40B4-BE49-F238E27FC236}">
                  <a16:creationId xmlns:a16="http://schemas.microsoft.com/office/drawing/2014/main" id="{3213DDEE-8E28-448A-A046-24C1101BA6C0}"/>
                </a:ext>
              </a:extLst>
            </p:cNvPr>
            <p:cNvSpPr>
              <a:spLocks noEditPoints="1"/>
            </p:cNvSpPr>
            <p:nvPr/>
          </p:nvSpPr>
          <p:spPr bwMode="auto">
            <a:xfrm>
              <a:off x="3375" y="2559"/>
              <a:ext cx="58" cy="8"/>
            </a:xfrm>
            <a:custGeom>
              <a:avLst/>
              <a:gdLst>
                <a:gd name="T0" fmla="*/ 0 w 541"/>
                <a:gd name="T1" fmla="*/ 4 h 75"/>
                <a:gd name="T2" fmla="*/ 4 w 541"/>
                <a:gd name="T3" fmla="*/ 0 h 75"/>
                <a:gd name="T4" fmla="*/ 537 w 541"/>
                <a:gd name="T5" fmla="*/ 0 h 75"/>
                <a:gd name="T6" fmla="*/ 541 w 541"/>
                <a:gd name="T7" fmla="*/ 4 h 75"/>
                <a:gd name="T8" fmla="*/ 541 w 541"/>
                <a:gd name="T9" fmla="*/ 71 h 75"/>
                <a:gd name="T10" fmla="*/ 537 w 541"/>
                <a:gd name="T11" fmla="*/ 75 h 75"/>
                <a:gd name="T12" fmla="*/ 4 w 541"/>
                <a:gd name="T13" fmla="*/ 75 h 75"/>
                <a:gd name="T14" fmla="*/ 0 w 541"/>
                <a:gd name="T15" fmla="*/ 71 h 75"/>
                <a:gd name="T16" fmla="*/ 0 w 541"/>
                <a:gd name="T17" fmla="*/ 4 h 75"/>
                <a:gd name="T18" fmla="*/ 8 w 541"/>
                <a:gd name="T19" fmla="*/ 71 h 75"/>
                <a:gd name="T20" fmla="*/ 4 w 541"/>
                <a:gd name="T21" fmla="*/ 67 h 75"/>
                <a:gd name="T22" fmla="*/ 537 w 541"/>
                <a:gd name="T23" fmla="*/ 67 h 75"/>
                <a:gd name="T24" fmla="*/ 533 w 541"/>
                <a:gd name="T25" fmla="*/ 71 h 75"/>
                <a:gd name="T26" fmla="*/ 533 w 541"/>
                <a:gd name="T27" fmla="*/ 4 h 75"/>
                <a:gd name="T28" fmla="*/ 537 w 541"/>
                <a:gd name="T29" fmla="*/ 8 h 75"/>
                <a:gd name="T30" fmla="*/ 4 w 541"/>
                <a:gd name="T31" fmla="*/ 8 h 75"/>
                <a:gd name="T32" fmla="*/ 8 w 541"/>
                <a:gd name="T33" fmla="*/ 4 h 75"/>
                <a:gd name="T34" fmla="*/ 8 w 541"/>
                <a:gd name="T35"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5">
                  <a:moveTo>
                    <a:pt x="0" y="4"/>
                  </a:moveTo>
                  <a:cubicBezTo>
                    <a:pt x="0" y="2"/>
                    <a:pt x="2" y="0"/>
                    <a:pt x="4" y="0"/>
                  </a:cubicBezTo>
                  <a:lnTo>
                    <a:pt x="537" y="0"/>
                  </a:lnTo>
                  <a:cubicBezTo>
                    <a:pt x="540" y="0"/>
                    <a:pt x="541" y="2"/>
                    <a:pt x="541" y="4"/>
                  </a:cubicBezTo>
                  <a:lnTo>
                    <a:pt x="541" y="71"/>
                  </a:lnTo>
                  <a:cubicBezTo>
                    <a:pt x="541" y="73"/>
                    <a:pt x="540" y="75"/>
                    <a:pt x="537" y="75"/>
                  </a:cubicBezTo>
                  <a:lnTo>
                    <a:pt x="4" y="75"/>
                  </a:lnTo>
                  <a:cubicBezTo>
                    <a:pt x="2" y="75"/>
                    <a:pt x="0" y="73"/>
                    <a:pt x="0" y="71"/>
                  </a:cubicBezTo>
                  <a:lnTo>
                    <a:pt x="0" y="4"/>
                  </a:lnTo>
                  <a:close/>
                  <a:moveTo>
                    <a:pt x="8" y="71"/>
                  </a:moveTo>
                  <a:lnTo>
                    <a:pt x="4" y="67"/>
                  </a:lnTo>
                  <a:lnTo>
                    <a:pt x="537" y="67"/>
                  </a:lnTo>
                  <a:lnTo>
                    <a:pt x="533" y="71"/>
                  </a:lnTo>
                  <a:lnTo>
                    <a:pt x="533" y="4"/>
                  </a:lnTo>
                  <a:lnTo>
                    <a:pt x="537" y="8"/>
                  </a:lnTo>
                  <a:lnTo>
                    <a:pt x="4" y="8"/>
                  </a:lnTo>
                  <a:lnTo>
                    <a:pt x="8" y="4"/>
                  </a:lnTo>
                  <a:lnTo>
                    <a:pt x="8" y="7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256">
              <a:extLst>
                <a:ext uri="{FF2B5EF4-FFF2-40B4-BE49-F238E27FC236}">
                  <a16:creationId xmlns:a16="http://schemas.microsoft.com/office/drawing/2014/main" id="{1121D14F-C38B-431E-8130-44254BEBBB24}"/>
                </a:ext>
              </a:extLst>
            </p:cNvPr>
            <p:cNvSpPr>
              <a:spLocks noChangeArrowheads="1"/>
            </p:cNvSpPr>
            <p:nvPr/>
          </p:nvSpPr>
          <p:spPr bwMode="auto">
            <a:xfrm>
              <a:off x="3377" y="2592"/>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7">
              <a:extLst>
                <a:ext uri="{FF2B5EF4-FFF2-40B4-BE49-F238E27FC236}">
                  <a16:creationId xmlns:a16="http://schemas.microsoft.com/office/drawing/2014/main" id="{60B7E39B-45C8-4BC3-B7D2-ACEF1EDE71DD}"/>
                </a:ext>
              </a:extLst>
            </p:cNvPr>
            <p:cNvSpPr>
              <a:spLocks noEditPoints="1"/>
            </p:cNvSpPr>
            <p:nvPr/>
          </p:nvSpPr>
          <p:spPr bwMode="auto">
            <a:xfrm>
              <a:off x="3376" y="2592"/>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258">
              <a:extLst>
                <a:ext uri="{FF2B5EF4-FFF2-40B4-BE49-F238E27FC236}">
                  <a16:creationId xmlns:a16="http://schemas.microsoft.com/office/drawing/2014/main" id="{E92BE6E9-1435-40B8-934B-7A0325567B20}"/>
                </a:ext>
              </a:extLst>
            </p:cNvPr>
            <p:cNvSpPr>
              <a:spLocks noChangeArrowheads="1"/>
            </p:cNvSpPr>
            <p:nvPr/>
          </p:nvSpPr>
          <p:spPr bwMode="auto">
            <a:xfrm>
              <a:off x="3377" y="2620"/>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59">
              <a:extLst>
                <a:ext uri="{FF2B5EF4-FFF2-40B4-BE49-F238E27FC236}">
                  <a16:creationId xmlns:a16="http://schemas.microsoft.com/office/drawing/2014/main" id="{8E76A9C4-0C33-4CE4-989D-E9F1045C55AF}"/>
                </a:ext>
              </a:extLst>
            </p:cNvPr>
            <p:cNvSpPr>
              <a:spLocks noEditPoints="1"/>
            </p:cNvSpPr>
            <p:nvPr/>
          </p:nvSpPr>
          <p:spPr bwMode="auto">
            <a:xfrm>
              <a:off x="3376" y="2620"/>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260">
              <a:extLst>
                <a:ext uri="{FF2B5EF4-FFF2-40B4-BE49-F238E27FC236}">
                  <a16:creationId xmlns:a16="http://schemas.microsoft.com/office/drawing/2014/main" id="{0567CC09-918E-4FDE-9E11-4D88B6B8D0FE}"/>
                </a:ext>
              </a:extLst>
            </p:cNvPr>
            <p:cNvSpPr>
              <a:spLocks noChangeArrowheads="1"/>
            </p:cNvSpPr>
            <p:nvPr/>
          </p:nvSpPr>
          <p:spPr bwMode="auto">
            <a:xfrm>
              <a:off x="3377" y="2649"/>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61">
              <a:extLst>
                <a:ext uri="{FF2B5EF4-FFF2-40B4-BE49-F238E27FC236}">
                  <a16:creationId xmlns:a16="http://schemas.microsoft.com/office/drawing/2014/main" id="{0F78BF16-6359-4D22-8D07-08A6E86C9CC3}"/>
                </a:ext>
              </a:extLst>
            </p:cNvPr>
            <p:cNvSpPr>
              <a:spLocks noEditPoints="1"/>
            </p:cNvSpPr>
            <p:nvPr/>
          </p:nvSpPr>
          <p:spPr bwMode="auto">
            <a:xfrm>
              <a:off x="3376" y="2648"/>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262">
              <a:extLst>
                <a:ext uri="{FF2B5EF4-FFF2-40B4-BE49-F238E27FC236}">
                  <a16:creationId xmlns:a16="http://schemas.microsoft.com/office/drawing/2014/main" id="{8E3B071A-EB61-4DCA-A29E-29766FEA1324}"/>
                </a:ext>
              </a:extLst>
            </p:cNvPr>
            <p:cNvSpPr>
              <a:spLocks noChangeArrowheads="1"/>
            </p:cNvSpPr>
            <p:nvPr/>
          </p:nvSpPr>
          <p:spPr bwMode="auto">
            <a:xfrm>
              <a:off x="3377" y="2678"/>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63">
              <a:extLst>
                <a:ext uri="{FF2B5EF4-FFF2-40B4-BE49-F238E27FC236}">
                  <a16:creationId xmlns:a16="http://schemas.microsoft.com/office/drawing/2014/main" id="{AF24B7AC-36EF-4FA6-B696-6372261919AA}"/>
                </a:ext>
              </a:extLst>
            </p:cNvPr>
            <p:cNvSpPr>
              <a:spLocks noEditPoints="1"/>
            </p:cNvSpPr>
            <p:nvPr/>
          </p:nvSpPr>
          <p:spPr bwMode="auto">
            <a:xfrm>
              <a:off x="3376" y="2677"/>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264">
              <a:extLst>
                <a:ext uri="{FF2B5EF4-FFF2-40B4-BE49-F238E27FC236}">
                  <a16:creationId xmlns:a16="http://schemas.microsoft.com/office/drawing/2014/main" id="{14CA5C46-DF0F-4C3A-8D2A-AE3657FB46DE}"/>
                </a:ext>
              </a:extLst>
            </p:cNvPr>
            <p:cNvSpPr>
              <a:spLocks noChangeArrowheads="1"/>
            </p:cNvSpPr>
            <p:nvPr/>
          </p:nvSpPr>
          <p:spPr bwMode="auto">
            <a:xfrm>
              <a:off x="3375" y="2702"/>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65">
              <a:extLst>
                <a:ext uri="{FF2B5EF4-FFF2-40B4-BE49-F238E27FC236}">
                  <a16:creationId xmlns:a16="http://schemas.microsoft.com/office/drawing/2014/main" id="{DBB778D9-D93D-408A-9329-1D9EA7AEB6E2}"/>
                </a:ext>
              </a:extLst>
            </p:cNvPr>
            <p:cNvSpPr>
              <a:spLocks noEditPoints="1"/>
            </p:cNvSpPr>
            <p:nvPr/>
          </p:nvSpPr>
          <p:spPr bwMode="auto">
            <a:xfrm>
              <a:off x="3375" y="2702"/>
              <a:ext cx="58" cy="8"/>
            </a:xfrm>
            <a:custGeom>
              <a:avLst/>
              <a:gdLst>
                <a:gd name="T0" fmla="*/ 0 w 541"/>
                <a:gd name="T1" fmla="*/ 4 h 74"/>
                <a:gd name="T2" fmla="*/ 4 w 541"/>
                <a:gd name="T3" fmla="*/ 0 h 74"/>
                <a:gd name="T4" fmla="*/ 537 w 541"/>
                <a:gd name="T5" fmla="*/ 0 h 74"/>
                <a:gd name="T6" fmla="*/ 541 w 541"/>
                <a:gd name="T7" fmla="*/ 4 h 74"/>
                <a:gd name="T8" fmla="*/ 541 w 541"/>
                <a:gd name="T9" fmla="*/ 70 h 74"/>
                <a:gd name="T10" fmla="*/ 537 w 541"/>
                <a:gd name="T11" fmla="*/ 74 h 74"/>
                <a:gd name="T12" fmla="*/ 4 w 541"/>
                <a:gd name="T13" fmla="*/ 74 h 74"/>
                <a:gd name="T14" fmla="*/ 0 w 541"/>
                <a:gd name="T15" fmla="*/ 70 h 74"/>
                <a:gd name="T16" fmla="*/ 0 w 541"/>
                <a:gd name="T17" fmla="*/ 4 h 74"/>
                <a:gd name="T18" fmla="*/ 8 w 541"/>
                <a:gd name="T19" fmla="*/ 70 h 74"/>
                <a:gd name="T20" fmla="*/ 4 w 541"/>
                <a:gd name="T21" fmla="*/ 66 h 74"/>
                <a:gd name="T22" fmla="*/ 537 w 541"/>
                <a:gd name="T23" fmla="*/ 66 h 74"/>
                <a:gd name="T24" fmla="*/ 533 w 541"/>
                <a:gd name="T25" fmla="*/ 70 h 74"/>
                <a:gd name="T26" fmla="*/ 533 w 541"/>
                <a:gd name="T27" fmla="*/ 4 h 74"/>
                <a:gd name="T28" fmla="*/ 537 w 541"/>
                <a:gd name="T29" fmla="*/ 8 h 74"/>
                <a:gd name="T30" fmla="*/ 4 w 541"/>
                <a:gd name="T31" fmla="*/ 8 h 74"/>
                <a:gd name="T32" fmla="*/ 8 w 541"/>
                <a:gd name="T33" fmla="*/ 4 h 74"/>
                <a:gd name="T34" fmla="*/ 8 w 541"/>
                <a:gd name="T35"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4">
                  <a:moveTo>
                    <a:pt x="0" y="4"/>
                  </a:moveTo>
                  <a:cubicBezTo>
                    <a:pt x="0" y="2"/>
                    <a:pt x="2" y="0"/>
                    <a:pt x="4" y="0"/>
                  </a:cubicBezTo>
                  <a:lnTo>
                    <a:pt x="537" y="0"/>
                  </a:lnTo>
                  <a:cubicBezTo>
                    <a:pt x="540" y="0"/>
                    <a:pt x="541" y="2"/>
                    <a:pt x="541" y="4"/>
                  </a:cubicBezTo>
                  <a:lnTo>
                    <a:pt x="541" y="70"/>
                  </a:lnTo>
                  <a:cubicBezTo>
                    <a:pt x="541" y="73"/>
                    <a:pt x="540" y="74"/>
                    <a:pt x="537" y="74"/>
                  </a:cubicBezTo>
                  <a:lnTo>
                    <a:pt x="4" y="74"/>
                  </a:lnTo>
                  <a:cubicBezTo>
                    <a:pt x="2" y="74"/>
                    <a:pt x="0" y="73"/>
                    <a:pt x="0" y="70"/>
                  </a:cubicBezTo>
                  <a:lnTo>
                    <a:pt x="0" y="4"/>
                  </a:lnTo>
                  <a:close/>
                  <a:moveTo>
                    <a:pt x="8" y="70"/>
                  </a:moveTo>
                  <a:lnTo>
                    <a:pt x="4" y="66"/>
                  </a:lnTo>
                  <a:lnTo>
                    <a:pt x="537" y="66"/>
                  </a:lnTo>
                  <a:lnTo>
                    <a:pt x="533" y="70"/>
                  </a:lnTo>
                  <a:lnTo>
                    <a:pt x="533" y="4"/>
                  </a:lnTo>
                  <a:lnTo>
                    <a:pt x="537" y="8"/>
                  </a:lnTo>
                  <a:lnTo>
                    <a:pt x="4" y="8"/>
                  </a:lnTo>
                  <a:lnTo>
                    <a:pt x="8" y="4"/>
                  </a:lnTo>
                  <a:lnTo>
                    <a:pt x="8"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266">
              <a:extLst>
                <a:ext uri="{FF2B5EF4-FFF2-40B4-BE49-F238E27FC236}">
                  <a16:creationId xmlns:a16="http://schemas.microsoft.com/office/drawing/2014/main" id="{65E8CD2D-E96E-4BDA-99F5-BA276685E297}"/>
                </a:ext>
              </a:extLst>
            </p:cNvPr>
            <p:cNvSpPr>
              <a:spLocks noChangeArrowheads="1"/>
            </p:cNvSpPr>
            <p:nvPr/>
          </p:nvSpPr>
          <p:spPr bwMode="auto">
            <a:xfrm>
              <a:off x="3377" y="2735"/>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67">
              <a:extLst>
                <a:ext uri="{FF2B5EF4-FFF2-40B4-BE49-F238E27FC236}">
                  <a16:creationId xmlns:a16="http://schemas.microsoft.com/office/drawing/2014/main" id="{2BDB37EE-6A98-4884-9B13-63B323531EF3}"/>
                </a:ext>
              </a:extLst>
            </p:cNvPr>
            <p:cNvSpPr>
              <a:spLocks noEditPoints="1"/>
            </p:cNvSpPr>
            <p:nvPr/>
          </p:nvSpPr>
          <p:spPr bwMode="auto">
            <a:xfrm>
              <a:off x="3376" y="2734"/>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268">
              <a:extLst>
                <a:ext uri="{FF2B5EF4-FFF2-40B4-BE49-F238E27FC236}">
                  <a16:creationId xmlns:a16="http://schemas.microsoft.com/office/drawing/2014/main" id="{568099B4-F800-48D4-A660-3258D9E78EEF}"/>
                </a:ext>
              </a:extLst>
            </p:cNvPr>
            <p:cNvSpPr>
              <a:spLocks noChangeArrowheads="1"/>
            </p:cNvSpPr>
            <p:nvPr/>
          </p:nvSpPr>
          <p:spPr bwMode="auto">
            <a:xfrm>
              <a:off x="3377" y="2763"/>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69">
              <a:extLst>
                <a:ext uri="{FF2B5EF4-FFF2-40B4-BE49-F238E27FC236}">
                  <a16:creationId xmlns:a16="http://schemas.microsoft.com/office/drawing/2014/main" id="{487A1008-1C47-4DD9-97D6-86F07FD8F171}"/>
                </a:ext>
              </a:extLst>
            </p:cNvPr>
            <p:cNvSpPr>
              <a:spLocks noEditPoints="1"/>
            </p:cNvSpPr>
            <p:nvPr/>
          </p:nvSpPr>
          <p:spPr bwMode="auto">
            <a:xfrm>
              <a:off x="3376" y="2762"/>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270">
              <a:extLst>
                <a:ext uri="{FF2B5EF4-FFF2-40B4-BE49-F238E27FC236}">
                  <a16:creationId xmlns:a16="http://schemas.microsoft.com/office/drawing/2014/main" id="{D8F8E1E8-B335-4F0C-AE3B-21B9AB192A9C}"/>
                </a:ext>
              </a:extLst>
            </p:cNvPr>
            <p:cNvSpPr>
              <a:spLocks noChangeArrowheads="1"/>
            </p:cNvSpPr>
            <p:nvPr/>
          </p:nvSpPr>
          <p:spPr bwMode="auto">
            <a:xfrm>
              <a:off x="3377" y="2792"/>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71">
              <a:extLst>
                <a:ext uri="{FF2B5EF4-FFF2-40B4-BE49-F238E27FC236}">
                  <a16:creationId xmlns:a16="http://schemas.microsoft.com/office/drawing/2014/main" id="{95B2E311-CC80-44CB-9C3B-B2ECCCD0F5E3}"/>
                </a:ext>
              </a:extLst>
            </p:cNvPr>
            <p:cNvSpPr>
              <a:spLocks noEditPoints="1"/>
            </p:cNvSpPr>
            <p:nvPr/>
          </p:nvSpPr>
          <p:spPr bwMode="auto">
            <a:xfrm>
              <a:off x="3376" y="2791"/>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272">
              <a:extLst>
                <a:ext uri="{FF2B5EF4-FFF2-40B4-BE49-F238E27FC236}">
                  <a16:creationId xmlns:a16="http://schemas.microsoft.com/office/drawing/2014/main" id="{1B9B2E24-AA01-4A23-9907-FFA523BAF317}"/>
                </a:ext>
              </a:extLst>
            </p:cNvPr>
            <p:cNvSpPr>
              <a:spLocks noChangeArrowheads="1"/>
            </p:cNvSpPr>
            <p:nvPr/>
          </p:nvSpPr>
          <p:spPr bwMode="auto">
            <a:xfrm>
              <a:off x="3377" y="2820"/>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73">
              <a:extLst>
                <a:ext uri="{FF2B5EF4-FFF2-40B4-BE49-F238E27FC236}">
                  <a16:creationId xmlns:a16="http://schemas.microsoft.com/office/drawing/2014/main" id="{0C666B9E-1CE6-4DBF-BF9E-5AF90BB00922}"/>
                </a:ext>
              </a:extLst>
            </p:cNvPr>
            <p:cNvSpPr>
              <a:spLocks noEditPoints="1"/>
            </p:cNvSpPr>
            <p:nvPr/>
          </p:nvSpPr>
          <p:spPr bwMode="auto">
            <a:xfrm>
              <a:off x="3376" y="2820"/>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274">
              <a:extLst>
                <a:ext uri="{FF2B5EF4-FFF2-40B4-BE49-F238E27FC236}">
                  <a16:creationId xmlns:a16="http://schemas.microsoft.com/office/drawing/2014/main" id="{6C796D21-AE39-4573-AD60-B121EB1ECF13}"/>
                </a:ext>
              </a:extLst>
            </p:cNvPr>
            <p:cNvSpPr>
              <a:spLocks noChangeArrowheads="1"/>
            </p:cNvSpPr>
            <p:nvPr/>
          </p:nvSpPr>
          <p:spPr bwMode="auto">
            <a:xfrm>
              <a:off x="3375" y="2845"/>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75">
              <a:extLst>
                <a:ext uri="{FF2B5EF4-FFF2-40B4-BE49-F238E27FC236}">
                  <a16:creationId xmlns:a16="http://schemas.microsoft.com/office/drawing/2014/main" id="{BD72A85F-3514-4B4D-A662-ED384E99F907}"/>
                </a:ext>
              </a:extLst>
            </p:cNvPr>
            <p:cNvSpPr>
              <a:spLocks noEditPoints="1"/>
            </p:cNvSpPr>
            <p:nvPr/>
          </p:nvSpPr>
          <p:spPr bwMode="auto">
            <a:xfrm>
              <a:off x="3375" y="2844"/>
              <a:ext cx="58" cy="8"/>
            </a:xfrm>
            <a:custGeom>
              <a:avLst/>
              <a:gdLst>
                <a:gd name="T0" fmla="*/ 0 w 541"/>
                <a:gd name="T1" fmla="*/ 4 h 75"/>
                <a:gd name="T2" fmla="*/ 4 w 541"/>
                <a:gd name="T3" fmla="*/ 0 h 75"/>
                <a:gd name="T4" fmla="*/ 537 w 541"/>
                <a:gd name="T5" fmla="*/ 0 h 75"/>
                <a:gd name="T6" fmla="*/ 541 w 541"/>
                <a:gd name="T7" fmla="*/ 4 h 75"/>
                <a:gd name="T8" fmla="*/ 541 w 541"/>
                <a:gd name="T9" fmla="*/ 71 h 75"/>
                <a:gd name="T10" fmla="*/ 537 w 541"/>
                <a:gd name="T11" fmla="*/ 75 h 75"/>
                <a:gd name="T12" fmla="*/ 4 w 541"/>
                <a:gd name="T13" fmla="*/ 75 h 75"/>
                <a:gd name="T14" fmla="*/ 0 w 541"/>
                <a:gd name="T15" fmla="*/ 71 h 75"/>
                <a:gd name="T16" fmla="*/ 0 w 541"/>
                <a:gd name="T17" fmla="*/ 4 h 75"/>
                <a:gd name="T18" fmla="*/ 8 w 541"/>
                <a:gd name="T19" fmla="*/ 71 h 75"/>
                <a:gd name="T20" fmla="*/ 4 w 541"/>
                <a:gd name="T21" fmla="*/ 67 h 75"/>
                <a:gd name="T22" fmla="*/ 537 w 541"/>
                <a:gd name="T23" fmla="*/ 67 h 75"/>
                <a:gd name="T24" fmla="*/ 533 w 541"/>
                <a:gd name="T25" fmla="*/ 71 h 75"/>
                <a:gd name="T26" fmla="*/ 533 w 541"/>
                <a:gd name="T27" fmla="*/ 4 h 75"/>
                <a:gd name="T28" fmla="*/ 537 w 541"/>
                <a:gd name="T29" fmla="*/ 8 h 75"/>
                <a:gd name="T30" fmla="*/ 4 w 541"/>
                <a:gd name="T31" fmla="*/ 8 h 75"/>
                <a:gd name="T32" fmla="*/ 8 w 541"/>
                <a:gd name="T33" fmla="*/ 4 h 75"/>
                <a:gd name="T34" fmla="*/ 8 w 541"/>
                <a:gd name="T35"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5">
                  <a:moveTo>
                    <a:pt x="0" y="4"/>
                  </a:moveTo>
                  <a:cubicBezTo>
                    <a:pt x="0" y="2"/>
                    <a:pt x="2" y="0"/>
                    <a:pt x="4" y="0"/>
                  </a:cubicBezTo>
                  <a:lnTo>
                    <a:pt x="537" y="0"/>
                  </a:lnTo>
                  <a:cubicBezTo>
                    <a:pt x="540" y="0"/>
                    <a:pt x="541" y="2"/>
                    <a:pt x="541" y="4"/>
                  </a:cubicBezTo>
                  <a:lnTo>
                    <a:pt x="541" y="71"/>
                  </a:lnTo>
                  <a:cubicBezTo>
                    <a:pt x="541" y="73"/>
                    <a:pt x="540" y="75"/>
                    <a:pt x="537" y="75"/>
                  </a:cubicBezTo>
                  <a:lnTo>
                    <a:pt x="4" y="75"/>
                  </a:lnTo>
                  <a:cubicBezTo>
                    <a:pt x="2" y="75"/>
                    <a:pt x="0" y="73"/>
                    <a:pt x="0" y="71"/>
                  </a:cubicBezTo>
                  <a:lnTo>
                    <a:pt x="0" y="4"/>
                  </a:lnTo>
                  <a:close/>
                  <a:moveTo>
                    <a:pt x="8" y="71"/>
                  </a:moveTo>
                  <a:lnTo>
                    <a:pt x="4" y="67"/>
                  </a:lnTo>
                  <a:lnTo>
                    <a:pt x="537" y="67"/>
                  </a:lnTo>
                  <a:lnTo>
                    <a:pt x="533" y="71"/>
                  </a:lnTo>
                  <a:lnTo>
                    <a:pt x="533" y="4"/>
                  </a:lnTo>
                  <a:lnTo>
                    <a:pt x="537" y="8"/>
                  </a:lnTo>
                  <a:lnTo>
                    <a:pt x="4" y="8"/>
                  </a:lnTo>
                  <a:lnTo>
                    <a:pt x="8" y="4"/>
                  </a:lnTo>
                  <a:lnTo>
                    <a:pt x="8" y="7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Rectangle 276">
              <a:extLst>
                <a:ext uri="{FF2B5EF4-FFF2-40B4-BE49-F238E27FC236}">
                  <a16:creationId xmlns:a16="http://schemas.microsoft.com/office/drawing/2014/main" id="{5DD22968-1E32-4EC7-B572-0E49F2A8A84B}"/>
                </a:ext>
              </a:extLst>
            </p:cNvPr>
            <p:cNvSpPr>
              <a:spLocks noChangeArrowheads="1"/>
            </p:cNvSpPr>
            <p:nvPr/>
          </p:nvSpPr>
          <p:spPr bwMode="auto">
            <a:xfrm>
              <a:off x="3377" y="2877"/>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77">
              <a:extLst>
                <a:ext uri="{FF2B5EF4-FFF2-40B4-BE49-F238E27FC236}">
                  <a16:creationId xmlns:a16="http://schemas.microsoft.com/office/drawing/2014/main" id="{0EB32865-D19D-444C-9C67-E595EEE72E3D}"/>
                </a:ext>
              </a:extLst>
            </p:cNvPr>
            <p:cNvSpPr>
              <a:spLocks noEditPoints="1"/>
            </p:cNvSpPr>
            <p:nvPr/>
          </p:nvSpPr>
          <p:spPr bwMode="auto">
            <a:xfrm>
              <a:off x="3376" y="2877"/>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Rectangle 278">
              <a:extLst>
                <a:ext uri="{FF2B5EF4-FFF2-40B4-BE49-F238E27FC236}">
                  <a16:creationId xmlns:a16="http://schemas.microsoft.com/office/drawing/2014/main" id="{A6BE9D0E-D651-48C9-8FD3-356FFE90B0F9}"/>
                </a:ext>
              </a:extLst>
            </p:cNvPr>
            <p:cNvSpPr>
              <a:spLocks noChangeArrowheads="1"/>
            </p:cNvSpPr>
            <p:nvPr/>
          </p:nvSpPr>
          <p:spPr bwMode="auto">
            <a:xfrm>
              <a:off x="3377" y="2905"/>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79">
              <a:extLst>
                <a:ext uri="{FF2B5EF4-FFF2-40B4-BE49-F238E27FC236}">
                  <a16:creationId xmlns:a16="http://schemas.microsoft.com/office/drawing/2014/main" id="{AF012A76-070C-44A5-820F-98B720A78478}"/>
                </a:ext>
              </a:extLst>
            </p:cNvPr>
            <p:cNvSpPr>
              <a:spLocks noEditPoints="1"/>
            </p:cNvSpPr>
            <p:nvPr/>
          </p:nvSpPr>
          <p:spPr bwMode="auto">
            <a:xfrm>
              <a:off x="3376" y="2905"/>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280">
              <a:extLst>
                <a:ext uri="{FF2B5EF4-FFF2-40B4-BE49-F238E27FC236}">
                  <a16:creationId xmlns:a16="http://schemas.microsoft.com/office/drawing/2014/main" id="{88E9CB1B-CB70-4B00-B864-78C3D9FBDC65}"/>
                </a:ext>
              </a:extLst>
            </p:cNvPr>
            <p:cNvSpPr>
              <a:spLocks noChangeArrowheads="1"/>
            </p:cNvSpPr>
            <p:nvPr/>
          </p:nvSpPr>
          <p:spPr bwMode="auto">
            <a:xfrm>
              <a:off x="3377" y="2934"/>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81">
              <a:extLst>
                <a:ext uri="{FF2B5EF4-FFF2-40B4-BE49-F238E27FC236}">
                  <a16:creationId xmlns:a16="http://schemas.microsoft.com/office/drawing/2014/main" id="{597F4636-E721-43A2-98DC-9572DD4BBE64}"/>
                </a:ext>
              </a:extLst>
            </p:cNvPr>
            <p:cNvSpPr>
              <a:spLocks noEditPoints="1"/>
            </p:cNvSpPr>
            <p:nvPr/>
          </p:nvSpPr>
          <p:spPr bwMode="auto">
            <a:xfrm>
              <a:off x="3376" y="2934"/>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282">
              <a:extLst>
                <a:ext uri="{FF2B5EF4-FFF2-40B4-BE49-F238E27FC236}">
                  <a16:creationId xmlns:a16="http://schemas.microsoft.com/office/drawing/2014/main" id="{2B37F015-370A-4A52-AAC0-3A378BF88ADE}"/>
                </a:ext>
              </a:extLst>
            </p:cNvPr>
            <p:cNvSpPr>
              <a:spLocks noChangeArrowheads="1"/>
            </p:cNvSpPr>
            <p:nvPr/>
          </p:nvSpPr>
          <p:spPr bwMode="auto">
            <a:xfrm>
              <a:off x="3377" y="2963"/>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83">
              <a:extLst>
                <a:ext uri="{FF2B5EF4-FFF2-40B4-BE49-F238E27FC236}">
                  <a16:creationId xmlns:a16="http://schemas.microsoft.com/office/drawing/2014/main" id="{F32144BA-4800-4020-A6AC-E81D32C593B1}"/>
                </a:ext>
              </a:extLst>
            </p:cNvPr>
            <p:cNvSpPr>
              <a:spLocks noEditPoints="1"/>
            </p:cNvSpPr>
            <p:nvPr/>
          </p:nvSpPr>
          <p:spPr bwMode="auto">
            <a:xfrm>
              <a:off x="3376" y="2963"/>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284">
              <a:extLst>
                <a:ext uri="{FF2B5EF4-FFF2-40B4-BE49-F238E27FC236}">
                  <a16:creationId xmlns:a16="http://schemas.microsoft.com/office/drawing/2014/main" id="{E61BA41E-0D24-471D-BD3A-09836DAE613D}"/>
                </a:ext>
              </a:extLst>
            </p:cNvPr>
            <p:cNvSpPr>
              <a:spLocks noChangeArrowheads="1"/>
            </p:cNvSpPr>
            <p:nvPr/>
          </p:nvSpPr>
          <p:spPr bwMode="auto">
            <a:xfrm>
              <a:off x="3375" y="2987"/>
              <a:ext cx="5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85">
              <a:extLst>
                <a:ext uri="{FF2B5EF4-FFF2-40B4-BE49-F238E27FC236}">
                  <a16:creationId xmlns:a16="http://schemas.microsoft.com/office/drawing/2014/main" id="{40D38CBC-D1A3-4D01-BEA6-73F1F4772618}"/>
                </a:ext>
              </a:extLst>
            </p:cNvPr>
            <p:cNvSpPr>
              <a:spLocks noEditPoints="1"/>
            </p:cNvSpPr>
            <p:nvPr/>
          </p:nvSpPr>
          <p:spPr bwMode="auto">
            <a:xfrm>
              <a:off x="3375" y="2987"/>
              <a:ext cx="58" cy="8"/>
            </a:xfrm>
            <a:custGeom>
              <a:avLst/>
              <a:gdLst>
                <a:gd name="T0" fmla="*/ 0 w 541"/>
                <a:gd name="T1" fmla="*/ 4 h 75"/>
                <a:gd name="T2" fmla="*/ 4 w 541"/>
                <a:gd name="T3" fmla="*/ 0 h 75"/>
                <a:gd name="T4" fmla="*/ 537 w 541"/>
                <a:gd name="T5" fmla="*/ 0 h 75"/>
                <a:gd name="T6" fmla="*/ 541 w 541"/>
                <a:gd name="T7" fmla="*/ 4 h 75"/>
                <a:gd name="T8" fmla="*/ 541 w 541"/>
                <a:gd name="T9" fmla="*/ 71 h 75"/>
                <a:gd name="T10" fmla="*/ 537 w 541"/>
                <a:gd name="T11" fmla="*/ 75 h 75"/>
                <a:gd name="T12" fmla="*/ 4 w 541"/>
                <a:gd name="T13" fmla="*/ 75 h 75"/>
                <a:gd name="T14" fmla="*/ 0 w 541"/>
                <a:gd name="T15" fmla="*/ 71 h 75"/>
                <a:gd name="T16" fmla="*/ 0 w 541"/>
                <a:gd name="T17" fmla="*/ 4 h 75"/>
                <a:gd name="T18" fmla="*/ 8 w 541"/>
                <a:gd name="T19" fmla="*/ 71 h 75"/>
                <a:gd name="T20" fmla="*/ 4 w 541"/>
                <a:gd name="T21" fmla="*/ 67 h 75"/>
                <a:gd name="T22" fmla="*/ 537 w 541"/>
                <a:gd name="T23" fmla="*/ 67 h 75"/>
                <a:gd name="T24" fmla="*/ 533 w 541"/>
                <a:gd name="T25" fmla="*/ 71 h 75"/>
                <a:gd name="T26" fmla="*/ 533 w 541"/>
                <a:gd name="T27" fmla="*/ 4 h 75"/>
                <a:gd name="T28" fmla="*/ 537 w 541"/>
                <a:gd name="T29" fmla="*/ 8 h 75"/>
                <a:gd name="T30" fmla="*/ 4 w 541"/>
                <a:gd name="T31" fmla="*/ 8 h 75"/>
                <a:gd name="T32" fmla="*/ 8 w 541"/>
                <a:gd name="T33" fmla="*/ 4 h 75"/>
                <a:gd name="T34" fmla="*/ 8 w 541"/>
                <a:gd name="T35"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5">
                  <a:moveTo>
                    <a:pt x="0" y="4"/>
                  </a:moveTo>
                  <a:cubicBezTo>
                    <a:pt x="0" y="2"/>
                    <a:pt x="2" y="0"/>
                    <a:pt x="4" y="0"/>
                  </a:cubicBezTo>
                  <a:lnTo>
                    <a:pt x="537" y="0"/>
                  </a:lnTo>
                  <a:cubicBezTo>
                    <a:pt x="540" y="0"/>
                    <a:pt x="541" y="2"/>
                    <a:pt x="541" y="4"/>
                  </a:cubicBezTo>
                  <a:lnTo>
                    <a:pt x="541" y="71"/>
                  </a:lnTo>
                  <a:cubicBezTo>
                    <a:pt x="541" y="73"/>
                    <a:pt x="540" y="75"/>
                    <a:pt x="537" y="75"/>
                  </a:cubicBezTo>
                  <a:lnTo>
                    <a:pt x="4" y="75"/>
                  </a:lnTo>
                  <a:cubicBezTo>
                    <a:pt x="2" y="75"/>
                    <a:pt x="0" y="73"/>
                    <a:pt x="0" y="71"/>
                  </a:cubicBezTo>
                  <a:lnTo>
                    <a:pt x="0" y="4"/>
                  </a:lnTo>
                  <a:close/>
                  <a:moveTo>
                    <a:pt x="8" y="71"/>
                  </a:moveTo>
                  <a:lnTo>
                    <a:pt x="4" y="67"/>
                  </a:lnTo>
                  <a:lnTo>
                    <a:pt x="537" y="67"/>
                  </a:lnTo>
                  <a:lnTo>
                    <a:pt x="533" y="71"/>
                  </a:lnTo>
                  <a:lnTo>
                    <a:pt x="533" y="4"/>
                  </a:lnTo>
                  <a:lnTo>
                    <a:pt x="537" y="8"/>
                  </a:lnTo>
                  <a:lnTo>
                    <a:pt x="4" y="8"/>
                  </a:lnTo>
                  <a:lnTo>
                    <a:pt x="8" y="4"/>
                  </a:lnTo>
                  <a:lnTo>
                    <a:pt x="8" y="7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286">
              <a:extLst>
                <a:ext uri="{FF2B5EF4-FFF2-40B4-BE49-F238E27FC236}">
                  <a16:creationId xmlns:a16="http://schemas.microsoft.com/office/drawing/2014/main" id="{D9B7D64B-CF4D-4B17-8DD5-69ADA484971D}"/>
                </a:ext>
              </a:extLst>
            </p:cNvPr>
            <p:cNvSpPr>
              <a:spLocks noChangeArrowheads="1"/>
            </p:cNvSpPr>
            <p:nvPr/>
          </p:nvSpPr>
          <p:spPr bwMode="auto">
            <a:xfrm>
              <a:off x="3377" y="3020"/>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87">
              <a:extLst>
                <a:ext uri="{FF2B5EF4-FFF2-40B4-BE49-F238E27FC236}">
                  <a16:creationId xmlns:a16="http://schemas.microsoft.com/office/drawing/2014/main" id="{1BB92352-FF37-4E78-9F1A-20FB8EA6DCD9}"/>
                </a:ext>
              </a:extLst>
            </p:cNvPr>
            <p:cNvSpPr>
              <a:spLocks noEditPoints="1"/>
            </p:cNvSpPr>
            <p:nvPr/>
          </p:nvSpPr>
          <p:spPr bwMode="auto">
            <a:xfrm>
              <a:off x="3376" y="3019"/>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288">
              <a:extLst>
                <a:ext uri="{FF2B5EF4-FFF2-40B4-BE49-F238E27FC236}">
                  <a16:creationId xmlns:a16="http://schemas.microsoft.com/office/drawing/2014/main" id="{D81D6D31-87DC-493F-8083-53898F98A358}"/>
                </a:ext>
              </a:extLst>
            </p:cNvPr>
            <p:cNvSpPr>
              <a:spLocks noChangeArrowheads="1"/>
            </p:cNvSpPr>
            <p:nvPr/>
          </p:nvSpPr>
          <p:spPr bwMode="auto">
            <a:xfrm>
              <a:off x="3377" y="3048"/>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89">
              <a:extLst>
                <a:ext uri="{FF2B5EF4-FFF2-40B4-BE49-F238E27FC236}">
                  <a16:creationId xmlns:a16="http://schemas.microsoft.com/office/drawing/2014/main" id="{7F947C59-866B-4059-9EF2-D1D45E33E401}"/>
                </a:ext>
              </a:extLst>
            </p:cNvPr>
            <p:cNvSpPr>
              <a:spLocks noEditPoints="1"/>
            </p:cNvSpPr>
            <p:nvPr/>
          </p:nvSpPr>
          <p:spPr bwMode="auto">
            <a:xfrm>
              <a:off x="3376" y="3047"/>
              <a:ext cx="59" cy="5"/>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Rectangle 290">
              <a:extLst>
                <a:ext uri="{FF2B5EF4-FFF2-40B4-BE49-F238E27FC236}">
                  <a16:creationId xmlns:a16="http://schemas.microsoft.com/office/drawing/2014/main" id="{1DF5AE5D-E0F8-4DBF-AD67-092EBF57AE50}"/>
                </a:ext>
              </a:extLst>
            </p:cNvPr>
            <p:cNvSpPr>
              <a:spLocks noChangeArrowheads="1"/>
            </p:cNvSpPr>
            <p:nvPr/>
          </p:nvSpPr>
          <p:spPr bwMode="auto">
            <a:xfrm>
              <a:off x="3377" y="3077"/>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91">
              <a:extLst>
                <a:ext uri="{FF2B5EF4-FFF2-40B4-BE49-F238E27FC236}">
                  <a16:creationId xmlns:a16="http://schemas.microsoft.com/office/drawing/2014/main" id="{319692CA-FDBD-4987-AB0B-902F3EBE8032}"/>
                </a:ext>
              </a:extLst>
            </p:cNvPr>
            <p:cNvSpPr>
              <a:spLocks noEditPoints="1"/>
            </p:cNvSpPr>
            <p:nvPr/>
          </p:nvSpPr>
          <p:spPr bwMode="auto">
            <a:xfrm>
              <a:off x="3376" y="3076"/>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Rectangle 292">
              <a:extLst>
                <a:ext uri="{FF2B5EF4-FFF2-40B4-BE49-F238E27FC236}">
                  <a16:creationId xmlns:a16="http://schemas.microsoft.com/office/drawing/2014/main" id="{F7F6F565-D98E-400A-984C-69DD630B6374}"/>
                </a:ext>
              </a:extLst>
            </p:cNvPr>
            <p:cNvSpPr>
              <a:spLocks noChangeArrowheads="1"/>
            </p:cNvSpPr>
            <p:nvPr/>
          </p:nvSpPr>
          <p:spPr bwMode="auto">
            <a:xfrm>
              <a:off x="3377" y="3106"/>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93">
              <a:extLst>
                <a:ext uri="{FF2B5EF4-FFF2-40B4-BE49-F238E27FC236}">
                  <a16:creationId xmlns:a16="http://schemas.microsoft.com/office/drawing/2014/main" id="{78EA29DF-56C1-45AF-ABC1-1F041B44497D}"/>
                </a:ext>
              </a:extLst>
            </p:cNvPr>
            <p:cNvSpPr>
              <a:spLocks noEditPoints="1"/>
            </p:cNvSpPr>
            <p:nvPr/>
          </p:nvSpPr>
          <p:spPr bwMode="auto">
            <a:xfrm>
              <a:off x="3376" y="3105"/>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Rectangle 294">
              <a:extLst>
                <a:ext uri="{FF2B5EF4-FFF2-40B4-BE49-F238E27FC236}">
                  <a16:creationId xmlns:a16="http://schemas.microsoft.com/office/drawing/2014/main" id="{1553C690-6992-4A9F-A69D-A8123CD4CA46}"/>
                </a:ext>
              </a:extLst>
            </p:cNvPr>
            <p:cNvSpPr>
              <a:spLocks noChangeArrowheads="1"/>
            </p:cNvSpPr>
            <p:nvPr/>
          </p:nvSpPr>
          <p:spPr bwMode="auto">
            <a:xfrm>
              <a:off x="3375" y="3130"/>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95">
              <a:extLst>
                <a:ext uri="{FF2B5EF4-FFF2-40B4-BE49-F238E27FC236}">
                  <a16:creationId xmlns:a16="http://schemas.microsoft.com/office/drawing/2014/main" id="{1015ADE9-F2D3-4C9F-AC90-901568B8A6D2}"/>
                </a:ext>
              </a:extLst>
            </p:cNvPr>
            <p:cNvSpPr>
              <a:spLocks noEditPoints="1"/>
            </p:cNvSpPr>
            <p:nvPr/>
          </p:nvSpPr>
          <p:spPr bwMode="auto">
            <a:xfrm>
              <a:off x="3375" y="3130"/>
              <a:ext cx="58" cy="8"/>
            </a:xfrm>
            <a:custGeom>
              <a:avLst/>
              <a:gdLst>
                <a:gd name="T0" fmla="*/ 0 w 541"/>
                <a:gd name="T1" fmla="*/ 4 h 74"/>
                <a:gd name="T2" fmla="*/ 4 w 541"/>
                <a:gd name="T3" fmla="*/ 0 h 74"/>
                <a:gd name="T4" fmla="*/ 537 w 541"/>
                <a:gd name="T5" fmla="*/ 0 h 74"/>
                <a:gd name="T6" fmla="*/ 541 w 541"/>
                <a:gd name="T7" fmla="*/ 4 h 74"/>
                <a:gd name="T8" fmla="*/ 541 w 541"/>
                <a:gd name="T9" fmla="*/ 70 h 74"/>
                <a:gd name="T10" fmla="*/ 537 w 541"/>
                <a:gd name="T11" fmla="*/ 74 h 74"/>
                <a:gd name="T12" fmla="*/ 4 w 541"/>
                <a:gd name="T13" fmla="*/ 74 h 74"/>
                <a:gd name="T14" fmla="*/ 0 w 541"/>
                <a:gd name="T15" fmla="*/ 70 h 74"/>
                <a:gd name="T16" fmla="*/ 0 w 541"/>
                <a:gd name="T17" fmla="*/ 4 h 74"/>
                <a:gd name="T18" fmla="*/ 8 w 541"/>
                <a:gd name="T19" fmla="*/ 70 h 74"/>
                <a:gd name="T20" fmla="*/ 4 w 541"/>
                <a:gd name="T21" fmla="*/ 66 h 74"/>
                <a:gd name="T22" fmla="*/ 537 w 541"/>
                <a:gd name="T23" fmla="*/ 66 h 74"/>
                <a:gd name="T24" fmla="*/ 533 w 541"/>
                <a:gd name="T25" fmla="*/ 70 h 74"/>
                <a:gd name="T26" fmla="*/ 533 w 541"/>
                <a:gd name="T27" fmla="*/ 4 h 74"/>
                <a:gd name="T28" fmla="*/ 537 w 541"/>
                <a:gd name="T29" fmla="*/ 8 h 74"/>
                <a:gd name="T30" fmla="*/ 4 w 541"/>
                <a:gd name="T31" fmla="*/ 8 h 74"/>
                <a:gd name="T32" fmla="*/ 8 w 541"/>
                <a:gd name="T33" fmla="*/ 4 h 74"/>
                <a:gd name="T34" fmla="*/ 8 w 541"/>
                <a:gd name="T35"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4">
                  <a:moveTo>
                    <a:pt x="0" y="4"/>
                  </a:moveTo>
                  <a:cubicBezTo>
                    <a:pt x="0" y="2"/>
                    <a:pt x="2" y="0"/>
                    <a:pt x="4" y="0"/>
                  </a:cubicBezTo>
                  <a:lnTo>
                    <a:pt x="537" y="0"/>
                  </a:lnTo>
                  <a:cubicBezTo>
                    <a:pt x="540" y="0"/>
                    <a:pt x="541" y="2"/>
                    <a:pt x="541" y="4"/>
                  </a:cubicBezTo>
                  <a:lnTo>
                    <a:pt x="541" y="70"/>
                  </a:lnTo>
                  <a:cubicBezTo>
                    <a:pt x="541" y="73"/>
                    <a:pt x="540" y="74"/>
                    <a:pt x="537" y="74"/>
                  </a:cubicBezTo>
                  <a:lnTo>
                    <a:pt x="4" y="74"/>
                  </a:lnTo>
                  <a:cubicBezTo>
                    <a:pt x="2" y="74"/>
                    <a:pt x="0" y="73"/>
                    <a:pt x="0" y="70"/>
                  </a:cubicBezTo>
                  <a:lnTo>
                    <a:pt x="0" y="4"/>
                  </a:lnTo>
                  <a:close/>
                  <a:moveTo>
                    <a:pt x="8" y="70"/>
                  </a:moveTo>
                  <a:lnTo>
                    <a:pt x="4" y="66"/>
                  </a:lnTo>
                  <a:lnTo>
                    <a:pt x="537" y="66"/>
                  </a:lnTo>
                  <a:lnTo>
                    <a:pt x="533" y="70"/>
                  </a:lnTo>
                  <a:lnTo>
                    <a:pt x="533" y="4"/>
                  </a:lnTo>
                  <a:lnTo>
                    <a:pt x="537" y="8"/>
                  </a:lnTo>
                  <a:lnTo>
                    <a:pt x="4" y="8"/>
                  </a:lnTo>
                  <a:lnTo>
                    <a:pt x="8" y="4"/>
                  </a:lnTo>
                  <a:lnTo>
                    <a:pt x="8"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Rectangle 296">
              <a:extLst>
                <a:ext uri="{FF2B5EF4-FFF2-40B4-BE49-F238E27FC236}">
                  <a16:creationId xmlns:a16="http://schemas.microsoft.com/office/drawing/2014/main" id="{BBD92DFD-4A08-4174-9BC0-91BA9593080F}"/>
                </a:ext>
              </a:extLst>
            </p:cNvPr>
            <p:cNvSpPr>
              <a:spLocks noChangeArrowheads="1"/>
            </p:cNvSpPr>
            <p:nvPr/>
          </p:nvSpPr>
          <p:spPr bwMode="auto">
            <a:xfrm>
              <a:off x="3377" y="3163"/>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97">
              <a:extLst>
                <a:ext uri="{FF2B5EF4-FFF2-40B4-BE49-F238E27FC236}">
                  <a16:creationId xmlns:a16="http://schemas.microsoft.com/office/drawing/2014/main" id="{27C85312-3CD6-4EA0-9276-EF69CB77B586}"/>
                </a:ext>
              </a:extLst>
            </p:cNvPr>
            <p:cNvSpPr>
              <a:spLocks noEditPoints="1"/>
            </p:cNvSpPr>
            <p:nvPr/>
          </p:nvSpPr>
          <p:spPr bwMode="auto">
            <a:xfrm>
              <a:off x="3376" y="3162"/>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Rectangle 298">
              <a:extLst>
                <a:ext uri="{FF2B5EF4-FFF2-40B4-BE49-F238E27FC236}">
                  <a16:creationId xmlns:a16="http://schemas.microsoft.com/office/drawing/2014/main" id="{00592F98-F13D-4066-9FB1-0B8B956CDA19}"/>
                </a:ext>
              </a:extLst>
            </p:cNvPr>
            <p:cNvSpPr>
              <a:spLocks noChangeArrowheads="1"/>
            </p:cNvSpPr>
            <p:nvPr/>
          </p:nvSpPr>
          <p:spPr bwMode="auto">
            <a:xfrm>
              <a:off x="3377" y="3190"/>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99">
              <a:extLst>
                <a:ext uri="{FF2B5EF4-FFF2-40B4-BE49-F238E27FC236}">
                  <a16:creationId xmlns:a16="http://schemas.microsoft.com/office/drawing/2014/main" id="{A2210662-3785-4F13-B8F5-CD9D0CFCF9E0}"/>
                </a:ext>
              </a:extLst>
            </p:cNvPr>
            <p:cNvSpPr>
              <a:spLocks noEditPoints="1"/>
            </p:cNvSpPr>
            <p:nvPr/>
          </p:nvSpPr>
          <p:spPr bwMode="auto">
            <a:xfrm>
              <a:off x="3376" y="3190"/>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00">
              <a:extLst>
                <a:ext uri="{FF2B5EF4-FFF2-40B4-BE49-F238E27FC236}">
                  <a16:creationId xmlns:a16="http://schemas.microsoft.com/office/drawing/2014/main" id="{448D81BB-BD7B-4483-BA95-C39C656F7E6D}"/>
                </a:ext>
              </a:extLst>
            </p:cNvPr>
            <p:cNvSpPr>
              <a:spLocks noEditPoints="1"/>
            </p:cNvSpPr>
            <p:nvPr/>
          </p:nvSpPr>
          <p:spPr bwMode="auto">
            <a:xfrm>
              <a:off x="4345" y="1367"/>
              <a:ext cx="71" cy="913"/>
            </a:xfrm>
            <a:custGeom>
              <a:avLst/>
              <a:gdLst>
                <a:gd name="T0" fmla="*/ 0 w 71"/>
                <a:gd name="T1" fmla="*/ 913 h 913"/>
                <a:gd name="T2" fmla="*/ 55 w 71"/>
                <a:gd name="T3" fmla="*/ 24 h 913"/>
                <a:gd name="T4" fmla="*/ 59 w 71"/>
                <a:gd name="T5" fmla="*/ 24 h 913"/>
                <a:gd name="T6" fmla="*/ 4 w 71"/>
                <a:gd name="T7" fmla="*/ 913 h 913"/>
                <a:gd name="T8" fmla="*/ 0 w 71"/>
                <a:gd name="T9" fmla="*/ 913 h 913"/>
                <a:gd name="T10" fmla="*/ 43 w 71"/>
                <a:gd name="T11" fmla="*/ 27 h 913"/>
                <a:gd name="T12" fmla="*/ 59 w 71"/>
                <a:gd name="T13" fmla="*/ 0 h 913"/>
                <a:gd name="T14" fmla="*/ 71 w 71"/>
                <a:gd name="T15" fmla="*/ 29 h 913"/>
                <a:gd name="T16" fmla="*/ 43 w 71"/>
                <a:gd name="T17" fmla="*/ 27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913">
                  <a:moveTo>
                    <a:pt x="0" y="913"/>
                  </a:moveTo>
                  <a:lnTo>
                    <a:pt x="55" y="24"/>
                  </a:lnTo>
                  <a:lnTo>
                    <a:pt x="59" y="24"/>
                  </a:lnTo>
                  <a:lnTo>
                    <a:pt x="4" y="913"/>
                  </a:lnTo>
                  <a:lnTo>
                    <a:pt x="0" y="913"/>
                  </a:lnTo>
                  <a:close/>
                  <a:moveTo>
                    <a:pt x="43" y="27"/>
                  </a:moveTo>
                  <a:lnTo>
                    <a:pt x="59" y="0"/>
                  </a:lnTo>
                  <a:lnTo>
                    <a:pt x="71" y="29"/>
                  </a:lnTo>
                  <a:lnTo>
                    <a:pt x="43" y="27"/>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01">
              <a:extLst>
                <a:ext uri="{FF2B5EF4-FFF2-40B4-BE49-F238E27FC236}">
                  <a16:creationId xmlns:a16="http://schemas.microsoft.com/office/drawing/2014/main" id="{4EE00D28-0806-43A3-9685-F67162053CBB}"/>
                </a:ext>
              </a:extLst>
            </p:cNvPr>
            <p:cNvSpPr>
              <a:spLocks noEditPoints="1"/>
            </p:cNvSpPr>
            <p:nvPr/>
          </p:nvSpPr>
          <p:spPr bwMode="auto">
            <a:xfrm>
              <a:off x="4345" y="1367"/>
              <a:ext cx="72" cy="913"/>
            </a:xfrm>
            <a:custGeom>
              <a:avLst/>
              <a:gdLst>
                <a:gd name="T0" fmla="*/ 8 w 1333"/>
                <a:gd name="T1" fmla="*/ 16866 h 16866"/>
                <a:gd name="T2" fmla="*/ 2 w 1333"/>
                <a:gd name="T3" fmla="*/ 16864 h 16866"/>
                <a:gd name="T4" fmla="*/ 0 w 1333"/>
                <a:gd name="T5" fmla="*/ 16858 h 16866"/>
                <a:gd name="T6" fmla="*/ 1016 w 1333"/>
                <a:gd name="T7" fmla="*/ 441 h 16866"/>
                <a:gd name="T8" fmla="*/ 1024 w 1333"/>
                <a:gd name="T9" fmla="*/ 433 h 16866"/>
                <a:gd name="T10" fmla="*/ 1091 w 1333"/>
                <a:gd name="T11" fmla="*/ 433 h 16866"/>
                <a:gd name="T12" fmla="*/ 1097 w 1333"/>
                <a:gd name="T13" fmla="*/ 436 h 16866"/>
                <a:gd name="T14" fmla="*/ 1099 w 1333"/>
                <a:gd name="T15" fmla="*/ 442 h 16866"/>
                <a:gd name="T16" fmla="*/ 82 w 1333"/>
                <a:gd name="T17" fmla="*/ 16859 h 16866"/>
                <a:gd name="T18" fmla="*/ 74 w 1333"/>
                <a:gd name="T19" fmla="*/ 16866 h 16866"/>
                <a:gd name="T20" fmla="*/ 8 w 1333"/>
                <a:gd name="T21" fmla="*/ 16866 h 16866"/>
                <a:gd name="T22" fmla="*/ 74 w 1333"/>
                <a:gd name="T23" fmla="*/ 16850 h 16866"/>
                <a:gd name="T24" fmla="*/ 66 w 1333"/>
                <a:gd name="T25" fmla="*/ 16858 h 16866"/>
                <a:gd name="T26" fmla="*/ 1083 w 1333"/>
                <a:gd name="T27" fmla="*/ 441 h 16866"/>
                <a:gd name="T28" fmla="*/ 1091 w 1333"/>
                <a:gd name="T29" fmla="*/ 449 h 16866"/>
                <a:gd name="T30" fmla="*/ 1024 w 1333"/>
                <a:gd name="T31" fmla="*/ 449 h 16866"/>
                <a:gd name="T32" fmla="*/ 1032 w 1333"/>
                <a:gd name="T33" fmla="*/ 442 h 16866"/>
                <a:gd name="T34" fmla="*/ 16 w 1333"/>
                <a:gd name="T35" fmla="*/ 16859 h 16866"/>
                <a:gd name="T36" fmla="*/ 8 w 1333"/>
                <a:gd name="T37" fmla="*/ 16850 h 16866"/>
                <a:gd name="T38" fmla="*/ 74 w 1333"/>
                <a:gd name="T39" fmla="*/ 16850 h 16866"/>
                <a:gd name="T40" fmla="*/ 791 w 1333"/>
                <a:gd name="T41" fmla="*/ 516 h 16866"/>
                <a:gd name="T42" fmla="*/ 784 w 1333"/>
                <a:gd name="T43" fmla="*/ 512 h 16866"/>
                <a:gd name="T44" fmla="*/ 784 w 1333"/>
                <a:gd name="T45" fmla="*/ 504 h 16866"/>
                <a:gd name="T46" fmla="*/ 1084 w 1333"/>
                <a:gd name="T47" fmla="*/ 4 h 16866"/>
                <a:gd name="T48" fmla="*/ 1092 w 1333"/>
                <a:gd name="T49" fmla="*/ 0 h 16866"/>
                <a:gd name="T50" fmla="*/ 1098 w 1333"/>
                <a:gd name="T51" fmla="*/ 5 h 16866"/>
                <a:gd name="T52" fmla="*/ 1332 w 1333"/>
                <a:gd name="T53" fmla="*/ 538 h 16866"/>
                <a:gd name="T54" fmla="*/ 1331 w 1333"/>
                <a:gd name="T55" fmla="*/ 546 h 16866"/>
                <a:gd name="T56" fmla="*/ 1324 w 1333"/>
                <a:gd name="T57" fmla="*/ 549 h 16866"/>
                <a:gd name="T58" fmla="*/ 791 w 1333"/>
                <a:gd name="T59" fmla="*/ 516 h 16866"/>
                <a:gd name="T60" fmla="*/ 1325 w 1333"/>
                <a:gd name="T61" fmla="*/ 533 h 16866"/>
                <a:gd name="T62" fmla="*/ 1317 w 1333"/>
                <a:gd name="T63" fmla="*/ 545 h 16866"/>
                <a:gd name="T64" fmla="*/ 1084 w 1333"/>
                <a:gd name="T65" fmla="*/ 11 h 16866"/>
                <a:gd name="T66" fmla="*/ 1098 w 1333"/>
                <a:gd name="T67" fmla="*/ 12 h 16866"/>
                <a:gd name="T68" fmla="*/ 798 w 1333"/>
                <a:gd name="T69" fmla="*/ 512 h 16866"/>
                <a:gd name="T70" fmla="*/ 792 w 1333"/>
                <a:gd name="T71" fmla="*/ 500 h 16866"/>
                <a:gd name="T72" fmla="*/ 1325 w 1333"/>
                <a:gd name="T73" fmla="*/ 533 h 16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3" h="16866">
                  <a:moveTo>
                    <a:pt x="8" y="16866"/>
                  </a:moveTo>
                  <a:cubicBezTo>
                    <a:pt x="6" y="16866"/>
                    <a:pt x="3" y="16865"/>
                    <a:pt x="2" y="16864"/>
                  </a:cubicBezTo>
                  <a:cubicBezTo>
                    <a:pt x="0" y="16862"/>
                    <a:pt x="0" y="16860"/>
                    <a:pt x="0" y="16858"/>
                  </a:cubicBezTo>
                  <a:lnTo>
                    <a:pt x="1016" y="441"/>
                  </a:lnTo>
                  <a:cubicBezTo>
                    <a:pt x="1017" y="437"/>
                    <a:pt x="1020" y="433"/>
                    <a:pt x="1024" y="433"/>
                  </a:cubicBezTo>
                  <a:lnTo>
                    <a:pt x="1091" y="433"/>
                  </a:lnTo>
                  <a:cubicBezTo>
                    <a:pt x="1093" y="433"/>
                    <a:pt x="1095" y="434"/>
                    <a:pt x="1097" y="436"/>
                  </a:cubicBezTo>
                  <a:cubicBezTo>
                    <a:pt x="1098" y="438"/>
                    <a:pt x="1099" y="440"/>
                    <a:pt x="1099" y="442"/>
                  </a:cubicBezTo>
                  <a:lnTo>
                    <a:pt x="82" y="16859"/>
                  </a:lnTo>
                  <a:cubicBezTo>
                    <a:pt x="82" y="16863"/>
                    <a:pt x="79" y="16866"/>
                    <a:pt x="74" y="16866"/>
                  </a:cubicBezTo>
                  <a:lnTo>
                    <a:pt x="8" y="16866"/>
                  </a:lnTo>
                  <a:close/>
                  <a:moveTo>
                    <a:pt x="74" y="16850"/>
                  </a:moveTo>
                  <a:lnTo>
                    <a:pt x="66" y="16858"/>
                  </a:lnTo>
                  <a:lnTo>
                    <a:pt x="1083" y="441"/>
                  </a:lnTo>
                  <a:lnTo>
                    <a:pt x="1091" y="449"/>
                  </a:lnTo>
                  <a:lnTo>
                    <a:pt x="1024" y="449"/>
                  </a:lnTo>
                  <a:lnTo>
                    <a:pt x="1032" y="442"/>
                  </a:lnTo>
                  <a:lnTo>
                    <a:pt x="16" y="16859"/>
                  </a:lnTo>
                  <a:lnTo>
                    <a:pt x="8" y="16850"/>
                  </a:lnTo>
                  <a:lnTo>
                    <a:pt x="74" y="16850"/>
                  </a:lnTo>
                  <a:close/>
                  <a:moveTo>
                    <a:pt x="791" y="516"/>
                  </a:moveTo>
                  <a:cubicBezTo>
                    <a:pt x="788" y="516"/>
                    <a:pt x="785" y="514"/>
                    <a:pt x="784" y="512"/>
                  </a:cubicBezTo>
                  <a:cubicBezTo>
                    <a:pt x="783" y="509"/>
                    <a:pt x="783" y="506"/>
                    <a:pt x="784" y="504"/>
                  </a:cubicBezTo>
                  <a:lnTo>
                    <a:pt x="1084" y="4"/>
                  </a:lnTo>
                  <a:cubicBezTo>
                    <a:pt x="1086" y="1"/>
                    <a:pt x="1089" y="0"/>
                    <a:pt x="1092" y="0"/>
                  </a:cubicBezTo>
                  <a:cubicBezTo>
                    <a:pt x="1095" y="0"/>
                    <a:pt x="1097" y="2"/>
                    <a:pt x="1098" y="5"/>
                  </a:cubicBezTo>
                  <a:lnTo>
                    <a:pt x="1332" y="538"/>
                  </a:lnTo>
                  <a:cubicBezTo>
                    <a:pt x="1333" y="541"/>
                    <a:pt x="1333" y="544"/>
                    <a:pt x="1331" y="546"/>
                  </a:cubicBezTo>
                  <a:cubicBezTo>
                    <a:pt x="1329" y="548"/>
                    <a:pt x="1327" y="550"/>
                    <a:pt x="1324" y="549"/>
                  </a:cubicBezTo>
                  <a:lnTo>
                    <a:pt x="791" y="516"/>
                  </a:lnTo>
                  <a:close/>
                  <a:moveTo>
                    <a:pt x="1325" y="533"/>
                  </a:moveTo>
                  <a:lnTo>
                    <a:pt x="1317" y="545"/>
                  </a:lnTo>
                  <a:lnTo>
                    <a:pt x="1084" y="11"/>
                  </a:lnTo>
                  <a:lnTo>
                    <a:pt x="1098" y="12"/>
                  </a:lnTo>
                  <a:lnTo>
                    <a:pt x="798" y="512"/>
                  </a:lnTo>
                  <a:lnTo>
                    <a:pt x="792" y="500"/>
                  </a:lnTo>
                  <a:lnTo>
                    <a:pt x="1325" y="533"/>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302">
              <a:extLst>
                <a:ext uri="{FF2B5EF4-FFF2-40B4-BE49-F238E27FC236}">
                  <a16:creationId xmlns:a16="http://schemas.microsoft.com/office/drawing/2014/main" id="{CED6D467-B399-4420-9175-00817A7D9190}"/>
                </a:ext>
              </a:extLst>
            </p:cNvPr>
            <p:cNvSpPr>
              <a:spLocks noEditPoints="1"/>
            </p:cNvSpPr>
            <p:nvPr/>
          </p:nvSpPr>
          <p:spPr bwMode="auto">
            <a:xfrm>
              <a:off x="4345" y="1367"/>
              <a:ext cx="154" cy="914"/>
            </a:xfrm>
            <a:custGeom>
              <a:avLst/>
              <a:gdLst>
                <a:gd name="T0" fmla="*/ 0 w 154"/>
                <a:gd name="T1" fmla="*/ 913 h 914"/>
                <a:gd name="T2" fmla="*/ 139 w 154"/>
                <a:gd name="T3" fmla="*/ 24 h 914"/>
                <a:gd name="T4" fmla="*/ 143 w 154"/>
                <a:gd name="T5" fmla="*/ 24 h 914"/>
                <a:gd name="T6" fmla="*/ 4 w 154"/>
                <a:gd name="T7" fmla="*/ 914 h 914"/>
                <a:gd name="T8" fmla="*/ 0 w 154"/>
                <a:gd name="T9" fmla="*/ 913 h 914"/>
                <a:gd name="T10" fmla="*/ 125 w 154"/>
                <a:gd name="T11" fmla="*/ 26 h 914"/>
                <a:gd name="T12" fmla="*/ 144 w 154"/>
                <a:gd name="T13" fmla="*/ 0 h 914"/>
                <a:gd name="T14" fmla="*/ 154 w 154"/>
                <a:gd name="T15" fmla="*/ 30 h 914"/>
                <a:gd name="T16" fmla="*/ 125 w 154"/>
                <a:gd name="T17" fmla="*/ 2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914">
                  <a:moveTo>
                    <a:pt x="0" y="913"/>
                  </a:moveTo>
                  <a:lnTo>
                    <a:pt x="139" y="24"/>
                  </a:lnTo>
                  <a:lnTo>
                    <a:pt x="143" y="24"/>
                  </a:lnTo>
                  <a:lnTo>
                    <a:pt x="4" y="914"/>
                  </a:lnTo>
                  <a:lnTo>
                    <a:pt x="0" y="913"/>
                  </a:lnTo>
                  <a:close/>
                  <a:moveTo>
                    <a:pt x="125" y="26"/>
                  </a:moveTo>
                  <a:lnTo>
                    <a:pt x="144" y="0"/>
                  </a:lnTo>
                  <a:lnTo>
                    <a:pt x="154" y="30"/>
                  </a:lnTo>
                  <a:lnTo>
                    <a:pt x="125" y="2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03">
              <a:extLst>
                <a:ext uri="{FF2B5EF4-FFF2-40B4-BE49-F238E27FC236}">
                  <a16:creationId xmlns:a16="http://schemas.microsoft.com/office/drawing/2014/main" id="{98CBAA81-806B-4A25-A235-D1C8DD0CF5C3}"/>
                </a:ext>
              </a:extLst>
            </p:cNvPr>
            <p:cNvSpPr>
              <a:spLocks noEditPoints="1"/>
            </p:cNvSpPr>
            <p:nvPr/>
          </p:nvSpPr>
          <p:spPr bwMode="auto">
            <a:xfrm>
              <a:off x="4345" y="1367"/>
              <a:ext cx="155" cy="914"/>
            </a:xfrm>
            <a:custGeom>
              <a:avLst/>
              <a:gdLst>
                <a:gd name="T0" fmla="*/ 3 w 1433"/>
                <a:gd name="T1" fmla="*/ 8433 h 8441"/>
                <a:gd name="T2" fmla="*/ 0 w 1433"/>
                <a:gd name="T3" fmla="*/ 8428 h 8441"/>
                <a:gd name="T4" fmla="*/ 1284 w 1433"/>
                <a:gd name="T5" fmla="*/ 220 h 8441"/>
                <a:gd name="T6" fmla="*/ 1287 w 1433"/>
                <a:gd name="T7" fmla="*/ 216 h 8441"/>
                <a:gd name="T8" fmla="*/ 1321 w 1433"/>
                <a:gd name="T9" fmla="*/ 216 h 8441"/>
                <a:gd name="T10" fmla="*/ 1324 w 1433"/>
                <a:gd name="T11" fmla="*/ 218 h 8441"/>
                <a:gd name="T12" fmla="*/ 1325 w 1433"/>
                <a:gd name="T13" fmla="*/ 221 h 8441"/>
                <a:gd name="T14" fmla="*/ 41 w 1433"/>
                <a:gd name="T15" fmla="*/ 8438 h 8441"/>
                <a:gd name="T16" fmla="*/ 40 w 1433"/>
                <a:gd name="T17" fmla="*/ 8440 h 8441"/>
                <a:gd name="T18" fmla="*/ 36 w 1433"/>
                <a:gd name="T19" fmla="*/ 8441 h 8441"/>
                <a:gd name="T20" fmla="*/ 3 w 1433"/>
                <a:gd name="T21" fmla="*/ 8433 h 8441"/>
                <a:gd name="T22" fmla="*/ 38 w 1433"/>
                <a:gd name="T23" fmla="*/ 8433 h 8441"/>
                <a:gd name="T24" fmla="*/ 34 w 1433"/>
                <a:gd name="T25" fmla="*/ 8437 h 8441"/>
                <a:gd name="T26" fmla="*/ 1317 w 1433"/>
                <a:gd name="T27" fmla="*/ 220 h 8441"/>
                <a:gd name="T28" fmla="*/ 1321 w 1433"/>
                <a:gd name="T29" fmla="*/ 224 h 8441"/>
                <a:gd name="T30" fmla="*/ 1287 w 1433"/>
                <a:gd name="T31" fmla="*/ 224 h 8441"/>
                <a:gd name="T32" fmla="*/ 1291 w 1433"/>
                <a:gd name="T33" fmla="*/ 221 h 8441"/>
                <a:gd name="T34" fmla="*/ 8 w 1433"/>
                <a:gd name="T35" fmla="*/ 8429 h 8441"/>
                <a:gd name="T36" fmla="*/ 5 w 1433"/>
                <a:gd name="T37" fmla="*/ 8425 h 8441"/>
                <a:gd name="T38" fmla="*/ 38 w 1433"/>
                <a:gd name="T39" fmla="*/ 8433 h 8441"/>
                <a:gd name="T40" fmla="*/ 1162 w 1433"/>
                <a:gd name="T41" fmla="*/ 249 h 8441"/>
                <a:gd name="T42" fmla="*/ 1159 w 1433"/>
                <a:gd name="T43" fmla="*/ 247 h 8441"/>
                <a:gd name="T44" fmla="*/ 1159 w 1433"/>
                <a:gd name="T45" fmla="*/ 243 h 8441"/>
                <a:gd name="T46" fmla="*/ 1334 w 1433"/>
                <a:gd name="T47" fmla="*/ 1 h 8441"/>
                <a:gd name="T48" fmla="*/ 1338 w 1433"/>
                <a:gd name="T49" fmla="*/ 0 h 8441"/>
                <a:gd name="T50" fmla="*/ 1341 w 1433"/>
                <a:gd name="T51" fmla="*/ 3 h 8441"/>
                <a:gd name="T52" fmla="*/ 1433 w 1433"/>
                <a:gd name="T53" fmla="*/ 278 h 8441"/>
                <a:gd name="T54" fmla="*/ 1432 w 1433"/>
                <a:gd name="T55" fmla="*/ 281 h 8441"/>
                <a:gd name="T56" fmla="*/ 1429 w 1433"/>
                <a:gd name="T57" fmla="*/ 283 h 8441"/>
                <a:gd name="T58" fmla="*/ 1162 w 1433"/>
                <a:gd name="T59" fmla="*/ 249 h 8441"/>
                <a:gd name="T60" fmla="*/ 1430 w 1433"/>
                <a:gd name="T61" fmla="*/ 275 h 8441"/>
                <a:gd name="T62" fmla="*/ 1425 w 1433"/>
                <a:gd name="T63" fmla="*/ 280 h 8441"/>
                <a:gd name="T64" fmla="*/ 1334 w 1433"/>
                <a:gd name="T65" fmla="*/ 5 h 8441"/>
                <a:gd name="T66" fmla="*/ 1341 w 1433"/>
                <a:gd name="T67" fmla="*/ 6 h 8441"/>
                <a:gd name="T68" fmla="*/ 1166 w 1433"/>
                <a:gd name="T69" fmla="*/ 248 h 8441"/>
                <a:gd name="T70" fmla="*/ 1163 w 1433"/>
                <a:gd name="T71" fmla="*/ 241 h 8441"/>
                <a:gd name="T72" fmla="*/ 1430 w 1433"/>
                <a:gd name="T73" fmla="*/ 275 h 8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3" h="8441">
                  <a:moveTo>
                    <a:pt x="3" y="8433"/>
                  </a:moveTo>
                  <a:cubicBezTo>
                    <a:pt x="1" y="8432"/>
                    <a:pt x="0" y="8430"/>
                    <a:pt x="0" y="8428"/>
                  </a:cubicBezTo>
                  <a:lnTo>
                    <a:pt x="1284" y="220"/>
                  </a:lnTo>
                  <a:cubicBezTo>
                    <a:pt x="1284" y="218"/>
                    <a:pt x="1285" y="216"/>
                    <a:pt x="1287" y="216"/>
                  </a:cubicBezTo>
                  <a:lnTo>
                    <a:pt x="1321" y="216"/>
                  </a:lnTo>
                  <a:cubicBezTo>
                    <a:pt x="1322" y="216"/>
                    <a:pt x="1323" y="217"/>
                    <a:pt x="1324" y="218"/>
                  </a:cubicBezTo>
                  <a:cubicBezTo>
                    <a:pt x="1325" y="219"/>
                    <a:pt x="1325" y="220"/>
                    <a:pt x="1325" y="221"/>
                  </a:cubicBezTo>
                  <a:lnTo>
                    <a:pt x="41" y="8438"/>
                  </a:lnTo>
                  <a:cubicBezTo>
                    <a:pt x="41" y="8439"/>
                    <a:pt x="41" y="8440"/>
                    <a:pt x="40" y="8440"/>
                  </a:cubicBezTo>
                  <a:cubicBezTo>
                    <a:pt x="39" y="8441"/>
                    <a:pt x="38" y="8441"/>
                    <a:pt x="36" y="8441"/>
                  </a:cubicBezTo>
                  <a:lnTo>
                    <a:pt x="3" y="8433"/>
                  </a:lnTo>
                  <a:close/>
                  <a:moveTo>
                    <a:pt x="38" y="8433"/>
                  </a:moveTo>
                  <a:lnTo>
                    <a:pt x="34" y="8437"/>
                  </a:lnTo>
                  <a:lnTo>
                    <a:pt x="1317" y="220"/>
                  </a:lnTo>
                  <a:lnTo>
                    <a:pt x="1321" y="224"/>
                  </a:lnTo>
                  <a:lnTo>
                    <a:pt x="1287" y="224"/>
                  </a:lnTo>
                  <a:lnTo>
                    <a:pt x="1291" y="221"/>
                  </a:lnTo>
                  <a:lnTo>
                    <a:pt x="8" y="8429"/>
                  </a:lnTo>
                  <a:lnTo>
                    <a:pt x="5" y="8425"/>
                  </a:lnTo>
                  <a:lnTo>
                    <a:pt x="38" y="8433"/>
                  </a:lnTo>
                  <a:close/>
                  <a:moveTo>
                    <a:pt x="1162" y="249"/>
                  </a:moveTo>
                  <a:cubicBezTo>
                    <a:pt x="1161" y="249"/>
                    <a:pt x="1159" y="248"/>
                    <a:pt x="1159" y="247"/>
                  </a:cubicBezTo>
                  <a:cubicBezTo>
                    <a:pt x="1158" y="246"/>
                    <a:pt x="1158" y="244"/>
                    <a:pt x="1159" y="243"/>
                  </a:cubicBezTo>
                  <a:lnTo>
                    <a:pt x="1334" y="1"/>
                  </a:lnTo>
                  <a:cubicBezTo>
                    <a:pt x="1335" y="0"/>
                    <a:pt x="1337" y="0"/>
                    <a:pt x="1338" y="0"/>
                  </a:cubicBezTo>
                  <a:cubicBezTo>
                    <a:pt x="1340" y="0"/>
                    <a:pt x="1341" y="1"/>
                    <a:pt x="1341" y="3"/>
                  </a:cubicBezTo>
                  <a:lnTo>
                    <a:pt x="1433" y="278"/>
                  </a:lnTo>
                  <a:cubicBezTo>
                    <a:pt x="1433" y="279"/>
                    <a:pt x="1433" y="280"/>
                    <a:pt x="1432" y="281"/>
                  </a:cubicBezTo>
                  <a:cubicBezTo>
                    <a:pt x="1431" y="282"/>
                    <a:pt x="1430" y="283"/>
                    <a:pt x="1429" y="283"/>
                  </a:cubicBezTo>
                  <a:lnTo>
                    <a:pt x="1162" y="249"/>
                  </a:lnTo>
                  <a:close/>
                  <a:moveTo>
                    <a:pt x="1430" y="275"/>
                  </a:moveTo>
                  <a:lnTo>
                    <a:pt x="1425" y="280"/>
                  </a:lnTo>
                  <a:lnTo>
                    <a:pt x="1334" y="5"/>
                  </a:lnTo>
                  <a:lnTo>
                    <a:pt x="1341" y="6"/>
                  </a:lnTo>
                  <a:lnTo>
                    <a:pt x="1166" y="248"/>
                  </a:lnTo>
                  <a:lnTo>
                    <a:pt x="1163" y="241"/>
                  </a:lnTo>
                  <a:lnTo>
                    <a:pt x="1430" y="275"/>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304">
              <a:extLst>
                <a:ext uri="{FF2B5EF4-FFF2-40B4-BE49-F238E27FC236}">
                  <a16:creationId xmlns:a16="http://schemas.microsoft.com/office/drawing/2014/main" id="{1B08BC8A-FE6C-4D6F-ACFC-1733A7A8D277}"/>
                </a:ext>
              </a:extLst>
            </p:cNvPr>
            <p:cNvSpPr>
              <a:spLocks noChangeArrowheads="1"/>
            </p:cNvSpPr>
            <p:nvPr/>
          </p:nvSpPr>
          <p:spPr bwMode="auto">
            <a:xfrm>
              <a:off x="4178"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6" name="Rectangle 305">
              <a:extLst>
                <a:ext uri="{FF2B5EF4-FFF2-40B4-BE49-F238E27FC236}">
                  <a16:creationId xmlns:a16="http://schemas.microsoft.com/office/drawing/2014/main" id="{85643A08-6718-42F6-B71E-2AE5E6B72AB4}"/>
                </a:ext>
              </a:extLst>
            </p:cNvPr>
            <p:cNvSpPr>
              <a:spLocks noChangeArrowheads="1"/>
            </p:cNvSpPr>
            <p:nvPr/>
          </p:nvSpPr>
          <p:spPr bwMode="auto">
            <a:xfrm>
              <a:off x="4076" y="1219"/>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7" name="Rectangle 306">
              <a:extLst>
                <a:ext uri="{FF2B5EF4-FFF2-40B4-BE49-F238E27FC236}">
                  <a16:creationId xmlns:a16="http://schemas.microsoft.com/office/drawing/2014/main" id="{60D727BB-F6BC-4723-ACF7-93169D6A59B9}"/>
                </a:ext>
              </a:extLst>
            </p:cNvPr>
            <p:cNvSpPr>
              <a:spLocks noChangeArrowheads="1"/>
            </p:cNvSpPr>
            <p:nvPr/>
          </p:nvSpPr>
          <p:spPr bwMode="auto">
            <a:xfrm>
              <a:off x="3949"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8" name="Rectangle 307">
              <a:extLst>
                <a:ext uri="{FF2B5EF4-FFF2-40B4-BE49-F238E27FC236}">
                  <a16:creationId xmlns:a16="http://schemas.microsoft.com/office/drawing/2014/main" id="{13B3E423-D14E-4E70-8855-81A9C6628438}"/>
                </a:ext>
              </a:extLst>
            </p:cNvPr>
            <p:cNvSpPr>
              <a:spLocks noChangeArrowheads="1"/>
            </p:cNvSpPr>
            <p:nvPr/>
          </p:nvSpPr>
          <p:spPr bwMode="auto">
            <a:xfrm>
              <a:off x="3860"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9" name="Rectangle 308">
              <a:extLst>
                <a:ext uri="{FF2B5EF4-FFF2-40B4-BE49-F238E27FC236}">
                  <a16:creationId xmlns:a16="http://schemas.microsoft.com/office/drawing/2014/main" id="{BD1E32F9-EC81-4240-97B6-D2CE8E382A16}"/>
                </a:ext>
              </a:extLst>
            </p:cNvPr>
            <p:cNvSpPr>
              <a:spLocks noChangeArrowheads="1"/>
            </p:cNvSpPr>
            <p:nvPr/>
          </p:nvSpPr>
          <p:spPr bwMode="auto">
            <a:xfrm>
              <a:off x="3725"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0" name="Rectangle 309">
              <a:extLst>
                <a:ext uri="{FF2B5EF4-FFF2-40B4-BE49-F238E27FC236}">
                  <a16:creationId xmlns:a16="http://schemas.microsoft.com/office/drawing/2014/main" id="{D4967B62-BCC8-4334-AFA0-9BC1A2DAAF09}"/>
                </a:ext>
              </a:extLst>
            </p:cNvPr>
            <p:cNvSpPr>
              <a:spLocks noChangeArrowheads="1"/>
            </p:cNvSpPr>
            <p:nvPr/>
          </p:nvSpPr>
          <p:spPr bwMode="auto">
            <a:xfrm>
              <a:off x="3579" y="1220"/>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1" name="Rectangle 310">
              <a:extLst>
                <a:ext uri="{FF2B5EF4-FFF2-40B4-BE49-F238E27FC236}">
                  <a16:creationId xmlns:a16="http://schemas.microsoft.com/office/drawing/2014/main" id="{BEF066B7-30B8-45B6-BCCA-018D2E73DCFB}"/>
                </a:ext>
              </a:extLst>
            </p:cNvPr>
            <p:cNvSpPr>
              <a:spLocks noChangeArrowheads="1"/>
            </p:cNvSpPr>
            <p:nvPr/>
          </p:nvSpPr>
          <p:spPr bwMode="auto">
            <a:xfrm>
              <a:off x="3407" y="1219"/>
              <a:ext cx="8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18</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2" name="Rectangle 311">
              <a:extLst>
                <a:ext uri="{FF2B5EF4-FFF2-40B4-BE49-F238E27FC236}">
                  <a16:creationId xmlns:a16="http://schemas.microsoft.com/office/drawing/2014/main" id="{4FF9EB79-7D42-4766-8D29-21C6D5D117A3}"/>
                </a:ext>
              </a:extLst>
            </p:cNvPr>
            <p:cNvSpPr>
              <a:spLocks noChangeArrowheads="1"/>
            </p:cNvSpPr>
            <p:nvPr/>
          </p:nvSpPr>
          <p:spPr bwMode="auto">
            <a:xfrm>
              <a:off x="3295" y="1862"/>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3" name="Rectangle 312">
              <a:extLst>
                <a:ext uri="{FF2B5EF4-FFF2-40B4-BE49-F238E27FC236}">
                  <a16:creationId xmlns:a16="http://schemas.microsoft.com/office/drawing/2014/main" id="{0F306C66-853E-4275-AD2E-A135A8EE9770}"/>
                </a:ext>
              </a:extLst>
            </p:cNvPr>
            <p:cNvSpPr>
              <a:spLocks noChangeArrowheads="1"/>
            </p:cNvSpPr>
            <p:nvPr/>
          </p:nvSpPr>
          <p:spPr bwMode="auto">
            <a:xfrm>
              <a:off x="3295" y="1990"/>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4" name="Rectangle 313">
              <a:extLst>
                <a:ext uri="{FF2B5EF4-FFF2-40B4-BE49-F238E27FC236}">
                  <a16:creationId xmlns:a16="http://schemas.microsoft.com/office/drawing/2014/main" id="{7F7F6AFD-8CEC-4DD0-9399-A671C2E353A1}"/>
                </a:ext>
              </a:extLst>
            </p:cNvPr>
            <p:cNvSpPr>
              <a:spLocks noChangeArrowheads="1"/>
            </p:cNvSpPr>
            <p:nvPr/>
          </p:nvSpPr>
          <p:spPr bwMode="auto">
            <a:xfrm>
              <a:off x="3295" y="2098"/>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5" name="Rectangle 314">
              <a:extLst>
                <a:ext uri="{FF2B5EF4-FFF2-40B4-BE49-F238E27FC236}">
                  <a16:creationId xmlns:a16="http://schemas.microsoft.com/office/drawing/2014/main" id="{C0449E1E-CF01-4473-95F0-0712ABDE98E2}"/>
                </a:ext>
              </a:extLst>
            </p:cNvPr>
            <p:cNvSpPr>
              <a:spLocks noChangeArrowheads="1"/>
            </p:cNvSpPr>
            <p:nvPr/>
          </p:nvSpPr>
          <p:spPr bwMode="auto">
            <a:xfrm>
              <a:off x="3295" y="2181"/>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6" name="Rectangle 315">
              <a:extLst>
                <a:ext uri="{FF2B5EF4-FFF2-40B4-BE49-F238E27FC236}">
                  <a16:creationId xmlns:a16="http://schemas.microsoft.com/office/drawing/2014/main" id="{87168663-337B-4454-8F94-B06452FC9049}"/>
                </a:ext>
              </a:extLst>
            </p:cNvPr>
            <p:cNvSpPr>
              <a:spLocks noChangeArrowheads="1"/>
            </p:cNvSpPr>
            <p:nvPr/>
          </p:nvSpPr>
          <p:spPr bwMode="auto">
            <a:xfrm>
              <a:off x="3295" y="2245"/>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7" name="Rectangle 316">
              <a:extLst>
                <a:ext uri="{FF2B5EF4-FFF2-40B4-BE49-F238E27FC236}">
                  <a16:creationId xmlns:a16="http://schemas.microsoft.com/office/drawing/2014/main" id="{8F344767-BC44-4763-B0FE-44392A5A61D5}"/>
                </a:ext>
              </a:extLst>
            </p:cNvPr>
            <p:cNvSpPr>
              <a:spLocks noChangeArrowheads="1"/>
            </p:cNvSpPr>
            <p:nvPr/>
          </p:nvSpPr>
          <p:spPr bwMode="auto">
            <a:xfrm>
              <a:off x="3324" y="2301"/>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8" name="Rectangle 317">
              <a:extLst>
                <a:ext uri="{FF2B5EF4-FFF2-40B4-BE49-F238E27FC236}">
                  <a16:creationId xmlns:a16="http://schemas.microsoft.com/office/drawing/2014/main" id="{8CF913F1-C4D2-4AD8-8821-F4A6851B512F}"/>
                </a:ext>
              </a:extLst>
            </p:cNvPr>
            <p:cNvSpPr>
              <a:spLocks noChangeArrowheads="1"/>
            </p:cNvSpPr>
            <p:nvPr/>
          </p:nvSpPr>
          <p:spPr bwMode="auto">
            <a:xfrm>
              <a:off x="3324" y="2395"/>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8</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9" name="Freeform 318">
              <a:extLst>
                <a:ext uri="{FF2B5EF4-FFF2-40B4-BE49-F238E27FC236}">
                  <a16:creationId xmlns:a16="http://schemas.microsoft.com/office/drawing/2014/main" id="{C2DC1644-3452-447E-A3EF-393F42E88FFF}"/>
                </a:ext>
              </a:extLst>
            </p:cNvPr>
            <p:cNvSpPr>
              <a:spLocks noEditPoints="1"/>
            </p:cNvSpPr>
            <p:nvPr/>
          </p:nvSpPr>
          <p:spPr bwMode="auto">
            <a:xfrm>
              <a:off x="4345" y="1367"/>
              <a:ext cx="264" cy="914"/>
            </a:xfrm>
            <a:custGeom>
              <a:avLst/>
              <a:gdLst>
                <a:gd name="T0" fmla="*/ 0 w 264"/>
                <a:gd name="T1" fmla="*/ 913 h 914"/>
                <a:gd name="T2" fmla="*/ 251 w 264"/>
                <a:gd name="T3" fmla="*/ 23 h 914"/>
                <a:gd name="T4" fmla="*/ 253 w 264"/>
                <a:gd name="T5" fmla="*/ 24 h 914"/>
                <a:gd name="T6" fmla="*/ 4 w 264"/>
                <a:gd name="T7" fmla="*/ 914 h 914"/>
                <a:gd name="T8" fmla="*/ 0 w 264"/>
                <a:gd name="T9" fmla="*/ 913 h 914"/>
                <a:gd name="T10" fmla="*/ 237 w 264"/>
                <a:gd name="T11" fmla="*/ 24 h 914"/>
                <a:gd name="T12" fmla="*/ 258 w 264"/>
                <a:gd name="T13" fmla="*/ 0 h 914"/>
                <a:gd name="T14" fmla="*/ 264 w 264"/>
                <a:gd name="T15" fmla="*/ 31 h 914"/>
                <a:gd name="T16" fmla="*/ 237 w 264"/>
                <a:gd name="T17" fmla="*/ 2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914">
                  <a:moveTo>
                    <a:pt x="0" y="913"/>
                  </a:moveTo>
                  <a:lnTo>
                    <a:pt x="251" y="23"/>
                  </a:lnTo>
                  <a:lnTo>
                    <a:pt x="253" y="24"/>
                  </a:lnTo>
                  <a:lnTo>
                    <a:pt x="4" y="914"/>
                  </a:lnTo>
                  <a:lnTo>
                    <a:pt x="0" y="913"/>
                  </a:lnTo>
                  <a:close/>
                  <a:moveTo>
                    <a:pt x="237" y="24"/>
                  </a:moveTo>
                  <a:lnTo>
                    <a:pt x="258" y="0"/>
                  </a:lnTo>
                  <a:lnTo>
                    <a:pt x="264" y="31"/>
                  </a:lnTo>
                  <a:lnTo>
                    <a:pt x="237" y="2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319">
              <a:extLst>
                <a:ext uri="{FF2B5EF4-FFF2-40B4-BE49-F238E27FC236}">
                  <a16:creationId xmlns:a16="http://schemas.microsoft.com/office/drawing/2014/main" id="{2C111B21-14B6-41E2-BC3E-C36A93AC7891}"/>
                </a:ext>
              </a:extLst>
            </p:cNvPr>
            <p:cNvSpPr>
              <a:spLocks noEditPoints="1"/>
            </p:cNvSpPr>
            <p:nvPr/>
          </p:nvSpPr>
          <p:spPr bwMode="auto">
            <a:xfrm>
              <a:off x="4345" y="1367"/>
              <a:ext cx="265" cy="914"/>
            </a:xfrm>
            <a:custGeom>
              <a:avLst/>
              <a:gdLst>
                <a:gd name="T0" fmla="*/ 3 w 2450"/>
                <a:gd name="T1" fmla="*/ 8433 h 8442"/>
                <a:gd name="T2" fmla="*/ 1 w 2450"/>
                <a:gd name="T3" fmla="*/ 8431 h 8442"/>
                <a:gd name="T4" fmla="*/ 0 w 2450"/>
                <a:gd name="T5" fmla="*/ 8428 h 8442"/>
                <a:gd name="T6" fmla="*/ 2317 w 2450"/>
                <a:gd name="T7" fmla="*/ 211 h 8442"/>
                <a:gd name="T8" fmla="*/ 2319 w 2450"/>
                <a:gd name="T9" fmla="*/ 209 h 8442"/>
                <a:gd name="T10" fmla="*/ 2322 w 2450"/>
                <a:gd name="T11" fmla="*/ 208 h 8442"/>
                <a:gd name="T12" fmla="*/ 2347 w 2450"/>
                <a:gd name="T13" fmla="*/ 217 h 8442"/>
                <a:gd name="T14" fmla="*/ 2350 w 2450"/>
                <a:gd name="T15" fmla="*/ 222 h 8442"/>
                <a:gd name="T16" fmla="*/ 41 w 2450"/>
                <a:gd name="T17" fmla="*/ 8438 h 8442"/>
                <a:gd name="T18" fmla="*/ 36 w 2450"/>
                <a:gd name="T19" fmla="*/ 8441 h 8442"/>
                <a:gd name="T20" fmla="*/ 3 w 2450"/>
                <a:gd name="T21" fmla="*/ 8433 h 8442"/>
                <a:gd name="T22" fmla="*/ 38 w 2450"/>
                <a:gd name="T23" fmla="*/ 8433 h 8442"/>
                <a:gd name="T24" fmla="*/ 34 w 2450"/>
                <a:gd name="T25" fmla="*/ 8436 h 8442"/>
                <a:gd name="T26" fmla="*/ 2342 w 2450"/>
                <a:gd name="T27" fmla="*/ 219 h 8442"/>
                <a:gd name="T28" fmla="*/ 2345 w 2450"/>
                <a:gd name="T29" fmla="*/ 224 h 8442"/>
                <a:gd name="T30" fmla="*/ 2320 w 2450"/>
                <a:gd name="T31" fmla="*/ 216 h 8442"/>
                <a:gd name="T32" fmla="*/ 2325 w 2450"/>
                <a:gd name="T33" fmla="*/ 213 h 8442"/>
                <a:gd name="T34" fmla="*/ 8 w 2450"/>
                <a:gd name="T35" fmla="*/ 8430 h 8442"/>
                <a:gd name="T36" fmla="*/ 5 w 2450"/>
                <a:gd name="T37" fmla="*/ 8425 h 8442"/>
                <a:gd name="T38" fmla="*/ 38 w 2450"/>
                <a:gd name="T39" fmla="*/ 8433 h 8442"/>
                <a:gd name="T40" fmla="*/ 2195 w 2450"/>
                <a:gd name="T41" fmla="*/ 224 h 8442"/>
                <a:gd name="T42" fmla="*/ 2192 w 2450"/>
                <a:gd name="T43" fmla="*/ 222 h 8442"/>
                <a:gd name="T44" fmla="*/ 2193 w 2450"/>
                <a:gd name="T45" fmla="*/ 218 h 8442"/>
                <a:gd name="T46" fmla="*/ 2384 w 2450"/>
                <a:gd name="T47" fmla="*/ 1 h 8442"/>
                <a:gd name="T48" fmla="*/ 2388 w 2450"/>
                <a:gd name="T49" fmla="*/ 0 h 8442"/>
                <a:gd name="T50" fmla="*/ 2391 w 2450"/>
                <a:gd name="T51" fmla="*/ 3 h 8442"/>
                <a:gd name="T52" fmla="*/ 2450 w 2450"/>
                <a:gd name="T53" fmla="*/ 286 h 8442"/>
                <a:gd name="T54" fmla="*/ 2449 w 2450"/>
                <a:gd name="T55" fmla="*/ 290 h 8442"/>
                <a:gd name="T56" fmla="*/ 2445 w 2450"/>
                <a:gd name="T57" fmla="*/ 291 h 8442"/>
                <a:gd name="T58" fmla="*/ 2195 w 2450"/>
                <a:gd name="T59" fmla="*/ 224 h 8442"/>
                <a:gd name="T60" fmla="*/ 2447 w 2450"/>
                <a:gd name="T61" fmla="*/ 283 h 8442"/>
                <a:gd name="T62" fmla="*/ 2442 w 2450"/>
                <a:gd name="T63" fmla="*/ 288 h 8442"/>
                <a:gd name="T64" fmla="*/ 2384 w 2450"/>
                <a:gd name="T65" fmla="*/ 5 h 8442"/>
                <a:gd name="T66" fmla="*/ 2390 w 2450"/>
                <a:gd name="T67" fmla="*/ 6 h 8442"/>
                <a:gd name="T68" fmla="*/ 2199 w 2450"/>
                <a:gd name="T69" fmla="*/ 223 h 8442"/>
                <a:gd name="T70" fmla="*/ 2197 w 2450"/>
                <a:gd name="T71" fmla="*/ 217 h 8442"/>
                <a:gd name="T72" fmla="*/ 2447 w 2450"/>
                <a:gd name="T73" fmla="*/ 283 h 8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0" h="8442">
                  <a:moveTo>
                    <a:pt x="3" y="8433"/>
                  </a:moveTo>
                  <a:cubicBezTo>
                    <a:pt x="2" y="8432"/>
                    <a:pt x="1" y="8432"/>
                    <a:pt x="1" y="8431"/>
                  </a:cubicBezTo>
                  <a:cubicBezTo>
                    <a:pt x="0" y="8430"/>
                    <a:pt x="0" y="8429"/>
                    <a:pt x="0" y="8428"/>
                  </a:cubicBezTo>
                  <a:lnTo>
                    <a:pt x="2317" y="211"/>
                  </a:lnTo>
                  <a:cubicBezTo>
                    <a:pt x="2317" y="210"/>
                    <a:pt x="2318" y="209"/>
                    <a:pt x="2319" y="209"/>
                  </a:cubicBezTo>
                  <a:cubicBezTo>
                    <a:pt x="2320" y="208"/>
                    <a:pt x="2321" y="208"/>
                    <a:pt x="2322" y="208"/>
                  </a:cubicBezTo>
                  <a:lnTo>
                    <a:pt x="2347" y="217"/>
                  </a:lnTo>
                  <a:cubicBezTo>
                    <a:pt x="2349" y="217"/>
                    <a:pt x="2350" y="219"/>
                    <a:pt x="2350" y="222"/>
                  </a:cubicBezTo>
                  <a:lnTo>
                    <a:pt x="41" y="8438"/>
                  </a:lnTo>
                  <a:cubicBezTo>
                    <a:pt x="41" y="8440"/>
                    <a:pt x="39" y="8442"/>
                    <a:pt x="36" y="8441"/>
                  </a:cubicBezTo>
                  <a:lnTo>
                    <a:pt x="3" y="8433"/>
                  </a:lnTo>
                  <a:close/>
                  <a:moveTo>
                    <a:pt x="38" y="8433"/>
                  </a:moveTo>
                  <a:lnTo>
                    <a:pt x="34" y="8436"/>
                  </a:lnTo>
                  <a:lnTo>
                    <a:pt x="2342" y="219"/>
                  </a:lnTo>
                  <a:lnTo>
                    <a:pt x="2345" y="224"/>
                  </a:lnTo>
                  <a:lnTo>
                    <a:pt x="2320" y="216"/>
                  </a:lnTo>
                  <a:lnTo>
                    <a:pt x="2325" y="213"/>
                  </a:lnTo>
                  <a:lnTo>
                    <a:pt x="8" y="8430"/>
                  </a:lnTo>
                  <a:lnTo>
                    <a:pt x="5" y="8425"/>
                  </a:lnTo>
                  <a:lnTo>
                    <a:pt x="38" y="8433"/>
                  </a:lnTo>
                  <a:close/>
                  <a:moveTo>
                    <a:pt x="2195" y="224"/>
                  </a:moveTo>
                  <a:cubicBezTo>
                    <a:pt x="2193" y="224"/>
                    <a:pt x="2192" y="223"/>
                    <a:pt x="2192" y="222"/>
                  </a:cubicBezTo>
                  <a:cubicBezTo>
                    <a:pt x="2192" y="220"/>
                    <a:pt x="2192" y="219"/>
                    <a:pt x="2193" y="218"/>
                  </a:cubicBezTo>
                  <a:lnTo>
                    <a:pt x="2384" y="1"/>
                  </a:lnTo>
                  <a:cubicBezTo>
                    <a:pt x="2385" y="0"/>
                    <a:pt x="2387" y="0"/>
                    <a:pt x="2388" y="0"/>
                  </a:cubicBezTo>
                  <a:cubicBezTo>
                    <a:pt x="2390" y="0"/>
                    <a:pt x="2391" y="2"/>
                    <a:pt x="2391" y="3"/>
                  </a:cubicBezTo>
                  <a:lnTo>
                    <a:pt x="2450" y="286"/>
                  </a:lnTo>
                  <a:cubicBezTo>
                    <a:pt x="2450" y="288"/>
                    <a:pt x="2450" y="289"/>
                    <a:pt x="2449" y="290"/>
                  </a:cubicBezTo>
                  <a:cubicBezTo>
                    <a:pt x="2448" y="291"/>
                    <a:pt x="2446" y="291"/>
                    <a:pt x="2445" y="291"/>
                  </a:cubicBezTo>
                  <a:lnTo>
                    <a:pt x="2195" y="224"/>
                  </a:lnTo>
                  <a:close/>
                  <a:moveTo>
                    <a:pt x="2447" y="283"/>
                  </a:moveTo>
                  <a:lnTo>
                    <a:pt x="2442" y="288"/>
                  </a:lnTo>
                  <a:lnTo>
                    <a:pt x="2384" y="5"/>
                  </a:lnTo>
                  <a:lnTo>
                    <a:pt x="2390" y="6"/>
                  </a:lnTo>
                  <a:lnTo>
                    <a:pt x="2199" y="223"/>
                  </a:lnTo>
                  <a:lnTo>
                    <a:pt x="2197" y="217"/>
                  </a:lnTo>
                  <a:lnTo>
                    <a:pt x="2447" y="283"/>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320">
              <a:extLst>
                <a:ext uri="{FF2B5EF4-FFF2-40B4-BE49-F238E27FC236}">
                  <a16:creationId xmlns:a16="http://schemas.microsoft.com/office/drawing/2014/main" id="{055A9D55-2FA6-4A37-A6C7-22282C910AD8}"/>
                </a:ext>
              </a:extLst>
            </p:cNvPr>
            <p:cNvSpPr>
              <a:spLocks noEditPoints="1"/>
            </p:cNvSpPr>
            <p:nvPr/>
          </p:nvSpPr>
          <p:spPr bwMode="auto">
            <a:xfrm>
              <a:off x="4345" y="1367"/>
              <a:ext cx="375" cy="914"/>
            </a:xfrm>
            <a:custGeom>
              <a:avLst/>
              <a:gdLst>
                <a:gd name="T0" fmla="*/ 0 w 375"/>
                <a:gd name="T1" fmla="*/ 912 h 914"/>
                <a:gd name="T2" fmla="*/ 361 w 375"/>
                <a:gd name="T3" fmla="*/ 21 h 914"/>
                <a:gd name="T4" fmla="*/ 365 w 375"/>
                <a:gd name="T5" fmla="*/ 23 h 914"/>
                <a:gd name="T6" fmla="*/ 4 w 375"/>
                <a:gd name="T7" fmla="*/ 914 h 914"/>
                <a:gd name="T8" fmla="*/ 0 w 375"/>
                <a:gd name="T9" fmla="*/ 912 h 914"/>
                <a:gd name="T10" fmla="*/ 349 w 375"/>
                <a:gd name="T11" fmla="*/ 21 h 914"/>
                <a:gd name="T12" fmla="*/ 372 w 375"/>
                <a:gd name="T13" fmla="*/ 0 h 914"/>
                <a:gd name="T14" fmla="*/ 375 w 375"/>
                <a:gd name="T15" fmla="*/ 32 h 914"/>
                <a:gd name="T16" fmla="*/ 349 w 375"/>
                <a:gd name="T17" fmla="*/ 2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14">
                  <a:moveTo>
                    <a:pt x="0" y="912"/>
                  </a:moveTo>
                  <a:lnTo>
                    <a:pt x="361" y="21"/>
                  </a:lnTo>
                  <a:lnTo>
                    <a:pt x="365" y="23"/>
                  </a:lnTo>
                  <a:lnTo>
                    <a:pt x="4" y="914"/>
                  </a:lnTo>
                  <a:lnTo>
                    <a:pt x="0" y="912"/>
                  </a:lnTo>
                  <a:close/>
                  <a:moveTo>
                    <a:pt x="349" y="21"/>
                  </a:moveTo>
                  <a:lnTo>
                    <a:pt x="372" y="0"/>
                  </a:lnTo>
                  <a:lnTo>
                    <a:pt x="375" y="32"/>
                  </a:lnTo>
                  <a:lnTo>
                    <a:pt x="349" y="2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321">
              <a:extLst>
                <a:ext uri="{FF2B5EF4-FFF2-40B4-BE49-F238E27FC236}">
                  <a16:creationId xmlns:a16="http://schemas.microsoft.com/office/drawing/2014/main" id="{47697EA6-E107-441E-A0C8-8B563FDE7484}"/>
                </a:ext>
              </a:extLst>
            </p:cNvPr>
            <p:cNvSpPr>
              <a:spLocks noEditPoints="1"/>
            </p:cNvSpPr>
            <p:nvPr/>
          </p:nvSpPr>
          <p:spPr bwMode="auto">
            <a:xfrm>
              <a:off x="4345" y="1367"/>
              <a:ext cx="375" cy="914"/>
            </a:xfrm>
            <a:custGeom>
              <a:avLst/>
              <a:gdLst>
                <a:gd name="T0" fmla="*/ 2 w 3475"/>
                <a:gd name="T1" fmla="*/ 8424 h 8441"/>
                <a:gd name="T2" fmla="*/ 0 w 3475"/>
                <a:gd name="T3" fmla="*/ 8419 h 8441"/>
                <a:gd name="T4" fmla="*/ 3342 w 3475"/>
                <a:gd name="T5" fmla="*/ 194 h 8441"/>
                <a:gd name="T6" fmla="*/ 3344 w 3475"/>
                <a:gd name="T7" fmla="*/ 192 h 8441"/>
                <a:gd name="T8" fmla="*/ 3348 w 3475"/>
                <a:gd name="T9" fmla="*/ 192 h 8441"/>
                <a:gd name="T10" fmla="*/ 3381 w 3475"/>
                <a:gd name="T11" fmla="*/ 209 h 8441"/>
                <a:gd name="T12" fmla="*/ 3383 w 3475"/>
                <a:gd name="T13" fmla="*/ 214 h 8441"/>
                <a:gd name="T14" fmla="*/ 41 w 3475"/>
                <a:gd name="T15" fmla="*/ 8439 h 8441"/>
                <a:gd name="T16" fmla="*/ 39 w 3475"/>
                <a:gd name="T17" fmla="*/ 8441 h 8441"/>
                <a:gd name="T18" fmla="*/ 36 w 3475"/>
                <a:gd name="T19" fmla="*/ 8441 h 8441"/>
                <a:gd name="T20" fmla="*/ 2 w 3475"/>
                <a:gd name="T21" fmla="*/ 8424 h 8441"/>
                <a:gd name="T22" fmla="*/ 39 w 3475"/>
                <a:gd name="T23" fmla="*/ 8434 h 8441"/>
                <a:gd name="T24" fmla="*/ 34 w 3475"/>
                <a:gd name="T25" fmla="*/ 8436 h 8441"/>
                <a:gd name="T26" fmla="*/ 3375 w 3475"/>
                <a:gd name="T27" fmla="*/ 211 h 8441"/>
                <a:gd name="T28" fmla="*/ 3377 w 3475"/>
                <a:gd name="T29" fmla="*/ 216 h 8441"/>
                <a:gd name="T30" fmla="*/ 3344 w 3475"/>
                <a:gd name="T31" fmla="*/ 199 h 8441"/>
                <a:gd name="T32" fmla="*/ 3350 w 3475"/>
                <a:gd name="T33" fmla="*/ 197 h 8441"/>
                <a:gd name="T34" fmla="*/ 8 w 3475"/>
                <a:gd name="T35" fmla="*/ 8422 h 8441"/>
                <a:gd name="T36" fmla="*/ 6 w 3475"/>
                <a:gd name="T37" fmla="*/ 8417 h 8441"/>
                <a:gd name="T38" fmla="*/ 39 w 3475"/>
                <a:gd name="T39" fmla="*/ 8434 h 8441"/>
                <a:gd name="T40" fmla="*/ 3228 w 3475"/>
                <a:gd name="T41" fmla="*/ 199 h 8441"/>
                <a:gd name="T42" fmla="*/ 3225 w 3475"/>
                <a:gd name="T43" fmla="*/ 196 h 8441"/>
                <a:gd name="T44" fmla="*/ 3226 w 3475"/>
                <a:gd name="T45" fmla="*/ 192 h 8441"/>
                <a:gd name="T46" fmla="*/ 3443 w 3475"/>
                <a:gd name="T47" fmla="*/ 1 h 8441"/>
                <a:gd name="T48" fmla="*/ 3447 w 3475"/>
                <a:gd name="T49" fmla="*/ 0 h 8441"/>
                <a:gd name="T50" fmla="*/ 3450 w 3475"/>
                <a:gd name="T51" fmla="*/ 3 h 8441"/>
                <a:gd name="T52" fmla="*/ 3475 w 3475"/>
                <a:gd name="T53" fmla="*/ 295 h 8441"/>
                <a:gd name="T54" fmla="*/ 3473 w 3475"/>
                <a:gd name="T55" fmla="*/ 299 h 8441"/>
                <a:gd name="T56" fmla="*/ 3469 w 3475"/>
                <a:gd name="T57" fmla="*/ 299 h 8441"/>
                <a:gd name="T58" fmla="*/ 3228 w 3475"/>
                <a:gd name="T59" fmla="*/ 199 h 8441"/>
                <a:gd name="T60" fmla="*/ 3472 w 3475"/>
                <a:gd name="T61" fmla="*/ 292 h 8441"/>
                <a:gd name="T62" fmla="*/ 3467 w 3475"/>
                <a:gd name="T63" fmla="*/ 296 h 8441"/>
                <a:gd name="T64" fmla="*/ 3442 w 3475"/>
                <a:gd name="T65" fmla="*/ 4 h 8441"/>
                <a:gd name="T66" fmla="*/ 3448 w 3475"/>
                <a:gd name="T67" fmla="*/ 7 h 8441"/>
                <a:gd name="T68" fmla="*/ 3232 w 3475"/>
                <a:gd name="T69" fmla="*/ 198 h 8441"/>
                <a:gd name="T70" fmla="*/ 3231 w 3475"/>
                <a:gd name="T71" fmla="*/ 192 h 8441"/>
                <a:gd name="T72" fmla="*/ 3472 w 3475"/>
                <a:gd name="T73" fmla="*/ 292 h 8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75" h="8441">
                  <a:moveTo>
                    <a:pt x="2" y="8424"/>
                  </a:moveTo>
                  <a:cubicBezTo>
                    <a:pt x="0" y="8423"/>
                    <a:pt x="0" y="8421"/>
                    <a:pt x="0" y="8419"/>
                  </a:cubicBezTo>
                  <a:lnTo>
                    <a:pt x="3342" y="194"/>
                  </a:lnTo>
                  <a:cubicBezTo>
                    <a:pt x="3343" y="193"/>
                    <a:pt x="3343" y="192"/>
                    <a:pt x="3344" y="192"/>
                  </a:cubicBezTo>
                  <a:cubicBezTo>
                    <a:pt x="3345" y="191"/>
                    <a:pt x="3347" y="191"/>
                    <a:pt x="3348" y="192"/>
                  </a:cubicBezTo>
                  <a:lnTo>
                    <a:pt x="3381" y="209"/>
                  </a:lnTo>
                  <a:cubicBezTo>
                    <a:pt x="3383" y="209"/>
                    <a:pt x="3384" y="212"/>
                    <a:pt x="3383" y="214"/>
                  </a:cubicBezTo>
                  <a:lnTo>
                    <a:pt x="41" y="8439"/>
                  </a:lnTo>
                  <a:cubicBezTo>
                    <a:pt x="41" y="8440"/>
                    <a:pt x="40" y="8440"/>
                    <a:pt x="39" y="8441"/>
                  </a:cubicBezTo>
                  <a:cubicBezTo>
                    <a:pt x="38" y="8441"/>
                    <a:pt x="37" y="8441"/>
                    <a:pt x="36" y="8441"/>
                  </a:cubicBezTo>
                  <a:lnTo>
                    <a:pt x="2" y="8424"/>
                  </a:lnTo>
                  <a:close/>
                  <a:moveTo>
                    <a:pt x="39" y="8434"/>
                  </a:moveTo>
                  <a:lnTo>
                    <a:pt x="34" y="8436"/>
                  </a:lnTo>
                  <a:lnTo>
                    <a:pt x="3375" y="211"/>
                  </a:lnTo>
                  <a:lnTo>
                    <a:pt x="3377" y="216"/>
                  </a:lnTo>
                  <a:lnTo>
                    <a:pt x="3344" y="199"/>
                  </a:lnTo>
                  <a:lnTo>
                    <a:pt x="3350" y="197"/>
                  </a:lnTo>
                  <a:lnTo>
                    <a:pt x="8" y="8422"/>
                  </a:lnTo>
                  <a:lnTo>
                    <a:pt x="6" y="8417"/>
                  </a:lnTo>
                  <a:lnTo>
                    <a:pt x="39" y="8434"/>
                  </a:lnTo>
                  <a:close/>
                  <a:moveTo>
                    <a:pt x="3228" y="199"/>
                  </a:moveTo>
                  <a:cubicBezTo>
                    <a:pt x="3226" y="199"/>
                    <a:pt x="3225" y="197"/>
                    <a:pt x="3225" y="196"/>
                  </a:cubicBezTo>
                  <a:cubicBezTo>
                    <a:pt x="3225" y="195"/>
                    <a:pt x="3225" y="193"/>
                    <a:pt x="3226" y="192"/>
                  </a:cubicBezTo>
                  <a:lnTo>
                    <a:pt x="3443" y="1"/>
                  </a:lnTo>
                  <a:cubicBezTo>
                    <a:pt x="3444" y="0"/>
                    <a:pt x="3446" y="0"/>
                    <a:pt x="3447" y="0"/>
                  </a:cubicBezTo>
                  <a:cubicBezTo>
                    <a:pt x="3449" y="1"/>
                    <a:pt x="3450" y="2"/>
                    <a:pt x="3450" y="3"/>
                  </a:cubicBezTo>
                  <a:lnTo>
                    <a:pt x="3475" y="295"/>
                  </a:lnTo>
                  <a:cubicBezTo>
                    <a:pt x="3475" y="297"/>
                    <a:pt x="3474" y="298"/>
                    <a:pt x="3473" y="299"/>
                  </a:cubicBezTo>
                  <a:cubicBezTo>
                    <a:pt x="3472" y="300"/>
                    <a:pt x="3471" y="300"/>
                    <a:pt x="3469" y="299"/>
                  </a:cubicBezTo>
                  <a:lnTo>
                    <a:pt x="3228" y="199"/>
                  </a:lnTo>
                  <a:close/>
                  <a:moveTo>
                    <a:pt x="3472" y="292"/>
                  </a:moveTo>
                  <a:lnTo>
                    <a:pt x="3467" y="296"/>
                  </a:lnTo>
                  <a:lnTo>
                    <a:pt x="3442" y="4"/>
                  </a:lnTo>
                  <a:lnTo>
                    <a:pt x="3448" y="7"/>
                  </a:lnTo>
                  <a:lnTo>
                    <a:pt x="3232" y="198"/>
                  </a:lnTo>
                  <a:lnTo>
                    <a:pt x="3231" y="192"/>
                  </a:lnTo>
                  <a:lnTo>
                    <a:pt x="3472" y="292"/>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322">
              <a:extLst>
                <a:ext uri="{FF2B5EF4-FFF2-40B4-BE49-F238E27FC236}">
                  <a16:creationId xmlns:a16="http://schemas.microsoft.com/office/drawing/2014/main" id="{4DB796E1-E6A3-450B-88C2-0ECE8A705889}"/>
                </a:ext>
              </a:extLst>
            </p:cNvPr>
            <p:cNvSpPr>
              <a:spLocks noEditPoints="1"/>
            </p:cNvSpPr>
            <p:nvPr/>
          </p:nvSpPr>
          <p:spPr bwMode="auto">
            <a:xfrm>
              <a:off x="4345" y="1367"/>
              <a:ext cx="487" cy="914"/>
            </a:xfrm>
            <a:custGeom>
              <a:avLst/>
              <a:gdLst>
                <a:gd name="T0" fmla="*/ 0 w 487"/>
                <a:gd name="T1" fmla="*/ 912 h 914"/>
                <a:gd name="T2" fmla="*/ 474 w 487"/>
                <a:gd name="T3" fmla="*/ 20 h 914"/>
                <a:gd name="T4" fmla="*/ 477 w 487"/>
                <a:gd name="T5" fmla="*/ 22 h 914"/>
                <a:gd name="T6" fmla="*/ 4 w 487"/>
                <a:gd name="T7" fmla="*/ 914 h 914"/>
                <a:gd name="T8" fmla="*/ 0 w 487"/>
                <a:gd name="T9" fmla="*/ 912 h 914"/>
                <a:gd name="T10" fmla="*/ 461 w 487"/>
                <a:gd name="T11" fmla="*/ 18 h 914"/>
                <a:gd name="T12" fmla="*/ 487 w 487"/>
                <a:gd name="T13" fmla="*/ 0 h 914"/>
                <a:gd name="T14" fmla="*/ 486 w 487"/>
                <a:gd name="T15" fmla="*/ 32 h 914"/>
                <a:gd name="T16" fmla="*/ 461 w 487"/>
                <a:gd name="T17" fmla="*/ 18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14">
                  <a:moveTo>
                    <a:pt x="0" y="912"/>
                  </a:moveTo>
                  <a:lnTo>
                    <a:pt x="474" y="20"/>
                  </a:lnTo>
                  <a:lnTo>
                    <a:pt x="477" y="22"/>
                  </a:lnTo>
                  <a:lnTo>
                    <a:pt x="4" y="914"/>
                  </a:lnTo>
                  <a:lnTo>
                    <a:pt x="0" y="912"/>
                  </a:lnTo>
                  <a:close/>
                  <a:moveTo>
                    <a:pt x="461" y="18"/>
                  </a:moveTo>
                  <a:lnTo>
                    <a:pt x="487" y="0"/>
                  </a:lnTo>
                  <a:lnTo>
                    <a:pt x="486" y="32"/>
                  </a:lnTo>
                  <a:lnTo>
                    <a:pt x="461" y="18"/>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323">
              <a:extLst>
                <a:ext uri="{FF2B5EF4-FFF2-40B4-BE49-F238E27FC236}">
                  <a16:creationId xmlns:a16="http://schemas.microsoft.com/office/drawing/2014/main" id="{309683FE-0A49-4666-9987-CDE34C755F0A}"/>
                </a:ext>
              </a:extLst>
            </p:cNvPr>
            <p:cNvSpPr>
              <a:spLocks noEditPoints="1"/>
            </p:cNvSpPr>
            <p:nvPr/>
          </p:nvSpPr>
          <p:spPr bwMode="auto">
            <a:xfrm>
              <a:off x="4345" y="1367"/>
              <a:ext cx="487" cy="914"/>
            </a:xfrm>
            <a:custGeom>
              <a:avLst/>
              <a:gdLst>
                <a:gd name="T0" fmla="*/ 2 w 4508"/>
                <a:gd name="T1" fmla="*/ 8424 h 8442"/>
                <a:gd name="T2" fmla="*/ 0 w 4508"/>
                <a:gd name="T3" fmla="*/ 8422 h 8442"/>
                <a:gd name="T4" fmla="*/ 1 w 4508"/>
                <a:gd name="T5" fmla="*/ 8419 h 8442"/>
                <a:gd name="T6" fmla="*/ 4384 w 4508"/>
                <a:gd name="T7" fmla="*/ 185 h 8442"/>
                <a:gd name="T8" fmla="*/ 4386 w 4508"/>
                <a:gd name="T9" fmla="*/ 183 h 8442"/>
                <a:gd name="T10" fmla="*/ 4390 w 4508"/>
                <a:gd name="T11" fmla="*/ 184 h 8442"/>
                <a:gd name="T12" fmla="*/ 4415 w 4508"/>
                <a:gd name="T13" fmla="*/ 200 h 8442"/>
                <a:gd name="T14" fmla="*/ 4416 w 4508"/>
                <a:gd name="T15" fmla="*/ 206 h 8442"/>
                <a:gd name="T16" fmla="*/ 41 w 4508"/>
                <a:gd name="T17" fmla="*/ 8439 h 8442"/>
                <a:gd name="T18" fmla="*/ 36 w 4508"/>
                <a:gd name="T19" fmla="*/ 8441 h 8442"/>
                <a:gd name="T20" fmla="*/ 2 w 4508"/>
                <a:gd name="T21" fmla="*/ 8424 h 8442"/>
                <a:gd name="T22" fmla="*/ 39 w 4508"/>
                <a:gd name="T23" fmla="*/ 8434 h 8442"/>
                <a:gd name="T24" fmla="*/ 34 w 4508"/>
                <a:gd name="T25" fmla="*/ 8435 h 8442"/>
                <a:gd name="T26" fmla="*/ 4409 w 4508"/>
                <a:gd name="T27" fmla="*/ 202 h 8442"/>
                <a:gd name="T28" fmla="*/ 4410 w 4508"/>
                <a:gd name="T29" fmla="*/ 207 h 8442"/>
                <a:gd name="T30" fmla="*/ 4385 w 4508"/>
                <a:gd name="T31" fmla="*/ 190 h 8442"/>
                <a:gd name="T32" fmla="*/ 4391 w 4508"/>
                <a:gd name="T33" fmla="*/ 189 h 8442"/>
                <a:gd name="T34" fmla="*/ 8 w 4508"/>
                <a:gd name="T35" fmla="*/ 8422 h 8442"/>
                <a:gd name="T36" fmla="*/ 6 w 4508"/>
                <a:gd name="T37" fmla="*/ 8417 h 8442"/>
                <a:gd name="T38" fmla="*/ 39 w 4508"/>
                <a:gd name="T39" fmla="*/ 8434 h 8442"/>
                <a:gd name="T40" fmla="*/ 4261 w 4508"/>
                <a:gd name="T41" fmla="*/ 174 h 8442"/>
                <a:gd name="T42" fmla="*/ 4258 w 4508"/>
                <a:gd name="T43" fmla="*/ 171 h 8442"/>
                <a:gd name="T44" fmla="*/ 4260 w 4508"/>
                <a:gd name="T45" fmla="*/ 167 h 8442"/>
                <a:gd name="T46" fmla="*/ 4502 w 4508"/>
                <a:gd name="T47" fmla="*/ 1 h 8442"/>
                <a:gd name="T48" fmla="*/ 4506 w 4508"/>
                <a:gd name="T49" fmla="*/ 0 h 8442"/>
                <a:gd name="T50" fmla="*/ 4508 w 4508"/>
                <a:gd name="T51" fmla="*/ 4 h 8442"/>
                <a:gd name="T52" fmla="*/ 4500 w 4508"/>
                <a:gd name="T53" fmla="*/ 296 h 8442"/>
                <a:gd name="T54" fmla="*/ 4498 w 4508"/>
                <a:gd name="T55" fmla="*/ 299 h 8442"/>
                <a:gd name="T56" fmla="*/ 4494 w 4508"/>
                <a:gd name="T57" fmla="*/ 299 h 8442"/>
                <a:gd name="T58" fmla="*/ 4261 w 4508"/>
                <a:gd name="T59" fmla="*/ 174 h 8442"/>
                <a:gd name="T60" fmla="*/ 4498 w 4508"/>
                <a:gd name="T61" fmla="*/ 292 h 8442"/>
                <a:gd name="T62" fmla="*/ 4492 w 4508"/>
                <a:gd name="T63" fmla="*/ 295 h 8442"/>
                <a:gd name="T64" fmla="*/ 4500 w 4508"/>
                <a:gd name="T65" fmla="*/ 4 h 8442"/>
                <a:gd name="T66" fmla="*/ 4506 w 4508"/>
                <a:gd name="T67" fmla="*/ 7 h 8442"/>
                <a:gd name="T68" fmla="*/ 4265 w 4508"/>
                <a:gd name="T69" fmla="*/ 174 h 8442"/>
                <a:gd name="T70" fmla="*/ 4264 w 4508"/>
                <a:gd name="T71" fmla="*/ 167 h 8442"/>
                <a:gd name="T72" fmla="*/ 4498 w 4508"/>
                <a:gd name="T73" fmla="*/ 292 h 8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08" h="8442">
                  <a:moveTo>
                    <a:pt x="2" y="8424"/>
                  </a:moveTo>
                  <a:cubicBezTo>
                    <a:pt x="1" y="8424"/>
                    <a:pt x="1" y="8423"/>
                    <a:pt x="0" y="8422"/>
                  </a:cubicBezTo>
                  <a:cubicBezTo>
                    <a:pt x="0" y="8421"/>
                    <a:pt x="0" y="8420"/>
                    <a:pt x="1" y="8419"/>
                  </a:cubicBezTo>
                  <a:lnTo>
                    <a:pt x="4384" y="185"/>
                  </a:lnTo>
                  <a:cubicBezTo>
                    <a:pt x="4384" y="184"/>
                    <a:pt x="4385" y="184"/>
                    <a:pt x="4386" y="183"/>
                  </a:cubicBezTo>
                  <a:cubicBezTo>
                    <a:pt x="4388" y="183"/>
                    <a:pt x="4389" y="183"/>
                    <a:pt x="4390" y="184"/>
                  </a:cubicBezTo>
                  <a:lnTo>
                    <a:pt x="4415" y="200"/>
                  </a:lnTo>
                  <a:cubicBezTo>
                    <a:pt x="4416" y="202"/>
                    <a:pt x="4417" y="204"/>
                    <a:pt x="4416" y="206"/>
                  </a:cubicBezTo>
                  <a:lnTo>
                    <a:pt x="41" y="8439"/>
                  </a:lnTo>
                  <a:cubicBezTo>
                    <a:pt x="40" y="8441"/>
                    <a:pt x="38" y="8442"/>
                    <a:pt x="36" y="8441"/>
                  </a:cubicBezTo>
                  <a:lnTo>
                    <a:pt x="2" y="8424"/>
                  </a:lnTo>
                  <a:close/>
                  <a:moveTo>
                    <a:pt x="39" y="8434"/>
                  </a:moveTo>
                  <a:lnTo>
                    <a:pt x="34" y="8435"/>
                  </a:lnTo>
                  <a:lnTo>
                    <a:pt x="4409" y="202"/>
                  </a:lnTo>
                  <a:lnTo>
                    <a:pt x="4410" y="207"/>
                  </a:lnTo>
                  <a:lnTo>
                    <a:pt x="4385" y="190"/>
                  </a:lnTo>
                  <a:lnTo>
                    <a:pt x="4391" y="189"/>
                  </a:lnTo>
                  <a:lnTo>
                    <a:pt x="8" y="8422"/>
                  </a:lnTo>
                  <a:lnTo>
                    <a:pt x="6" y="8417"/>
                  </a:lnTo>
                  <a:lnTo>
                    <a:pt x="39" y="8434"/>
                  </a:lnTo>
                  <a:close/>
                  <a:moveTo>
                    <a:pt x="4261" y="174"/>
                  </a:moveTo>
                  <a:cubicBezTo>
                    <a:pt x="4259" y="173"/>
                    <a:pt x="4259" y="172"/>
                    <a:pt x="4258" y="171"/>
                  </a:cubicBezTo>
                  <a:cubicBezTo>
                    <a:pt x="4258" y="169"/>
                    <a:pt x="4259" y="168"/>
                    <a:pt x="4260" y="167"/>
                  </a:cubicBezTo>
                  <a:lnTo>
                    <a:pt x="4502" y="1"/>
                  </a:lnTo>
                  <a:cubicBezTo>
                    <a:pt x="4503" y="0"/>
                    <a:pt x="4505" y="0"/>
                    <a:pt x="4506" y="0"/>
                  </a:cubicBezTo>
                  <a:cubicBezTo>
                    <a:pt x="4507" y="1"/>
                    <a:pt x="4508" y="2"/>
                    <a:pt x="4508" y="4"/>
                  </a:cubicBezTo>
                  <a:lnTo>
                    <a:pt x="4500" y="296"/>
                  </a:lnTo>
                  <a:cubicBezTo>
                    <a:pt x="4500" y="297"/>
                    <a:pt x="4499" y="298"/>
                    <a:pt x="4498" y="299"/>
                  </a:cubicBezTo>
                  <a:cubicBezTo>
                    <a:pt x="4497" y="300"/>
                    <a:pt x="4495" y="300"/>
                    <a:pt x="4494" y="299"/>
                  </a:cubicBezTo>
                  <a:lnTo>
                    <a:pt x="4261" y="174"/>
                  </a:lnTo>
                  <a:close/>
                  <a:moveTo>
                    <a:pt x="4498" y="292"/>
                  </a:moveTo>
                  <a:lnTo>
                    <a:pt x="4492" y="295"/>
                  </a:lnTo>
                  <a:lnTo>
                    <a:pt x="4500" y="4"/>
                  </a:lnTo>
                  <a:lnTo>
                    <a:pt x="4506" y="7"/>
                  </a:lnTo>
                  <a:lnTo>
                    <a:pt x="4265" y="174"/>
                  </a:lnTo>
                  <a:lnTo>
                    <a:pt x="4264" y="167"/>
                  </a:lnTo>
                  <a:lnTo>
                    <a:pt x="4498" y="292"/>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324">
              <a:extLst>
                <a:ext uri="{FF2B5EF4-FFF2-40B4-BE49-F238E27FC236}">
                  <a16:creationId xmlns:a16="http://schemas.microsoft.com/office/drawing/2014/main" id="{D0F6BC17-4715-49F6-94DF-6F0B8F28B962}"/>
                </a:ext>
              </a:extLst>
            </p:cNvPr>
            <p:cNvSpPr>
              <a:spLocks noEditPoints="1"/>
            </p:cNvSpPr>
            <p:nvPr/>
          </p:nvSpPr>
          <p:spPr bwMode="auto">
            <a:xfrm>
              <a:off x="4345" y="1367"/>
              <a:ext cx="600" cy="914"/>
            </a:xfrm>
            <a:custGeom>
              <a:avLst/>
              <a:gdLst>
                <a:gd name="T0" fmla="*/ 0 w 600"/>
                <a:gd name="T1" fmla="*/ 912 h 914"/>
                <a:gd name="T2" fmla="*/ 586 w 600"/>
                <a:gd name="T3" fmla="*/ 19 h 914"/>
                <a:gd name="T4" fmla="*/ 589 w 600"/>
                <a:gd name="T5" fmla="*/ 21 h 914"/>
                <a:gd name="T6" fmla="*/ 3 w 600"/>
                <a:gd name="T7" fmla="*/ 914 h 914"/>
                <a:gd name="T8" fmla="*/ 0 w 600"/>
                <a:gd name="T9" fmla="*/ 912 h 914"/>
                <a:gd name="T10" fmla="*/ 573 w 600"/>
                <a:gd name="T11" fmla="*/ 16 h 914"/>
                <a:gd name="T12" fmla="*/ 600 w 600"/>
                <a:gd name="T13" fmla="*/ 0 h 914"/>
                <a:gd name="T14" fmla="*/ 597 w 600"/>
                <a:gd name="T15" fmla="*/ 32 h 914"/>
                <a:gd name="T16" fmla="*/ 573 w 600"/>
                <a:gd name="T17" fmla="*/ 1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914">
                  <a:moveTo>
                    <a:pt x="0" y="912"/>
                  </a:moveTo>
                  <a:lnTo>
                    <a:pt x="586" y="19"/>
                  </a:lnTo>
                  <a:lnTo>
                    <a:pt x="589" y="21"/>
                  </a:lnTo>
                  <a:lnTo>
                    <a:pt x="3" y="914"/>
                  </a:lnTo>
                  <a:lnTo>
                    <a:pt x="0" y="912"/>
                  </a:lnTo>
                  <a:close/>
                  <a:moveTo>
                    <a:pt x="573" y="16"/>
                  </a:moveTo>
                  <a:lnTo>
                    <a:pt x="600" y="0"/>
                  </a:lnTo>
                  <a:lnTo>
                    <a:pt x="597" y="32"/>
                  </a:lnTo>
                  <a:lnTo>
                    <a:pt x="573" y="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325">
              <a:extLst>
                <a:ext uri="{FF2B5EF4-FFF2-40B4-BE49-F238E27FC236}">
                  <a16:creationId xmlns:a16="http://schemas.microsoft.com/office/drawing/2014/main" id="{A8A805F8-9B4D-4558-A0FC-AEBBDFE60A7F}"/>
                </a:ext>
              </a:extLst>
            </p:cNvPr>
            <p:cNvSpPr>
              <a:spLocks noEditPoints="1"/>
            </p:cNvSpPr>
            <p:nvPr/>
          </p:nvSpPr>
          <p:spPr bwMode="auto">
            <a:xfrm>
              <a:off x="4345" y="1367"/>
              <a:ext cx="601" cy="914"/>
            </a:xfrm>
            <a:custGeom>
              <a:avLst/>
              <a:gdLst>
                <a:gd name="T0" fmla="*/ 2 w 5558"/>
                <a:gd name="T1" fmla="*/ 8424 h 8441"/>
                <a:gd name="T2" fmla="*/ 1 w 5558"/>
                <a:gd name="T3" fmla="*/ 8418 h 8441"/>
                <a:gd name="T4" fmla="*/ 5417 w 5558"/>
                <a:gd name="T5" fmla="*/ 177 h 8441"/>
                <a:gd name="T6" fmla="*/ 5423 w 5558"/>
                <a:gd name="T7" fmla="*/ 175 h 8441"/>
                <a:gd name="T8" fmla="*/ 5456 w 5558"/>
                <a:gd name="T9" fmla="*/ 192 h 8441"/>
                <a:gd name="T10" fmla="*/ 5458 w 5558"/>
                <a:gd name="T11" fmla="*/ 194 h 8441"/>
                <a:gd name="T12" fmla="*/ 5457 w 5558"/>
                <a:gd name="T13" fmla="*/ 198 h 8441"/>
                <a:gd name="T14" fmla="*/ 32 w 5558"/>
                <a:gd name="T15" fmla="*/ 8439 h 8441"/>
                <a:gd name="T16" fmla="*/ 30 w 5558"/>
                <a:gd name="T17" fmla="*/ 8441 h 8441"/>
                <a:gd name="T18" fmla="*/ 27 w 5558"/>
                <a:gd name="T19" fmla="*/ 8440 h 8441"/>
                <a:gd name="T20" fmla="*/ 2 w 5558"/>
                <a:gd name="T21" fmla="*/ 8424 h 8441"/>
                <a:gd name="T22" fmla="*/ 31 w 5558"/>
                <a:gd name="T23" fmla="*/ 8434 h 8441"/>
                <a:gd name="T24" fmla="*/ 26 w 5558"/>
                <a:gd name="T25" fmla="*/ 8435 h 8441"/>
                <a:gd name="T26" fmla="*/ 5451 w 5558"/>
                <a:gd name="T27" fmla="*/ 193 h 8441"/>
                <a:gd name="T28" fmla="*/ 5452 w 5558"/>
                <a:gd name="T29" fmla="*/ 199 h 8441"/>
                <a:gd name="T30" fmla="*/ 5419 w 5558"/>
                <a:gd name="T31" fmla="*/ 182 h 8441"/>
                <a:gd name="T32" fmla="*/ 5424 w 5558"/>
                <a:gd name="T33" fmla="*/ 181 h 8441"/>
                <a:gd name="T34" fmla="*/ 7 w 5558"/>
                <a:gd name="T35" fmla="*/ 8423 h 8441"/>
                <a:gd name="T36" fmla="*/ 6 w 5558"/>
                <a:gd name="T37" fmla="*/ 8417 h 8441"/>
                <a:gd name="T38" fmla="*/ 31 w 5558"/>
                <a:gd name="T39" fmla="*/ 8434 h 8441"/>
                <a:gd name="T40" fmla="*/ 5302 w 5558"/>
                <a:gd name="T41" fmla="*/ 149 h 8441"/>
                <a:gd name="T42" fmla="*/ 5300 w 5558"/>
                <a:gd name="T43" fmla="*/ 145 h 8441"/>
                <a:gd name="T44" fmla="*/ 5302 w 5558"/>
                <a:gd name="T45" fmla="*/ 142 h 8441"/>
                <a:gd name="T46" fmla="*/ 5552 w 5558"/>
                <a:gd name="T47" fmla="*/ 0 h 8441"/>
                <a:gd name="T48" fmla="*/ 5556 w 5558"/>
                <a:gd name="T49" fmla="*/ 0 h 8441"/>
                <a:gd name="T50" fmla="*/ 5558 w 5558"/>
                <a:gd name="T51" fmla="*/ 4 h 8441"/>
                <a:gd name="T52" fmla="*/ 5525 w 5558"/>
                <a:gd name="T53" fmla="*/ 296 h 8441"/>
                <a:gd name="T54" fmla="*/ 5522 w 5558"/>
                <a:gd name="T55" fmla="*/ 299 h 8441"/>
                <a:gd name="T56" fmla="*/ 5519 w 5558"/>
                <a:gd name="T57" fmla="*/ 299 h 8441"/>
                <a:gd name="T58" fmla="*/ 5302 w 5558"/>
                <a:gd name="T59" fmla="*/ 149 h 8441"/>
                <a:gd name="T60" fmla="*/ 5523 w 5558"/>
                <a:gd name="T61" fmla="*/ 292 h 8441"/>
                <a:gd name="T62" fmla="*/ 5517 w 5558"/>
                <a:gd name="T63" fmla="*/ 295 h 8441"/>
                <a:gd name="T64" fmla="*/ 5550 w 5558"/>
                <a:gd name="T65" fmla="*/ 3 h 8441"/>
                <a:gd name="T66" fmla="*/ 5556 w 5558"/>
                <a:gd name="T67" fmla="*/ 7 h 8441"/>
                <a:gd name="T68" fmla="*/ 5306 w 5558"/>
                <a:gd name="T69" fmla="*/ 149 h 8441"/>
                <a:gd name="T70" fmla="*/ 5306 w 5558"/>
                <a:gd name="T71" fmla="*/ 142 h 8441"/>
                <a:gd name="T72" fmla="*/ 5523 w 5558"/>
                <a:gd name="T73" fmla="*/ 292 h 8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58" h="8441">
                  <a:moveTo>
                    <a:pt x="2" y="8424"/>
                  </a:moveTo>
                  <a:cubicBezTo>
                    <a:pt x="0" y="8423"/>
                    <a:pt x="0" y="8420"/>
                    <a:pt x="1" y="8418"/>
                  </a:cubicBezTo>
                  <a:lnTo>
                    <a:pt x="5417" y="177"/>
                  </a:lnTo>
                  <a:cubicBezTo>
                    <a:pt x="5419" y="175"/>
                    <a:pt x="5421" y="174"/>
                    <a:pt x="5423" y="175"/>
                  </a:cubicBezTo>
                  <a:lnTo>
                    <a:pt x="5456" y="192"/>
                  </a:lnTo>
                  <a:cubicBezTo>
                    <a:pt x="5457" y="192"/>
                    <a:pt x="5458" y="193"/>
                    <a:pt x="5458" y="194"/>
                  </a:cubicBezTo>
                  <a:cubicBezTo>
                    <a:pt x="5458" y="196"/>
                    <a:pt x="5458" y="197"/>
                    <a:pt x="5457" y="198"/>
                  </a:cubicBezTo>
                  <a:lnTo>
                    <a:pt x="32" y="8439"/>
                  </a:lnTo>
                  <a:cubicBezTo>
                    <a:pt x="32" y="8440"/>
                    <a:pt x="31" y="8441"/>
                    <a:pt x="30" y="8441"/>
                  </a:cubicBezTo>
                  <a:cubicBezTo>
                    <a:pt x="29" y="8441"/>
                    <a:pt x="28" y="8441"/>
                    <a:pt x="27" y="8440"/>
                  </a:cubicBezTo>
                  <a:lnTo>
                    <a:pt x="2" y="8424"/>
                  </a:lnTo>
                  <a:close/>
                  <a:moveTo>
                    <a:pt x="31" y="8434"/>
                  </a:moveTo>
                  <a:lnTo>
                    <a:pt x="26" y="8435"/>
                  </a:lnTo>
                  <a:lnTo>
                    <a:pt x="5451" y="193"/>
                  </a:lnTo>
                  <a:lnTo>
                    <a:pt x="5452" y="199"/>
                  </a:lnTo>
                  <a:lnTo>
                    <a:pt x="5419" y="182"/>
                  </a:lnTo>
                  <a:lnTo>
                    <a:pt x="5424" y="181"/>
                  </a:lnTo>
                  <a:lnTo>
                    <a:pt x="7" y="8423"/>
                  </a:lnTo>
                  <a:lnTo>
                    <a:pt x="6" y="8417"/>
                  </a:lnTo>
                  <a:lnTo>
                    <a:pt x="31" y="8434"/>
                  </a:lnTo>
                  <a:close/>
                  <a:moveTo>
                    <a:pt x="5302" y="149"/>
                  </a:moveTo>
                  <a:cubicBezTo>
                    <a:pt x="5301" y="148"/>
                    <a:pt x="5300" y="147"/>
                    <a:pt x="5300" y="145"/>
                  </a:cubicBezTo>
                  <a:cubicBezTo>
                    <a:pt x="5300" y="144"/>
                    <a:pt x="5301" y="143"/>
                    <a:pt x="5302" y="142"/>
                  </a:cubicBezTo>
                  <a:lnTo>
                    <a:pt x="5552" y="0"/>
                  </a:lnTo>
                  <a:cubicBezTo>
                    <a:pt x="5553" y="0"/>
                    <a:pt x="5555" y="0"/>
                    <a:pt x="5556" y="0"/>
                  </a:cubicBezTo>
                  <a:cubicBezTo>
                    <a:pt x="5558" y="1"/>
                    <a:pt x="5558" y="3"/>
                    <a:pt x="5558" y="4"/>
                  </a:cubicBezTo>
                  <a:lnTo>
                    <a:pt x="5525" y="296"/>
                  </a:lnTo>
                  <a:cubicBezTo>
                    <a:pt x="5525" y="297"/>
                    <a:pt x="5524" y="299"/>
                    <a:pt x="5522" y="299"/>
                  </a:cubicBezTo>
                  <a:cubicBezTo>
                    <a:pt x="5521" y="300"/>
                    <a:pt x="5520" y="300"/>
                    <a:pt x="5519" y="299"/>
                  </a:cubicBezTo>
                  <a:lnTo>
                    <a:pt x="5302" y="149"/>
                  </a:lnTo>
                  <a:close/>
                  <a:moveTo>
                    <a:pt x="5523" y="292"/>
                  </a:moveTo>
                  <a:lnTo>
                    <a:pt x="5517" y="295"/>
                  </a:lnTo>
                  <a:lnTo>
                    <a:pt x="5550" y="3"/>
                  </a:lnTo>
                  <a:lnTo>
                    <a:pt x="5556" y="7"/>
                  </a:lnTo>
                  <a:lnTo>
                    <a:pt x="5306" y="149"/>
                  </a:lnTo>
                  <a:lnTo>
                    <a:pt x="5306" y="142"/>
                  </a:lnTo>
                  <a:lnTo>
                    <a:pt x="5523" y="292"/>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326">
              <a:extLst>
                <a:ext uri="{FF2B5EF4-FFF2-40B4-BE49-F238E27FC236}">
                  <a16:creationId xmlns:a16="http://schemas.microsoft.com/office/drawing/2014/main" id="{E7BA16AB-C2C5-4500-8678-605190235F77}"/>
                </a:ext>
              </a:extLst>
            </p:cNvPr>
            <p:cNvSpPr>
              <a:spLocks noEditPoints="1"/>
            </p:cNvSpPr>
            <p:nvPr/>
          </p:nvSpPr>
          <p:spPr bwMode="auto">
            <a:xfrm>
              <a:off x="4345" y="1367"/>
              <a:ext cx="743" cy="915"/>
            </a:xfrm>
            <a:custGeom>
              <a:avLst/>
              <a:gdLst>
                <a:gd name="T0" fmla="*/ 0 w 743"/>
                <a:gd name="T1" fmla="*/ 912 h 915"/>
                <a:gd name="T2" fmla="*/ 726 w 743"/>
                <a:gd name="T3" fmla="*/ 17 h 915"/>
                <a:gd name="T4" fmla="*/ 729 w 743"/>
                <a:gd name="T5" fmla="*/ 19 h 915"/>
                <a:gd name="T6" fmla="*/ 3 w 743"/>
                <a:gd name="T7" fmla="*/ 915 h 915"/>
                <a:gd name="T8" fmla="*/ 0 w 743"/>
                <a:gd name="T9" fmla="*/ 912 h 915"/>
                <a:gd name="T10" fmla="*/ 714 w 743"/>
                <a:gd name="T11" fmla="*/ 13 h 915"/>
                <a:gd name="T12" fmla="*/ 743 w 743"/>
                <a:gd name="T13" fmla="*/ 0 h 915"/>
                <a:gd name="T14" fmla="*/ 736 w 743"/>
                <a:gd name="T15" fmla="*/ 31 h 915"/>
                <a:gd name="T16" fmla="*/ 714 w 743"/>
                <a:gd name="T17" fmla="*/ 13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3" h="915">
                  <a:moveTo>
                    <a:pt x="0" y="912"/>
                  </a:moveTo>
                  <a:lnTo>
                    <a:pt x="726" y="17"/>
                  </a:lnTo>
                  <a:lnTo>
                    <a:pt x="729" y="19"/>
                  </a:lnTo>
                  <a:lnTo>
                    <a:pt x="3" y="915"/>
                  </a:lnTo>
                  <a:lnTo>
                    <a:pt x="0" y="912"/>
                  </a:lnTo>
                  <a:close/>
                  <a:moveTo>
                    <a:pt x="714" y="13"/>
                  </a:moveTo>
                  <a:lnTo>
                    <a:pt x="743" y="0"/>
                  </a:lnTo>
                  <a:lnTo>
                    <a:pt x="736" y="31"/>
                  </a:lnTo>
                  <a:lnTo>
                    <a:pt x="714" y="13"/>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327">
              <a:extLst>
                <a:ext uri="{FF2B5EF4-FFF2-40B4-BE49-F238E27FC236}">
                  <a16:creationId xmlns:a16="http://schemas.microsoft.com/office/drawing/2014/main" id="{446DDDA5-1F18-4AE5-8426-4E5F83257F55}"/>
                </a:ext>
              </a:extLst>
            </p:cNvPr>
            <p:cNvSpPr>
              <a:spLocks noEditPoints="1"/>
            </p:cNvSpPr>
            <p:nvPr/>
          </p:nvSpPr>
          <p:spPr bwMode="auto">
            <a:xfrm>
              <a:off x="4345" y="1367"/>
              <a:ext cx="744" cy="915"/>
            </a:xfrm>
            <a:custGeom>
              <a:avLst/>
              <a:gdLst>
                <a:gd name="T0" fmla="*/ 1 w 6883"/>
                <a:gd name="T1" fmla="*/ 8423 h 8450"/>
                <a:gd name="T2" fmla="*/ 1 w 6883"/>
                <a:gd name="T3" fmla="*/ 8418 h 8450"/>
                <a:gd name="T4" fmla="*/ 6718 w 6883"/>
                <a:gd name="T5" fmla="*/ 160 h 8450"/>
                <a:gd name="T6" fmla="*/ 6723 w 6883"/>
                <a:gd name="T7" fmla="*/ 159 h 8450"/>
                <a:gd name="T8" fmla="*/ 6748 w 6883"/>
                <a:gd name="T9" fmla="*/ 175 h 8450"/>
                <a:gd name="T10" fmla="*/ 6750 w 6883"/>
                <a:gd name="T11" fmla="*/ 178 h 8450"/>
                <a:gd name="T12" fmla="*/ 6749 w 6883"/>
                <a:gd name="T13" fmla="*/ 181 h 8450"/>
                <a:gd name="T14" fmla="*/ 32 w 6883"/>
                <a:gd name="T15" fmla="*/ 8448 h 8450"/>
                <a:gd name="T16" fmla="*/ 29 w 6883"/>
                <a:gd name="T17" fmla="*/ 8449 h 8450"/>
                <a:gd name="T18" fmla="*/ 26 w 6883"/>
                <a:gd name="T19" fmla="*/ 8448 h 8450"/>
                <a:gd name="T20" fmla="*/ 1 w 6883"/>
                <a:gd name="T21" fmla="*/ 8423 h 8450"/>
                <a:gd name="T22" fmla="*/ 32 w 6883"/>
                <a:gd name="T23" fmla="*/ 8443 h 8450"/>
                <a:gd name="T24" fmla="*/ 26 w 6883"/>
                <a:gd name="T25" fmla="*/ 8443 h 8450"/>
                <a:gd name="T26" fmla="*/ 6743 w 6883"/>
                <a:gd name="T27" fmla="*/ 176 h 8450"/>
                <a:gd name="T28" fmla="*/ 6744 w 6883"/>
                <a:gd name="T29" fmla="*/ 182 h 8450"/>
                <a:gd name="T30" fmla="*/ 6719 w 6883"/>
                <a:gd name="T31" fmla="*/ 165 h 8450"/>
                <a:gd name="T32" fmla="*/ 6724 w 6883"/>
                <a:gd name="T33" fmla="*/ 165 h 8450"/>
                <a:gd name="T34" fmla="*/ 7 w 6883"/>
                <a:gd name="T35" fmla="*/ 8423 h 8450"/>
                <a:gd name="T36" fmla="*/ 7 w 6883"/>
                <a:gd name="T37" fmla="*/ 8418 h 8450"/>
                <a:gd name="T38" fmla="*/ 32 w 6883"/>
                <a:gd name="T39" fmla="*/ 8443 h 8450"/>
                <a:gd name="T40" fmla="*/ 6602 w 6883"/>
                <a:gd name="T41" fmla="*/ 124 h 8450"/>
                <a:gd name="T42" fmla="*/ 6600 w 6883"/>
                <a:gd name="T43" fmla="*/ 120 h 8450"/>
                <a:gd name="T44" fmla="*/ 6603 w 6883"/>
                <a:gd name="T45" fmla="*/ 117 h 8450"/>
                <a:gd name="T46" fmla="*/ 6878 w 6883"/>
                <a:gd name="T47" fmla="*/ 0 h 8450"/>
                <a:gd name="T48" fmla="*/ 6882 w 6883"/>
                <a:gd name="T49" fmla="*/ 1 h 8450"/>
                <a:gd name="T50" fmla="*/ 6883 w 6883"/>
                <a:gd name="T51" fmla="*/ 5 h 8450"/>
                <a:gd name="T52" fmla="*/ 6816 w 6883"/>
                <a:gd name="T53" fmla="*/ 288 h 8450"/>
                <a:gd name="T54" fmla="*/ 6814 w 6883"/>
                <a:gd name="T55" fmla="*/ 291 h 8450"/>
                <a:gd name="T56" fmla="*/ 6810 w 6883"/>
                <a:gd name="T57" fmla="*/ 290 h 8450"/>
                <a:gd name="T58" fmla="*/ 6602 w 6883"/>
                <a:gd name="T59" fmla="*/ 124 h 8450"/>
                <a:gd name="T60" fmla="*/ 6815 w 6883"/>
                <a:gd name="T61" fmla="*/ 284 h 8450"/>
                <a:gd name="T62" fmla="*/ 6809 w 6883"/>
                <a:gd name="T63" fmla="*/ 286 h 8450"/>
                <a:gd name="T64" fmla="*/ 6875 w 6883"/>
                <a:gd name="T65" fmla="*/ 3 h 8450"/>
                <a:gd name="T66" fmla="*/ 6881 w 6883"/>
                <a:gd name="T67" fmla="*/ 7 h 8450"/>
                <a:gd name="T68" fmla="*/ 6606 w 6883"/>
                <a:gd name="T69" fmla="*/ 124 h 8450"/>
                <a:gd name="T70" fmla="*/ 6607 w 6883"/>
                <a:gd name="T71" fmla="*/ 117 h 8450"/>
                <a:gd name="T72" fmla="*/ 6815 w 6883"/>
                <a:gd name="T73" fmla="*/ 284 h 8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83" h="8450">
                  <a:moveTo>
                    <a:pt x="1" y="8423"/>
                  </a:moveTo>
                  <a:cubicBezTo>
                    <a:pt x="0" y="8422"/>
                    <a:pt x="0" y="8420"/>
                    <a:pt x="1" y="8418"/>
                  </a:cubicBezTo>
                  <a:lnTo>
                    <a:pt x="6718" y="160"/>
                  </a:lnTo>
                  <a:cubicBezTo>
                    <a:pt x="6719" y="158"/>
                    <a:pt x="6721" y="158"/>
                    <a:pt x="6723" y="159"/>
                  </a:cubicBezTo>
                  <a:lnTo>
                    <a:pt x="6748" y="175"/>
                  </a:lnTo>
                  <a:cubicBezTo>
                    <a:pt x="6749" y="176"/>
                    <a:pt x="6750" y="177"/>
                    <a:pt x="6750" y="178"/>
                  </a:cubicBezTo>
                  <a:cubicBezTo>
                    <a:pt x="6750" y="179"/>
                    <a:pt x="6750" y="180"/>
                    <a:pt x="6749" y="181"/>
                  </a:cubicBezTo>
                  <a:lnTo>
                    <a:pt x="32" y="8448"/>
                  </a:lnTo>
                  <a:cubicBezTo>
                    <a:pt x="32" y="8449"/>
                    <a:pt x="30" y="8449"/>
                    <a:pt x="29" y="8449"/>
                  </a:cubicBezTo>
                  <a:cubicBezTo>
                    <a:pt x="28" y="8450"/>
                    <a:pt x="27" y="8449"/>
                    <a:pt x="26" y="8448"/>
                  </a:cubicBezTo>
                  <a:lnTo>
                    <a:pt x="1" y="8423"/>
                  </a:lnTo>
                  <a:close/>
                  <a:moveTo>
                    <a:pt x="32" y="8443"/>
                  </a:moveTo>
                  <a:lnTo>
                    <a:pt x="26" y="8443"/>
                  </a:lnTo>
                  <a:lnTo>
                    <a:pt x="6743" y="176"/>
                  </a:lnTo>
                  <a:lnTo>
                    <a:pt x="6744" y="182"/>
                  </a:lnTo>
                  <a:lnTo>
                    <a:pt x="6719" y="165"/>
                  </a:lnTo>
                  <a:lnTo>
                    <a:pt x="6724" y="165"/>
                  </a:lnTo>
                  <a:lnTo>
                    <a:pt x="7" y="8423"/>
                  </a:lnTo>
                  <a:lnTo>
                    <a:pt x="7" y="8418"/>
                  </a:lnTo>
                  <a:lnTo>
                    <a:pt x="32" y="8443"/>
                  </a:lnTo>
                  <a:close/>
                  <a:moveTo>
                    <a:pt x="6602" y="124"/>
                  </a:moveTo>
                  <a:cubicBezTo>
                    <a:pt x="6601" y="123"/>
                    <a:pt x="6600" y="121"/>
                    <a:pt x="6600" y="120"/>
                  </a:cubicBezTo>
                  <a:cubicBezTo>
                    <a:pt x="6600" y="119"/>
                    <a:pt x="6601" y="117"/>
                    <a:pt x="6603" y="117"/>
                  </a:cubicBezTo>
                  <a:lnTo>
                    <a:pt x="6878" y="0"/>
                  </a:lnTo>
                  <a:cubicBezTo>
                    <a:pt x="6879" y="0"/>
                    <a:pt x="6881" y="0"/>
                    <a:pt x="6882" y="1"/>
                  </a:cubicBezTo>
                  <a:cubicBezTo>
                    <a:pt x="6883" y="2"/>
                    <a:pt x="6883" y="3"/>
                    <a:pt x="6883" y="5"/>
                  </a:cubicBezTo>
                  <a:lnTo>
                    <a:pt x="6816" y="288"/>
                  </a:lnTo>
                  <a:cubicBezTo>
                    <a:pt x="6816" y="289"/>
                    <a:pt x="6815" y="290"/>
                    <a:pt x="6814" y="291"/>
                  </a:cubicBezTo>
                  <a:cubicBezTo>
                    <a:pt x="6812" y="291"/>
                    <a:pt x="6811" y="291"/>
                    <a:pt x="6810" y="290"/>
                  </a:cubicBezTo>
                  <a:lnTo>
                    <a:pt x="6602" y="124"/>
                  </a:lnTo>
                  <a:close/>
                  <a:moveTo>
                    <a:pt x="6815" y="284"/>
                  </a:moveTo>
                  <a:lnTo>
                    <a:pt x="6809" y="286"/>
                  </a:lnTo>
                  <a:lnTo>
                    <a:pt x="6875" y="3"/>
                  </a:lnTo>
                  <a:lnTo>
                    <a:pt x="6881" y="7"/>
                  </a:lnTo>
                  <a:lnTo>
                    <a:pt x="6606" y="124"/>
                  </a:lnTo>
                  <a:lnTo>
                    <a:pt x="6607" y="117"/>
                  </a:lnTo>
                  <a:lnTo>
                    <a:pt x="6815" y="284"/>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328">
              <a:extLst>
                <a:ext uri="{FF2B5EF4-FFF2-40B4-BE49-F238E27FC236}">
                  <a16:creationId xmlns:a16="http://schemas.microsoft.com/office/drawing/2014/main" id="{823D5462-E1F1-4795-882F-135F01035E68}"/>
                </a:ext>
              </a:extLst>
            </p:cNvPr>
            <p:cNvSpPr>
              <a:spLocks noEditPoints="1"/>
            </p:cNvSpPr>
            <p:nvPr/>
          </p:nvSpPr>
          <p:spPr bwMode="auto">
            <a:xfrm>
              <a:off x="4345" y="1367"/>
              <a:ext cx="914" cy="915"/>
            </a:xfrm>
            <a:custGeom>
              <a:avLst/>
              <a:gdLst>
                <a:gd name="T0" fmla="*/ 0 w 914"/>
                <a:gd name="T1" fmla="*/ 912 h 915"/>
                <a:gd name="T2" fmla="*/ 896 w 914"/>
                <a:gd name="T3" fmla="*/ 16 h 915"/>
                <a:gd name="T4" fmla="*/ 898 w 914"/>
                <a:gd name="T5" fmla="*/ 18 h 915"/>
                <a:gd name="T6" fmla="*/ 3 w 914"/>
                <a:gd name="T7" fmla="*/ 915 h 915"/>
                <a:gd name="T8" fmla="*/ 0 w 914"/>
                <a:gd name="T9" fmla="*/ 912 h 915"/>
                <a:gd name="T10" fmla="*/ 884 w 914"/>
                <a:gd name="T11" fmla="*/ 10 h 915"/>
                <a:gd name="T12" fmla="*/ 914 w 914"/>
                <a:gd name="T13" fmla="*/ 0 h 915"/>
                <a:gd name="T14" fmla="*/ 904 w 914"/>
                <a:gd name="T15" fmla="*/ 30 h 915"/>
                <a:gd name="T16" fmla="*/ 884 w 914"/>
                <a:gd name="T17" fmla="*/ 1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915">
                  <a:moveTo>
                    <a:pt x="0" y="912"/>
                  </a:moveTo>
                  <a:lnTo>
                    <a:pt x="896" y="16"/>
                  </a:lnTo>
                  <a:lnTo>
                    <a:pt x="898" y="18"/>
                  </a:lnTo>
                  <a:lnTo>
                    <a:pt x="3" y="915"/>
                  </a:lnTo>
                  <a:lnTo>
                    <a:pt x="0" y="912"/>
                  </a:lnTo>
                  <a:close/>
                  <a:moveTo>
                    <a:pt x="884" y="10"/>
                  </a:moveTo>
                  <a:lnTo>
                    <a:pt x="914" y="0"/>
                  </a:lnTo>
                  <a:lnTo>
                    <a:pt x="904" y="30"/>
                  </a:lnTo>
                  <a:lnTo>
                    <a:pt x="884" y="1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329">
              <a:extLst>
                <a:ext uri="{FF2B5EF4-FFF2-40B4-BE49-F238E27FC236}">
                  <a16:creationId xmlns:a16="http://schemas.microsoft.com/office/drawing/2014/main" id="{05CA36FB-A2FA-480A-B627-337A4253D78B}"/>
                </a:ext>
              </a:extLst>
            </p:cNvPr>
            <p:cNvSpPr>
              <a:spLocks noEditPoints="1"/>
            </p:cNvSpPr>
            <p:nvPr/>
          </p:nvSpPr>
          <p:spPr bwMode="auto">
            <a:xfrm>
              <a:off x="4345" y="1367"/>
              <a:ext cx="914" cy="915"/>
            </a:xfrm>
            <a:custGeom>
              <a:avLst/>
              <a:gdLst>
                <a:gd name="T0" fmla="*/ 1 w 8458"/>
                <a:gd name="T1" fmla="*/ 8423 h 8450"/>
                <a:gd name="T2" fmla="*/ 1 w 8458"/>
                <a:gd name="T3" fmla="*/ 8418 h 8450"/>
                <a:gd name="T4" fmla="*/ 8285 w 8458"/>
                <a:gd name="T5" fmla="*/ 143 h 8450"/>
                <a:gd name="T6" fmla="*/ 8290 w 8458"/>
                <a:gd name="T7" fmla="*/ 143 h 8450"/>
                <a:gd name="T8" fmla="*/ 8315 w 8458"/>
                <a:gd name="T9" fmla="*/ 168 h 8450"/>
                <a:gd name="T10" fmla="*/ 8315 w 8458"/>
                <a:gd name="T11" fmla="*/ 173 h 8450"/>
                <a:gd name="T12" fmla="*/ 32 w 8458"/>
                <a:gd name="T13" fmla="*/ 8448 h 8450"/>
                <a:gd name="T14" fmla="*/ 26 w 8458"/>
                <a:gd name="T15" fmla="*/ 8448 h 8450"/>
                <a:gd name="T16" fmla="*/ 1 w 8458"/>
                <a:gd name="T17" fmla="*/ 8423 h 8450"/>
                <a:gd name="T18" fmla="*/ 32 w 8458"/>
                <a:gd name="T19" fmla="*/ 8443 h 8450"/>
                <a:gd name="T20" fmla="*/ 26 w 8458"/>
                <a:gd name="T21" fmla="*/ 8443 h 8450"/>
                <a:gd name="T22" fmla="*/ 8310 w 8458"/>
                <a:gd name="T23" fmla="*/ 168 h 8450"/>
                <a:gd name="T24" fmla="*/ 8310 w 8458"/>
                <a:gd name="T25" fmla="*/ 173 h 8450"/>
                <a:gd name="T26" fmla="*/ 8285 w 8458"/>
                <a:gd name="T27" fmla="*/ 148 h 8450"/>
                <a:gd name="T28" fmla="*/ 8290 w 8458"/>
                <a:gd name="T29" fmla="*/ 148 h 8450"/>
                <a:gd name="T30" fmla="*/ 7 w 8458"/>
                <a:gd name="T31" fmla="*/ 8423 h 8450"/>
                <a:gd name="T32" fmla="*/ 7 w 8458"/>
                <a:gd name="T33" fmla="*/ 8418 h 8450"/>
                <a:gd name="T34" fmla="*/ 32 w 8458"/>
                <a:gd name="T35" fmla="*/ 8443 h 8450"/>
                <a:gd name="T36" fmla="*/ 8176 w 8458"/>
                <a:gd name="T37" fmla="*/ 98 h 8450"/>
                <a:gd name="T38" fmla="*/ 8175 w 8458"/>
                <a:gd name="T39" fmla="*/ 95 h 8450"/>
                <a:gd name="T40" fmla="*/ 8178 w 8458"/>
                <a:gd name="T41" fmla="*/ 92 h 8450"/>
                <a:gd name="T42" fmla="*/ 8453 w 8458"/>
                <a:gd name="T43" fmla="*/ 0 h 8450"/>
                <a:gd name="T44" fmla="*/ 8457 w 8458"/>
                <a:gd name="T45" fmla="*/ 1 h 8450"/>
                <a:gd name="T46" fmla="*/ 8458 w 8458"/>
                <a:gd name="T47" fmla="*/ 5 h 8450"/>
                <a:gd name="T48" fmla="*/ 8366 w 8458"/>
                <a:gd name="T49" fmla="*/ 280 h 8450"/>
                <a:gd name="T50" fmla="*/ 8363 w 8458"/>
                <a:gd name="T51" fmla="*/ 283 h 8450"/>
                <a:gd name="T52" fmla="*/ 8360 w 8458"/>
                <a:gd name="T53" fmla="*/ 282 h 8450"/>
                <a:gd name="T54" fmla="*/ 8176 w 8458"/>
                <a:gd name="T55" fmla="*/ 98 h 8450"/>
                <a:gd name="T56" fmla="*/ 8365 w 8458"/>
                <a:gd name="T57" fmla="*/ 276 h 8450"/>
                <a:gd name="T58" fmla="*/ 8359 w 8458"/>
                <a:gd name="T59" fmla="*/ 278 h 8450"/>
                <a:gd name="T60" fmla="*/ 8450 w 8458"/>
                <a:gd name="T61" fmla="*/ 3 h 8450"/>
                <a:gd name="T62" fmla="*/ 8455 w 8458"/>
                <a:gd name="T63" fmla="*/ 8 h 8450"/>
                <a:gd name="T64" fmla="*/ 8180 w 8458"/>
                <a:gd name="T65" fmla="*/ 99 h 8450"/>
                <a:gd name="T66" fmla="*/ 8182 w 8458"/>
                <a:gd name="T67" fmla="*/ 93 h 8450"/>
                <a:gd name="T68" fmla="*/ 8365 w 8458"/>
                <a:gd name="T69" fmla="*/ 276 h 8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58" h="8450">
                  <a:moveTo>
                    <a:pt x="1" y="8423"/>
                  </a:moveTo>
                  <a:cubicBezTo>
                    <a:pt x="0" y="8422"/>
                    <a:pt x="0" y="8419"/>
                    <a:pt x="1" y="8418"/>
                  </a:cubicBezTo>
                  <a:lnTo>
                    <a:pt x="8285" y="143"/>
                  </a:lnTo>
                  <a:cubicBezTo>
                    <a:pt x="8286" y="141"/>
                    <a:pt x="8289" y="141"/>
                    <a:pt x="8290" y="143"/>
                  </a:cubicBezTo>
                  <a:lnTo>
                    <a:pt x="8315" y="168"/>
                  </a:lnTo>
                  <a:cubicBezTo>
                    <a:pt x="8317" y="169"/>
                    <a:pt x="8317" y="172"/>
                    <a:pt x="8315" y="173"/>
                  </a:cubicBezTo>
                  <a:lnTo>
                    <a:pt x="32" y="8448"/>
                  </a:lnTo>
                  <a:cubicBezTo>
                    <a:pt x="30" y="8450"/>
                    <a:pt x="28" y="8450"/>
                    <a:pt x="26" y="8448"/>
                  </a:cubicBezTo>
                  <a:lnTo>
                    <a:pt x="1" y="8423"/>
                  </a:lnTo>
                  <a:close/>
                  <a:moveTo>
                    <a:pt x="32" y="8443"/>
                  </a:moveTo>
                  <a:lnTo>
                    <a:pt x="26" y="8443"/>
                  </a:lnTo>
                  <a:lnTo>
                    <a:pt x="8310" y="168"/>
                  </a:lnTo>
                  <a:lnTo>
                    <a:pt x="8310" y="173"/>
                  </a:lnTo>
                  <a:lnTo>
                    <a:pt x="8285" y="148"/>
                  </a:lnTo>
                  <a:lnTo>
                    <a:pt x="8290" y="148"/>
                  </a:lnTo>
                  <a:lnTo>
                    <a:pt x="7" y="8423"/>
                  </a:lnTo>
                  <a:lnTo>
                    <a:pt x="7" y="8418"/>
                  </a:lnTo>
                  <a:lnTo>
                    <a:pt x="32" y="8443"/>
                  </a:lnTo>
                  <a:close/>
                  <a:moveTo>
                    <a:pt x="8176" y="98"/>
                  </a:moveTo>
                  <a:cubicBezTo>
                    <a:pt x="8175" y="97"/>
                    <a:pt x="8175" y="96"/>
                    <a:pt x="8175" y="95"/>
                  </a:cubicBezTo>
                  <a:cubicBezTo>
                    <a:pt x="8176" y="93"/>
                    <a:pt x="8177" y="92"/>
                    <a:pt x="8178" y="92"/>
                  </a:cubicBezTo>
                  <a:lnTo>
                    <a:pt x="8453" y="0"/>
                  </a:lnTo>
                  <a:cubicBezTo>
                    <a:pt x="8454" y="0"/>
                    <a:pt x="8456" y="0"/>
                    <a:pt x="8457" y="1"/>
                  </a:cubicBezTo>
                  <a:cubicBezTo>
                    <a:pt x="8458" y="2"/>
                    <a:pt x="8458" y="4"/>
                    <a:pt x="8458" y="5"/>
                  </a:cubicBezTo>
                  <a:lnTo>
                    <a:pt x="8366" y="280"/>
                  </a:lnTo>
                  <a:cubicBezTo>
                    <a:pt x="8366" y="281"/>
                    <a:pt x="8365" y="282"/>
                    <a:pt x="8363" y="283"/>
                  </a:cubicBezTo>
                  <a:cubicBezTo>
                    <a:pt x="8362" y="283"/>
                    <a:pt x="8361" y="283"/>
                    <a:pt x="8360" y="282"/>
                  </a:cubicBezTo>
                  <a:lnTo>
                    <a:pt x="8176" y="98"/>
                  </a:lnTo>
                  <a:close/>
                  <a:moveTo>
                    <a:pt x="8365" y="276"/>
                  </a:moveTo>
                  <a:lnTo>
                    <a:pt x="8359" y="278"/>
                  </a:lnTo>
                  <a:lnTo>
                    <a:pt x="8450" y="3"/>
                  </a:lnTo>
                  <a:lnTo>
                    <a:pt x="8455" y="8"/>
                  </a:lnTo>
                  <a:lnTo>
                    <a:pt x="8180" y="99"/>
                  </a:lnTo>
                  <a:lnTo>
                    <a:pt x="8182" y="93"/>
                  </a:lnTo>
                  <a:lnTo>
                    <a:pt x="8365" y="276"/>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330">
              <a:extLst>
                <a:ext uri="{FF2B5EF4-FFF2-40B4-BE49-F238E27FC236}">
                  <a16:creationId xmlns:a16="http://schemas.microsoft.com/office/drawing/2014/main" id="{CCCC168B-74B6-4400-837B-03819050063B}"/>
                </a:ext>
              </a:extLst>
            </p:cNvPr>
            <p:cNvSpPr>
              <a:spLocks noChangeArrowheads="1"/>
            </p:cNvSpPr>
            <p:nvPr/>
          </p:nvSpPr>
          <p:spPr bwMode="auto">
            <a:xfrm>
              <a:off x="4253" y="1223"/>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2" name="Rectangle 331">
              <a:extLst>
                <a:ext uri="{FF2B5EF4-FFF2-40B4-BE49-F238E27FC236}">
                  <a16:creationId xmlns:a16="http://schemas.microsoft.com/office/drawing/2014/main" id="{D1568C58-423A-4F6C-9932-34346D79A9D7}"/>
                </a:ext>
              </a:extLst>
            </p:cNvPr>
            <p:cNvSpPr>
              <a:spLocks noChangeArrowheads="1"/>
            </p:cNvSpPr>
            <p:nvPr/>
          </p:nvSpPr>
          <p:spPr bwMode="auto">
            <a:xfrm>
              <a:off x="4318"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26</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3" name="Rectangle 332">
              <a:extLst>
                <a:ext uri="{FF2B5EF4-FFF2-40B4-BE49-F238E27FC236}">
                  <a16:creationId xmlns:a16="http://schemas.microsoft.com/office/drawing/2014/main" id="{20C6E7D1-3318-4B04-8241-2E50AB9379AF}"/>
                </a:ext>
              </a:extLst>
            </p:cNvPr>
            <p:cNvSpPr>
              <a:spLocks noChangeArrowheads="1"/>
            </p:cNvSpPr>
            <p:nvPr/>
          </p:nvSpPr>
          <p:spPr bwMode="auto">
            <a:xfrm>
              <a:off x="4381"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4" name="Rectangle 333">
              <a:extLst>
                <a:ext uri="{FF2B5EF4-FFF2-40B4-BE49-F238E27FC236}">
                  <a16:creationId xmlns:a16="http://schemas.microsoft.com/office/drawing/2014/main" id="{521C0C15-51D3-4883-B4B0-946F70F7D167}"/>
                </a:ext>
              </a:extLst>
            </p:cNvPr>
            <p:cNvSpPr>
              <a:spLocks noChangeArrowheads="1"/>
            </p:cNvSpPr>
            <p:nvPr/>
          </p:nvSpPr>
          <p:spPr bwMode="auto">
            <a:xfrm>
              <a:off x="4461"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imes New Roman" pitchFamily="18" charset="0"/>
                  <a:cs typeface="Arial" pitchFamily="34" charset="0"/>
                </a:rPr>
                <a:t>28</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45" name="Rectangle 334">
              <a:extLst>
                <a:ext uri="{FF2B5EF4-FFF2-40B4-BE49-F238E27FC236}">
                  <a16:creationId xmlns:a16="http://schemas.microsoft.com/office/drawing/2014/main" id="{A5594AEB-DFEA-4E44-9C2B-7BEE80A98BEC}"/>
                </a:ext>
              </a:extLst>
            </p:cNvPr>
            <p:cNvSpPr>
              <a:spLocks noChangeArrowheads="1"/>
            </p:cNvSpPr>
            <p:nvPr/>
          </p:nvSpPr>
          <p:spPr bwMode="auto">
            <a:xfrm>
              <a:off x="4571" y="1220"/>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6" name="Rectangle 335">
              <a:extLst>
                <a:ext uri="{FF2B5EF4-FFF2-40B4-BE49-F238E27FC236}">
                  <a16:creationId xmlns:a16="http://schemas.microsoft.com/office/drawing/2014/main" id="{B54C4245-6E0F-488B-B35B-6DEE4F94F12A}"/>
                </a:ext>
              </a:extLst>
            </p:cNvPr>
            <p:cNvSpPr>
              <a:spLocks noChangeArrowheads="1"/>
            </p:cNvSpPr>
            <p:nvPr/>
          </p:nvSpPr>
          <p:spPr bwMode="auto">
            <a:xfrm>
              <a:off x="4690" y="1223"/>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7" name="Rectangle 336">
              <a:extLst>
                <a:ext uri="{FF2B5EF4-FFF2-40B4-BE49-F238E27FC236}">
                  <a16:creationId xmlns:a16="http://schemas.microsoft.com/office/drawing/2014/main" id="{44F2C059-871F-4192-BDD6-E56ED05A6733}"/>
                </a:ext>
              </a:extLst>
            </p:cNvPr>
            <p:cNvSpPr>
              <a:spLocks noChangeArrowheads="1"/>
            </p:cNvSpPr>
            <p:nvPr/>
          </p:nvSpPr>
          <p:spPr bwMode="auto">
            <a:xfrm>
              <a:off x="3324" y="2517"/>
              <a:ext cx="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8" name="Rectangle 337">
              <a:extLst>
                <a:ext uri="{FF2B5EF4-FFF2-40B4-BE49-F238E27FC236}">
                  <a16:creationId xmlns:a16="http://schemas.microsoft.com/office/drawing/2014/main" id="{AE8C56D7-79C3-4A55-89D5-E5D4A2333CB6}"/>
                </a:ext>
              </a:extLst>
            </p:cNvPr>
            <p:cNvSpPr>
              <a:spLocks noChangeArrowheads="1"/>
            </p:cNvSpPr>
            <p:nvPr/>
          </p:nvSpPr>
          <p:spPr bwMode="auto">
            <a:xfrm>
              <a:off x="3320" y="2628"/>
              <a:ext cx="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6</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9" name="Rectangle 338">
              <a:extLst>
                <a:ext uri="{FF2B5EF4-FFF2-40B4-BE49-F238E27FC236}">
                  <a16:creationId xmlns:a16="http://schemas.microsoft.com/office/drawing/2014/main" id="{FE06BC0E-B4ED-4FE7-AF87-290C89115F9E}"/>
                </a:ext>
              </a:extLst>
            </p:cNvPr>
            <p:cNvSpPr>
              <a:spLocks noChangeArrowheads="1"/>
            </p:cNvSpPr>
            <p:nvPr/>
          </p:nvSpPr>
          <p:spPr bwMode="auto">
            <a:xfrm>
              <a:off x="3320" y="2723"/>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0" name="Rectangle 339">
              <a:extLst>
                <a:ext uri="{FF2B5EF4-FFF2-40B4-BE49-F238E27FC236}">
                  <a16:creationId xmlns:a16="http://schemas.microsoft.com/office/drawing/2014/main" id="{F76BC697-4628-4E51-A412-54299458574D}"/>
                </a:ext>
              </a:extLst>
            </p:cNvPr>
            <p:cNvSpPr>
              <a:spLocks noChangeArrowheads="1"/>
            </p:cNvSpPr>
            <p:nvPr/>
          </p:nvSpPr>
          <p:spPr bwMode="auto">
            <a:xfrm>
              <a:off x="3320" y="2845"/>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1" name="Rectangle 340">
              <a:extLst>
                <a:ext uri="{FF2B5EF4-FFF2-40B4-BE49-F238E27FC236}">
                  <a16:creationId xmlns:a16="http://schemas.microsoft.com/office/drawing/2014/main" id="{D64F9DEE-414B-46C3-BCA8-FEBF14501560}"/>
                </a:ext>
              </a:extLst>
            </p:cNvPr>
            <p:cNvSpPr>
              <a:spLocks noChangeArrowheads="1"/>
            </p:cNvSpPr>
            <p:nvPr/>
          </p:nvSpPr>
          <p:spPr bwMode="auto">
            <a:xfrm>
              <a:off x="3320" y="2997"/>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2" name="Rectangle 341">
              <a:extLst>
                <a:ext uri="{FF2B5EF4-FFF2-40B4-BE49-F238E27FC236}">
                  <a16:creationId xmlns:a16="http://schemas.microsoft.com/office/drawing/2014/main" id="{BA72727E-A756-42B7-996B-D4FF0F54E6DA}"/>
                </a:ext>
              </a:extLst>
            </p:cNvPr>
            <p:cNvSpPr>
              <a:spLocks noChangeArrowheads="1"/>
            </p:cNvSpPr>
            <p:nvPr/>
          </p:nvSpPr>
          <p:spPr bwMode="auto">
            <a:xfrm>
              <a:off x="3320" y="3131"/>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3" name="Freeform 342">
              <a:extLst>
                <a:ext uri="{FF2B5EF4-FFF2-40B4-BE49-F238E27FC236}">
                  <a16:creationId xmlns:a16="http://schemas.microsoft.com/office/drawing/2014/main" id="{15179DD6-C8B7-487C-88FE-5B4CFBEB6867}"/>
                </a:ext>
              </a:extLst>
            </p:cNvPr>
            <p:cNvSpPr>
              <a:spLocks noEditPoints="1"/>
            </p:cNvSpPr>
            <p:nvPr/>
          </p:nvSpPr>
          <p:spPr bwMode="auto">
            <a:xfrm>
              <a:off x="3434" y="2278"/>
              <a:ext cx="913" cy="71"/>
            </a:xfrm>
            <a:custGeom>
              <a:avLst/>
              <a:gdLst>
                <a:gd name="T0" fmla="*/ 913 w 913"/>
                <a:gd name="T1" fmla="*/ 4 h 71"/>
                <a:gd name="T2" fmla="*/ 24 w 913"/>
                <a:gd name="T3" fmla="*/ 60 h 71"/>
                <a:gd name="T4" fmla="*/ 24 w 913"/>
                <a:gd name="T5" fmla="*/ 56 h 71"/>
                <a:gd name="T6" fmla="*/ 913 w 913"/>
                <a:gd name="T7" fmla="*/ 0 h 71"/>
                <a:gd name="T8" fmla="*/ 913 w 913"/>
                <a:gd name="T9" fmla="*/ 4 h 71"/>
                <a:gd name="T10" fmla="*/ 29 w 913"/>
                <a:gd name="T11" fmla="*/ 71 h 71"/>
                <a:gd name="T12" fmla="*/ 0 w 913"/>
                <a:gd name="T13" fmla="*/ 59 h 71"/>
                <a:gd name="T14" fmla="*/ 28 w 913"/>
                <a:gd name="T15" fmla="*/ 43 h 71"/>
                <a:gd name="T16" fmla="*/ 29 w 913"/>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71">
                  <a:moveTo>
                    <a:pt x="913" y="4"/>
                  </a:moveTo>
                  <a:lnTo>
                    <a:pt x="24" y="60"/>
                  </a:lnTo>
                  <a:lnTo>
                    <a:pt x="24" y="56"/>
                  </a:lnTo>
                  <a:lnTo>
                    <a:pt x="913" y="0"/>
                  </a:lnTo>
                  <a:lnTo>
                    <a:pt x="913" y="4"/>
                  </a:lnTo>
                  <a:close/>
                  <a:moveTo>
                    <a:pt x="29" y="71"/>
                  </a:moveTo>
                  <a:lnTo>
                    <a:pt x="0" y="59"/>
                  </a:lnTo>
                  <a:lnTo>
                    <a:pt x="28" y="43"/>
                  </a:lnTo>
                  <a:lnTo>
                    <a:pt x="29" y="7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43">
              <a:extLst>
                <a:ext uri="{FF2B5EF4-FFF2-40B4-BE49-F238E27FC236}">
                  <a16:creationId xmlns:a16="http://schemas.microsoft.com/office/drawing/2014/main" id="{3B6CA037-0D3E-47FE-889D-7FFFD0B11613}"/>
                </a:ext>
              </a:extLst>
            </p:cNvPr>
            <p:cNvSpPr>
              <a:spLocks noEditPoints="1"/>
            </p:cNvSpPr>
            <p:nvPr/>
          </p:nvSpPr>
          <p:spPr bwMode="auto">
            <a:xfrm>
              <a:off x="3434" y="2278"/>
              <a:ext cx="913" cy="72"/>
            </a:xfrm>
            <a:custGeom>
              <a:avLst/>
              <a:gdLst>
                <a:gd name="T0" fmla="*/ 16899 w 16899"/>
                <a:gd name="T1" fmla="*/ 74 h 1333"/>
                <a:gd name="T2" fmla="*/ 16892 w 16899"/>
                <a:gd name="T3" fmla="*/ 82 h 1333"/>
                <a:gd name="T4" fmla="*/ 442 w 16899"/>
                <a:gd name="T5" fmla="*/ 1116 h 1333"/>
                <a:gd name="T6" fmla="*/ 436 w 16899"/>
                <a:gd name="T7" fmla="*/ 1114 h 1333"/>
                <a:gd name="T8" fmla="*/ 433 w 16899"/>
                <a:gd name="T9" fmla="*/ 1108 h 1333"/>
                <a:gd name="T10" fmla="*/ 433 w 16899"/>
                <a:gd name="T11" fmla="*/ 1041 h 1333"/>
                <a:gd name="T12" fmla="*/ 441 w 16899"/>
                <a:gd name="T13" fmla="*/ 1033 h 1333"/>
                <a:gd name="T14" fmla="*/ 16891 w 16899"/>
                <a:gd name="T15" fmla="*/ 0 h 1333"/>
                <a:gd name="T16" fmla="*/ 16897 w 16899"/>
                <a:gd name="T17" fmla="*/ 2 h 1333"/>
                <a:gd name="T18" fmla="*/ 16899 w 16899"/>
                <a:gd name="T19" fmla="*/ 8 h 1333"/>
                <a:gd name="T20" fmla="*/ 16899 w 16899"/>
                <a:gd name="T21" fmla="*/ 74 h 1333"/>
                <a:gd name="T22" fmla="*/ 16883 w 16899"/>
                <a:gd name="T23" fmla="*/ 8 h 1333"/>
                <a:gd name="T24" fmla="*/ 16892 w 16899"/>
                <a:gd name="T25" fmla="*/ 16 h 1333"/>
                <a:gd name="T26" fmla="*/ 442 w 16899"/>
                <a:gd name="T27" fmla="*/ 1049 h 1333"/>
                <a:gd name="T28" fmla="*/ 449 w 16899"/>
                <a:gd name="T29" fmla="*/ 1041 h 1333"/>
                <a:gd name="T30" fmla="*/ 449 w 16899"/>
                <a:gd name="T31" fmla="*/ 1108 h 1333"/>
                <a:gd name="T32" fmla="*/ 441 w 16899"/>
                <a:gd name="T33" fmla="*/ 1100 h 1333"/>
                <a:gd name="T34" fmla="*/ 16891 w 16899"/>
                <a:gd name="T35" fmla="*/ 66 h 1333"/>
                <a:gd name="T36" fmla="*/ 16883 w 16899"/>
                <a:gd name="T37" fmla="*/ 74 h 1333"/>
                <a:gd name="T38" fmla="*/ 16883 w 16899"/>
                <a:gd name="T39" fmla="*/ 8 h 1333"/>
                <a:gd name="T40" fmla="*/ 549 w 16899"/>
                <a:gd name="T41" fmla="*/ 1324 h 1333"/>
                <a:gd name="T42" fmla="*/ 546 w 16899"/>
                <a:gd name="T43" fmla="*/ 1331 h 1333"/>
                <a:gd name="T44" fmla="*/ 538 w 16899"/>
                <a:gd name="T45" fmla="*/ 1332 h 1333"/>
                <a:gd name="T46" fmla="*/ 5 w 16899"/>
                <a:gd name="T47" fmla="*/ 1098 h 1333"/>
                <a:gd name="T48" fmla="*/ 0 w 16899"/>
                <a:gd name="T49" fmla="*/ 1092 h 1333"/>
                <a:gd name="T50" fmla="*/ 4 w 16899"/>
                <a:gd name="T51" fmla="*/ 1084 h 1333"/>
                <a:gd name="T52" fmla="*/ 504 w 16899"/>
                <a:gd name="T53" fmla="*/ 801 h 1333"/>
                <a:gd name="T54" fmla="*/ 512 w 16899"/>
                <a:gd name="T55" fmla="*/ 801 h 1333"/>
                <a:gd name="T56" fmla="*/ 516 w 16899"/>
                <a:gd name="T57" fmla="*/ 807 h 1333"/>
                <a:gd name="T58" fmla="*/ 549 w 16899"/>
                <a:gd name="T59" fmla="*/ 1324 h 1333"/>
                <a:gd name="T60" fmla="*/ 500 w 16899"/>
                <a:gd name="T61" fmla="*/ 808 h 1333"/>
                <a:gd name="T62" fmla="*/ 512 w 16899"/>
                <a:gd name="T63" fmla="*/ 815 h 1333"/>
                <a:gd name="T64" fmla="*/ 12 w 16899"/>
                <a:gd name="T65" fmla="*/ 1098 h 1333"/>
                <a:gd name="T66" fmla="*/ 11 w 16899"/>
                <a:gd name="T67" fmla="*/ 1084 h 1333"/>
                <a:gd name="T68" fmla="*/ 544 w 16899"/>
                <a:gd name="T69" fmla="*/ 1317 h 1333"/>
                <a:gd name="T70" fmla="*/ 533 w 16899"/>
                <a:gd name="T71" fmla="*/ 1325 h 1333"/>
                <a:gd name="T72" fmla="*/ 500 w 16899"/>
                <a:gd name="T73" fmla="*/ 808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99" h="1333">
                  <a:moveTo>
                    <a:pt x="16899" y="74"/>
                  </a:moveTo>
                  <a:cubicBezTo>
                    <a:pt x="16899" y="79"/>
                    <a:pt x="16896" y="82"/>
                    <a:pt x="16892" y="82"/>
                  </a:cubicBezTo>
                  <a:lnTo>
                    <a:pt x="442" y="1116"/>
                  </a:lnTo>
                  <a:cubicBezTo>
                    <a:pt x="439" y="1116"/>
                    <a:pt x="437" y="1115"/>
                    <a:pt x="436" y="1114"/>
                  </a:cubicBezTo>
                  <a:cubicBezTo>
                    <a:pt x="434" y="1112"/>
                    <a:pt x="433" y="1110"/>
                    <a:pt x="433" y="1108"/>
                  </a:cubicBezTo>
                  <a:lnTo>
                    <a:pt x="433" y="1041"/>
                  </a:lnTo>
                  <a:cubicBezTo>
                    <a:pt x="433" y="1037"/>
                    <a:pt x="436" y="1033"/>
                    <a:pt x="441" y="1033"/>
                  </a:cubicBezTo>
                  <a:lnTo>
                    <a:pt x="16891" y="0"/>
                  </a:lnTo>
                  <a:cubicBezTo>
                    <a:pt x="16893" y="0"/>
                    <a:pt x="16895" y="0"/>
                    <a:pt x="16897" y="2"/>
                  </a:cubicBezTo>
                  <a:cubicBezTo>
                    <a:pt x="16898" y="3"/>
                    <a:pt x="16899" y="6"/>
                    <a:pt x="16899" y="8"/>
                  </a:cubicBezTo>
                  <a:lnTo>
                    <a:pt x="16899" y="74"/>
                  </a:lnTo>
                  <a:close/>
                  <a:moveTo>
                    <a:pt x="16883" y="8"/>
                  </a:moveTo>
                  <a:lnTo>
                    <a:pt x="16892" y="16"/>
                  </a:lnTo>
                  <a:lnTo>
                    <a:pt x="442" y="1049"/>
                  </a:lnTo>
                  <a:lnTo>
                    <a:pt x="449" y="1041"/>
                  </a:lnTo>
                  <a:lnTo>
                    <a:pt x="449" y="1108"/>
                  </a:lnTo>
                  <a:lnTo>
                    <a:pt x="441" y="1100"/>
                  </a:lnTo>
                  <a:lnTo>
                    <a:pt x="16891" y="66"/>
                  </a:lnTo>
                  <a:lnTo>
                    <a:pt x="16883" y="74"/>
                  </a:lnTo>
                  <a:lnTo>
                    <a:pt x="16883" y="8"/>
                  </a:lnTo>
                  <a:close/>
                  <a:moveTo>
                    <a:pt x="549" y="1324"/>
                  </a:moveTo>
                  <a:cubicBezTo>
                    <a:pt x="549" y="1327"/>
                    <a:pt x="548" y="1329"/>
                    <a:pt x="546" y="1331"/>
                  </a:cubicBezTo>
                  <a:cubicBezTo>
                    <a:pt x="543" y="1333"/>
                    <a:pt x="540" y="1333"/>
                    <a:pt x="538" y="1332"/>
                  </a:cubicBezTo>
                  <a:lnTo>
                    <a:pt x="5" y="1098"/>
                  </a:lnTo>
                  <a:cubicBezTo>
                    <a:pt x="2" y="1097"/>
                    <a:pt x="0" y="1095"/>
                    <a:pt x="0" y="1092"/>
                  </a:cubicBezTo>
                  <a:cubicBezTo>
                    <a:pt x="0" y="1089"/>
                    <a:pt x="1" y="1086"/>
                    <a:pt x="4" y="1084"/>
                  </a:cubicBezTo>
                  <a:lnTo>
                    <a:pt x="504" y="801"/>
                  </a:lnTo>
                  <a:cubicBezTo>
                    <a:pt x="506" y="799"/>
                    <a:pt x="509" y="799"/>
                    <a:pt x="512" y="801"/>
                  </a:cubicBezTo>
                  <a:cubicBezTo>
                    <a:pt x="514" y="802"/>
                    <a:pt x="516" y="805"/>
                    <a:pt x="516" y="807"/>
                  </a:cubicBezTo>
                  <a:lnTo>
                    <a:pt x="549" y="1324"/>
                  </a:lnTo>
                  <a:close/>
                  <a:moveTo>
                    <a:pt x="500" y="808"/>
                  </a:moveTo>
                  <a:lnTo>
                    <a:pt x="512" y="815"/>
                  </a:lnTo>
                  <a:lnTo>
                    <a:pt x="12" y="1098"/>
                  </a:lnTo>
                  <a:lnTo>
                    <a:pt x="11" y="1084"/>
                  </a:lnTo>
                  <a:lnTo>
                    <a:pt x="544" y="1317"/>
                  </a:lnTo>
                  <a:lnTo>
                    <a:pt x="533" y="1325"/>
                  </a:lnTo>
                  <a:lnTo>
                    <a:pt x="500" y="80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44">
              <a:extLst>
                <a:ext uri="{FF2B5EF4-FFF2-40B4-BE49-F238E27FC236}">
                  <a16:creationId xmlns:a16="http://schemas.microsoft.com/office/drawing/2014/main" id="{B2F84517-F1F6-43C4-9C31-B3D4FB75A002}"/>
                </a:ext>
              </a:extLst>
            </p:cNvPr>
            <p:cNvSpPr>
              <a:spLocks noEditPoints="1"/>
            </p:cNvSpPr>
            <p:nvPr/>
          </p:nvSpPr>
          <p:spPr bwMode="auto">
            <a:xfrm>
              <a:off x="3434" y="2278"/>
              <a:ext cx="913" cy="154"/>
            </a:xfrm>
            <a:custGeom>
              <a:avLst/>
              <a:gdLst>
                <a:gd name="T0" fmla="*/ 913 w 913"/>
                <a:gd name="T1" fmla="*/ 4 h 154"/>
                <a:gd name="T2" fmla="*/ 24 w 913"/>
                <a:gd name="T3" fmla="*/ 143 h 154"/>
                <a:gd name="T4" fmla="*/ 24 w 913"/>
                <a:gd name="T5" fmla="*/ 139 h 154"/>
                <a:gd name="T6" fmla="*/ 912 w 913"/>
                <a:gd name="T7" fmla="*/ 0 h 154"/>
                <a:gd name="T8" fmla="*/ 913 w 913"/>
                <a:gd name="T9" fmla="*/ 4 h 154"/>
                <a:gd name="T10" fmla="*/ 31 w 913"/>
                <a:gd name="T11" fmla="*/ 154 h 154"/>
                <a:gd name="T12" fmla="*/ 0 w 913"/>
                <a:gd name="T13" fmla="*/ 144 h 154"/>
                <a:gd name="T14" fmla="*/ 27 w 913"/>
                <a:gd name="T15" fmla="*/ 126 h 154"/>
                <a:gd name="T16" fmla="*/ 31 w 913"/>
                <a:gd name="T1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154">
                  <a:moveTo>
                    <a:pt x="913" y="4"/>
                  </a:moveTo>
                  <a:lnTo>
                    <a:pt x="24" y="143"/>
                  </a:lnTo>
                  <a:lnTo>
                    <a:pt x="24" y="139"/>
                  </a:lnTo>
                  <a:lnTo>
                    <a:pt x="912" y="0"/>
                  </a:lnTo>
                  <a:lnTo>
                    <a:pt x="913" y="4"/>
                  </a:lnTo>
                  <a:close/>
                  <a:moveTo>
                    <a:pt x="31" y="154"/>
                  </a:moveTo>
                  <a:lnTo>
                    <a:pt x="0" y="144"/>
                  </a:lnTo>
                  <a:lnTo>
                    <a:pt x="27" y="126"/>
                  </a:lnTo>
                  <a:lnTo>
                    <a:pt x="31" y="15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345">
              <a:extLst>
                <a:ext uri="{FF2B5EF4-FFF2-40B4-BE49-F238E27FC236}">
                  <a16:creationId xmlns:a16="http://schemas.microsoft.com/office/drawing/2014/main" id="{88FDB429-A9AE-44DA-AA00-52A29815E15D}"/>
                </a:ext>
              </a:extLst>
            </p:cNvPr>
            <p:cNvSpPr>
              <a:spLocks noEditPoints="1"/>
            </p:cNvSpPr>
            <p:nvPr/>
          </p:nvSpPr>
          <p:spPr bwMode="auto">
            <a:xfrm>
              <a:off x="3434" y="2277"/>
              <a:ext cx="913" cy="156"/>
            </a:xfrm>
            <a:custGeom>
              <a:avLst/>
              <a:gdLst>
                <a:gd name="T0" fmla="*/ 16900 w 16900"/>
                <a:gd name="T1" fmla="*/ 74 h 2867"/>
                <a:gd name="T2" fmla="*/ 16899 w 16900"/>
                <a:gd name="T3" fmla="*/ 80 h 2867"/>
                <a:gd name="T4" fmla="*/ 16893 w 16900"/>
                <a:gd name="T5" fmla="*/ 83 h 2867"/>
                <a:gd name="T6" fmla="*/ 443 w 16900"/>
                <a:gd name="T7" fmla="*/ 2650 h 2867"/>
                <a:gd name="T8" fmla="*/ 437 w 16900"/>
                <a:gd name="T9" fmla="*/ 2648 h 2867"/>
                <a:gd name="T10" fmla="*/ 434 w 16900"/>
                <a:gd name="T11" fmla="*/ 2642 h 2867"/>
                <a:gd name="T12" fmla="*/ 434 w 16900"/>
                <a:gd name="T13" fmla="*/ 2575 h 2867"/>
                <a:gd name="T14" fmla="*/ 441 w 16900"/>
                <a:gd name="T15" fmla="*/ 2568 h 2867"/>
                <a:gd name="T16" fmla="*/ 16874 w 16900"/>
                <a:gd name="T17" fmla="*/ 1 h 2867"/>
                <a:gd name="T18" fmla="*/ 16883 w 16900"/>
                <a:gd name="T19" fmla="*/ 7 h 2867"/>
                <a:gd name="T20" fmla="*/ 16900 w 16900"/>
                <a:gd name="T21" fmla="*/ 74 h 2867"/>
                <a:gd name="T22" fmla="*/ 16868 w 16900"/>
                <a:gd name="T23" fmla="*/ 11 h 2867"/>
                <a:gd name="T24" fmla="*/ 16877 w 16900"/>
                <a:gd name="T25" fmla="*/ 17 h 2867"/>
                <a:gd name="T26" fmla="*/ 443 w 16900"/>
                <a:gd name="T27" fmla="*/ 2583 h 2867"/>
                <a:gd name="T28" fmla="*/ 450 w 16900"/>
                <a:gd name="T29" fmla="*/ 2575 h 2867"/>
                <a:gd name="T30" fmla="*/ 450 w 16900"/>
                <a:gd name="T31" fmla="*/ 2642 h 2867"/>
                <a:gd name="T32" fmla="*/ 441 w 16900"/>
                <a:gd name="T33" fmla="*/ 2634 h 2867"/>
                <a:gd name="T34" fmla="*/ 16891 w 16900"/>
                <a:gd name="T35" fmla="*/ 68 h 2867"/>
                <a:gd name="T36" fmla="*/ 16884 w 16900"/>
                <a:gd name="T37" fmla="*/ 77 h 2867"/>
                <a:gd name="T38" fmla="*/ 16868 w 16900"/>
                <a:gd name="T39" fmla="*/ 11 h 2867"/>
                <a:gd name="T40" fmla="*/ 583 w 16900"/>
                <a:gd name="T41" fmla="*/ 2858 h 2867"/>
                <a:gd name="T42" fmla="*/ 581 w 16900"/>
                <a:gd name="T43" fmla="*/ 2865 h 2867"/>
                <a:gd name="T44" fmla="*/ 573 w 16900"/>
                <a:gd name="T45" fmla="*/ 2866 h 2867"/>
                <a:gd name="T46" fmla="*/ 6 w 16900"/>
                <a:gd name="T47" fmla="*/ 2683 h 2867"/>
                <a:gd name="T48" fmla="*/ 1 w 16900"/>
                <a:gd name="T49" fmla="*/ 2677 h 2867"/>
                <a:gd name="T50" fmla="*/ 4 w 16900"/>
                <a:gd name="T51" fmla="*/ 2669 h 2867"/>
                <a:gd name="T52" fmla="*/ 488 w 16900"/>
                <a:gd name="T53" fmla="*/ 2336 h 2867"/>
                <a:gd name="T54" fmla="*/ 495 w 16900"/>
                <a:gd name="T55" fmla="*/ 2335 h 2867"/>
                <a:gd name="T56" fmla="*/ 500 w 16900"/>
                <a:gd name="T57" fmla="*/ 2341 h 2867"/>
                <a:gd name="T58" fmla="*/ 583 w 16900"/>
                <a:gd name="T59" fmla="*/ 2858 h 2867"/>
                <a:gd name="T60" fmla="*/ 484 w 16900"/>
                <a:gd name="T61" fmla="*/ 2343 h 2867"/>
                <a:gd name="T62" fmla="*/ 497 w 16900"/>
                <a:gd name="T63" fmla="*/ 2349 h 2867"/>
                <a:gd name="T64" fmla="*/ 13 w 16900"/>
                <a:gd name="T65" fmla="*/ 2682 h 2867"/>
                <a:gd name="T66" fmla="*/ 11 w 16900"/>
                <a:gd name="T67" fmla="*/ 2668 h 2867"/>
                <a:gd name="T68" fmla="*/ 578 w 16900"/>
                <a:gd name="T69" fmla="*/ 2851 h 2867"/>
                <a:gd name="T70" fmla="*/ 568 w 16900"/>
                <a:gd name="T71" fmla="*/ 2860 h 2867"/>
                <a:gd name="T72" fmla="*/ 484 w 16900"/>
                <a:gd name="T73" fmla="*/ 2343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00" h="2867">
                  <a:moveTo>
                    <a:pt x="16900" y="74"/>
                  </a:moveTo>
                  <a:cubicBezTo>
                    <a:pt x="16900" y="76"/>
                    <a:pt x="16900" y="78"/>
                    <a:pt x="16899" y="80"/>
                  </a:cubicBezTo>
                  <a:cubicBezTo>
                    <a:pt x="16898" y="82"/>
                    <a:pt x="16896" y="83"/>
                    <a:pt x="16893" y="83"/>
                  </a:cubicBezTo>
                  <a:lnTo>
                    <a:pt x="443" y="2650"/>
                  </a:lnTo>
                  <a:cubicBezTo>
                    <a:pt x="441" y="2650"/>
                    <a:pt x="439" y="2650"/>
                    <a:pt x="437" y="2648"/>
                  </a:cubicBezTo>
                  <a:cubicBezTo>
                    <a:pt x="435" y="2647"/>
                    <a:pt x="434" y="2644"/>
                    <a:pt x="434" y="2642"/>
                  </a:cubicBezTo>
                  <a:lnTo>
                    <a:pt x="434" y="2575"/>
                  </a:lnTo>
                  <a:cubicBezTo>
                    <a:pt x="434" y="2572"/>
                    <a:pt x="437" y="2568"/>
                    <a:pt x="441" y="2568"/>
                  </a:cubicBezTo>
                  <a:lnTo>
                    <a:pt x="16874" y="1"/>
                  </a:lnTo>
                  <a:cubicBezTo>
                    <a:pt x="16878" y="0"/>
                    <a:pt x="16882" y="3"/>
                    <a:pt x="16883" y="7"/>
                  </a:cubicBezTo>
                  <a:lnTo>
                    <a:pt x="16900" y="74"/>
                  </a:lnTo>
                  <a:close/>
                  <a:moveTo>
                    <a:pt x="16868" y="11"/>
                  </a:moveTo>
                  <a:lnTo>
                    <a:pt x="16877" y="17"/>
                  </a:lnTo>
                  <a:lnTo>
                    <a:pt x="443" y="2583"/>
                  </a:lnTo>
                  <a:lnTo>
                    <a:pt x="450" y="2575"/>
                  </a:lnTo>
                  <a:lnTo>
                    <a:pt x="450" y="2642"/>
                  </a:lnTo>
                  <a:lnTo>
                    <a:pt x="441" y="2634"/>
                  </a:lnTo>
                  <a:lnTo>
                    <a:pt x="16891" y="68"/>
                  </a:lnTo>
                  <a:lnTo>
                    <a:pt x="16884" y="77"/>
                  </a:lnTo>
                  <a:lnTo>
                    <a:pt x="16868" y="11"/>
                  </a:lnTo>
                  <a:close/>
                  <a:moveTo>
                    <a:pt x="583" y="2858"/>
                  </a:moveTo>
                  <a:cubicBezTo>
                    <a:pt x="584" y="2860"/>
                    <a:pt x="583" y="2863"/>
                    <a:pt x="581" y="2865"/>
                  </a:cubicBezTo>
                  <a:cubicBezTo>
                    <a:pt x="579" y="2867"/>
                    <a:pt x="576" y="2867"/>
                    <a:pt x="573" y="2866"/>
                  </a:cubicBezTo>
                  <a:lnTo>
                    <a:pt x="6" y="2683"/>
                  </a:lnTo>
                  <a:cubicBezTo>
                    <a:pt x="3" y="2682"/>
                    <a:pt x="1" y="2680"/>
                    <a:pt x="1" y="2677"/>
                  </a:cubicBezTo>
                  <a:cubicBezTo>
                    <a:pt x="0" y="2674"/>
                    <a:pt x="2" y="2671"/>
                    <a:pt x="4" y="2669"/>
                  </a:cubicBezTo>
                  <a:lnTo>
                    <a:pt x="488" y="2336"/>
                  </a:lnTo>
                  <a:cubicBezTo>
                    <a:pt x="490" y="2334"/>
                    <a:pt x="493" y="2334"/>
                    <a:pt x="495" y="2335"/>
                  </a:cubicBezTo>
                  <a:cubicBezTo>
                    <a:pt x="498" y="2336"/>
                    <a:pt x="500" y="2338"/>
                    <a:pt x="500" y="2341"/>
                  </a:cubicBezTo>
                  <a:lnTo>
                    <a:pt x="583" y="2858"/>
                  </a:lnTo>
                  <a:close/>
                  <a:moveTo>
                    <a:pt x="484" y="2343"/>
                  </a:moveTo>
                  <a:lnTo>
                    <a:pt x="497" y="2349"/>
                  </a:lnTo>
                  <a:lnTo>
                    <a:pt x="13" y="2682"/>
                  </a:lnTo>
                  <a:lnTo>
                    <a:pt x="11" y="2668"/>
                  </a:lnTo>
                  <a:lnTo>
                    <a:pt x="578" y="2851"/>
                  </a:lnTo>
                  <a:lnTo>
                    <a:pt x="568" y="2860"/>
                  </a:lnTo>
                  <a:lnTo>
                    <a:pt x="484" y="234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46">
              <a:extLst>
                <a:ext uri="{FF2B5EF4-FFF2-40B4-BE49-F238E27FC236}">
                  <a16:creationId xmlns:a16="http://schemas.microsoft.com/office/drawing/2014/main" id="{FF22A56B-4451-4A7B-94D1-C9C12A4836D4}"/>
                </a:ext>
              </a:extLst>
            </p:cNvPr>
            <p:cNvSpPr>
              <a:spLocks noEditPoints="1"/>
            </p:cNvSpPr>
            <p:nvPr/>
          </p:nvSpPr>
          <p:spPr bwMode="auto">
            <a:xfrm>
              <a:off x="3434" y="2278"/>
              <a:ext cx="913" cy="264"/>
            </a:xfrm>
            <a:custGeom>
              <a:avLst/>
              <a:gdLst>
                <a:gd name="T0" fmla="*/ 913 w 913"/>
                <a:gd name="T1" fmla="*/ 4 h 264"/>
                <a:gd name="T2" fmla="*/ 24 w 913"/>
                <a:gd name="T3" fmla="*/ 254 h 264"/>
                <a:gd name="T4" fmla="*/ 23 w 913"/>
                <a:gd name="T5" fmla="*/ 251 h 264"/>
                <a:gd name="T6" fmla="*/ 912 w 913"/>
                <a:gd name="T7" fmla="*/ 0 h 264"/>
                <a:gd name="T8" fmla="*/ 913 w 913"/>
                <a:gd name="T9" fmla="*/ 4 h 264"/>
                <a:gd name="T10" fmla="*/ 32 w 913"/>
                <a:gd name="T11" fmla="*/ 264 h 264"/>
                <a:gd name="T12" fmla="*/ 0 w 913"/>
                <a:gd name="T13" fmla="*/ 258 h 264"/>
                <a:gd name="T14" fmla="*/ 24 w 913"/>
                <a:gd name="T15" fmla="*/ 237 h 264"/>
                <a:gd name="T16" fmla="*/ 32 w 913"/>
                <a:gd name="T17"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264">
                  <a:moveTo>
                    <a:pt x="913" y="4"/>
                  </a:moveTo>
                  <a:lnTo>
                    <a:pt x="24" y="254"/>
                  </a:lnTo>
                  <a:lnTo>
                    <a:pt x="23" y="251"/>
                  </a:lnTo>
                  <a:lnTo>
                    <a:pt x="912" y="0"/>
                  </a:lnTo>
                  <a:lnTo>
                    <a:pt x="913" y="4"/>
                  </a:lnTo>
                  <a:close/>
                  <a:moveTo>
                    <a:pt x="32" y="264"/>
                  </a:moveTo>
                  <a:lnTo>
                    <a:pt x="0" y="258"/>
                  </a:lnTo>
                  <a:lnTo>
                    <a:pt x="24" y="237"/>
                  </a:lnTo>
                  <a:lnTo>
                    <a:pt x="32" y="2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347">
              <a:extLst>
                <a:ext uri="{FF2B5EF4-FFF2-40B4-BE49-F238E27FC236}">
                  <a16:creationId xmlns:a16="http://schemas.microsoft.com/office/drawing/2014/main" id="{898339B2-01B2-462C-B89B-78450C6B5A93}"/>
                </a:ext>
              </a:extLst>
            </p:cNvPr>
            <p:cNvSpPr>
              <a:spLocks noEditPoints="1"/>
            </p:cNvSpPr>
            <p:nvPr/>
          </p:nvSpPr>
          <p:spPr bwMode="auto">
            <a:xfrm>
              <a:off x="3434" y="2278"/>
              <a:ext cx="913" cy="265"/>
            </a:xfrm>
            <a:custGeom>
              <a:avLst/>
              <a:gdLst>
                <a:gd name="T0" fmla="*/ 8450 w 8450"/>
                <a:gd name="T1" fmla="*/ 36 h 2450"/>
                <a:gd name="T2" fmla="*/ 8447 w 8450"/>
                <a:gd name="T3" fmla="*/ 41 h 2450"/>
                <a:gd name="T4" fmla="*/ 222 w 8450"/>
                <a:gd name="T5" fmla="*/ 2350 h 2450"/>
                <a:gd name="T6" fmla="*/ 217 w 8450"/>
                <a:gd name="T7" fmla="*/ 2347 h 2450"/>
                <a:gd name="T8" fmla="*/ 209 w 8450"/>
                <a:gd name="T9" fmla="*/ 2322 h 2450"/>
                <a:gd name="T10" fmla="*/ 209 w 8450"/>
                <a:gd name="T11" fmla="*/ 2319 h 2450"/>
                <a:gd name="T12" fmla="*/ 211 w 8450"/>
                <a:gd name="T13" fmla="*/ 2317 h 2450"/>
                <a:gd name="T14" fmla="*/ 8436 w 8450"/>
                <a:gd name="T15" fmla="*/ 0 h 2450"/>
                <a:gd name="T16" fmla="*/ 8439 w 8450"/>
                <a:gd name="T17" fmla="*/ 1 h 2450"/>
                <a:gd name="T18" fmla="*/ 8441 w 8450"/>
                <a:gd name="T19" fmla="*/ 3 h 2450"/>
                <a:gd name="T20" fmla="*/ 8450 w 8450"/>
                <a:gd name="T21" fmla="*/ 36 h 2450"/>
                <a:gd name="T22" fmla="*/ 8434 w 8450"/>
                <a:gd name="T23" fmla="*/ 5 h 2450"/>
                <a:gd name="T24" fmla="*/ 8439 w 8450"/>
                <a:gd name="T25" fmla="*/ 8 h 2450"/>
                <a:gd name="T26" fmla="*/ 214 w 8450"/>
                <a:gd name="T27" fmla="*/ 2325 h 2450"/>
                <a:gd name="T28" fmla="*/ 216 w 8450"/>
                <a:gd name="T29" fmla="*/ 2320 h 2450"/>
                <a:gd name="T30" fmla="*/ 225 w 8450"/>
                <a:gd name="T31" fmla="*/ 2345 h 2450"/>
                <a:gd name="T32" fmla="*/ 220 w 8450"/>
                <a:gd name="T33" fmla="*/ 2342 h 2450"/>
                <a:gd name="T34" fmla="*/ 8445 w 8450"/>
                <a:gd name="T35" fmla="*/ 34 h 2450"/>
                <a:gd name="T36" fmla="*/ 8442 w 8450"/>
                <a:gd name="T37" fmla="*/ 38 h 2450"/>
                <a:gd name="T38" fmla="*/ 8434 w 8450"/>
                <a:gd name="T39" fmla="*/ 5 h 2450"/>
                <a:gd name="T40" fmla="*/ 300 w 8450"/>
                <a:gd name="T41" fmla="*/ 2445 h 2450"/>
                <a:gd name="T42" fmla="*/ 299 w 8450"/>
                <a:gd name="T43" fmla="*/ 2448 h 2450"/>
                <a:gd name="T44" fmla="*/ 295 w 8450"/>
                <a:gd name="T45" fmla="*/ 2450 h 2450"/>
                <a:gd name="T46" fmla="*/ 3 w 8450"/>
                <a:gd name="T47" fmla="*/ 2391 h 2450"/>
                <a:gd name="T48" fmla="*/ 0 w 8450"/>
                <a:gd name="T49" fmla="*/ 2389 h 2450"/>
                <a:gd name="T50" fmla="*/ 1 w 8450"/>
                <a:gd name="T51" fmla="*/ 2384 h 2450"/>
                <a:gd name="T52" fmla="*/ 218 w 8450"/>
                <a:gd name="T53" fmla="*/ 2193 h 2450"/>
                <a:gd name="T54" fmla="*/ 222 w 8450"/>
                <a:gd name="T55" fmla="*/ 2192 h 2450"/>
                <a:gd name="T56" fmla="*/ 225 w 8450"/>
                <a:gd name="T57" fmla="*/ 2195 h 2450"/>
                <a:gd name="T58" fmla="*/ 300 w 8450"/>
                <a:gd name="T59" fmla="*/ 2445 h 2450"/>
                <a:gd name="T60" fmla="*/ 217 w 8450"/>
                <a:gd name="T61" fmla="*/ 2197 h 2450"/>
                <a:gd name="T62" fmla="*/ 223 w 8450"/>
                <a:gd name="T63" fmla="*/ 2199 h 2450"/>
                <a:gd name="T64" fmla="*/ 7 w 8450"/>
                <a:gd name="T65" fmla="*/ 2390 h 2450"/>
                <a:gd name="T66" fmla="*/ 5 w 8450"/>
                <a:gd name="T67" fmla="*/ 2384 h 2450"/>
                <a:gd name="T68" fmla="*/ 297 w 8450"/>
                <a:gd name="T69" fmla="*/ 2442 h 2450"/>
                <a:gd name="T70" fmla="*/ 292 w 8450"/>
                <a:gd name="T71" fmla="*/ 2447 h 2450"/>
                <a:gd name="T72" fmla="*/ 217 w 8450"/>
                <a:gd name="T73" fmla="*/ 2197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0" h="2450">
                  <a:moveTo>
                    <a:pt x="8450" y="36"/>
                  </a:moveTo>
                  <a:cubicBezTo>
                    <a:pt x="8450" y="39"/>
                    <a:pt x="8449" y="41"/>
                    <a:pt x="8447" y="41"/>
                  </a:cubicBezTo>
                  <a:lnTo>
                    <a:pt x="222" y="2350"/>
                  </a:lnTo>
                  <a:cubicBezTo>
                    <a:pt x="220" y="2350"/>
                    <a:pt x="218" y="2349"/>
                    <a:pt x="217" y="2347"/>
                  </a:cubicBezTo>
                  <a:lnTo>
                    <a:pt x="209" y="2322"/>
                  </a:lnTo>
                  <a:cubicBezTo>
                    <a:pt x="208" y="2321"/>
                    <a:pt x="208" y="2320"/>
                    <a:pt x="209" y="2319"/>
                  </a:cubicBezTo>
                  <a:cubicBezTo>
                    <a:pt x="209" y="2318"/>
                    <a:pt x="210" y="2317"/>
                    <a:pt x="211" y="2317"/>
                  </a:cubicBezTo>
                  <a:lnTo>
                    <a:pt x="8436" y="0"/>
                  </a:lnTo>
                  <a:cubicBezTo>
                    <a:pt x="8437" y="0"/>
                    <a:pt x="8439" y="0"/>
                    <a:pt x="8439" y="1"/>
                  </a:cubicBezTo>
                  <a:cubicBezTo>
                    <a:pt x="8440" y="1"/>
                    <a:pt x="8441" y="2"/>
                    <a:pt x="8441" y="3"/>
                  </a:cubicBezTo>
                  <a:lnTo>
                    <a:pt x="8450" y="36"/>
                  </a:lnTo>
                  <a:close/>
                  <a:moveTo>
                    <a:pt x="8434" y="5"/>
                  </a:moveTo>
                  <a:lnTo>
                    <a:pt x="8439" y="8"/>
                  </a:lnTo>
                  <a:lnTo>
                    <a:pt x="214" y="2325"/>
                  </a:lnTo>
                  <a:lnTo>
                    <a:pt x="216" y="2320"/>
                  </a:lnTo>
                  <a:lnTo>
                    <a:pt x="225" y="2345"/>
                  </a:lnTo>
                  <a:lnTo>
                    <a:pt x="220" y="2342"/>
                  </a:lnTo>
                  <a:lnTo>
                    <a:pt x="8445" y="34"/>
                  </a:lnTo>
                  <a:lnTo>
                    <a:pt x="8442" y="38"/>
                  </a:lnTo>
                  <a:lnTo>
                    <a:pt x="8434" y="5"/>
                  </a:lnTo>
                  <a:close/>
                  <a:moveTo>
                    <a:pt x="300" y="2445"/>
                  </a:moveTo>
                  <a:cubicBezTo>
                    <a:pt x="300" y="2446"/>
                    <a:pt x="300" y="2447"/>
                    <a:pt x="299" y="2448"/>
                  </a:cubicBezTo>
                  <a:cubicBezTo>
                    <a:pt x="298" y="2450"/>
                    <a:pt x="296" y="2450"/>
                    <a:pt x="295" y="2450"/>
                  </a:cubicBezTo>
                  <a:lnTo>
                    <a:pt x="3" y="2391"/>
                  </a:lnTo>
                  <a:cubicBezTo>
                    <a:pt x="2" y="2391"/>
                    <a:pt x="1" y="2390"/>
                    <a:pt x="0" y="2389"/>
                  </a:cubicBezTo>
                  <a:cubicBezTo>
                    <a:pt x="0" y="2387"/>
                    <a:pt x="0" y="2385"/>
                    <a:pt x="1" y="2384"/>
                  </a:cubicBezTo>
                  <a:lnTo>
                    <a:pt x="218" y="2193"/>
                  </a:lnTo>
                  <a:cubicBezTo>
                    <a:pt x="219" y="2192"/>
                    <a:pt x="221" y="2192"/>
                    <a:pt x="222" y="2192"/>
                  </a:cubicBezTo>
                  <a:cubicBezTo>
                    <a:pt x="223" y="2192"/>
                    <a:pt x="224" y="2193"/>
                    <a:pt x="225" y="2195"/>
                  </a:cubicBezTo>
                  <a:lnTo>
                    <a:pt x="300" y="2445"/>
                  </a:lnTo>
                  <a:close/>
                  <a:moveTo>
                    <a:pt x="217" y="2197"/>
                  </a:moveTo>
                  <a:lnTo>
                    <a:pt x="223" y="2199"/>
                  </a:lnTo>
                  <a:lnTo>
                    <a:pt x="7" y="2390"/>
                  </a:lnTo>
                  <a:lnTo>
                    <a:pt x="5" y="2384"/>
                  </a:lnTo>
                  <a:lnTo>
                    <a:pt x="297" y="2442"/>
                  </a:lnTo>
                  <a:lnTo>
                    <a:pt x="292" y="2447"/>
                  </a:lnTo>
                  <a:lnTo>
                    <a:pt x="217" y="2197"/>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48">
              <a:extLst>
                <a:ext uri="{FF2B5EF4-FFF2-40B4-BE49-F238E27FC236}">
                  <a16:creationId xmlns:a16="http://schemas.microsoft.com/office/drawing/2014/main" id="{57A8598A-138D-4A2D-A28D-BE1D330382F7}"/>
                </a:ext>
              </a:extLst>
            </p:cNvPr>
            <p:cNvSpPr>
              <a:spLocks noEditPoints="1"/>
            </p:cNvSpPr>
            <p:nvPr/>
          </p:nvSpPr>
          <p:spPr bwMode="auto">
            <a:xfrm>
              <a:off x="3434" y="2278"/>
              <a:ext cx="913" cy="375"/>
            </a:xfrm>
            <a:custGeom>
              <a:avLst/>
              <a:gdLst>
                <a:gd name="T0" fmla="*/ 913 w 913"/>
                <a:gd name="T1" fmla="*/ 4 h 375"/>
                <a:gd name="T2" fmla="*/ 23 w 913"/>
                <a:gd name="T3" fmla="*/ 365 h 375"/>
                <a:gd name="T4" fmla="*/ 21 w 913"/>
                <a:gd name="T5" fmla="*/ 362 h 375"/>
                <a:gd name="T6" fmla="*/ 912 w 913"/>
                <a:gd name="T7" fmla="*/ 0 h 375"/>
                <a:gd name="T8" fmla="*/ 913 w 913"/>
                <a:gd name="T9" fmla="*/ 4 h 375"/>
                <a:gd name="T10" fmla="*/ 32 w 913"/>
                <a:gd name="T11" fmla="*/ 375 h 375"/>
                <a:gd name="T12" fmla="*/ 0 w 913"/>
                <a:gd name="T13" fmla="*/ 373 h 375"/>
                <a:gd name="T14" fmla="*/ 21 w 913"/>
                <a:gd name="T15" fmla="*/ 348 h 375"/>
                <a:gd name="T16" fmla="*/ 32 w 913"/>
                <a:gd name="T17"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375">
                  <a:moveTo>
                    <a:pt x="913" y="4"/>
                  </a:moveTo>
                  <a:lnTo>
                    <a:pt x="23" y="365"/>
                  </a:lnTo>
                  <a:lnTo>
                    <a:pt x="21" y="362"/>
                  </a:lnTo>
                  <a:lnTo>
                    <a:pt x="912" y="0"/>
                  </a:lnTo>
                  <a:lnTo>
                    <a:pt x="913" y="4"/>
                  </a:lnTo>
                  <a:close/>
                  <a:moveTo>
                    <a:pt x="32" y="375"/>
                  </a:moveTo>
                  <a:lnTo>
                    <a:pt x="0" y="373"/>
                  </a:lnTo>
                  <a:lnTo>
                    <a:pt x="21" y="348"/>
                  </a:lnTo>
                  <a:lnTo>
                    <a:pt x="32" y="37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349">
              <a:extLst>
                <a:ext uri="{FF2B5EF4-FFF2-40B4-BE49-F238E27FC236}">
                  <a16:creationId xmlns:a16="http://schemas.microsoft.com/office/drawing/2014/main" id="{5BD1D2FD-4171-4D87-A723-F3716093EA25}"/>
                </a:ext>
              </a:extLst>
            </p:cNvPr>
            <p:cNvSpPr>
              <a:spLocks noEditPoints="1"/>
            </p:cNvSpPr>
            <p:nvPr/>
          </p:nvSpPr>
          <p:spPr bwMode="auto">
            <a:xfrm>
              <a:off x="3434" y="2278"/>
              <a:ext cx="913" cy="376"/>
            </a:xfrm>
            <a:custGeom>
              <a:avLst/>
              <a:gdLst>
                <a:gd name="T0" fmla="*/ 8450 w 8450"/>
                <a:gd name="T1" fmla="*/ 36 h 3475"/>
                <a:gd name="T2" fmla="*/ 8447 w 8450"/>
                <a:gd name="T3" fmla="*/ 41 h 3475"/>
                <a:gd name="T4" fmla="*/ 214 w 8450"/>
                <a:gd name="T5" fmla="*/ 3383 h 3475"/>
                <a:gd name="T6" fmla="*/ 209 w 8450"/>
                <a:gd name="T7" fmla="*/ 3381 h 3475"/>
                <a:gd name="T8" fmla="*/ 192 w 8450"/>
                <a:gd name="T9" fmla="*/ 3348 h 3475"/>
                <a:gd name="T10" fmla="*/ 192 w 8450"/>
                <a:gd name="T11" fmla="*/ 3344 h 3475"/>
                <a:gd name="T12" fmla="*/ 194 w 8450"/>
                <a:gd name="T13" fmla="*/ 3342 h 3475"/>
                <a:gd name="T14" fmla="*/ 8436 w 8450"/>
                <a:gd name="T15" fmla="*/ 0 h 3475"/>
                <a:gd name="T16" fmla="*/ 8439 w 8450"/>
                <a:gd name="T17" fmla="*/ 1 h 3475"/>
                <a:gd name="T18" fmla="*/ 8441 w 8450"/>
                <a:gd name="T19" fmla="*/ 3 h 3475"/>
                <a:gd name="T20" fmla="*/ 8450 w 8450"/>
                <a:gd name="T21" fmla="*/ 36 h 3475"/>
                <a:gd name="T22" fmla="*/ 8434 w 8450"/>
                <a:gd name="T23" fmla="*/ 5 h 3475"/>
                <a:gd name="T24" fmla="*/ 8439 w 8450"/>
                <a:gd name="T25" fmla="*/ 8 h 3475"/>
                <a:gd name="T26" fmla="*/ 197 w 8450"/>
                <a:gd name="T27" fmla="*/ 3350 h 3475"/>
                <a:gd name="T28" fmla="*/ 199 w 8450"/>
                <a:gd name="T29" fmla="*/ 3344 h 3475"/>
                <a:gd name="T30" fmla="*/ 216 w 8450"/>
                <a:gd name="T31" fmla="*/ 3377 h 3475"/>
                <a:gd name="T32" fmla="*/ 211 w 8450"/>
                <a:gd name="T33" fmla="*/ 3375 h 3475"/>
                <a:gd name="T34" fmla="*/ 8444 w 8450"/>
                <a:gd name="T35" fmla="*/ 34 h 3475"/>
                <a:gd name="T36" fmla="*/ 8442 w 8450"/>
                <a:gd name="T37" fmla="*/ 38 h 3475"/>
                <a:gd name="T38" fmla="*/ 8434 w 8450"/>
                <a:gd name="T39" fmla="*/ 5 h 3475"/>
                <a:gd name="T40" fmla="*/ 300 w 8450"/>
                <a:gd name="T41" fmla="*/ 3469 h 3475"/>
                <a:gd name="T42" fmla="*/ 299 w 8450"/>
                <a:gd name="T43" fmla="*/ 3473 h 3475"/>
                <a:gd name="T44" fmla="*/ 295 w 8450"/>
                <a:gd name="T45" fmla="*/ 3475 h 3475"/>
                <a:gd name="T46" fmla="*/ 4 w 8450"/>
                <a:gd name="T47" fmla="*/ 3450 h 3475"/>
                <a:gd name="T48" fmla="*/ 0 w 8450"/>
                <a:gd name="T49" fmla="*/ 3447 h 3475"/>
                <a:gd name="T50" fmla="*/ 1 w 8450"/>
                <a:gd name="T51" fmla="*/ 3443 h 3475"/>
                <a:gd name="T52" fmla="*/ 193 w 8450"/>
                <a:gd name="T53" fmla="*/ 3218 h 3475"/>
                <a:gd name="T54" fmla="*/ 196 w 8450"/>
                <a:gd name="T55" fmla="*/ 3217 h 3475"/>
                <a:gd name="T56" fmla="*/ 200 w 8450"/>
                <a:gd name="T57" fmla="*/ 3219 h 3475"/>
                <a:gd name="T58" fmla="*/ 300 w 8450"/>
                <a:gd name="T59" fmla="*/ 3469 h 3475"/>
                <a:gd name="T60" fmla="*/ 192 w 8450"/>
                <a:gd name="T61" fmla="*/ 3222 h 3475"/>
                <a:gd name="T62" fmla="*/ 199 w 8450"/>
                <a:gd name="T63" fmla="*/ 3223 h 3475"/>
                <a:gd name="T64" fmla="*/ 7 w 8450"/>
                <a:gd name="T65" fmla="*/ 3448 h 3475"/>
                <a:gd name="T66" fmla="*/ 4 w 8450"/>
                <a:gd name="T67" fmla="*/ 3442 h 3475"/>
                <a:gd name="T68" fmla="*/ 296 w 8450"/>
                <a:gd name="T69" fmla="*/ 3467 h 3475"/>
                <a:gd name="T70" fmla="*/ 292 w 8450"/>
                <a:gd name="T71" fmla="*/ 3472 h 3475"/>
                <a:gd name="T72" fmla="*/ 192 w 8450"/>
                <a:gd name="T73" fmla="*/ 3222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0" h="3475">
                  <a:moveTo>
                    <a:pt x="8450" y="36"/>
                  </a:moveTo>
                  <a:cubicBezTo>
                    <a:pt x="8450" y="38"/>
                    <a:pt x="8449" y="40"/>
                    <a:pt x="8447" y="41"/>
                  </a:cubicBezTo>
                  <a:lnTo>
                    <a:pt x="214" y="3383"/>
                  </a:lnTo>
                  <a:cubicBezTo>
                    <a:pt x="212" y="3384"/>
                    <a:pt x="210" y="3383"/>
                    <a:pt x="209" y="3381"/>
                  </a:cubicBezTo>
                  <a:lnTo>
                    <a:pt x="192" y="3348"/>
                  </a:lnTo>
                  <a:cubicBezTo>
                    <a:pt x="192" y="3347"/>
                    <a:pt x="192" y="3345"/>
                    <a:pt x="192" y="3344"/>
                  </a:cubicBezTo>
                  <a:cubicBezTo>
                    <a:pt x="192" y="3343"/>
                    <a:pt x="193" y="3343"/>
                    <a:pt x="194" y="3342"/>
                  </a:cubicBezTo>
                  <a:lnTo>
                    <a:pt x="8436" y="0"/>
                  </a:lnTo>
                  <a:cubicBezTo>
                    <a:pt x="8437" y="0"/>
                    <a:pt x="8438" y="0"/>
                    <a:pt x="8439" y="1"/>
                  </a:cubicBezTo>
                  <a:cubicBezTo>
                    <a:pt x="8440" y="1"/>
                    <a:pt x="8441" y="2"/>
                    <a:pt x="8441" y="3"/>
                  </a:cubicBezTo>
                  <a:lnTo>
                    <a:pt x="8450" y="36"/>
                  </a:lnTo>
                  <a:close/>
                  <a:moveTo>
                    <a:pt x="8434" y="5"/>
                  </a:moveTo>
                  <a:lnTo>
                    <a:pt x="8439" y="8"/>
                  </a:lnTo>
                  <a:lnTo>
                    <a:pt x="197" y="3350"/>
                  </a:lnTo>
                  <a:lnTo>
                    <a:pt x="199" y="3344"/>
                  </a:lnTo>
                  <a:lnTo>
                    <a:pt x="216" y="3377"/>
                  </a:lnTo>
                  <a:lnTo>
                    <a:pt x="211" y="3375"/>
                  </a:lnTo>
                  <a:lnTo>
                    <a:pt x="8444" y="34"/>
                  </a:lnTo>
                  <a:lnTo>
                    <a:pt x="8442" y="38"/>
                  </a:lnTo>
                  <a:lnTo>
                    <a:pt x="8434" y="5"/>
                  </a:lnTo>
                  <a:close/>
                  <a:moveTo>
                    <a:pt x="300" y="3469"/>
                  </a:moveTo>
                  <a:cubicBezTo>
                    <a:pt x="300" y="3471"/>
                    <a:pt x="300" y="3472"/>
                    <a:pt x="299" y="3473"/>
                  </a:cubicBezTo>
                  <a:cubicBezTo>
                    <a:pt x="298" y="3474"/>
                    <a:pt x="297" y="3475"/>
                    <a:pt x="295" y="3475"/>
                  </a:cubicBezTo>
                  <a:lnTo>
                    <a:pt x="4" y="3450"/>
                  </a:lnTo>
                  <a:cubicBezTo>
                    <a:pt x="2" y="3450"/>
                    <a:pt x="1" y="3449"/>
                    <a:pt x="0" y="3447"/>
                  </a:cubicBezTo>
                  <a:cubicBezTo>
                    <a:pt x="0" y="3446"/>
                    <a:pt x="0" y="3444"/>
                    <a:pt x="1" y="3443"/>
                  </a:cubicBezTo>
                  <a:lnTo>
                    <a:pt x="193" y="3218"/>
                  </a:lnTo>
                  <a:cubicBezTo>
                    <a:pt x="194" y="3217"/>
                    <a:pt x="195" y="3217"/>
                    <a:pt x="196" y="3217"/>
                  </a:cubicBezTo>
                  <a:cubicBezTo>
                    <a:pt x="198" y="3217"/>
                    <a:pt x="199" y="3218"/>
                    <a:pt x="200" y="3219"/>
                  </a:cubicBezTo>
                  <a:lnTo>
                    <a:pt x="300" y="3469"/>
                  </a:lnTo>
                  <a:close/>
                  <a:moveTo>
                    <a:pt x="192" y="3222"/>
                  </a:moveTo>
                  <a:lnTo>
                    <a:pt x="199" y="3223"/>
                  </a:lnTo>
                  <a:lnTo>
                    <a:pt x="7" y="3448"/>
                  </a:lnTo>
                  <a:lnTo>
                    <a:pt x="4" y="3442"/>
                  </a:lnTo>
                  <a:lnTo>
                    <a:pt x="296" y="3467"/>
                  </a:lnTo>
                  <a:lnTo>
                    <a:pt x="292" y="3472"/>
                  </a:lnTo>
                  <a:lnTo>
                    <a:pt x="192" y="322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0">
              <a:extLst>
                <a:ext uri="{FF2B5EF4-FFF2-40B4-BE49-F238E27FC236}">
                  <a16:creationId xmlns:a16="http://schemas.microsoft.com/office/drawing/2014/main" id="{F22494AF-0857-4B5E-809C-50E17BA83CC4}"/>
                </a:ext>
              </a:extLst>
            </p:cNvPr>
            <p:cNvSpPr>
              <a:spLocks noEditPoints="1"/>
            </p:cNvSpPr>
            <p:nvPr/>
          </p:nvSpPr>
          <p:spPr bwMode="auto">
            <a:xfrm>
              <a:off x="3434" y="2278"/>
              <a:ext cx="914" cy="486"/>
            </a:xfrm>
            <a:custGeom>
              <a:avLst/>
              <a:gdLst>
                <a:gd name="T0" fmla="*/ 914 w 914"/>
                <a:gd name="T1" fmla="*/ 4 h 486"/>
                <a:gd name="T2" fmla="*/ 22 w 914"/>
                <a:gd name="T3" fmla="*/ 477 h 486"/>
                <a:gd name="T4" fmla="*/ 20 w 914"/>
                <a:gd name="T5" fmla="*/ 474 h 486"/>
                <a:gd name="T6" fmla="*/ 912 w 914"/>
                <a:gd name="T7" fmla="*/ 0 h 486"/>
                <a:gd name="T8" fmla="*/ 914 w 914"/>
                <a:gd name="T9" fmla="*/ 4 h 486"/>
                <a:gd name="T10" fmla="*/ 32 w 914"/>
                <a:gd name="T11" fmla="*/ 486 h 486"/>
                <a:gd name="T12" fmla="*/ 0 w 914"/>
                <a:gd name="T13" fmla="*/ 486 h 486"/>
                <a:gd name="T14" fmla="*/ 19 w 914"/>
                <a:gd name="T15" fmla="*/ 461 h 486"/>
                <a:gd name="T16" fmla="*/ 32 w 914"/>
                <a:gd name="T1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486">
                  <a:moveTo>
                    <a:pt x="914" y="4"/>
                  </a:moveTo>
                  <a:lnTo>
                    <a:pt x="22" y="477"/>
                  </a:lnTo>
                  <a:lnTo>
                    <a:pt x="20" y="474"/>
                  </a:lnTo>
                  <a:lnTo>
                    <a:pt x="912" y="0"/>
                  </a:lnTo>
                  <a:lnTo>
                    <a:pt x="914" y="4"/>
                  </a:lnTo>
                  <a:close/>
                  <a:moveTo>
                    <a:pt x="32" y="486"/>
                  </a:moveTo>
                  <a:lnTo>
                    <a:pt x="0" y="486"/>
                  </a:lnTo>
                  <a:lnTo>
                    <a:pt x="19" y="461"/>
                  </a:lnTo>
                  <a:lnTo>
                    <a:pt x="32" y="48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51">
              <a:extLst>
                <a:ext uri="{FF2B5EF4-FFF2-40B4-BE49-F238E27FC236}">
                  <a16:creationId xmlns:a16="http://schemas.microsoft.com/office/drawing/2014/main" id="{7DA9B20D-CB4A-43DA-8790-2A86784FC7EE}"/>
                </a:ext>
              </a:extLst>
            </p:cNvPr>
            <p:cNvSpPr>
              <a:spLocks noEditPoints="1"/>
            </p:cNvSpPr>
            <p:nvPr/>
          </p:nvSpPr>
          <p:spPr bwMode="auto">
            <a:xfrm>
              <a:off x="3434" y="2278"/>
              <a:ext cx="914" cy="487"/>
            </a:xfrm>
            <a:custGeom>
              <a:avLst/>
              <a:gdLst>
                <a:gd name="T0" fmla="*/ 8458 w 8459"/>
                <a:gd name="T1" fmla="*/ 36 h 4500"/>
                <a:gd name="T2" fmla="*/ 8456 w 8459"/>
                <a:gd name="T3" fmla="*/ 41 h 4500"/>
                <a:gd name="T4" fmla="*/ 206 w 8459"/>
                <a:gd name="T5" fmla="*/ 4416 h 4500"/>
                <a:gd name="T6" fmla="*/ 203 w 8459"/>
                <a:gd name="T7" fmla="*/ 4416 h 4500"/>
                <a:gd name="T8" fmla="*/ 201 w 8459"/>
                <a:gd name="T9" fmla="*/ 4414 h 4500"/>
                <a:gd name="T10" fmla="*/ 184 w 8459"/>
                <a:gd name="T11" fmla="*/ 4381 h 4500"/>
                <a:gd name="T12" fmla="*/ 186 w 8459"/>
                <a:gd name="T13" fmla="*/ 4376 h 4500"/>
                <a:gd name="T14" fmla="*/ 8436 w 8459"/>
                <a:gd name="T15" fmla="*/ 1 h 4500"/>
                <a:gd name="T16" fmla="*/ 8439 w 8459"/>
                <a:gd name="T17" fmla="*/ 0 h 4500"/>
                <a:gd name="T18" fmla="*/ 8441 w 8459"/>
                <a:gd name="T19" fmla="*/ 2 h 4500"/>
                <a:gd name="T20" fmla="*/ 8458 w 8459"/>
                <a:gd name="T21" fmla="*/ 36 h 4500"/>
                <a:gd name="T22" fmla="*/ 8434 w 8459"/>
                <a:gd name="T23" fmla="*/ 6 h 4500"/>
                <a:gd name="T24" fmla="*/ 8439 w 8459"/>
                <a:gd name="T25" fmla="*/ 8 h 4500"/>
                <a:gd name="T26" fmla="*/ 189 w 8459"/>
                <a:gd name="T27" fmla="*/ 4383 h 4500"/>
                <a:gd name="T28" fmla="*/ 191 w 8459"/>
                <a:gd name="T29" fmla="*/ 4377 h 4500"/>
                <a:gd name="T30" fmla="*/ 208 w 8459"/>
                <a:gd name="T31" fmla="*/ 4411 h 4500"/>
                <a:gd name="T32" fmla="*/ 202 w 8459"/>
                <a:gd name="T33" fmla="*/ 4409 h 4500"/>
                <a:gd name="T34" fmla="*/ 8452 w 8459"/>
                <a:gd name="T35" fmla="*/ 34 h 4500"/>
                <a:gd name="T36" fmla="*/ 8451 w 8459"/>
                <a:gd name="T37" fmla="*/ 39 h 4500"/>
                <a:gd name="T38" fmla="*/ 8434 w 8459"/>
                <a:gd name="T39" fmla="*/ 6 h 4500"/>
                <a:gd name="T40" fmla="*/ 299 w 8459"/>
                <a:gd name="T41" fmla="*/ 4494 h 4500"/>
                <a:gd name="T42" fmla="*/ 299 w 8459"/>
                <a:gd name="T43" fmla="*/ 4498 h 4500"/>
                <a:gd name="T44" fmla="*/ 296 w 8459"/>
                <a:gd name="T45" fmla="*/ 4500 h 4500"/>
                <a:gd name="T46" fmla="*/ 4 w 8459"/>
                <a:gd name="T47" fmla="*/ 4500 h 4500"/>
                <a:gd name="T48" fmla="*/ 1 w 8459"/>
                <a:gd name="T49" fmla="*/ 4498 h 4500"/>
                <a:gd name="T50" fmla="*/ 1 w 8459"/>
                <a:gd name="T51" fmla="*/ 4493 h 4500"/>
                <a:gd name="T52" fmla="*/ 168 w 8459"/>
                <a:gd name="T53" fmla="*/ 4260 h 4500"/>
                <a:gd name="T54" fmla="*/ 171 w 8459"/>
                <a:gd name="T55" fmla="*/ 4258 h 4500"/>
                <a:gd name="T56" fmla="*/ 174 w 8459"/>
                <a:gd name="T57" fmla="*/ 4261 h 4500"/>
                <a:gd name="T58" fmla="*/ 299 w 8459"/>
                <a:gd name="T59" fmla="*/ 4494 h 4500"/>
                <a:gd name="T60" fmla="*/ 167 w 8459"/>
                <a:gd name="T61" fmla="*/ 4264 h 4500"/>
                <a:gd name="T62" fmla="*/ 174 w 8459"/>
                <a:gd name="T63" fmla="*/ 4265 h 4500"/>
                <a:gd name="T64" fmla="*/ 7 w 8459"/>
                <a:gd name="T65" fmla="*/ 4498 h 4500"/>
                <a:gd name="T66" fmla="*/ 4 w 8459"/>
                <a:gd name="T67" fmla="*/ 4492 h 4500"/>
                <a:gd name="T68" fmla="*/ 296 w 8459"/>
                <a:gd name="T69" fmla="*/ 4492 h 4500"/>
                <a:gd name="T70" fmla="*/ 292 w 8459"/>
                <a:gd name="T71" fmla="*/ 4498 h 4500"/>
                <a:gd name="T72" fmla="*/ 167 w 8459"/>
                <a:gd name="T73" fmla="*/ 4264 h 4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9" h="4500">
                  <a:moveTo>
                    <a:pt x="8458" y="36"/>
                  </a:moveTo>
                  <a:cubicBezTo>
                    <a:pt x="8459" y="38"/>
                    <a:pt x="8458" y="40"/>
                    <a:pt x="8456" y="41"/>
                  </a:cubicBezTo>
                  <a:lnTo>
                    <a:pt x="206" y="4416"/>
                  </a:lnTo>
                  <a:cubicBezTo>
                    <a:pt x="205" y="4417"/>
                    <a:pt x="204" y="4417"/>
                    <a:pt x="203" y="4416"/>
                  </a:cubicBezTo>
                  <a:cubicBezTo>
                    <a:pt x="202" y="4416"/>
                    <a:pt x="201" y="4415"/>
                    <a:pt x="201" y="4414"/>
                  </a:cubicBezTo>
                  <a:lnTo>
                    <a:pt x="184" y="4381"/>
                  </a:lnTo>
                  <a:cubicBezTo>
                    <a:pt x="183" y="4379"/>
                    <a:pt x="184" y="4377"/>
                    <a:pt x="186" y="4376"/>
                  </a:cubicBezTo>
                  <a:lnTo>
                    <a:pt x="8436" y="1"/>
                  </a:lnTo>
                  <a:cubicBezTo>
                    <a:pt x="8437" y="0"/>
                    <a:pt x="8438" y="0"/>
                    <a:pt x="8439" y="0"/>
                  </a:cubicBezTo>
                  <a:cubicBezTo>
                    <a:pt x="8440" y="1"/>
                    <a:pt x="8441" y="1"/>
                    <a:pt x="8441" y="2"/>
                  </a:cubicBezTo>
                  <a:lnTo>
                    <a:pt x="8458" y="36"/>
                  </a:lnTo>
                  <a:close/>
                  <a:moveTo>
                    <a:pt x="8434" y="6"/>
                  </a:moveTo>
                  <a:lnTo>
                    <a:pt x="8439" y="8"/>
                  </a:lnTo>
                  <a:lnTo>
                    <a:pt x="189" y="4383"/>
                  </a:lnTo>
                  <a:lnTo>
                    <a:pt x="191" y="4377"/>
                  </a:lnTo>
                  <a:lnTo>
                    <a:pt x="208" y="4411"/>
                  </a:lnTo>
                  <a:lnTo>
                    <a:pt x="202" y="4409"/>
                  </a:lnTo>
                  <a:lnTo>
                    <a:pt x="8452" y="34"/>
                  </a:lnTo>
                  <a:lnTo>
                    <a:pt x="8451" y="39"/>
                  </a:lnTo>
                  <a:lnTo>
                    <a:pt x="8434" y="6"/>
                  </a:lnTo>
                  <a:close/>
                  <a:moveTo>
                    <a:pt x="299" y="4494"/>
                  </a:moveTo>
                  <a:cubicBezTo>
                    <a:pt x="300" y="4495"/>
                    <a:pt x="300" y="4497"/>
                    <a:pt x="299" y="4498"/>
                  </a:cubicBezTo>
                  <a:cubicBezTo>
                    <a:pt x="299" y="4499"/>
                    <a:pt x="297" y="4500"/>
                    <a:pt x="296" y="4500"/>
                  </a:cubicBezTo>
                  <a:lnTo>
                    <a:pt x="4" y="4500"/>
                  </a:lnTo>
                  <a:cubicBezTo>
                    <a:pt x="3" y="4500"/>
                    <a:pt x="1" y="4499"/>
                    <a:pt x="1" y="4498"/>
                  </a:cubicBezTo>
                  <a:cubicBezTo>
                    <a:pt x="0" y="4496"/>
                    <a:pt x="0" y="4495"/>
                    <a:pt x="1" y="4493"/>
                  </a:cubicBezTo>
                  <a:lnTo>
                    <a:pt x="168" y="4260"/>
                  </a:lnTo>
                  <a:cubicBezTo>
                    <a:pt x="168" y="4259"/>
                    <a:pt x="170" y="4258"/>
                    <a:pt x="171" y="4258"/>
                  </a:cubicBezTo>
                  <a:cubicBezTo>
                    <a:pt x="172" y="4259"/>
                    <a:pt x="174" y="4259"/>
                    <a:pt x="174" y="4261"/>
                  </a:cubicBezTo>
                  <a:lnTo>
                    <a:pt x="299" y="4494"/>
                  </a:lnTo>
                  <a:close/>
                  <a:moveTo>
                    <a:pt x="167" y="4264"/>
                  </a:moveTo>
                  <a:lnTo>
                    <a:pt x="174" y="4265"/>
                  </a:lnTo>
                  <a:lnTo>
                    <a:pt x="7" y="4498"/>
                  </a:lnTo>
                  <a:lnTo>
                    <a:pt x="4" y="4492"/>
                  </a:lnTo>
                  <a:lnTo>
                    <a:pt x="296" y="4492"/>
                  </a:lnTo>
                  <a:lnTo>
                    <a:pt x="292" y="4498"/>
                  </a:lnTo>
                  <a:lnTo>
                    <a:pt x="167" y="426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52">
              <a:extLst>
                <a:ext uri="{FF2B5EF4-FFF2-40B4-BE49-F238E27FC236}">
                  <a16:creationId xmlns:a16="http://schemas.microsoft.com/office/drawing/2014/main" id="{2D8A2CEA-019B-4F09-B49A-44C6FE79251F}"/>
                </a:ext>
              </a:extLst>
            </p:cNvPr>
            <p:cNvSpPr>
              <a:spLocks noEditPoints="1"/>
            </p:cNvSpPr>
            <p:nvPr/>
          </p:nvSpPr>
          <p:spPr bwMode="auto">
            <a:xfrm>
              <a:off x="3434" y="2279"/>
              <a:ext cx="914" cy="600"/>
            </a:xfrm>
            <a:custGeom>
              <a:avLst/>
              <a:gdLst>
                <a:gd name="T0" fmla="*/ 914 w 914"/>
                <a:gd name="T1" fmla="*/ 3 h 600"/>
                <a:gd name="T2" fmla="*/ 21 w 914"/>
                <a:gd name="T3" fmla="*/ 588 h 600"/>
                <a:gd name="T4" fmla="*/ 19 w 914"/>
                <a:gd name="T5" fmla="*/ 586 h 600"/>
                <a:gd name="T6" fmla="*/ 912 w 914"/>
                <a:gd name="T7" fmla="*/ 0 h 600"/>
                <a:gd name="T8" fmla="*/ 914 w 914"/>
                <a:gd name="T9" fmla="*/ 3 h 600"/>
                <a:gd name="T10" fmla="*/ 32 w 914"/>
                <a:gd name="T11" fmla="*/ 596 h 600"/>
                <a:gd name="T12" fmla="*/ 0 w 914"/>
                <a:gd name="T13" fmla="*/ 600 h 600"/>
                <a:gd name="T14" fmla="*/ 16 w 914"/>
                <a:gd name="T15" fmla="*/ 572 h 600"/>
                <a:gd name="T16" fmla="*/ 32 w 914"/>
                <a:gd name="T17" fmla="*/ 59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600">
                  <a:moveTo>
                    <a:pt x="914" y="3"/>
                  </a:moveTo>
                  <a:lnTo>
                    <a:pt x="21" y="588"/>
                  </a:lnTo>
                  <a:lnTo>
                    <a:pt x="19" y="586"/>
                  </a:lnTo>
                  <a:lnTo>
                    <a:pt x="912" y="0"/>
                  </a:lnTo>
                  <a:lnTo>
                    <a:pt x="914" y="3"/>
                  </a:lnTo>
                  <a:close/>
                  <a:moveTo>
                    <a:pt x="32" y="596"/>
                  </a:moveTo>
                  <a:lnTo>
                    <a:pt x="0" y="600"/>
                  </a:lnTo>
                  <a:lnTo>
                    <a:pt x="16" y="572"/>
                  </a:lnTo>
                  <a:lnTo>
                    <a:pt x="32" y="59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53">
              <a:extLst>
                <a:ext uri="{FF2B5EF4-FFF2-40B4-BE49-F238E27FC236}">
                  <a16:creationId xmlns:a16="http://schemas.microsoft.com/office/drawing/2014/main" id="{2FFF33B0-9A61-45E8-9204-D3F7CFCDC573}"/>
                </a:ext>
              </a:extLst>
            </p:cNvPr>
            <p:cNvSpPr>
              <a:spLocks noEditPoints="1"/>
            </p:cNvSpPr>
            <p:nvPr/>
          </p:nvSpPr>
          <p:spPr bwMode="auto">
            <a:xfrm>
              <a:off x="3434" y="2278"/>
              <a:ext cx="914" cy="601"/>
            </a:xfrm>
            <a:custGeom>
              <a:avLst/>
              <a:gdLst>
                <a:gd name="T0" fmla="*/ 8457 w 8458"/>
                <a:gd name="T1" fmla="*/ 27 h 5550"/>
                <a:gd name="T2" fmla="*/ 8458 w 8458"/>
                <a:gd name="T3" fmla="*/ 30 h 5550"/>
                <a:gd name="T4" fmla="*/ 8456 w 8458"/>
                <a:gd name="T5" fmla="*/ 33 h 5550"/>
                <a:gd name="T6" fmla="*/ 198 w 8458"/>
                <a:gd name="T7" fmla="*/ 5441 h 5550"/>
                <a:gd name="T8" fmla="*/ 192 w 8458"/>
                <a:gd name="T9" fmla="*/ 5440 h 5550"/>
                <a:gd name="T10" fmla="*/ 176 w 8458"/>
                <a:gd name="T11" fmla="*/ 5415 h 5550"/>
                <a:gd name="T12" fmla="*/ 175 w 8458"/>
                <a:gd name="T13" fmla="*/ 5412 h 5550"/>
                <a:gd name="T14" fmla="*/ 177 w 8458"/>
                <a:gd name="T15" fmla="*/ 5409 h 5550"/>
                <a:gd name="T16" fmla="*/ 8435 w 8458"/>
                <a:gd name="T17" fmla="*/ 1 h 5550"/>
                <a:gd name="T18" fmla="*/ 8441 w 8458"/>
                <a:gd name="T19" fmla="*/ 2 h 5550"/>
                <a:gd name="T20" fmla="*/ 8457 w 8458"/>
                <a:gd name="T21" fmla="*/ 27 h 5550"/>
                <a:gd name="T22" fmla="*/ 8434 w 8458"/>
                <a:gd name="T23" fmla="*/ 7 h 5550"/>
                <a:gd name="T24" fmla="*/ 8440 w 8458"/>
                <a:gd name="T25" fmla="*/ 8 h 5550"/>
                <a:gd name="T26" fmla="*/ 181 w 8458"/>
                <a:gd name="T27" fmla="*/ 5416 h 5550"/>
                <a:gd name="T28" fmla="*/ 182 w 8458"/>
                <a:gd name="T29" fmla="*/ 5411 h 5550"/>
                <a:gd name="T30" fmla="*/ 199 w 8458"/>
                <a:gd name="T31" fmla="*/ 5436 h 5550"/>
                <a:gd name="T32" fmla="*/ 194 w 8458"/>
                <a:gd name="T33" fmla="*/ 5434 h 5550"/>
                <a:gd name="T34" fmla="*/ 8452 w 8458"/>
                <a:gd name="T35" fmla="*/ 26 h 5550"/>
                <a:gd name="T36" fmla="*/ 8451 w 8458"/>
                <a:gd name="T37" fmla="*/ 32 h 5550"/>
                <a:gd name="T38" fmla="*/ 8434 w 8458"/>
                <a:gd name="T39" fmla="*/ 7 h 5550"/>
                <a:gd name="T40" fmla="*/ 299 w 8458"/>
                <a:gd name="T41" fmla="*/ 5511 h 5550"/>
                <a:gd name="T42" fmla="*/ 299 w 8458"/>
                <a:gd name="T43" fmla="*/ 5514 h 5550"/>
                <a:gd name="T44" fmla="*/ 296 w 8458"/>
                <a:gd name="T45" fmla="*/ 5517 h 5550"/>
                <a:gd name="T46" fmla="*/ 5 w 8458"/>
                <a:gd name="T47" fmla="*/ 5550 h 5550"/>
                <a:gd name="T48" fmla="*/ 1 w 8458"/>
                <a:gd name="T49" fmla="*/ 5548 h 5550"/>
                <a:gd name="T50" fmla="*/ 1 w 8458"/>
                <a:gd name="T51" fmla="*/ 5544 h 5550"/>
                <a:gd name="T52" fmla="*/ 142 w 8458"/>
                <a:gd name="T53" fmla="*/ 5286 h 5550"/>
                <a:gd name="T54" fmla="*/ 146 w 8458"/>
                <a:gd name="T55" fmla="*/ 5284 h 5550"/>
                <a:gd name="T56" fmla="*/ 149 w 8458"/>
                <a:gd name="T57" fmla="*/ 5286 h 5550"/>
                <a:gd name="T58" fmla="*/ 299 w 8458"/>
                <a:gd name="T59" fmla="*/ 5511 h 5550"/>
                <a:gd name="T60" fmla="*/ 142 w 8458"/>
                <a:gd name="T61" fmla="*/ 5290 h 5550"/>
                <a:gd name="T62" fmla="*/ 149 w 8458"/>
                <a:gd name="T63" fmla="*/ 5290 h 5550"/>
                <a:gd name="T64" fmla="*/ 8 w 8458"/>
                <a:gd name="T65" fmla="*/ 5548 h 5550"/>
                <a:gd name="T66" fmla="*/ 4 w 8458"/>
                <a:gd name="T67" fmla="*/ 5542 h 5550"/>
                <a:gd name="T68" fmla="*/ 295 w 8458"/>
                <a:gd name="T69" fmla="*/ 5509 h 5550"/>
                <a:gd name="T70" fmla="*/ 292 w 8458"/>
                <a:gd name="T71" fmla="*/ 5515 h 5550"/>
                <a:gd name="T72" fmla="*/ 142 w 8458"/>
                <a:gd name="T73" fmla="*/ 5290 h 5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8" h="5550">
                  <a:moveTo>
                    <a:pt x="8457" y="27"/>
                  </a:moveTo>
                  <a:cubicBezTo>
                    <a:pt x="8458" y="28"/>
                    <a:pt x="8458" y="29"/>
                    <a:pt x="8458" y="30"/>
                  </a:cubicBezTo>
                  <a:cubicBezTo>
                    <a:pt x="8458" y="31"/>
                    <a:pt x="8457" y="32"/>
                    <a:pt x="8456" y="33"/>
                  </a:cubicBezTo>
                  <a:lnTo>
                    <a:pt x="198" y="5441"/>
                  </a:lnTo>
                  <a:cubicBezTo>
                    <a:pt x="196" y="5442"/>
                    <a:pt x="194" y="5442"/>
                    <a:pt x="192" y="5440"/>
                  </a:cubicBezTo>
                  <a:lnTo>
                    <a:pt x="176" y="5415"/>
                  </a:lnTo>
                  <a:cubicBezTo>
                    <a:pt x="175" y="5414"/>
                    <a:pt x="175" y="5413"/>
                    <a:pt x="175" y="5412"/>
                  </a:cubicBezTo>
                  <a:cubicBezTo>
                    <a:pt x="175" y="5411"/>
                    <a:pt x="176" y="5410"/>
                    <a:pt x="177" y="5409"/>
                  </a:cubicBezTo>
                  <a:lnTo>
                    <a:pt x="8435" y="1"/>
                  </a:lnTo>
                  <a:cubicBezTo>
                    <a:pt x="8437" y="0"/>
                    <a:pt x="8440" y="0"/>
                    <a:pt x="8441" y="2"/>
                  </a:cubicBezTo>
                  <a:lnTo>
                    <a:pt x="8457" y="27"/>
                  </a:lnTo>
                  <a:close/>
                  <a:moveTo>
                    <a:pt x="8434" y="7"/>
                  </a:moveTo>
                  <a:lnTo>
                    <a:pt x="8440" y="8"/>
                  </a:lnTo>
                  <a:lnTo>
                    <a:pt x="181" y="5416"/>
                  </a:lnTo>
                  <a:lnTo>
                    <a:pt x="182" y="5411"/>
                  </a:lnTo>
                  <a:lnTo>
                    <a:pt x="199" y="5436"/>
                  </a:lnTo>
                  <a:lnTo>
                    <a:pt x="194" y="5434"/>
                  </a:lnTo>
                  <a:lnTo>
                    <a:pt x="8452" y="26"/>
                  </a:lnTo>
                  <a:lnTo>
                    <a:pt x="8451" y="32"/>
                  </a:lnTo>
                  <a:lnTo>
                    <a:pt x="8434" y="7"/>
                  </a:lnTo>
                  <a:close/>
                  <a:moveTo>
                    <a:pt x="299" y="5511"/>
                  </a:moveTo>
                  <a:cubicBezTo>
                    <a:pt x="300" y="5512"/>
                    <a:pt x="300" y="5513"/>
                    <a:pt x="299" y="5514"/>
                  </a:cubicBezTo>
                  <a:cubicBezTo>
                    <a:pt x="299" y="5516"/>
                    <a:pt x="298" y="5517"/>
                    <a:pt x="296" y="5517"/>
                  </a:cubicBezTo>
                  <a:lnTo>
                    <a:pt x="5" y="5550"/>
                  </a:lnTo>
                  <a:cubicBezTo>
                    <a:pt x="3" y="5550"/>
                    <a:pt x="2" y="5550"/>
                    <a:pt x="1" y="5548"/>
                  </a:cubicBezTo>
                  <a:cubicBezTo>
                    <a:pt x="0" y="5547"/>
                    <a:pt x="0" y="5546"/>
                    <a:pt x="1" y="5544"/>
                  </a:cubicBezTo>
                  <a:lnTo>
                    <a:pt x="142" y="5286"/>
                  </a:lnTo>
                  <a:cubicBezTo>
                    <a:pt x="143" y="5285"/>
                    <a:pt x="144" y="5284"/>
                    <a:pt x="146" y="5284"/>
                  </a:cubicBezTo>
                  <a:cubicBezTo>
                    <a:pt x="147" y="5284"/>
                    <a:pt x="148" y="5284"/>
                    <a:pt x="149" y="5286"/>
                  </a:cubicBezTo>
                  <a:lnTo>
                    <a:pt x="299" y="5511"/>
                  </a:lnTo>
                  <a:close/>
                  <a:moveTo>
                    <a:pt x="142" y="5290"/>
                  </a:moveTo>
                  <a:lnTo>
                    <a:pt x="149" y="5290"/>
                  </a:lnTo>
                  <a:lnTo>
                    <a:pt x="8" y="5548"/>
                  </a:lnTo>
                  <a:lnTo>
                    <a:pt x="4" y="5542"/>
                  </a:lnTo>
                  <a:lnTo>
                    <a:pt x="295" y="5509"/>
                  </a:lnTo>
                  <a:lnTo>
                    <a:pt x="292" y="5515"/>
                  </a:lnTo>
                  <a:lnTo>
                    <a:pt x="142" y="529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354">
              <a:extLst>
                <a:ext uri="{FF2B5EF4-FFF2-40B4-BE49-F238E27FC236}">
                  <a16:creationId xmlns:a16="http://schemas.microsoft.com/office/drawing/2014/main" id="{CF43F8ED-E927-496D-B89A-1E55B1DB4BA2}"/>
                </a:ext>
              </a:extLst>
            </p:cNvPr>
            <p:cNvSpPr>
              <a:spLocks noEditPoints="1"/>
            </p:cNvSpPr>
            <p:nvPr/>
          </p:nvSpPr>
          <p:spPr bwMode="auto">
            <a:xfrm>
              <a:off x="3434" y="2279"/>
              <a:ext cx="914" cy="743"/>
            </a:xfrm>
            <a:custGeom>
              <a:avLst/>
              <a:gdLst>
                <a:gd name="T0" fmla="*/ 914 w 914"/>
                <a:gd name="T1" fmla="*/ 3 h 743"/>
                <a:gd name="T2" fmla="*/ 19 w 914"/>
                <a:gd name="T3" fmla="*/ 729 h 743"/>
                <a:gd name="T4" fmla="*/ 18 w 914"/>
                <a:gd name="T5" fmla="*/ 726 h 743"/>
                <a:gd name="T6" fmla="*/ 911 w 914"/>
                <a:gd name="T7" fmla="*/ 0 h 743"/>
                <a:gd name="T8" fmla="*/ 914 w 914"/>
                <a:gd name="T9" fmla="*/ 3 h 743"/>
                <a:gd name="T10" fmla="*/ 31 w 914"/>
                <a:gd name="T11" fmla="*/ 735 h 743"/>
                <a:gd name="T12" fmla="*/ 0 w 914"/>
                <a:gd name="T13" fmla="*/ 743 h 743"/>
                <a:gd name="T14" fmla="*/ 13 w 914"/>
                <a:gd name="T15" fmla="*/ 714 h 743"/>
                <a:gd name="T16" fmla="*/ 31 w 914"/>
                <a:gd name="T17" fmla="*/ 735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743">
                  <a:moveTo>
                    <a:pt x="914" y="3"/>
                  </a:moveTo>
                  <a:lnTo>
                    <a:pt x="19" y="729"/>
                  </a:lnTo>
                  <a:lnTo>
                    <a:pt x="18" y="726"/>
                  </a:lnTo>
                  <a:lnTo>
                    <a:pt x="911" y="0"/>
                  </a:lnTo>
                  <a:lnTo>
                    <a:pt x="914" y="3"/>
                  </a:lnTo>
                  <a:close/>
                  <a:moveTo>
                    <a:pt x="31" y="735"/>
                  </a:moveTo>
                  <a:lnTo>
                    <a:pt x="0" y="743"/>
                  </a:lnTo>
                  <a:lnTo>
                    <a:pt x="13" y="714"/>
                  </a:lnTo>
                  <a:lnTo>
                    <a:pt x="31" y="7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55">
              <a:extLst>
                <a:ext uri="{FF2B5EF4-FFF2-40B4-BE49-F238E27FC236}">
                  <a16:creationId xmlns:a16="http://schemas.microsoft.com/office/drawing/2014/main" id="{714DD119-DA97-4051-AC18-CC8F16DA1796}"/>
                </a:ext>
              </a:extLst>
            </p:cNvPr>
            <p:cNvSpPr>
              <a:spLocks noEditPoints="1"/>
            </p:cNvSpPr>
            <p:nvPr/>
          </p:nvSpPr>
          <p:spPr bwMode="auto">
            <a:xfrm>
              <a:off x="3434" y="2278"/>
              <a:ext cx="914" cy="744"/>
            </a:xfrm>
            <a:custGeom>
              <a:avLst/>
              <a:gdLst>
                <a:gd name="T0" fmla="*/ 8457 w 8458"/>
                <a:gd name="T1" fmla="*/ 27 h 6867"/>
                <a:gd name="T2" fmla="*/ 8458 w 8458"/>
                <a:gd name="T3" fmla="*/ 30 h 6867"/>
                <a:gd name="T4" fmla="*/ 8457 w 8458"/>
                <a:gd name="T5" fmla="*/ 33 h 6867"/>
                <a:gd name="T6" fmla="*/ 182 w 8458"/>
                <a:gd name="T7" fmla="*/ 6741 h 6867"/>
                <a:gd name="T8" fmla="*/ 179 w 8458"/>
                <a:gd name="T9" fmla="*/ 6742 h 6867"/>
                <a:gd name="T10" fmla="*/ 176 w 8458"/>
                <a:gd name="T11" fmla="*/ 6740 h 6867"/>
                <a:gd name="T12" fmla="*/ 159 w 8458"/>
                <a:gd name="T13" fmla="*/ 6715 h 6867"/>
                <a:gd name="T14" fmla="*/ 160 w 8458"/>
                <a:gd name="T15" fmla="*/ 6710 h 6867"/>
                <a:gd name="T16" fmla="*/ 8427 w 8458"/>
                <a:gd name="T17" fmla="*/ 1 h 6867"/>
                <a:gd name="T18" fmla="*/ 8432 w 8458"/>
                <a:gd name="T19" fmla="*/ 2 h 6867"/>
                <a:gd name="T20" fmla="*/ 8457 w 8458"/>
                <a:gd name="T21" fmla="*/ 27 h 6867"/>
                <a:gd name="T22" fmla="*/ 8426 w 8458"/>
                <a:gd name="T23" fmla="*/ 7 h 6867"/>
                <a:gd name="T24" fmla="*/ 8432 w 8458"/>
                <a:gd name="T25" fmla="*/ 8 h 6867"/>
                <a:gd name="T26" fmla="*/ 165 w 8458"/>
                <a:gd name="T27" fmla="*/ 6716 h 6867"/>
                <a:gd name="T28" fmla="*/ 166 w 8458"/>
                <a:gd name="T29" fmla="*/ 6711 h 6867"/>
                <a:gd name="T30" fmla="*/ 182 w 8458"/>
                <a:gd name="T31" fmla="*/ 6736 h 6867"/>
                <a:gd name="T32" fmla="*/ 177 w 8458"/>
                <a:gd name="T33" fmla="*/ 6735 h 6867"/>
                <a:gd name="T34" fmla="*/ 8452 w 8458"/>
                <a:gd name="T35" fmla="*/ 26 h 6867"/>
                <a:gd name="T36" fmla="*/ 8451 w 8458"/>
                <a:gd name="T37" fmla="*/ 32 h 6867"/>
                <a:gd name="T38" fmla="*/ 8426 w 8458"/>
                <a:gd name="T39" fmla="*/ 7 h 6867"/>
                <a:gd name="T40" fmla="*/ 291 w 8458"/>
                <a:gd name="T41" fmla="*/ 6794 h 6867"/>
                <a:gd name="T42" fmla="*/ 291 w 8458"/>
                <a:gd name="T43" fmla="*/ 6797 h 6867"/>
                <a:gd name="T44" fmla="*/ 288 w 8458"/>
                <a:gd name="T45" fmla="*/ 6800 h 6867"/>
                <a:gd name="T46" fmla="*/ 5 w 8458"/>
                <a:gd name="T47" fmla="*/ 6867 h 6867"/>
                <a:gd name="T48" fmla="*/ 1 w 8458"/>
                <a:gd name="T49" fmla="*/ 6865 h 6867"/>
                <a:gd name="T50" fmla="*/ 0 w 8458"/>
                <a:gd name="T51" fmla="*/ 6861 h 6867"/>
                <a:gd name="T52" fmla="*/ 117 w 8458"/>
                <a:gd name="T53" fmla="*/ 6595 h 6867"/>
                <a:gd name="T54" fmla="*/ 120 w 8458"/>
                <a:gd name="T55" fmla="*/ 6592 h 6867"/>
                <a:gd name="T56" fmla="*/ 124 w 8458"/>
                <a:gd name="T57" fmla="*/ 6594 h 6867"/>
                <a:gd name="T58" fmla="*/ 291 w 8458"/>
                <a:gd name="T59" fmla="*/ 6794 h 6867"/>
                <a:gd name="T60" fmla="*/ 118 w 8458"/>
                <a:gd name="T61" fmla="*/ 6599 h 6867"/>
                <a:gd name="T62" fmla="*/ 124 w 8458"/>
                <a:gd name="T63" fmla="*/ 6598 h 6867"/>
                <a:gd name="T64" fmla="*/ 8 w 8458"/>
                <a:gd name="T65" fmla="*/ 6864 h 6867"/>
                <a:gd name="T66" fmla="*/ 3 w 8458"/>
                <a:gd name="T67" fmla="*/ 6859 h 6867"/>
                <a:gd name="T68" fmla="*/ 287 w 8458"/>
                <a:gd name="T69" fmla="*/ 6792 h 6867"/>
                <a:gd name="T70" fmla="*/ 284 w 8458"/>
                <a:gd name="T71" fmla="*/ 6799 h 6867"/>
                <a:gd name="T72" fmla="*/ 118 w 8458"/>
                <a:gd name="T73" fmla="*/ 6599 h 6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8" h="6867">
                  <a:moveTo>
                    <a:pt x="8457" y="27"/>
                  </a:moveTo>
                  <a:cubicBezTo>
                    <a:pt x="8458" y="27"/>
                    <a:pt x="8458" y="29"/>
                    <a:pt x="8458" y="30"/>
                  </a:cubicBezTo>
                  <a:cubicBezTo>
                    <a:pt x="8458" y="31"/>
                    <a:pt x="8458" y="32"/>
                    <a:pt x="8457" y="33"/>
                  </a:cubicBezTo>
                  <a:lnTo>
                    <a:pt x="182" y="6741"/>
                  </a:lnTo>
                  <a:cubicBezTo>
                    <a:pt x="181" y="6742"/>
                    <a:pt x="180" y="6742"/>
                    <a:pt x="179" y="6742"/>
                  </a:cubicBezTo>
                  <a:cubicBezTo>
                    <a:pt x="177" y="6742"/>
                    <a:pt x="176" y="6741"/>
                    <a:pt x="176" y="6740"/>
                  </a:cubicBezTo>
                  <a:lnTo>
                    <a:pt x="159" y="6715"/>
                  </a:lnTo>
                  <a:cubicBezTo>
                    <a:pt x="158" y="6713"/>
                    <a:pt x="158" y="6711"/>
                    <a:pt x="160" y="6710"/>
                  </a:cubicBezTo>
                  <a:lnTo>
                    <a:pt x="8427" y="1"/>
                  </a:lnTo>
                  <a:cubicBezTo>
                    <a:pt x="8428" y="0"/>
                    <a:pt x="8431" y="0"/>
                    <a:pt x="8432" y="2"/>
                  </a:cubicBezTo>
                  <a:lnTo>
                    <a:pt x="8457" y="27"/>
                  </a:lnTo>
                  <a:close/>
                  <a:moveTo>
                    <a:pt x="8426" y="7"/>
                  </a:moveTo>
                  <a:lnTo>
                    <a:pt x="8432" y="8"/>
                  </a:lnTo>
                  <a:lnTo>
                    <a:pt x="165" y="6716"/>
                  </a:lnTo>
                  <a:lnTo>
                    <a:pt x="166" y="6711"/>
                  </a:lnTo>
                  <a:lnTo>
                    <a:pt x="182" y="6736"/>
                  </a:lnTo>
                  <a:lnTo>
                    <a:pt x="177" y="6735"/>
                  </a:lnTo>
                  <a:lnTo>
                    <a:pt x="8452" y="26"/>
                  </a:lnTo>
                  <a:lnTo>
                    <a:pt x="8451" y="32"/>
                  </a:lnTo>
                  <a:lnTo>
                    <a:pt x="8426" y="7"/>
                  </a:lnTo>
                  <a:close/>
                  <a:moveTo>
                    <a:pt x="291" y="6794"/>
                  </a:moveTo>
                  <a:cubicBezTo>
                    <a:pt x="291" y="6795"/>
                    <a:pt x="292" y="6796"/>
                    <a:pt x="291" y="6797"/>
                  </a:cubicBezTo>
                  <a:cubicBezTo>
                    <a:pt x="291" y="6799"/>
                    <a:pt x="290" y="6800"/>
                    <a:pt x="288" y="6800"/>
                  </a:cubicBezTo>
                  <a:lnTo>
                    <a:pt x="5" y="6867"/>
                  </a:lnTo>
                  <a:cubicBezTo>
                    <a:pt x="4" y="6867"/>
                    <a:pt x="2" y="6867"/>
                    <a:pt x="1" y="6865"/>
                  </a:cubicBezTo>
                  <a:cubicBezTo>
                    <a:pt x="0" y="6864"/>
                    <a:pt x="0" y="6863"/>
                    <a:pt x="0" y="6861"/>
                  </a:cubicBezTo>
                  <a:lnTo>
                    <a:pt x="117" y="6595"/>
                  </a:lnTo>
                  <a:cubicBezTo>
                    <a:pt x="118" y="6593"/>
                    <a:pt x="119" y="6592"/>
                    <a:pt x="120" y="6592"/>
                  </a:cubicBezTo>
                  <a:cubicBezTo>
                    <a:pt x="122" y="6592"/>
                    <a:pt x="123" y="6593"/>
                    <a:pt x="124" y="6594"/>
                  </a:cubicBezTo>
                  <a:lnTo>
                    <a:pt x="291" y="6794"/>
                  </a:lnTo>
                  <a:close/>
                  <a:moveTo>
                    <a:pt x="118" y="6599"/>
                  </a:moveTo>
                  <a:lnTo>
                    <a:pt x="124" y="6598"/>
                  </a:lnTo>
                  <a:lnTo>
                    <a:pt x="8" y="6864"/>
                  </a:lnTo>
                  <a:lnTo>
                    <a:pt x="3" y="6859"/>
                  </a:lnTo>
                  <a:lnTo>
                    <a:pt x="287" y="6792"/>
                  </a:lnTo>
                  <a:lnTo>
                    <a:pt x="284" y="6799"/>
                  </a:lnTo>
                  <a:lnTo>
                    <a:pt x="118" y="6599"/>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356">
              <a:extLst>
                <a:ext uri="{FF2B5EF4-FFF2-40B4-BE49-F238E27FC236}">
                  <a16:creationId xmlns:a16="http://schemas.microsoft.com/office/drawing/2014/main" id="{5D804CDD-C9F7-438E-8FA5-E281F41F56E8}"/>
                </a:ext>
              </a:extLst>
            </p:cNvPr>
            <p:cNvSpPr>
              <a:spLocks noEditPoints="1"/>
            </p:cNvSpPr>
            <p:nvPr/>
          </p:nvSpPr>
          <p:spPr bwMode="auto">
            <a:xfrm>
              <a:off x="3434" y="2279"/>
              <a:ext cx="914" cy="913"/>
            </a:xfrm>
            <a:custGeom>
              <a:avLst/>
              <a:gdLst>
                <a:gd name="T0" fmla="*/ 914 w 914"/>
                <a:gd name="T1" fmla="*/ 3 h 913"/>
                <a:gd name="T2" fmla="*/ 19 w 914"/>
                <a:gd name="T3" fmla="*/ 898 h 913"/>
                <a:gd name="T4" fmla="*/ 16 w 914"/>
                <a:gd name="T5" fmla="*/ 895 h 913"/>
                <a:gd name="T6" fmla="*/ 911 w 914"/>
                <a:gd name="T7" fmla="*/ 0 h 913"/>
                <a:gd name="T8" fmla="*/ 914 w 914"/>
                <a:gd name="T9" fmla="*/ 3 h 913"/>
                <a:gd name="T10" fmla="*/ 30 w 914"/>
                <a:gd name="T11" fmla="*/ 903 h 913"/>
                <a:gd name="T12" fmla="*/ 0 w 914"/>
                <a:gd name="T13" fmla="*/ 913 h 913"/>
                <a:gd name="T14" fmla="*/ 10 w 914"/>
                <a:gd name="T15" fmla="*/ 884 h 913"/>
                <a:gd name="T16" fmla="*/ 30 w 914"/>
                <a:gd name="T17" fmla="*/ 90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913">
                  <a:moveTo>
                    <a:pt x="914" y="3"/>
                  </a:moveTo>
                  <a:lnTo>
                    <a:pt x="19" y="898"/>
                  </a:lnTo>
                  <a:lnTo>
                    <a:pt x="16" y="895"/>
                  </a:lnTo>
                  <a:lnTo>
                    <a:pt x="911" y="0"/>
                  </a:lnTo>
                  <a:lnTo>
                    <a:pt x="914" y="3"/>
                  </a:lnTo>
                  <a:close/>
                  <a:moveTo>
                    <a:pt x="30" y="903"/>
                  </a:moveTo>
                  <a:lnTo>
                    <a:pt x="0" y="913"/>
                  </a:lnTo>
                  <a:lnTo>
                    <a:pt x="10" y="884"/>
                  </a:lnTo>
                  <a:lnTo>
                    <a:pt x="30" y="90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57">
              <a:extLst>
                <a:ext uri="{FF2B5EF4-FFF2-40B4-BE49-F238E27FC236}">
                  <a16:creationId xmlns:a16="http://schemas.microsoft.com/office/drawing/2014/main" id="{505DED12-A98F-45A8-95B7-24E064591D30}"/>
                </a:ext>
              </a:extLst>
            </p:cNvPr>
            <p:cNvSpPr>
              <a:spLocks noEditPoints="1"/>
            </p:cNvSpPr>
            <p:nvPr/>
          </p:nvSpPr>
          <p:spPr bwMode="auto">
            <a:xfrm>
              <a:off x="3434" y="2278"/>
              <a:ext cx="914" cy="915"/>
            </a:xfrm>
            <a:custGeom>
              <a:avLst/>
              <a:gdLst>
                <a:gd name="T0" fmla="*/ 8457 w 8458"/>
                <a:gd name="T1" fmla="*/ 27 h 8442"/>
                <a:gd name="T2" fmla="*/ 8458 w 8458"/>
                <a:gd name="T3" fmla="*/ 29 h 8442"/>
                <a:gd name="T4" fmla="*/ 8457 w 8458"/>
                <a:gd name="T5" fmla="*/ 32 h 8442"/>
                <a:gd name="T6" fmla="*/ 174 w 8458"/>
                <a:gd name="T7" fmla="*/ 8299 h 8442"/>
                <a:gd name="T8" fmla="*/ 168 w 8458"/>
                <a:gd name="T9" fmla="*/ 8299 h 8442"/>
                <a:gd name="T10" fmla="*/ 143 w 8458"/>
                <a:gd name="T11" fmla="*/ 8274 h 8442"/>
                <a:gd name="T12" fmla="*/ 142 w 8458"/>
                <a:gd name="T13" fmla="*/ 8271 h 8442"/>
                <a:gd name="T14" fmla="*/ 143 w 8458"/>
                <a:gd name="T15" fmla="*/ 8268 h 8442"/>
                <a:gd name="T16" fmla="*/ 8426 w 8458"/>
                <a:gd name="T17" fmla="*/ 2 h 8442"/>
                <a:gd name="T18" fmla="*/ 8432 w 8458"/>
                <a:gd name="T19" fmla="*/ 2 h 8442"/>
                <a:gd name="T20" fmla="*/ 8457 w 8458"/>
                <a:gd name="T21" fmla="*/ 27 h 8442"/>
                <a:gd name="T22" fmla="*/ 8426 w 8458"/>
                <a:gd name="T23" fmla="*/ 7 h 8442"/>
                <a:gd name="T24" fmla="*/ 8432 w 8458"/>
                <a:gd name="T25" fmla="*/ 7 h 8442"/>
                <a:gd name="T26" fmla="*/ 149 w 8458"/>
                <a:gd name="T27" fmla="*/ 8274 h 8442"/>
                <a:gd name="T28" fmla="*/ 149 w 8458"/>
                <a:gd name="T29" fmla="*/ 8268 h 8442"/>
                <a:gd name="T30" fmla="*/ 174 w 8458"/>
                <a:gd name="T31" fmla="*/ 8293 h 8442"/>
                <a:gd name="T32" fmla="*/ 168 w 8458"/>
                <a:gd name="T33" fmla="*/ 8293 h 8442"/>
                <a:gd name="T34" fmla="*/ 8451 w 8458"/>
                <a:gd name="T35" fmla="*/ 27 h 8442"/>
                <a:gd name="T36" fmla="*/ 8451 w 8458"/>
                <a:gd name="T37" fmla="*/ 32 h 8442"/>
                <a:gd name="T38" fmla="*/ 8426 w 8458"/>
                <a:gd name="T39" fmla="*/ 7 h 8442"/>
                <a:gd name="T40" fmla="*/ 282 w 8458"/>
                <a:gd name="T41" fmla="*/ 8343 h 8442"/>
                <a:gd name="T42" fmla="*/ 283 w 8458"/>
                <a:gd name="T43" fmla="*/ 8347 h 8442"/>
                <a:gd name="T44" fmla="*/ 280 w 8458"/>
                <a:gd name="T45" fmla="*/ 8350 h 8442"/>
                <a:gd name="T46" fmla="*/ 5 w 8458"/>
                <a:gd name="T47" fmla="*/ 8442 h 8442"/>
                <a:gd name="T48" fmla="*/ 1 w 8458"/>
                <a:gd name="T49" fmla="*/ 8441 h 8442"/>
                <a:gd name="T50" fmla="*/ 0 w 8458"/>
                <a:gd name="T51" fmla="*/ 8437 h 8442"/>
                <a:gd name="T52" fmla="*/ 92 w 8458"/>
                <a:gd name="T53" fmla="*/ 8162 h 8442"/>
                <a:gd name="T54" fmla="*/ 95 w 8458"/>
                <a:gd name="T55" fmla="*/ 8159 h 8442"/>
                <a:gd name="T56" fmla="*/ 99 w 8458"/>
                <a:gd name="T57" fmla="*/ 8160 h 8442"/>
                <a:gd name="T58" fmla="*/ 282 w 8458"/>
                <a:gd name="T59" fmla="*/ 8343 h 8442"/>
                <a:gd name="T60" fmla="*/ 93 w 8458"/>
                <a:gd name="T61" fmla="*/ 8166 h 8442"/>
                <a:gd name="T62" fmla="*/ 100 w 8458"/>
                <a:gd name="T63" fmla="*/ 8164 h 8442"/>
                <a:gd name="T64" fmla="*/ 8 w 8458"/>
                <a:gd name="T65" fmla="*/ 8439 h 8442"/>
                <a:gd name="T66" fmla="*/ 3 w 8458"/>
                <a:gd name="T67" fmla="*/ 8434 h 8442"/>
                <a:gd name="T68" fmla="*/ 278 w 8458"/>
                <a:gd name="T69" fmla="*/ 8342 h 8442"/>
                <a:gd name="T70" fmla="*/ 276 w 8458"/>
                <a:gd name="T71" fmla="*/ 8349 h 8442"/>
                <a:gd name="T72" fmla="*/ 93 w 8458"/>
                <a:gd name="T73" fmla="*/ 8166 h 8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8" h="8442">
                  <a:moveTo>
                    <a:pt x="8457" y="27"/>
                  </a:moveTo>
                  <a:cubicBezTo>
                    <a:pt x="8458" y="27"/>
                    <a:pt x="8458" y="28"/>
                    <a:pt x="8458" y="29"/>
                  </a:cubicBezTo>
                  <a:cubicBezTo>
                    <a:pt x="8458" y="31"/>
                    <a:pt x="8458" y="32"/>
                    <a:pt x="8457" y="32"/>
                  </a:cubicBezTo>
                  <a:lnTo>
                    <a:pt x="174" y="8299"/>
                  </a:lnTo>
                  <a:cubicBezTo>
                    <a:pt x="172" y="8301"/>
                    <a:pt x="170" y="8301"/>
                    <a:pt x="168" y="8299"/>
                  </a:cubicBezTo>
                  <a:lnTo>
                    <a:pt x="143" y="8274"/>
                  </a:lnTo>
                  <a:cubicBezTo>
                    <a:pt x="142" y="8273"/>
                    <a:pt x="142" y="8272"/>
                    <a:pt x="142" y="8271"/>
                  </a:cubicBezTo>
                  <a:cubicBezTo>
                    <a:pt x="142" y="8270"/>
                    <a:pt x="142" y="8269"/>
                    <a:pt x="143" y="8268"/>
                  </a:cubicBezTo>
                  <a:lnTo>
                    <a:pt x="8426" y="2"/>
                  </a:lnTo>
                  <a:cubicBezTo>
                    <a:pt x="8428" y="0"/>
                    <a:pt x="8430" y="0"/>
                    <a:pt x="8432" y="2"/>
                  </a:cubicBezTo>
                  <a:lnTo>
                    <a:pt x="8457" y="27"/>
                  </a:lnTo>
                  <a:close/>
                  <a:moveTo>
                    <a:pt x="8426" y="7"/>
                  </a:moveTo>
                  <a:lnTo>
                    <a:pt x="8432" y="7"/>
                  </a:lnTo>
                  <a:lnTo>
                    <a:pt x="149" y="8274"/>
                  </a:lnTo>
                  <a:lnTo>
                    <a:pt x="149" y="8268"/>
                  </a:lnTo>
                  <a:lnTo>
                    <a:pt x="174" y="8293"/>
                  </a:lnTo>
                  <a:lnTo>
                    <a:pt x="168" y="8293"/>
                  </a:lnTo>
                  <a:lnTo>
                    <a:pt x="8451" y="27"/>
                  </a:lnTo>
                  <a:lnTo>
                    <a:pt x="8451" y="32"/>
                  </a:lnTo>
                  <a:lnTo>
                    <a:pt x="8426" y="7"/>
                  </a:lnTo>
                  <a:close/>
                  <a:moveTo>
                    <a:pt x="282" y="8343"/>
                  </a:moveTo>
                  <a:cubicBezTo>
                    <a:pt x="283" y="8344"/>
                    <a:pt x="283" y="8346"/>
                    <a:pt x="283" y="8347"/>
                  </a:cubicBezTo>
                  <a:cubicBezTo>
                    <a:pt x="283" y="8348"/>
                    <a:pt x="282" y="8349"/>
                    <a:pt x="280" y="8350"/>
                  </a:cubicBezTo>
                  <a:lnTo>
                    <a:pt x="5" y="8442"/>
                  </a:lnTo>
                  <a:cubicBezTo>
                    <a:pt x="4" y="8442"/>
                    <a:pt x="2" y="8442"/>
                    <a:pt x="1" y="8441"/>
                  </a:cubicBezTo>
                  <a:cubicBezTo>
                    <a:pt x="0" y="8440"/>
                    <a:pt x="0" y="8438"/>
                    <a:pt x="0" y="8437"/>
                  </a:cubicBezTo>
                  <a:lnTo>
                    <a:pt x="92" y="8162"/>
                  </a:lnTo>
                  <a:cubicBezTo>
                    <a:pt x="92" y="8160"/>
                    <a:pt x="94" y="8159"/>
                    <a:pt x="95" y="8159"/>
                  </a:cubicBezTo>
                  <a:cubicBezTo>
                    <a:pt x="96" y="8159"/>
                    <a:pt x="98" y="8159"/>
                    <a:pt x="99" y="8160"/>
                  </a:cubicBezTo>
                  <a:lnTo>
                    <a:pt x="282" y="8343"/>
                  </a:lnTo>
                  <a:close/>
                  <a:moveTo>
                    <a:pt x="93" y="8166"/>
                  </a:moveTo>
                  <a:lnTo>
                    <a:pt x="100" y="8164"/>
                  </a:lnTo>
                  <a:lnTo>
                    <a:pt x="8" y="8439"/>
                  </a:lnTo>
                  <a:lnTo>
                    <a:pt x="3" y="8434"/>
                  </a:lnTo>
                  <a:lnTo>
                    <a:pt x="278" y="8342"/>
                  </a:lnTo>
                  <a:lnTo>
                    <a:pt x="276" y="8349"/>
                  </a:lnTo>
                  <a:lnTo>
                    <a:pt x="93" y="8166"/>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Rectangle 358">
              <a:extLst>
                <a:ext uri="{FF2B5EF4-FFF2-40B4-BE49-F238E27FC236}">
                  <a16:creationId xmlns:a16="http://schemas.microsoft.com/office/drawing/2014/main" id="{04F5C3DA-9A73-487C-847B-50DAF70745A2}"/>
                </a:ext>
              </a:extLst>
            </p:cNvPr>
            <p:cNvSpPr>
              <a:spLocks noChangeArrowheads="1"/>
            </p:cNvSpPr>
            <p:nvPr/>
          </p:nvSpPr>
          <p:spPr bwMode="auto">
            <a:xfrm>
              <a:off x="3296" y="1655"/>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16</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0" name="Rectangle 359">
              <a:extLst>
                <a:ext uri="{FF2B5EF4-FFF2-40B4-BE49-F238E27FC236}">
                  <a16:creationId xmlns:a16="http://schemas.microsoft.com/office/drawing/2014/main" id="{524C5909-0A34-4036-B460-94FED8B19890}"/>
                </a:ext>
              </a:extLst>
            </p:cNvPr>
            <p:cNvSpPr>
              <a:spLocks noChangeArrowheads="1"/>
            </p:cNvSpPr>
            <p:nvPr/>
          </p:nvSpPr>
          <p:spPr bwMode="auto">
            <a:xfrm>
              <a:off x="3296" y="175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1" name="Rectangle 360">
              <a:extLst>
                <a:ext uri="{FF2B5EF4-FFF2-40B4-BE49-F238E27FC236}">
                  <a16:creationId xmlns:a16="http://schemas.microsoft.com/office/drawing/2014/main" id="{23242B67-6102-415E-88E6-BEB17EE55CEE}"/>
                </a:ext>
              </a:extLst>
            </p:cNvPr>
            <p:cNvSpPr>
              <a:spLocks noChangeArrowheads="1"/>
            </p:cNvSpPr>
            <p:nvPr/>
          </p:nvSpPr>
          <p:spPr bwMode="auto">
            <a:xfrm>
              <a:off x="3305" y="1494"/>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2" name="Rectangle 361">
              <a:extLst>
                <a:ext uri="{FF2B5EF4-FFF2-40B4-BE49-F238E27FC236}">
                  <a16:creationId xmlns:a16="http://schemas.microsoft.com/office/drawing/2014/main" id="{3133EA80-4369-4627-A9D6-BA79CAA4CCAE}"/>
                </a:ext>
              </a:extLst>
            </p:cNvPr>
            <p:cNvSpPr>
              <a:spLocks noChangeArrowheads="1"/>
            </p:cNvSpPr>
            <p:nvPr/>
          </p:nvSpPr>
          <p:spPr bwMode="auto">
            <a:xfrm>
              <a:off x="4800" y="1223"/>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3" name="Rectangle 362">
              <a:extLst>
                <a:ext uri="{FF2B5EF4-FFF2-40B4-BE49-F238E27FC236}">
                  <a16:creationId xmlns:a16="http://schemas.microsoft.com/office/drawing/2014/main" id="{F035B169-4C93-4EA1-A3A6-295889106AD8}"/>
                </a:ext>
              </a:extLst>
            </p:cNvPr>
            <p:cNvSpPr>
              <a:spLocks noChangeArrowheads="1"/>
            </p:cNvSpPr>
            <p:nvPr/>
          </p:nvSpPr>
          <p:spPr bwMode="auto">
            <a:xfrm>
              <a:off x="4919" y="1222"/>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4" name="Rectangle 363">
              <a:extLst>
                <a:ext uri="{FF2B5EF4-FFF2-40B4-BE49-F238E27FC236}">
                  <a16:creationId xmlns:a16="http://schemas.microsoft.com/office/drawing/2014/main" id="{5B56132F-4544-4844-9286-10A5E970DC2E}"/>
                </a:ext>
              </a:extLst>
            </p:cNvPr>
            <p:cNvSpPr>
              <a:spLocks noChangeArrowheads="1"/>
            </p:cNvSpPr>
            <p:nvPr/>
          </p:nvSpPr>
          <p:spPr bwMode="auto">
            <a:xfrm>
              <a:off x="5055" y="1223"/>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5" name="Rectangle 364">
              <a:extLst>
                <a:ext uri="{FF2B5EF4-FFF2-40B4-BE49-F238E27FC236}">
                  <a16:creationId xmlns:a16="http://schemas.microsoft.com/office/drawing/2014/main" id="{67A9105C-8756-462A-AB18-EEE56F1EE45F}"/>
                </a:ext>
              </a:extLst>
            </p:cNvPr>
            <p:cNvSpPr>
              <a:spLocks noChangeArrowheads="1"/>
            </p:cNvSpPr>
            <p:nvPr/>
          </p:nvSpPr>
          <p:spPr bwMode="auto">
            <a:xfrm>
              <a:off x="5222" y="1220"/>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6" name="Rectangle 365">
              <a:extLst>
                <a:ext uri="{FF2B5EF4-FFF2-40B4-BE49-F238E27FC236}">
                  <a16:creationId xmlns:a16="http://schemas.microsoft.com/office/drawing/2014/main" id="{4A26015E-FAED-46FE-BFA3-84FED1D48847}"/>
                </a:ext>
              </a:extLst>
            </p:cNvPr>
            <p:cNvSpPr>
              <a:spLocks noChangeArrowheads="1"/>
            </p:cNvSpPr>
            <p:nvPr/>
          </p:nvSpPr>
          <p:spPr bwMode="auto">
            <a:xfrm>
              <a:off x="3879" y="2943"/>
              <a:ext cx="6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Horizontal angular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7" name="Rectangle 366">
              <a:extLst>
                <a:ext uri="{FF2B5EF4-FFF2-40B4-BE49-F238E27FC236}">
                  <a16:creationId xmlns:a16="http://schemas.microsoft.com/office/drawing/2014/main" id="{7D8FE895-C323-45D4-92C8-ADFB1A26FD7A}"/>
                </a:ext>
              </a:extLst>
            </p:cNvPr>
            <p:cNvSpPr>
              <a:spLocks noChangeArrowheads="1"/>
            </p:cNvSpPr>
            <p:nvPr/>
          </p:nvSpPr>
          <p:spPr bwMode="auto">
            <a:xfrm>
              <a:off x="4515" y="2942"/>
              <a:ext cx="784"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prediction modes: 2</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8" name="Rectangle 367">
              <a:extLst>
                <a:ext uri="{FF2B5EF4-FFF2-40B4-BE49-F238E27FC236}">
                  <a16:creationId xmlns:a16="http://schemas.microsoft.com/office/drawing/2014/main" id="{90337DF5-0B18-4A65-9564-DB1B5D559908}"/>
                </a:ext>
              </a:extLst>
            </p:cNvPr>
            <p:cNvSpPr>
              <a:spLocks noChangeArrowheads="1"/>
            </p:cNvSpPr>
            <p:nvPr/>
          </p:nvSpPr>
          <p:spPr bwMode="auto">
            <a:xfrm>
              <a:off x="5185" y="2938"/>
              <a:ext cx="5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9" name="Rectangle 368">
              <a:extLst>
                <a:ext uri="{FF2B5EF4-FFF2-40B4-BE49-F238E27FC236}">
                  <a16:creationId xmlns:a16="http://schemas.microsoft.com/office/drawing/2014/main" id="{27A9FF28-328D-4793-862B-BB3AFACB0A73}"/>
                </a:ext>
              </a:extLst>
            </p:cNvPr>
            <p:cNvSpPr>
              <a:spLocks noChangeArrowheads="1"/>
            </p:cNvSpPr>
            <p:nvPr/>
          </p:nvSpPr>
          <p:spPr bwMode="auto">
            <a:xfrm>
              <a:off x="5218" y="2943"/>
              <a:ext cx="11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17</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0" name="Rectangle 369">
              <a:extLst>
                <a:ext uri="{FF2B5EF4-FFF2-40B4-BE49-F238E27FC236}">
                  <a16:creationId xmlns:a16="http://schemas.microsoft.com/office/drawing/2014/main" id="{20866049-D5F3-4888-A006-49221D98A4C2}"/>
                </a:ext>
              </a:extLst>
            </p:cNvPr>
            <p:cNvSpPr>
              <a:spLocks noChangeArrowheads="1"/>
            </p:cNvSpPr>
            <p:nvPr/>
          </p:nvSpPr>
          <p:spPr bwMode="auto">
            <a:xfrm>
              <a:off x="3879" y="3038"/>
              <a:ext cx="31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Times New Roman" pitchFamily="18" charset="0"/>
                  <a:cs typeface="Arial" pitchFamily="34" charset="0"/>
                </a:rPr>
                <a:t>Vertical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1" name="Rectangle 370">
              <a:extLst>
                <a:ext uri="{FF2B5EF4-FFF2-40B4-BE49-F238E27FC236}">
                  <a16:creationId xmlns:a16="http://schemas.microsoft.com/office/drawing/2014/main" id="{77B82D4E-EB85-4D01-9854-AAD7F82914D8}"/>
                </a:ext>
              </a:extLst>
            </p:cNvPr>
            <p:cNvSpPr>
              <a:spLocks noChangeArrowheads="1"/>
            </p:cNvSpPr>
            <p:nvPr/>
          </p:nvSpPr>
          <p:spPr bwMode="auto">
            <a:xfrm>
              <a:off x="4186" y="3036"/>
              <a:ext cx="29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angular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2" name="Rectangle 371">
              <a:extLst>
                <a:ext uri="{FF2B5EF4-FFF2-40B4-BE49-F238E27FC236}">
                  <a16:creationId xmlns:a16="http://schemas.microsoft.com/office/drawing/2014/main" id="{CE63E7FD-0A7E-443C-A03A-9AF03177FB0C}"/>
                </a:ext>
              </a:extLst>
            </p:cNvPr>
            <p:cNvSpPr>
              <a:spLocks noChangeArrowheads="1"/>
            </p:cNvSpPr>
            <p:nvPr/>
          </p:nvSpPr>
          <p:spPr bwMode="auto">
            <a:xfrm>
              <a:off x="4475" y="3029"/>
              <a:ext cx="71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prediction modes: 18</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3" name="Rectangle 372">
              <a:extLst>
                <a:ext uri="{FF2B5EF4-FFF2-40B4-BE49-F238E27FC236}">
                  <a16:creationId xmlns:a16="http://schemas.microsoft.com/office/drawing/2014/main" id="{ED052CCC-022B-42A0-A0EB-B1A0E2C88C1C}"/>
                </a:ext>
              </a:extLst>
            </p:cNvPr>
            <p:cNvSpPr>
              <a:spLocks noChangeArrowheads="1"/>
            </p:cNvSpPr>
            <p:nvPr/>
          </p:nvSpPr>
          <p:spPr bwMode="auto">
            <a:xfrm>
              <a:off x="5185" y="3027"/>
              <a:ext cx="5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4" name="Rectangle 373">
              <a:extLst>
                <a:ext uri="{FF2B5EF4-FFF2-40B4-BE49-F238E27FC236}">
                  <a16:creationId xmlns:a16="http://schemas.microsoft.com/office/drawing/2014/main" id="{AC370D77-9E9D-4B13-B6A0-905CF5AE1694}"/>
                </a:ext>
              </a:extLst>
            </p:cNvPr>
            <p:cNvSpPr>
              <a:spLocks noChangeArrowheads="1"/>
            </p:cNvSpPr>
            <p:nvPr/>
          </p:nvSpPr>
          <p:spPr bwMode="auto">
            <a:xfrm>
              <a:off x="5218" y="3031"/>
              <a:ext cx="13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34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5" name="Freeform 376">
              <a:extLst>
                <a:ext uri="{FF2B5EF4-FFF2-40B4-BE49-F238E27FC236}">
                  <a16:creationId xmlns:a16="http://schemas.microsoft.com/office/drawing/2014/main" id="{4A663D8C-17F4-4169-8AEF-76AE71097A5D}"/>
                </a:ext>
              </a:extLst>
            </p:cNvPr>
            <p:cNvSpPr>
              <a:spLocks noEditPoints="1"/>
            </p:cNvSpPr>
            <p:nvPr/>
          </p:nvSpPr>
          <p:spPr bwMode="auto">
            <a:xfrm>
              <a:off x="3724" y="2967"/>
              <a:ext cx="136" cy="43"/>
            </a:xfrm>
            <a:custGeom>
              <a:avLst/>
              <a:gdLst>
                <a:gd name="T0" fmla="*/ 1 w 136"/>
                <a:gd name="T1" fmla="*/ 28 h 43"/>
                <a:gd name="T2" fmla="*/ 100 w 136"/>
                <a:gd name="T3" fmla="*/ 25 h 43"/>
                <a:gd name="T4" fmla="*/ 100 w 136"/>
                <a:gd name="T5" fmla="*/ 18 h 43"/>
                <a:gd name="T6" fmla="*/ 0 w 136"/>
                <a:gd name="T7" fmla="*/ 20 h 43"/>
                <a:gd name="T8" fmla="*/ 1 w 136"/>
                <a:gd name="T9" fmla="*/ 28 h 43"/>
                <a:gd name="T10" fmla="*/ 93 w 136"/>
                <a:gd name="T11" fmla="*/ 43 h 43"/>
                <a:gd name="T12" fmla="*/ 136 w 136"/>
                <a:gd name="T13" fmla="*/ 20 h 43"/>
                <a:gd name="T14" fmla="*/ 92 w 136"/>
                <a:gd name="T15" fmla="*/ 0 h 43"/>
                <a:gd name="T16" fmla="*/ 93 w 136"/>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43">
                  <a:moveTo>
                    <a:pt x="1" y="28"/>
                  </a:moveTo>
                  <a:lnTo>
                    <a:pt x="100" y="25"/>
                  </a:lnTo>
                  <a:lnTo>
                    <a:pt x="100" y="18"/>
                  </a:lnTo>
                  <a:lnTo>
                    <a:pt x="0" y="20"/>
                  </a:lnTo>
                  <a:lnTo>
                    <a:pt x="1" y="28"/>
                  </a:lnTo>
                  <a:close/>
                  <a:moveTo>
                    <a:pt x="93" y="43"/>
                  </a:moveTo>
                  <a:lnTo>
                    <a:pt x="136" y="20"/>
                  </a:lnTo>
                  <a:lnTo>
                    <a:pt x="92" y="0"/>
                  </a:lnTo>
                  <a:lnTo>
                    <a:pt x="93" y="4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377">
              <a:extLst>
                <a:ext uri="{FF2B5EF4-FFF2-40B4-BE49-F238E27FC236}">
                  <a16:creationId xmlns:a16="http://schemas.microsoft.com/office/drawing/2014/main" id="{78737066-1556-4040-9CE1-EB83DCA645FF}"/>
                </a:ext>
              </a:extLst>
            </p:cNvPr>
            <p:cNvSpPr>
              <a:spLocks noEditPoints="1"/>
            </p:cNvSpPr>
            <p:nvPr/>
          </p:nvSpPr>
          <p:spPr bwMode="auto">
            <a:xfrm>
              <a:off x="3724" y="3060"/>
              <a:ext cx="136" cy="43"/>
            </a:xfrm>
            <a:custGeom>
              <a:avLst/>
              <a:gdLst>
                <a:gd name="T0" fmla="*/ 1 w 136"/>
                <a:gd name="T1" fmla="*/ 28 h 43"/>
                <a:gd name="T2" fmla="*/ 100 w 136"/>
                <a:gd name="T3" fmla="*/ 25 h 43"/>
                <a:gd name="T4" fmla="*/ 100 w 136"/>
                <a:gd name="T5" fmla="*/ 18 h 43"/>
                <a:gd name="T6" fmla="*/ 0 w 136"/>
                <a:gd name="T7" fmla="*/ 20 h 43"/>
                <a:gd name="T8" fmla="*/ 1 w 136"/>
                <a:gd name="T9" fmla="*/ 28 h 43"/>
                <a:gd name="T10" fmla="*/ 93 w 136"/>
                <a:gd name="T11" fmla="*/ 43 h 43"/>
                <a:gd name="T12" fmla="*/ 136 w 136"/>
                <a:gd name="T13" fmla="*/ 20 h 43"/>
                <a:gd name="T14" fmla="*/ 92 w 136"/>
                <a:gd name="T15" fmla="*/ 0 h 43"/>
                <a:gd name="T16" fmla="*/ 93 w 136"/>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43">
                  <a:moveTo>
                    <a:pt x="1" y="28"/>
                  </a:moveTo>
                  <a:lnTo>
                    <a:pt x="100" y="25"/>
                  </a:lnTo>
                  <a:lnTo>
                    <a:pt x="100" y="18"/>
                  </a:lnTo>
                  <a:lnTo>
                    <a:pt x="0" y="20"/>
                  </a:lnTo>
                  <a:lnTo>
                    <a:pt x="1" y="28"/>
                  </a:lnTo>
                  <a:close/>
                  <a:moveTo>
                    <a:pt x="93" y="43"/>
                  </a:moveTo>
                  <a:lnTo>
                    <a:pt x="136" y="20"/>
                  </a:lnTo>
                  <a:lnTo>
                    <a:pt x="92" y="0"/>
                  </a:lnTo>
                  <a:lnTo>
                    <a:pt x="93" y="43"/>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87" name="Picture 386" descr="Logo, icon&#10;&#10;Description automatically generated">
            <a:extLst>
              <a:ext uri="{FF2B5EF4-FFF2-40B4-BE49-F238E27FC236}">
                <a16:creationId xmlns:a16="http://schemas.microsoft.com/office/drawing/2014/main" id="{28F881E4-283A-4A2A-8124-FF31F66E009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524187" y="4600420"/>
            <a:ext cx="731886" cy="729054"/>
          </a:xfrm>
          <a:prstGeom prst="rect">
            <a:avLst/>
          </a:prstGeom>
        </p:spPr>
      </p:pic>
      <p:sp>
        <p:nvSpPr>
          <p:cNvPr id="388" name="TextBox 387">
            <a:extLst>
              <a:ext uri="{FF2B5EF4-FFF2-40B4-BE49-F238E27FC236}">
                <a16:creationId xmlns:a16="http://schemas.microsoft.com/office/drawing/2014/main" id="{680B5053-A493-436A-A9B1-D4B996FFAF31}"/>
              </a:ext>
            </a:extLst>
          </p:cNvPr>
          <p:cNvSpPr txBox="1"/>
          <p:nvPr/>
        </p:nvSpPr>
        <p:spPr>
          <a:xfrm>
            <a:off x="8094265" y="12043467"/>
            <a:ext cx="639936" cy="1200329"/>
          </a:xfrm>
          <a:prstGeom prst="rect">
            <a:avLst/>
          </a:prstGeom>
          <a:noFill/>
        </p:spPr>
        <p:txBody>
          <a:bodyPr wrap="square" rtlCol="0">
            <a:spAutoFit/>
          </a:bodyPr>
          <a:lstStyle/>
          <a:p>
            <a:r>
              <a:rPr lang="en-GB" sz="900">
                <a:hlinkClick r:id="rId8" tooltip="http://withkashmir.org/2017/04/07/dos-and-donts-while-preparing-for-floods-kashmir/"/>
              </a:rPr>
              <a:t>This Photo</a:t>
            </a:r>
            <a:r>
              <a:rPr lang="en-GB" sz="900"/>
              <a:t> by Unknown Author is licensed under </a:t>
            </a:r>
            <a:r>
              <a:rPr lang="en-GB" sz="900">
                <a:hlinkClick r:id="rId9" tooltip="https://creativecommons.org/licenses/by-nc-nd/3.0/"/>
              </a:rPr>
              <a:t>CC BY-NC-ND</a:t>
            </a:r>
            <a:endParaRPr lang="en-GB" sz="900"/>
          </a:p>
        </p:txBody>
      </p:sp>
      <mc:AlternateContent xmlns:mc="http://schemas.openxmlformats.org/markup-compatibility/2006" xmlns:p14="http://schemas.microsoft.com/office/powerpoint/2010/main">
        <mc:Choice Requires="p14">
          <p:contentPart p14:bwMode="auto" r:id="rId10">
            <p14:nvContentPartPr>
              <p14:cNvPr id="393" name="Ink 392">
                <a:extLst>
                  <a:ext uri="{FF2B5EF4-FFF2-40B4-BE49-F238E27FC236}">
                    <a16:creationId xmlns:a16="http://schemas.microsoft.com/office/drawing/2014/main" id="{FDF64FC2-DBCA-4E3C-A07D-F309D6B15CC1}"/>
                  </a:ext>
                </a:extLst>
              </p14:cNvPr>
              <p14:cNvContentPartPr/>
              <p14:nvPr/>
            </p14:nvContentPartPr>
            <p14:xfrm>
              <a:off x="6610320" y="1308600"/>
              <a:ext cx="1469880" cy="2345760"/>
            </p14:xfrm>
          </p:contentPart>
        </mc:Choice>
        <mc:Fallback xmlns="">
          <p:pic>
            <p:nvPicPr>
              <p:cNvPr id="393" name="Ink 392">
                <a:extLst>
                  <a:ext uri="{FF2B5EF4-FFF2-40B4-BE49-F238E27FC236}">
                    <a16:creationId xmlns:a16="http://schemas.microsoft.com/office/drawing/2014/main" id="{FDF64FC2-DBCA-4E3C-A07D-F309D6B15CC1}"/>
                  </a:ext>
                </a:extLst>
              </p:cNvPr>
              <p:cNvPicPr/>
              <p:nvPr/>
            </p:nvPicPr>
            <p:blipFill>
              <a:blip r:embed="rId11"/>
              <a:stretch>
                <a:fillRect/>
              </a:stretch>
            </p:blipFill>
            <p:spPr>
              <a:xfrm>
                <a:off x="6600960" y="1299240"/>
                <a:ext cx="1488600" cy="23644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12">
            <p14:nvContentPartPr>
              <p14:cNvPr id="396" name="Ink 395">
                <a:extLst>
                  <a:ext uri="{FF2B5EF4-FFF2-40B4-BE49-F238E27FC236}">
                    <a16:creationId xmlns:a16="http://schemas.microsoft.com/office/drawing/2014/main" id="{0054DBB7-CADB-4A12-AAB0-C15FDA0B23EA}"/>
                  </a:ext>
                </a:extLst>
              </p14:cNvPr>
              <p14:cNvContentPartPr/>
              <p14:nvPr>
                <p:extLst>
                  <p:ext uri="{42D2F446-02D8-4167-A562-619A0277C38B}">
                    <p15:isNarration xmlns:p15="http://schemas.microsoft.com/office/powerpoint/2012/main" val="1"/>
                  </p:ext>
                </p:extLst>
              </p14:nvPr>
            </p14:nvContentPartPr>
            <p14:xfrm>
              <a:off x="1071000" y="1423800"/>
              <a:ext cx="7473600" cy="3241080"/>
            </p14:xfrm>
          </p:contentPart>
        </mc:Choice>
        <mc:Fallback xmlns="">
          <p:pic>
            <p:nvPicPr>
              <p:cNvPr id="396" name="Ink 395">
                <a:extLst>
                  <a:ext uri="{FF2B5EF4-FFF2-40B4-BE49-F238E27FC236}">
                    <a16:creationId xmlns:a16="http://schemas.microsoft.com/office/drawing/2014/main" id="{0054DBB7-CADB-4A12-AAB0-C15FDA0B23EA}"/>
                  </a:ext>
                </a:extLst>
              </p:cNvPr>
              <p:cNvPicPr>
                <a:picLocks noGrp="1" noRot="1" noChangeAspect="1" noMove="1" noResize="1" noEditPoints="1" noAdjustHandles="1" noChangeArrowheads="1" noChangeShapeType="1"/>
              </p:cNvPicPr>
              <p:nvPr/>
            </p:nvPicPr>
            <p:blipFill>
              <a:blip r:embed="rId13"/>
              <a:stretch>
                <a:fillRect/>
              </a:stretch>
            </p:blipFill>
            <p:spPr>
              <a:xfrm>
                <a:off x="1061640" y="1414440"/>
                <a:ext cx="7492320" cy="3259800"/>
              </a:xfrm>
              <a:prstGeom prst="rect">
                <a:avLst/>
              </a:prstGeom>
            </p:spPr>
          </p:pic>
        </mc:Fallback>
      </mc:AlternateContent>
      <p:pic>
        <p:nvPicPr>
          <p:cNvPr id="397" name="Audio 396">
            <a:hlinkClick r:id="" action="ppaction://media"/>
            <a:extLst>
              <a:ext uri="{FF2B5EF4-FFF2-40B4-BE49-F238E27FC236}">
                <a16:creationId xmlns:a16="http://schemas.microsoft.com/office/drawing/2014/main" id="{7816F9D0-31B5-49F9-8399-D7C7F0B8C30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31821588"/>
      </p:ext>
    </p:extLst>
  </p:cSld>
  <p:clrMapOvr>
    <a:masterClrMapping/>
  </p:clrMapOvr>
  <mc:AlternateContent xmlns:mc="http://schemas.openxmlformats.org/markup-compatibility/2006" xmlns:p14="http://schemas.microsoft.com/office/powerpoint/2010/main">
    <mc:Choice Requires="p14">
      <p:transition spd="slow" p14:dur="2000" advTm="30846"/>
    </mc:Choice>
    <mc:Fallback xmlns="">
      <p:transition spd="slow" advTm="3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7"/>
                                        </p:tgtEl>
                                      </p:cBhvr>
                                    </p:cmd>
                                  </p:childTnLst>
                                </p:cTn>
                              </p:par>
                              <p:par>
                                <p:cTn id="7" presetID="59" presetClass="entr" presetSubtype="0" fill="hold" nodeType="withEffect">
                                  <p:stCondLst>
                                    <p:cond delay="0"/>
                                  </p:stCondLst>
                                  <p:childTnLst>
                                    <p:set>
                                      <p:cBhvr>
                                        <p:cTn id="8" dur="1" fill="hold">
                                          <p:stCondLst>
                                            <p:cond delay="0"/>
                                          </p:stCondLst>
                                        </p:cTn>
                                        <p:tgtEl>
                                          <p:spTgt spid="396"/>
                                        </p:tgtEl>
                                        <p:attrNameLst>
                                          <p:attrName>style.visibility</p:attrName>
                                        </p:attrNameLst>
                                      </p:cBhvr>
                                      <p:to>
                                        <p:strVal val="visible"/>
                                      </p:to>
                                    </p:set>
                                    <p:cmd type="call" cmd="playFrom(0.0)">
                                      <p:cBhvr>
                                        <p:cTn id="9" dur="1" fill="hold"/>
                                        <p:tgtEl>
                                          <p:spTgt spid="3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9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framework –  Video encoding</a:t>
            </a:r>
          </a:p>
        </p:txBody>
      </p:sp>
      <p:sp>
        <p:nvSpPr>
          <p:cNvPr id="6" name="Content Placeholder 2"/>
          <p:cNvSpPr txBox="1">
            <a:spLocks/>
          </p:cNvSpPr>
          <p:nvPr/>
        </p:nvSpPr>
        <p:spPr>
          <a:xfrm>
            <a:off x="6096000" y="1347376"/>
            <a:ext cx="5257800"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spcBef>
                <a:spcPts val="1000"/>
              </a:spcBef>
            </a:pPr>
            <a:r>
              <a:rPr lang="en-US" dirty="0"/>
              <a:t>GBT-CNN is computed based on surrounded blocks of the current block to be encoded</a:t>
            </a:r>
          </a:p>
          <a:p>
            <a:pPr marL="685800" lvl="2">
              <a:spcBef>
                <a:spcPts val="1000"/>
              </a:spcBef>
            </a:pPr>
            <a:r>
              <a:rPr lang="en-US" dirty="0"/>
              <a:t>3 surrounded residual blocks </a:t>
            </a:r>
            <a:r>
              <a:rPr lang="en-US" dirty="0">
                <a:sym typeface="Wingdings"/>
              </a:rPr>
              <a:t> trained GBT-CNN  predicted adjacency matrix graph</a:t>
            </a:r>
          </a:p>
          <a:p>
            <a:pPr marL="685800" lvl="2">
              <a:spcBef>
                <a:spcPts val="1000"/>
              </a:spcBef>
            </a:pPr>
            <a:r>
              <a:rPr lang="en-US" dirty="0">
                <a:sym typeface="Wingdings"/>
              </a:rPr>
              <a:t>GBT-CNN is applied to actual residual block</a:t>
            </a:r>
            <a:endParaRPr lang="en-US" dirty="0"/>
          </a:p>
        </p:txBody>
      </p:sp>
      <p:pic>
        <p:nvPicPr>
          <p:cNvPr id="7" name="Content Placeholder 6" descr="Diagram&#10;&#10;Description automatically generated">
            <a:extLst>
              <a:ext uri="{FF2B5EF4-FFF2-40B4-BE49-F238E27FC236}">
                <a16:creationId xmlns:a16="http://schemas.microsoft.com/office/drawing/2014/main" id="{7C3B3AC2-0896-4278-85F9-53C3202EA908}"/>
              </a:ext>
            </a:extLst>
          </p:cNvPr>
          <p:cNvPicPr>
            <a:picLocks noGrp="1" noChangeAspect="1"/>
          </p:cNvPicPr>
          <p:nvPr>
            <p:ph idx="1"/>
          </p:nvPr>
        </p:nvPicPr>
        <p:blipFill>
          <a:blip r:embed="rId4"/>
          <a:stretch>
            <a:fillRect/>
          </a:stretch>
        </p:blipFill>
        <p:spPr>
          <a:xfrm>
            <a:off x="838200" y="1214025"/>
            <a:ext cx="5160372" cy="4752975"/>
          </a:xfr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DBD35D5F-0BC3-4CAC-A1D1-1FF86EA39B0C}"/>
                  </a:ext>
                </a:extLst>
              </p14:cNvPr>
              <p14:cNvContentPartPr/>
              <p14:nvPr>
                <p:extLst>
                  <p:ext uri="{42D2F446-02D8-4167-A562-619A0277C38B}">
                    <p15:isNarration xmlns:p15="http://schemas.microsoft.com/office/powerpoint/2012/main" val="1"/>
                  </p:ext>
                </p:extLst>
              </p14:nvPr>
            </p14:nvContentPartPr>
            <p14:xfrm>
              <a:off x="1322280" y="747000"/>
              <a:ext cx="5190840" cy="5327640"/>
            </p14:xfrm>
          </p:contentPart>
        </mc:Choice>
        <mc:Fallback xmlns="">
          <p:pic>
            <p:nvPicPr>
              <p:cNvPr id="8" name="Ink 7">
                <a:extLst>
                  <a:ext uri="{FF2B5EF4-FFF2-40B4-BE49-F238E27FC236}">
                    <a16:creationId xmlns:a16="http://schemas.microsoft.com/office/drawing/2014/main" id="{DBD35D5F-0BC3-4CAC-A1D1-1FF86EA39B0C}"/>
                  </a:ext>
                </a:extLst>
              </p:cNvPr>
              <p:cNvPicPr>
                <a:picLocks noGrp="1" noRot="1" noChangeAspect="1" noMove="1" noResize="1" noEditPoints="1" noAdjustHandles="1" noChangeArrowheads="1" noChangeShapeType="1"/>
              </p:cNvPicPr>
              <p:nvPr/>
            </p:nvPicPr>
            <p:blipFill>
              <a:blip r:embed="rId6"/>
              <a:stretch>
                <a:fillRect/>
              </a:stretch>
            </p:blipFill>
            <p:spPr>
              <a:xfrm>
                <a:off x="1312920" y="737640"/>
                <a:ext cx="5209560" cy="5346360"/>
              </a:xfrm>
              <a:prstGeom prst="rect">
                <a:avLst/>
              </a:prstGeom>
            </p:spPr>
          </p:pic>
        </mc:Fallback>
      </mc:AlternateContent>
      <p:pic>
        <p:nvPicPr>
          <p:cNvPr id="9" name="Audio 8">
            <a:hlinkClick r:id="" action="ppaction://media"/>
            <a:extLst>
              <a:ext uri="{FF2B5EF4-FFF2-40B4-BE49-F238E27FC236}">
                <a16:creationId xmlns:a16="http://schemas.microsoft.com/office/drawing/2014/main" id="{339565AF-2BC3-45F2-BF3A-70054F8C65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94094833"/>
      </p:ext>
    </p:extLst>
  </p:cSld>
  <p:clrMapOvr>
    <a:masterClrMapping/>
  </p:clrMapOvr>
  <mc:AlternateContent xmlns:mc="http://schemas.openxmlformats.org/markup-compatibility/2006" xmlns:p14="http://schemas.microsoft.com/office/powerpoint/2010/main">
    <mc:Choice Requires="p14">
      <p:transition spd="slow" p14:dur="2000" advTm="24553"/>
    </mc:Choice>
    <mc:Fallback xmlns="">
      <p:transition spd="slow" advTm="2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framework – Video decoding </a:t>
            </a:r>
          </a:p>
        </p:txBody>
      </p:sp>
      <p:sp>
        <p:nvSpPr>
          <p:cNvPr id="5" name="Content Placeholder 2"/>
          <p:cNvSpPr txBox="1">
            <a:spLocks/>
          </p:cNvSpPr>
          <p:nvPr/>
        </p:nvSpPr>
        <p:spPr>
          <a:xfrm>
            <a:off x="6228077" y="1172213"/>
            <a:ext cx="5224669"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spcBef>
                <a:spcPts val="1000"/>
              </a:spcBef>
            </a:pPr>
            <a:r>
              <a:rPr lang="en-US" dirty="0"/>
              <a:t>GBT-CNN – common knowledge</a:t>
            </a:r>
          </a:p>
          <a:p>
            <a:pPr marL="228600" lvl="1">
              <a:spcBef>
                <a:spcPts val="1000"/>
              </a:spcBef>
            </a:pPr>
            <a:r>
              <a:rPr lang="en-US" dirty="0"/>
              <a:t>No need to send graph information to decoder</a:t>
            </a:r>
          </a:p>
          <a:p>
            <a:pPr marL="685800" lvl="2">
              <a:spcBef>
                <a:spcPts val="1000"/>
              </a:spcBef>
            </a:pPr>
            <a:r>
              <a:rPr lang="en-US" dirty="0"/>
              <a:t>Reference samples </a:t>
            </a:r>
            <a:r>
              <a:rPr lang="en-US" dirty="0">
                <a:sym typeface="Wingdings"/>
              </a:rPr>
              <a:t> trained GBT-CNN  predicted adjacency matrix  graph  inverse transform</a:t>
            </a:r>
          </a:p>
          <a:p>
            <a:pPr marL="685800" lvl="2">
              <a:spcBef>
                <a:spcPts val="1000"/>
              </a:spcBef>
            </a:pPr>
            <a:r>
              <a:rPr lang="en-US" dirty="0">
                <a:sym typeface="Wingdings"/>
              </a:rPr>
              <a:t>Inverse transform applied to dequantized coefficients</a:t>
            </a:r>
            <a:endParaRPr lang="en-US" dirty="0"/>
          </a:p>
        </p:txBody>
      </p:sp>
      <p:pic>
        <p:nvPicPr>
          <p:cNvPr id="7" name="Content Placeholder 6" descr="Diagram&#10;&#10;Description automatically generated">
            <a:extLst>
              <a:ext uri="{FF2B5EF4-FFF2-40B4-BE49-F238E27FC236}">
                <a16:creationId xmlns:a16="http://schemas.microsoft.com/office/drawing/2014/main" id="{F6B77E65-A237-476B-9B91-B572CA471EEB}"/>
              </a:ext>
            </a:extLst>
          </p:cNvPr>
          <p:cNvPicPr>
            <a:picLocks noGrp="1" noChangeAspect="1"/>
          </p:cNvPicPr>
          <p:nvPr>
            <p:ph idx="1"/>
          </p:nvPr>
        </p:nvPicPr>
        <p:blipFill>
          <a:blip r:embed="rId4"/>
          <a:stretch>
            <a:fillRect/>
          </a:stretch>
        </p:blipFill>
        <p:spPr>
          <a:xfrm>
            <a:off x="577495" y="1172213"/>
            <a:ext cx="5722059" cy="4752975"/>
          </a:xfr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6" name="Ink 5">
                <a:extLst>
                  <a:ext uri="{FF2B5EF4-FFF2-40B4-BE49-F238E27FC236}">
                    <a16:creationId xmlns:a16="http://schemas.microsoft.com/office/drawing/2014/main" id="{14A0846F-831E-470E-B99C-392E3D1DD6E1}"/>
                  </a:ext>
                </a:extLst>
              </p14:cNvPr>
              <p14:cNvContentPartPr/>
              <p14:nvPr>
                <p:extLst>
                  <p:ext uri="{42D2F446-02D8-4167-A562-619A0277C38B}">
                    <p15:isNarration xmlns:p15="http://schemas.microsoft.com/office/powerpoint/2012/main" val="1"/>
                  </p:ext>
                </p:extLst>
              </p14:nvPr>
            </p14:nvContentPartPr>
            <p14:xfrm>
              <a:off x="461520" y="1242360"/>
              <a:ext cx="5760720" cy="5083560"/>
            </p14:xfrm>
          </p:contentPart>
        </mc:Choice>
        <mc:Fallback xmlns="">
          <p:pic>
            <p:nvPicPr>
              <p:cNvPr id="6" name="Ink 5">
                <a:extLst>
                  <a:ext uri="{FF2B5EF4-FFF2-40B4-BE49-F238E27FC236}">
                    <a16:creationId xmlns:a16="http://schemas.microsoft.com/office/drawing/2014/main" id="{14A0846F-831E-470E-B99C-392E3D1DD6E1}"/>
                  </a:ext>
                </a:extLst>
              </p:cNvPr>
              <p:cNvPicPr>
                <a:picLocks noGrp="1" noRot="1" noChangeAspect="1" noMove="1" noResize="1" noEditPoints="1" noAdjustHandles="1" noChangeArrowheads="1" noChangeShapeType="1"/>
              </p:cNvPicPr>
              <p:nvPr/>
            </p:nvPicPr>
            <p:blipFill>
              <a:blip r:embed="rId6"/>
              <a:stretch>
                <a:fillRect/>
              </a:stretch>
            </p:blipFill>
            <p:spPr>
              <a:xfrm>
                <a:off x="452160" y="1233000"/>
                <a:ext cx="5779440" cy="5102280"/>
              </a:xfrm>
              <a:prstGeom prst="rect">
                <a:avLst/>
              </a:prstGeom>
            </p:spPr>
          </p:pic>
        </mc:Fallback>
      </mc:AlternateContent>
      <p:pic>
        <p:nvPicPr>
          <p:cNvPr id="8" name="Audio 7">
            <a:hlinkClick r:id="" action="ppaction://media"/>
            <a:extLst>
              <a:ext uri="{FF2B5EF4-FFF2-40B4-BE49-F238E27FC236}">
                <a16:creationId xmlns:a16="http://schemas.microsoft.com/office/drawing/2014/main" id="{18A17774-0ED1-4CD3-914F-D37FD0E62A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7306777"/>
      </p:ext>
    </p:extLst>
  </p:cSld>
  <p:clrMapOvr>
    <a:masterClrMapping/>
  </p:clrMapOvr>
  <mc:AlternateContent xmlns:mc="http://schemas.openxmlformats.org/markup-compatibility/2006" xmlns:p14="http://schemas.microsoft.com/office/powerpoint/2010/main">
    <mc:Choice Requires="p14">
      <p:transition spd="slow" p14:dur="2000" advTm="31101"/>
    </mc:Choice>
    <mc:Fallback xmlns="">
      <p:transition spd="slow" advTm="3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233"/>
            <a:ext cx="10515600" cy="822652"/>
          </a:xfrm>
        </p:spPr>
        <p:txBody>
          <a:bodyPr/>
          <a:lstStyle/>
          <a:p>
            <a:r>
              <a:rPr lang="en-US" dirty="0"/>
              <a:t>Performance evaluation</a:t>
            </a:r>
          </a:p>
        </p:txBody>
      </p:sp>
      <p:sp>
        <p:nvSpPr>
          <p:cNvPr id="3" name="Content Placeholder 2"/>
          <p:cNvSpPr>
            <a:spLocks noGrp="1"/>
          </p:cNvSpPr>
          <p:nvPr>
            <p:ph idx="1"/>
          </p:nvPr>
        </p:nvSpPr>
        <p:spPr>
          <a:xfrm>
            <a:off x="838199" y="1278870"/>
            <a:ext cx="5244607" cy="4756170"/>
          </a:xfrm>
        </p:spPr>
        <p:txBody>
          <a:bodyPr>
            <a:normAutofit fontScale="92500" lnSpcReduction="10000"/>
          </a:bodyPr>
          <a:lstStyle/>
          <a:p>
            <a:r>
              <a:rPr lang="en-US" dirty="0"/>
              <a:t>Several transforms:</a:t>
            </a:r>
          </a:p>
          <a:p>
            <a:pPr lvl="1"/>
            <a:r>
              <a:rPr lang="en-US" dirty="0"/>
              <a:t>KLT</a:t>
            </a:r>
          </a:p>
          <a:p>
            <a:pPr lvl="1"/>
            <a:r>
              <a:rPr lang="en-US" dirty="0"/>
              <a:t>DCT</a:t>
            </a:r>
          </a:p>
          <a:p>
            <a:pPr lvl="1"/>
            <a:r>
              <a:rPr lang="en-US" dirty="0"/>
              <a:t>DCT/DST: as implemented in HEVC</a:t>
            </a:r>
          </a:p>
          <a:p>
            <a:pPr lvl="1"/>
            <a:r>
              <a:rPr lang="en-US" dirty="0"/>
              <a:t>GL-GBT</a:t>
            </a:r>
          </a:p>
          <a:p>
            <a:pPr lvl="1"/>
            <a:r>
              <a:rPr lang="en-US" b="1" dirty="0"/>
              <a:t>GBT-CNN (Current)</a:t>
            </a:r>
          </a:p>
          <a:p>
            <a:pPr lvl="1"/>
            <a:r>
              <a:rPr lang="en-US" dirty="0"/>
              <a:t>GBT-NN</a:t>
            </a:r>
          </a:p>
          <a:p>
            <a:pPr lvl="1"/>
            <a:r>
              <a:rPr lang="en-US" dirty="0"/>
              <a:t>GBT-L</a:t>
            </a:r>
            <a:r>
              <a:rPr lang="en-US" baseline="-25000" dirty="0"/>
              <a:t>A</a:t>
            </a:r>
            <a:r>
              <a:rPr lang="en-US" sz="1900" dirty="0"/>
              <a:t>: based on actual residual</a:t>
            </a:r>
            <a:endParaRPr lang="en-US" sz="1900" baseline="-25000" dirty="0"/>
          </a:p>
          <a:p>
            <a:pPr lvl="1"/>
            <a:r>
              <a:rPr lang="en-US" dirty="0"/>
              <a:t>GBT-L </a:t>
            </a:r>
            <a:r>
              <a:rPr lang="en-US" baseline="-25000" dirty="0"/>
              <a:t>W</a:t>
            </a:r>
          </a:p>
          <a:p>
            <a:pPr marL="457200" lvl="1" indent="0">
              <a:buNone/>
            </a:pPr>
            <a:endParaRPr lang="en-US" dirty="0"/>
          </a:p>
          <a:p>
            <a:r>
              <a:rPr lang="en-US" dirty="0"/>
              <a:t>Performance: energy compaction and MSE of sub-set of largest coefficients</a:t>
            </a:r>
          </a:p>
        </p:txBody>
      </p:sp>
      <p:pic>
        <p:nvPicPr>
          <p:cNvPr id="4" name="Picture 3"/>
          <p:cNvPicPr>
            <a:picLocks noChangeAspect="1"/>
          </p:cNvPicPr>
          <p:nvPr/>
        </p:nvPicPr>
        <p:blipFill>
          <a:blip r:embed="rId4"/>
          <a:stretch>
            <a:fillRect/>
          </a:stretch>
        </p:blipFill>
        <p:spPr>
          <a:xfrm>
            <a:off x="8782125" y="1187043"/>
            <a:ext cx="1353669" cy="1353669"/>
          </a:xfrm>
          <a:prstGeom prst="rect">
            <a:avLst/>
          </a:prstGeom>
        </p:spPr>
      </p:pic>
      <p:pic>
        <p:nvPicPr>
          <p:cNvPr id="5" name="Picture 4"/>
          <p:cNvPicPr>
            <a:picLocks noChangeAspect="1"/>
          </p:cNvPicPr>
          <p:nvPr/>
        </p:nvPicPr>
        <p:blipFill>
          <a:blip r:embed="rId5"/>
          <a:stretch>
            <a:fillRect/>
          </a:stretch>
        </p:blipFill>
        <p:spPr>
          <a:xfrm>
            <a:off x="8736714" y="3288762"/>
            <a:ext cx="1353669" cy="1353669"/>
          </a:xfrm>
          <a:prstGeom prst="rect">
            <a:avLst/>
          </a:prstGeom>
        </p:spPr>
      </p:pic>
      <p:pic>
        <p:nvPicPr>
          <p:cNvPr id="6" name="Picture 5">
            <a:extLst>
              <a:ext uri="{FF2B5EF4-FFF2-40B4-BE49-F238E27FC236}">
                <a16:creationId xmlns:a16="http://schemas.microsoft.com/office/drawing/2014/main" id="{3A761FB4-84F0-4DE0-B64F-A5408AA2EB2C}"/>
              </a:ext>
            </a:extLst>
          </p:cNvPr>
          <p:cNvPicPr>
            <a:picLocks noChangeAspect="1"/>
          </p:cNvPicPr>
          <p:nvPr/>
        </p:nvPicPr>
        <p:blipFill>
          <a:blip r:embed="rId6"/>
          <a:stretch>
            <a:fillRect/>
          </a:stretch>
        </p:blipFill>
        <p:spPr>
          <a:xfrm>
            <a:off x="6241555" y="1187043"/>
            <a:ext cx="2336410" cy="4939823"/>
          </a:xfrm>
          <a:prstGeom prst="rect">
            <a:avLst/>
          </a:prstGeom>
        </p:spPr>
      </p:pic>
      <p:pic>
        <p:nvPicPr>
          <p:cNvPr id="8" name="Picture 7">
            <a:extLst>
              <a:ext uri="{FF2B5EF4-FFF2-40B4-BE49-F238E27FC236}">
                <a16:creationId xmlns:a16="http://schemas.microsoft.com/office/drawing/2014/main" id="{0D6AFE0F-0CAA-4864-8611-CEAA893825BC}"/>
              </a:ext>
            </a:extLst>
          </p:cNvPr>
          <p:cNvPicPr>
            <a:picLocks noChangeAspect="1"/>
          </p:cNvPicPr>
          <p:nvPr/>
        </p:nvPicPr>
        <p:blipFill>
          <a:blip r:embed="rId7"/>
          <a:stretch>
            <a:fillRect/>
          </a:stretch>
        </p:blipFill>
        <p:spPr>
          <a:xfrm>
            <a:off x="10249132" y="2403779"/>
            <a:ext cx="1147847" cy="1136377"/>
          </a:xfrm>
          <a:prstGeom prst="rect">
            <a:avLst/>
          </a:prstGeom>
        </p:spPr>
      </p:pic>
      <p:pic>
        <p:nvPicPr>
          <p:cNvPr id="12" name="Picture 11">
            <a:extLst>
              <a:ext uri="{FF2B5EF4-FFF2-40B4-BE49-F238E27FC236}">
                <a16:creationId xmlns:a16="http://schemas.microsoft.com/office/drawing/2014/main" id="{735AEDAC-389E-4E89-9B1C-95995CB982AD}"/>
              </a:ext>
            </a:extLst>
          </p:cNvPr>
          <p:cNvPicPr>
            <a:picLocks noChangeAspect="1"/>
          </p:cNvPicPr>
          <p:nvPr/>
        </p:nvPicPr>
        <p:blipFill>
          <a:blip r:embed="rId8"/>
          <a:stretch>
            <a:fillRect/>
          </a:stretch>
        </p:blipFill>
        <p:spPr>
          <a:xfrm>
            <a:off x="10315079" y="4061861"/>
            <a:ext cx="1367333" cy="1353669"/>
          </a:xfrm>
          <a:prstGeom prst="rect">
            <a:avLst/>
          </a:prstGeom>
        </p:spPr>
      </p:pic>
      <p:sp>
        <p:nvSpPr>
          <p:cNvPr id="14" name="Rectangle 13">
            <a:extLst>
              <a:ext uri="{FF2B5EF4-FFF2-40B4-BE49-F238E27FC236}">
                <a16:creationId xmlns:a16="http://schemas.microsoft.com/office/drawing/2014/main" id="{F24EC4B3-A341-4C4D-97B6-70166042B5D0}"/>
              </a:ext>
            </a:extLst>
          </p:cNvPr>
          <p:cNvSpPr/>
          <p:nvPr/>
        </p:nvSpPr>
        <p:spPr>
          <a:xfrm>
            <a:off x="2966705" y="3792973"/>
            <a:ext cx="3154322" cy="1200329"/>
          </a:xfrm>
          <a:prstGeom prst="rect">
            <a:avLst/>
          </a:prstGeom>
        </p:spPr>
        <p:txBody>
          <a:bodyPr wrap="square">
            <a:spAutoFit/>
          </a:bodyPr>
          <a:lstStyle/>
          <a:p>
            <a:endParaRPr lang="en-GB" dirty="0"/>
          </a:p>
          <a:p>
            <a:endParaRPr lang="en-GB" dirty="0"/>
          </a:p>
          <a:p>
            <a:endParaRPr lang="en-GB" dirty="0"/>
          </a:p>
          <a:p>
            <a:endParaRPr lang="en-GB" dirty="0"/>
          </a:p>
        </p:txBody>
      </p:sp>
      <p:sp>
        <p:nvSpPr>
          <p:cNvPr id="16" name="TextBox 15">
            <a:extLst>
              <a:ext uri="{FF2B5EF4-FFF2-40B4-BE49-F238E27FC236}">
                <a16:creationId xmlns:a16="http://schemas.microsoft.com/office/drawing/2014/main" id="{CF9C26A9-EBC3-46A9-940A-9FD4E5EE7731}"/>
              </a:ext>
            </a:extLst>
          </p:cNvPr>
          <p:cNvSpPr txBox="1"/>
          <p:nvPr/>
        </p:nvSpPr>
        <p:spPr>
          <a:xfrm>
            <a:off x="2481965" y="3956725"/>
            <a:ext cx="3600841" cy="369332"/>
          </a:xfrm>
          <a:prstGeom prst="rect">
            <a:avLst/>
          </a:prstGeom>
          <a:noFill/>
        </p:spPr>
        <p:txBody>
          <a:bodyPr wrap="square">
            <a:spAutoFit/>
          </a:bodyPr>
          <a:lstStyle/>
          <a:p>
            <a:r>
              <a:rPr lang="en-US" dirty="0"/>
              <a:t>: based on predicted residual </a:t>
            </a:r>
            <a:endParaRPr lang="en-GB" dirty="0"/>
          </a:p>
        </p:txBody>
      </p:sp>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8" name="Ink 37">
                <a:extLst>
                  <a:ext uri="{FF2B5EF4-FFF2-40B4-BE49-F238E27FC236}">
                    <a16:creationId xmlns:a16="http://schemas.microsoft.com/office/drawing/2014/main" id="{8FD5D74A-4F54-4A65-AC53-ACD5FA279D5C}"/>
                  </a:ext>
                </a:extLst>
              </p14:cNvPr>
              <p14:cNvContentPartPr/>
              <p14:nvPr>
                <p:extLst>
                  <p:ext uri="{42D2F446-02D8-4167-A562-619A0277C38B}">
                    <p15:isNarration xmlns:p15="http://schemas.microsoft.com/office/powerpoint/2012/main" val="1"/>
                  </p:ext>
                </p:extLst>
              </p14:nvPr>
            </p14:nvContentPartPr>
            <p14:xfrm>
              <a:off x="1134720" y="2656440"/>
              <a:ext cx="761400" cy="1883160"/>
            </p14:xfrm>
          </p:contentPart>
        </mc:Choice>
        <mc:Fallback xmlns="">
          <p:pic>
            <p:nvPicPr>
              <p:cNvPr id="38" name="Ink 37">
                <a:extLst>
                  <a:ext uri="{FF2B5EF4-FFF2-40B4-BE49-F238E27FC236}">
                    <a16:creationId xmlns:a16="http://schemas.microsoft.com/office/drawing/2014/main" id="{8FD5D74A-4F54-4A65-AC53-ACD5FA279D5C}"/>
                  </a:ext>
                </a:extLst>
              </p:cNvPr>
              <p:cNvPicPr>
                <a:picLocks noGrp="1" noRot="1" noChangeAspect="1" noMove="1" noResize="1" noEditPoints="1" noAdjustHandles="1" noChangeArrowheads="1" noChangeShapeType="1"/>
              </p:cNvPicPr>
              <p:nvPr/>
            </p:nvPicPr>
            <p:blipFill>
              <a:blip r:embed="rId10"/>
              <a:stretch>
                <a:fillRect/>
              </a:stretch>
            </p:blipFill>
            <p:spPr>
              <a:xfrm>
                <a:off x="1125360" y="2647080"/>
                <a:ext cx="780120" cy="1901880"/>
              </a:xfrm>
              <a:prstGeom prst="rect">
                <a:avLst/>
              </a:prstGeom>
            </p:spPr>
          </p:pic>
        </mc:Fallback>
      </mc:AlternateContent>
      <p:pic>
        <p:nvPicPr>
          <p:cNvPr id="39" name="Audio 38">
            <a:hlinkClick r:id="" action="ppaction://media"/>
            <a:extLst>
              <a:ext uri="{FF2B5EF4-FFF2-40B4-BE49-F238E27FC236}">
                <a16:creationId xmlns:a16="http://schemas.microsoft.com/office/drawing/2014/main" id="{1881589B-7F6C-44B3-9B10-EACC348338D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4493752"/>
      </p:ext>
    </p:extLst>
  </p:cSld>
  <p:clrMapOvr>
    <a:masterClrMapping/>
  </p:clrMapOvr>
  <mc:AlternateContent xmlns:mc="http://schemas.openxmlformats.org/markup-compatibility/2006" xmlns:p14="http://schemas.microsoft.com/office/powerpoint/2010/main">
    <mc:Choice Requires="p14">
      <p:transition spd="slow" p14:dur="2000" advTm="21210"/>
    </mc:Choice>
    <mc:Fallback xmlns="">
      <p:transition spd="slow" advTm="2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par>
                                <p:cTn id="7" presetID="59"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md type="call" cmd="playFrom(0.0)">
                                      <p:cBhvr>
                                        <p:cTn id="9"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083A-8495-4BAA-ABD8-508058860B16}"/>
              </a:ext>
            </a:extLst>
          </p:cNvPr>
          <p:cNvSpPr>
            <a:spLocks noGrp="1"/>
          </p:cNvSpPr>
          <p:nvPr>
            <p:ph type="title"/>
          </p:nvPr>
        </p:nvSpPr>
        <p:spPr/>
        <p:txBody>
          <a:bodyPr/>
          <a:lstStyle/>
          <a:p>
            <a:r>
              <a:rPr lang="en-GB" dirty="0"/>
              <a:t>Specification of GBTs:</a:t>
            </a:r>
          </a:p>
        </p:txBody>
      </p:sp>
      <p:pic>
        <p:nvPicPr>
          <p:cNvPr id="5" name="Content Placeholder 4">
            <a:extLst>
              <a:ext uri="{FF2B5EF4-FFF2-40B4-BE49-F238E27FC236}">
                <a16:creationId xmlns:a16="http://schemas.microsoft.com/office/drawing/2014/main" id="{B9B56025-F765-44DF-8301-88CAEFA21396}"/>
              </a:ext>
            </a:extLst>
          </p:cNvPr>
          <p:cNvPicPr>
            <a:picLocks noGrp="1" noChangeAspect="1"/>
          </p:cNvPicPr>
          <p:nvPr>
            <p:ph idx="1"/>
          </p:nvPr>
        </p:nvPicPr>
        <p:blipFill>
          <a:blip r:embed="rId4"/>
          <a:stretch>
            <a:fillRect/>
          </a:stretch>
        </p:blipFill>
        <p:spPr>
          <a:xfrm>
            <a:off x="971550" y="2038741"/>
            <a:ext cx="8963025" cy="1706963"/>
          </a:xfrm>
        </p:spPr>
      </p:pic>
      <p:sp>
        <p:nvSpPr>
          <p:cNvPr id="6" name="TextBox 5">
            <a:extLst>
              <a:ext uri="{FF2B5EF4-FFF2-40B4-BE49-F238E27FC236}">
                <a16:creationId xmlns:a16="http://schemas.microsoft.com/office/drawing/2014/main" id="{93DC47CA-A15F-4D12-B3D4-D9009E7B274B}"/>
              </a:ext>
            </a:extLst>
          </p:cNvPr>
          <p:cNvSpPr txBox="1"/>
          <p:nvPr/>
        </p:nvSpPr>
        <p:spPr>
          <a:xfrm>
            <a:off x="971550" y="1362075"/>
            <a:ext cx="3854645" cy="392159"/>
          </a:xfrm>
          <a:prstGeom prst="rect">
            <a:avLst/>
          </a:prstGeom>
          <a:noFill/>
        </p:spPr>
        <p:txBody>
          <a:bodyPr wrap="none" rtlCol="0">
            <a:spAutoFit/>
          </a:bodyPr>
          <a:lstStyle/>
          <a:p>
            <a:pPr marL="342900" indent="-342900">
              <a:lnSpc>
                <a:spcPct val="115000"/>
              </a:lnSpc>
              <a:spcBef>
                <a:spcPts val="600"/>
              </a:spcBef>
              <a:buFont typeface="Arial" panose="020B0604020202020204" pitchFamily="34" charset="0"/>
              <a:buChar char="•"/>
            </a:pPr>
            <a:r>
              <a:rPr lang="en-GB" b="1" dirty="0"/>
              <a:t>Types of GBTs used for evaluation: </a:t>
            </a:r>
          </a:p>
        </p:txBody>
      </p:sp>
      <p:pic>
        <p:nvPicPr>
          <p:cNvPr id="9" name="Picture 2">
            <a:extLst>
              <a:ext uri="{FF2B5EF4-FFF2-40B4-BE49-F238E27FC236}">
                <a16:creationId xmlns:a16="http://schemas.microsoft.com/office/drawing/2014/main" id="{73C209A2-A79C-4FB7-A94E-E110193863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9675" y="3948796"/>
            <a:ext cx="2435225" cy="21646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35E7F430-3F58-47CE-8A7F-D06144881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7125" y="4420398"/>
            <a:ext cx="1536700" cy="15367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4" name="Ink 13">
                <a:extLst>
                  <a:ext uri="{FF2B5EF4-FFF2-40B4-BE49-F238E27FC236}">
                    <a16:creationId xmlns:a16="http://schemas.microsoft.com/office/drawing/2014/main" id="{0661A007-DC7A-4A40-959B-3D8119D1831B}"/>
                  </a:ext>
                </a:extLst>
              </p14:cNvPr>
              <p14:cNvContentPartPr/>
              <p14:nvPr>
                <p:extLst>
                  <p:ext uri="{42D2F446-02D8-4167-A562-619A0277C38B}">
                    <p15:isNarration xmlns:p15="http://schemas.microsoft.com/office/powerpoint/2012/main" val="1"/>
                  </p:ext>
                </p:extLst>
              </p14:nvPr>
            </p14:nvContentPartPr>
            <p14:xfrm>
              <a:off x="934560" y="2370960"/>
              <a:ext cx="4639320" cy="1393920"/>
            </p14:xfrm>
          </p:contentPart>
        </mc:Choice>
        <mc:Fallback>
          <p:pic>
            <p:nvPicPr>
              <p:cNvPr id="14" name="Ink 13">
                <a:extLst>
                  <a:ext uri="{FF2B5EF4-FFF2-40B4-BE49-F238E27FC236}">
                    <a16:creationId xmlns:a16="http://schemas.microsoft.com/office/drawing/2014/main" id="{0661A007-DC7A-4A40-959B-3D8119D1831B}"/>
                  </a:ext>
                </a:extLst>
              </p:cNvPr>
              <p:cNvPicPr>
                <a:picLocks noGrp="1" noRot="1" noChangeAspect="1" noMove="1" noResize="1" noEditPoints="1" noAdjustHandles="1" noChangeArrowheads="1" noChangeShapeType="1"/>
              </p:cNvPicPr>
              <p:nvPr/>
            </p:nvPicPr>
            <p:blipFill>
              <a:blip r:embed="rId8"/>
              <a:stretch>
                <a:fillRect/>
              </a:stretch>
            </p:blipFill>
            <p:spPr>
              <a:xfrm>
                <a:off x="925200" y="2361600"/>
                <a:ext cx="4658040" cy="1412640"/>
              </a:xfrm>
              <a:prstGeom prst="rect">
                <a:avLst/>
              </a:prstGeom>
            </p:spPr>
          </p:pic>
        </mc:Fallback>
      </mc:AlternateContent>
      <p:pic>
        <p:nvPicPr>
          <p:cNvPr id="15" name="Audio 14">
            <a:hlinkClick r:id="" action="ppaction://media"/>
            <a:extLst>
              <a:ext uri="{FF2B5EF4-FFF2-40B4-BE49-F238E27FC236}">
                <a16:creationId xmlns:a16="http://schemas.microsoft.com/office/drawing/2014/main" id="{FAD86CE4-397D-4F60-9BA7-F5B09D1826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64547598"/>
      </p:ext>
    </p:extLst>
  </p:cSld>
  <p:clrMapOvr>
    <a:masterClrMapping/>
  </p:clrMapOvr>
  <mc:AlternateContent xmlns:mc="http://schemas.openxmlformats.org/markup-compatibility/2006">
    <mc:Choice xmlns:p14="http://schemas.microsoft.com/office/powerpoint/2010/main" Requires="p14">
      <p:transition spd="slow" p14:dur="2000" advTm="145188"/>
    </mc:Choice>
    <mc:Fallback>
      <p:transition spd="slow" advTm="14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on average</a:t>
            </a:r>
          </a:p>
        </p:txBody>
      </p:sp>
      <p:sp>
        <p:nvSpPr>
          <p:cNvPr id="12" name="Rectangle 11">
            <a:extLst>
              <a:ext uri="{FF2B5EF4-FFF2-40B4-BE49-F238E27FC236}">
                <a16:creationId xmlns:a16="http://schemas.microsoft.com/office/drawing/2014/main" id="{E84C9326-70A5-4988-A404-8D5E26B723EF}"/>
              </a:ext>
            </a:extLst>
          </p:cNvPr>
          <p:cNvSpPr/>
          <p:nvPr/>
        </p:nvSpPr>
        <p:spPr>
          <a:xfrm>
            <a:off x="838199" y="1197606"/>
            <a:ext cx="5257801" cy="1029256"/>
          </a:xfrm>
          <a:prstGeom prst="rect">
            <a:avLst/>
          </a:prstGeom>
        </p:spPr>
        <p:txBody>
          <a:bodyPr wrap="square">
            <a:spAutoFit/>
          </a:bodyPr>
          <a:lstStyle/>
          <a:p>
            <a:pPr marL="342900" indent="-342900">
              <a:lnSpc>
                <a:spcPct val="115000"/>
              </a:lnSpc>
              <a:spcBef>
                <a:spcPts val="600"/>
              </a:spcBef>
              <a:buFont typeface="Arial" panose="020B0604020202020204" pitchFamily="34" charset="0"/>
              <a:buChar char="•"/>
            </a:pPr>
            <a:r>
              <a:rPr lang="en-US" b="1" dirty="0"/>
              <a:t>Average preserved energy (PE-%) and MSE using a percentage of largest coefficients without quantization</a:t>
            </a:r>
            <a:endParaRPr lang="en-GB" b="1" dirty="0"/>
          </a:p>
        </p:txBody>
      </p:sp>
      <p:sp>
        <p:nvSpPr>
          <p:cNvPr id="6" name="Slide Number Placeholder 5">
            <a:extLst>
              <a:ext uri="{FF2B5EF4-FFF2-40B4-BE49-F238E27FC236}">
                <a16:creationId xmlns:a16="http://schemas.microsoft.com/office/drawing/2014/main" id="{185ECB04-BFD9-4C29-9649-B000966E9EA8}"/>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16</a:t>
            </a:fld>
            <a:endParaRPr lang="en-US" sz="1000" dirty="0"/>
          </a:p>
        </p:txBody>
      </p:sp>
      <p:pic>
        <p:nvPicPr>
          <p:cNvPr id="8" name="Picture 7">
            <a:extLst>
              <a:ext uri="{FF2B5EF4-FFF2-40B4-BE49-F238E27FC236}">
                <a16:creationId xmlns:a16="http://schemas.microsoft.com/office/drawing/2014/main" id="{2BECB336-A332-4F0C-A94C-3714EBFE0410}"/>
              </a:ext>
            </a:extLst>
          </p:cNvPr>
          <p:cNvPicPr>
            <a:picLocks noChangeAspect="1"/>
          </p:cNvPicPr>
          <p:nvPr/>
        </p:nvPicPr>
        <p:blipFill>
          <a:blip r:embed="rId5"/>
          <a:stretch>
            <a:fillRect/>
          </a:stretch>
        </p:blipFill>
        <p:spPr>
          <a:xfrm>
            <a:off x="688243" y="2182034"/>
            <a:ext cx="5791035" cy="2700684"/>
          </a:xfrm>
          <a:prstGeom prst="rect">
            <a:avLst/>
          </a:prstGeom>
        </p:spPr>
      </p:pic>
      <p:sp>
        <p:nvSpPr>
          <p:cNvPr id="10" name="Oval 9">
            <a:extLst>
              <a:ext uri="{FF2B5EF4-FFF2-40B4-BE49-F238E27FC236}">
                <a16:creationId xmlns:a16="http://schemas.microsoft.com/office/drawing/2014/main" id="{FA49AD42-D8B2-4E82-BF3D-1345A288A6E6}"/>
              </a:ext>
            </a:extLst>
          </p:cNvPr>
          <p:cNvSpPr/>
          <p:nvPr/>
        </p:nvSpPr>
        <p:spPr>
          <a:xfrm>
            <a:off x="121037" y="4061540"/>
            <a:ext cx="6537216" cy="335472"/>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13" name="Picture 12">
            <a:extLst>
              <a:ext uri="{FF2B5EF4-FFF2-40B4-BE49-F238E27FC236}">
                <a16:creationId xmlns:a16="http://schemas.microsoft.com/office/drawing/2014/main" id="{DFB7D02B-B3F3-42A8-85F5-20B7D4C57781}"/>
              </a:ext>
            </a:extLst>
          </p:cNvPr>
          <p:cNvPicPr>
            <a:picLocks noChangeAspect="1"/>
          </p:cNvPicPr>
          <p:nvPr/>
        </p:nvPicPr>
        <p:blipFill>
          <a:blip r:embed="rId6"/>
          <a:stretch>
            <a:fillRect/>
          </a:stretch>
        </p:blipFill>
        <p:spPr>
          <a:xfrm>
            <a:off x="6884205" y="2226862"/>
            <a:ext cx="5000030" cy="392159"/>
          </a:xfrm>
          <a:prstGeom prst="rect">
            <a:avLst/>
          </a:prstGeom>
        </p:spPr>
      </p:pic>
      <p:pic>
        <p:nvPicPr>
          <p:cNvPr id="14" name="Picture 13">
            <a:extLst>
              <a:ext uri="{FF2B5EF4-FFF2-40B4-BE49-F238E27FC236}">
                <a16:creationId xmlns:a16="http://schemas.microsoft.com/office/drawing/2014/main" id="{800393DF-1E0A-4F74-8EFE-B56BB1A18AAF}"/>
              </a:ext>
            </a:extLst>
          </p:cNvPr>
          <p:cNvPicPr>
            <a:picLocks noChangeAspect="1"/>
          </p:cNvPicPr>
          <p:nvPr/>
        </p:nvPicPr>
        <p:blipFill>
          <a:blip r:embed="rId7"/>
          <a:stretch>
            <a:fillRect/>
          </a:stretch>
        </p:blipFill>
        <p:spPr>
          <a:xfrm>
            <a:off x="6759918" y="2844165"/>
            <a:ext cx="2497308" cy="1970098"/>
          </a:xfrm>
          <a:prstGeom prst="rect">
            <a:avLst/>
          </a:prstGeom>
        </p:spPr>
      </p:pic>
      <p:pic>
        <p:nvPicPr>
          <p:cNvPr id="16" name="Picture 15">
            <a:extLst>
              <a:ext uri="{FF2B5EF4-FFF2-40B4-BE49-F238E27FC236}">
                <a16:creationId xmlns:a16="http://schemas.microsoft.com/office/drawing/2014/main" id="{38613429-7164-405F-B13B-BDD5444A3042}"/>
              </a:ext>
            </a:extLst>
          </p:cNvPr>
          <p:cNvPicPr>
            <a:picLocks noChangeAspect="1"/>
          </p:cNvPicPr>
          <p:nvPr/>
        </p:nvPicPr>
        <p:blipFill>
          <a:blip r:embed="rId8"/>
          <a:stretch>
            <a:fillRect/>
          </a:stretch>
        </p:blipFill>
        <p:spPr>
          <a:xfrm>
            <a:off x="9292800" y="2832589"/>
            <a:ext cx="2497308" cy="1975362"/>
          </a:xfrm>
          <a:prstGeom prst="rect">
            <a:avLst/>
          </a:prstGeom>
        </p:spPr>
      </p:pic>
      <p:sp>
        <p:nvSpPr>
          <p:cNvPr id="17" name="Rectangle 16">
            <a:extLst>
              <a:ext uri="{FF2B5EF4-FFF2-40B4-BE49-F238E27FC236}">
                <a16:creationId xmlns:a16="http://schemas.microsoft.com/office/drawing/2014/main" id="{D09CDB4A-C663-4AF2-82E1-EDB10064C60B}"/>
              </a:ext>
            </a:extLst>
          </p:cNvPr>
          <p:cNvSpPr/>
          <p:nvPr/>
        </p:nvSpPr>
        <p:spPr>
          <a:xfrm>
            <a:off x="6759918" y="1608796"/>
            <a:ext cx="5257801" cy="392159"/>
          </a:xfrm>
          <a:prstGeom prst="rect">
            <a:avLst/>
          </a:prstGeom>
        </p:spPr>
        <p:txBody>
          <a:bodyPr wrap="square">
            <a:spAutoFit/>
          </a:bodyPr>
          <a:lstStyle/>
          <a:p>
            <a:pPr marL="285750" indent="-285750">
              <a:lnSpc>
                <a:spcPct val="115000"/>
              </a:lnSpc>
              <a:spcBef>
                <a:spcPts val="600"/>
              </a:spcBef>
              <a:buFont typeface="Arial" panose="020B0604020202020204" pitchFamily="34" charset="0"/>
              <a:buChar char="•"/>
            </a:pPr>
            <a:r>
              <a:rPr lang="en-US" b="1" dirty="0"/>
              <a:t>(PE-%) and MSE plots for </a:t>
            </a:r>
            <a:r>
              <a:rPr lang="en-GB" b="1" dirty="0"/>
              <a:t>BQ-Terrace (Class B)</a:t>
            </a:r>
            <a:r>
              <a:rPr lang="en-US" b="1" dirty="0"/>
              <a:t> </a:t>
            </a:r>
            <a:endParaRPr lang="en-GB" b="1" dirty="0"/>
          </a:p>
        </p:txBody>
      </p:sp>
      <p:pic>
        <p:nvPicPr>
          <p:cNvPr id="29" name="Audio 28">
            <a:hlinkClick r:id="" action="ppaction://media"/>
            <a:extLst>
              <a:ext uri="{FF2B5EF4-FFF2-40B4-BE49-F238E27FC236}">
                <a16:creationId xmlns:a16="http://schemas.microsoft.com/office/drawing/2014/main" id="{49DD7CFD-F3DC-4402-97ED-68042A19F65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983192092"/>
      </p:ext>
    </p:extLst>
  </p:cSld>
  <p:clrMapOvr>
    <a:masterClrMapping/>
  </p:clrMapOvr>
  <mc:AlternateContent xmlns:mc="http://schemas.openxmlformats.org/markup-compatibility/2006" xmlns:p14="http://schemas.microsoft.com/office/powerpoint/2010/main">
    <mc:Choice Requires="p14">
      <p:transition spd="slow" p14:dur="2000" advTm="48431"/>
    </mc:Choice>
    <mc:Fallback xmlns="">
      <p:transition spd="slow" advTm="4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9"/>
                </p:tgtEl>
              </p:cMediaNode>
            </p:audio>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on average</a:t>
            </a:r>
          </a:p>
        </p:txBody>
      </p:sp>
      <p:sp>
        <p:nvSpPr>
          <p:cNvPr id="12" name="Rectangle 11">
            <a:extLst>
              <a:ext uri="{FF2B5EF4-FFF2-40B4-BE49-F238E27FC236}">
                <a16:creationId xmlns:a16="http://schemas.microsoft.com/office/drawing/2014/main" id="{E84C9326-70A5-4988-A404-8D5E26B723EF}"/>
              </a:ext>
            </a:extLst>
          </p:cNvPr>
          <p:cNvSpPr/>
          <p:nvPr/>
        </p:nvSpPr>
        <p:spPr>
          <a:xfrm>
            <a:off x="712838" y="1121030"/>
            <a:ext cx="5435582" cy="710707"/>
          </a:xfrm>
          <a:prstGeom prst="rect">
            <a:avLst/>
          </a:prstGeom>
        </p:spPr>
        <p:txBody>
          <a:bodyPr wrap="square">
            <a:spAutoFit/>
          </a:bodyPr>
          <a:lstStyle/>
          <a:p>
            <a:pPr algn="ctr">
              <a:lnSpc>
                <a:spcPct val="115000"/>
              </a:lnSpc>
              <a:spcBef>
                <a:spcPts val="600"/>
              </a:spcBef>
            </a:pPr>
            <a:r>
              <a:rPr lang="en-US" b="1" dirty="0"/>
              <a:t>Average reconstruction PSNR and Gain when using quantization on the transform coefficients</a:t>
            </a:r>
            <a:endParaRPr lang="en-GB" b="1" dirty="0"/>
          </a:p>
        </p:txBody>
      </p:sp>
      <p:sp>
        <p:nvSpPr>
          <p:cNvPr id="6" name="Slide Number Placeholder 5">
            <a:extLst>
              <a:ext uri="{FF2B5EF4-FFF2-40B4-BE49-F238E27FC236}">
                <a16:creationId xmlns:a16="http://schemas.microsoft.com/office/drawing/2014/main" id="{185ECB04-BFD9-4C29-9649-B000966E9EA8}"/>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17</a:t>
            </a:fld>
            <a:endParaRPr lang="en-US" sz="1000" dirty="0"/>
          </a:p>
        </p:txBody>
      </p:sp>
      <p:sp>
        <p:nvSpPr>
          <p:cNvPr id="5" name="TextBox 4">
            <a:extLst>
              <a:ext uri="{FF2B5EF4-FFF2-40B4-BE49-F238E27FC236}">
                <a16:creationId xmlns:a16="http://schemas.microsoft.com/office/drawing/2014/main" id="{7AF26991-1168-4AC1-A8F6-790A087D09E6}"/>
              </a:ext>
            </a:extLst>
          </p:cNvPr>
          <p:cNvSpPr txBox="1"/>
          <p:nvPr/>
        </p:nvSpPr>
        <p:spPr>
          <a:xfrm>
            <a:off x="9977380" y="2779979"/>
            <a:ext cx="497957" cy="369332"/>
          </a:xfrm>
          <a:prstGeom prst="rect">
            <a:avLst/>
          </a:prstGeom>
          <a:noFill/>
        </p:spPr>
        <p:txBody>
          <a:bodyPr wrap="none" rtlCol="0">
            <a:spAutoFit/>
          </a:bodyPr>
          <a:lstStyle/>
          <a:p>
            <a:r>
              <a:rPr lang="en-GB" dirty="0"/>
              <a:t>KLT</a:t>
            </a:r>
          </a:p>
        </p:txBody>
      </p:sp>
      <p:sp>
        <p:nvSpPr>
          <p:cNvPr id="13" name="TextBox 12">
            <a:extLst>
              <a:ext uri="{FF2B5EF4-FFF2-40B4-BE49-F238E27FC236}">
                <a16:creationId xmlns:a16="http://schemas.microsoft.com/office/drawing/2014/main" id="{336FDC65-9D65-4225-95BC-945674EA97C6}"/>
              </a:ext>
            </a:extLst>
          </p:cNvPr>
          <p:cNvSpPr txBox="1"/>
          <p:nvPr/>
        </p:nvSpPr>
        <p:spPr>
          <a:xfrm>
            <a:off x="10106753" y="4344057"/>
            <a:ext cx="564129" cy="369332"/>
          </a:xfrm>
          <a:prstGeom prst="rect">
            <a:avLst/>
          </a:prstGeom>
          <a:noFill/>
        </p:spPr>
        <p:txBody>
          <a:bodyPr wrap="none" rtlCol="0">
            <a:spAutoFit/>
          </a:bodyPr>
          <a:lstStyle/>
          <a:p>
            <a:r>
              <a:rPr lang="en-GB" dirty="0"/>
              <a:t>DCT</a:t>
            </a:r>
          </a:p>
        </p:txBody>
      </p:sp>
      <p:sp>
        <p:nvSpPr>
          <p:cNvPr id="14" name="TextBox 13">
            <a:extLst>
              <a:ext uri="{FF2B5EF4-FFF2-40B4-BE49-F238E27FC236}">
                <a16:creationId xmlns:a16="http://schemas.microsoft.com/office/drawing/2014/main" id="{7D79343E-C7E4-4614-B7C4-2067A2E9B341}"/>
              </a:ext>
            </a:extLst>
          </p:cNvPr>
          <p:cNvSpPr txBox="1"/>
          <p:nvPr/>
        </p:nvSpPr>
        <p:spPr>
          <a:xfrm>
            <a:off x="7961853" y="4344057"/>
            <a:ext cx="931089" cy="369332"/>
          </a:xfrm>
          <a:prstGeom prst="rect">
            <a:avLst/>
          </a:prstGeom>
          <a:noFill/>
        </p:spPr>
        <p:txBody>
          <a:bodyPr wrap="none" rtlCol="0">
            <a:spAutoFit/>
          </a:bodyPr>
          <a:lstStyle/>
          <a:p>
            <a:r>
              <a:rPr lang="en-GB" dirty="0"/>
              <a:t>GBT-NN</a:t>
            </a:r>
          </a:p>
        </p:txBody>
      </p:sp>
      <p:sp>
        <p:nvSpPr>
          <p:cNvPr id="15" name="TextBox 14">
            <a:extLst>
              <a:ext uri="{FF2B5EF4-FFF2-40B4-BE49-F238E27FC236}">
                <a16:creationId xmlns:a16="http://schemas.microsoft.com/office/drawing/2014/main" id="{518F8DF7-5808-410A-AF59-DA93AB70382B}"/>
              </a:ext>
            </a:extLst>
          </p:cNvPr>
          <p:cNvSpPr txBox="1"/>
          <p:nvPr/>
        </p:nvSpPr>
        <p:spPr>
          <a:xfrm>
            <a:off x="7371213" y="2781904"/>
            <a:ext cx="1526444" cy="369332"/>
          </a:xfrm>
          <a:prstGeom prst="rect">
            <a:avLst/>
          </a:prstGeom>
          <a:noFill/>
        </p:spPr>
        <p:txBody>
          <a:bodyPr wrap="none" rtlCol="0">
            <a:spAutoFit/>
          </a:bodyPr>
          <a:lstStyle/>
          <a:p>
            <a:r>
              <a:rPr lang="en-GB" dirty="0"/>
              <a:t>Original frame</a:t>
            </a:r>
          </a:p>
        </p:txBody>
      </p:sp>
      <p:sp>
        <p:nvSpPr>
          <p:cNvPr id="8" name="TextBox 7">
            <a:extLst>
              <a:ext uri="{FF2B5EF4-FFF2-40B4-BE49-F238E27FC236}">
                <a16:creationId xmlns:a16="http://schemas.microsoft.com/office/drawing/2014/main" id="{07235CFA-5F1D-4CCB-BC3A-CA918A251F16}"/>
              </a:ext>
            </a:extLst>
          </p:cNvPr>
          <p:cNvSpPr txBox="1"/>
          <p:nvPr/>
        </p:nvSpPr>
        <p:spPr>
          <a:xfrm>
            <a:off x="6830041" y="958980"/>
            <a:ext cx="4523759" cy="646331"/>
          </a:xfrm>
          <a:prstGeom prst="rect">
            <a:avLst/>
          </a:prstGeom>
          <a:noFill/>
        </p:spPr>
        <p:txBody>
          <a:bodyPr wrap="square" rtlCol="0">
            <a:spAutoFit/>
          </a:bodyPr>
          <a:lstStyle/>
          <a:p>
            <a:r>
              <a:rPr lang="en-GB" b="1" dirty="0"/>
              <a:t>Visual Reconstruction Quality (QP=37) for </a:t>
            </a:r>
            <a:r>
              <a:rPr lang="en-GB" b="1" dirty="0" err="1"/>
              <a:t>BlowingBubble</a:t>
            </a:r>
            <a:r>
              <a:rPr lang="en-GB" b="1" dirty="0"/>
              <a:t> (Class D) </a:t>
            </a:r>
          </a:p>
        </p:txBody>
      </p:sp>
      <p:pic>
        <p:nvPicPr>
          <p:cNvPr id="20" name="Picture 19" descr="A picture containing text, person&#10;&#10;Description automatically generated">
            <a:extLst>
              <a:ext uri="{FF2B5EF4-FFF2-40B4-BE49-F238E27FC236}">
                <a16:creationId xmlns:a16="http://schemas.microsoft.com/office/drawing/2014/main" id="{E1DDCBBB-FCB2-4E66-99D9-51CD74E36404}"/>
              </a:ext>
            </a:extLst>
          </p:cNvPr>
          <p:cNvPicPr>
            <a:picLocks noChangeAspect="1"/>
          </p:cNvPicPr>
          <p:nvPr/>
        </p:nvPicPr>
        <p:blipFill>
          <a:blip r:embed="rId6"/>
          <a:stretch>
            <a:fillRect/>
          </a:stretch>
        </p:blipFill>
        <p:spPr>
          <a:xfrm>
            <a:off x="6967056" y="1606839"/>
            <a:ext cx="2193148" cy="1266916"/>
          </a:xfrm>
          <a:prstGeom prst="rect">
            <a:avLst/>
          </a:prstGeom>
        </p:spPr>
      </p:pic>
      <p:pic>
        <p:nvPicPr>
          <p:cNvPr id="22" name="Picture 21" descr="A picture containing text, person&#10;&#10;Description automatically generated">
            <a:extLst>
              <a:ext uri="{FF2B5EF4-FFF2-40B4-BE49-F238E27FC236}">
                <a16:creationId xmlns:a16="http://schemas.microsoft.com/office/drawing/2014/main" id="{0E015937-8D78-47FF-96E1-11F5E81CD830}"/>
              </a:ext>
            </a:extLst>
          </p:cNvPr>
          <p:cNvPicPr>
            <a:picLocks noChangeAspect="1"/>
          </p:cNvPicPr>
          <p:nvPr/>
        </p:nvPicPr>
        <p:blipFill>
          <a:blip r:embed="rId7"/>
          <a:stretch>
            <a:fillRect/>
          </a:stretch>
        </p:blipFill>
        <p:spPr>
          <a:xfrm>
            <a:off x="9314412" y="1617777"/>
            <a:ext cx="2147692" cy="1245039"/>
          </a:xfrm>
          <a:prstGeom prst="rect">
            <a:avLst/>
          </a:prstGeom>
        </p:spPr>
      </p:pic>
      <p:pic>
        <p:nvPicPr>
          <p:cNvPr id="24" name="Picture 23" descr="A picture containing person, outdoor&#10;&#10;Description automatically generated">
            <a:extLst>
              <a:ext uri="{FF2B5EF4-FFF2-40B4-BE49-F238E27FC236}">
                <a16:creationId xmlns:a16="http://schemas.microsoft.com/office/drawing/2014/main" id="{BD13BA54-01FE-431C-AE3A-9B1D82997B6B}"/>
              </a:ext>
            </a:extLst>
          </p:cNvPr>
          <p:cNvPicPr>
            <a:picLocks noChangeAspect="1"/>
          </p:cNvPicPr>
          <p:nvPr/>
        </p:nvPicPr>
        <p:blipFill>
          <a:blip r:embed="rId8"/>
          <a:stretch>
            <a:fillRect/>
          </a:stretch>
        </p:blipFill>
        <p:spPr>
          <a:xfrm>
            <a:off x="7011227" y="3124617"/>
            <a:ext cx="2193148" cy="1281571"/>
          </a:xfrm>
          <a:prstGeom prst="rect">
            <a:avLst/>
          </a:prstGeom>
        </p:spPr>
      </p:pic>
      <p:pic>
        <p:nvPicPr>
          <p:cNvPr id="26" name="Picture 25" descr="A picture containing text, person&#10;&#10;Description automatically generated">
            <a:extLst>
              <a:ext uri="{FF2B5EF4-FFF2-40B4-BE49-F238E27FC236}">
                <a16:creationId xmlns:a16="http://schemas.microsoft.com/office/drawing/2014/main" id="{A221E2C0-9FC7-4DC0-A7E5-D903E6369482}"/>
              </a:ext>
            </a:extLst>
          </p:cNvPr>
          <p:cNvPicPr>
            <a:picLocks noChangeAspect="1"/>
          </p:cNvPicPr>
          <p:nvPr/>
        </p:nvPicPr>
        <p:blipFill>
          <a:blip r:embed="rId9"/>
          <a:stretch>
            <a:fillRect/>
          </a:stretch>
        </p:blipFill>
        <p:spPr>
          <a:xfrm>
            <a:off x="9309354" y="3124616"/>
            <a:ext cx="2194693" cy="1281572"/>
          </a:xfrm>
          <a:prstGeom prst="rect">
            <a:avLst/>
          </a:prstGeom>
        </p:spPr>
      </p:pic>
      <p:pic>
        <p:nvPicPr>
          <p:cNvPr id="28" name="Picture 27" descr="A picture containing text, person&#10;&#10;Description automatically generated">
            <a:extLst>
              <a:ext uri="{FF2B5EF4-FFF2-40B4-BE49-F238E27FC236}">
                <a16:creationId xmlns:a16="http://schemas.microsoft.com/office/drawing/2014/main" id="{2E66A2CB-08DF-4AD1-ADAC-01822D380C11}"/>
              </a:ext>
            </a:extLst>
          </p:cNvPr>
          <p:cNvPicPr>
            <a:picLocks noChangeAspect="1"/>
          </p:cNvPicPr>
          <p:nvPr/>
        </p:nvPicPr>
        <p:blipFill>
          <a:blip r:embed="rId10"/>
          <a:stretch>
            <a:fillRect/>
          </a:stretch>
        </p:blipFill>
        <p:spPr>
          <a:xfrm>
            <a:off x="8375868" y="4702716"/>
            <a:ext cx="2194691" cy="1281571"/>
          </a:xfrm>
          <a:prstGeom prst="rect">
            <a:avLst/>
          </a:prstGeom>
        </p:spPr>
      </p:pic>
      <p:sp>
        <p:nvSpPr>
          <p:cNvPr id="29" name="TextBox 28">
            <a:extLst>
              <a:ext uri="{FF2B5EF4-FFF2-40B4-BE49-F238E27FC236}">
                <a16:creationId xmlns:a16="http://schemas.microsoft.com/office/drawing/2014/main" id="{978B63A5-1843-42DA-8193-C5FF5E784EDD}"/>
              </a:ext>
            </a:extLst>
          </p:cNvPr>
          <p:cNvSpPr txBox="1"/>
          <p:nvPr/>
        </p:nvSpPr>
        <p:spPr>
          <a:xfrm>
            <a:off x="8817628" y="5950586"/>
            <a:ext cx="1605183" cy="369332"/>
          </a:xfrm>
          <a:prstGeom prst="rect">
            <a:avLst/>
          </a:prstGeom>
          <a:noFill/>
        </p:spPr>
        <p:txBody>
          <a:bodyPr wrap="none" rtlCol="0">
            <a:spAutoFit/>
          </a:bodyPr>
          <a:lstStyle/>
          <a:p>
            <a:r>
              <a:rPr lang="en-GB" dirty="0"/>
              <a:t>GBT-CNN(ours)</a:t>
            </a:r>
          </a:p>
        </p:txBody>
      </p:sp>
      <p:pic>
        <p:nvPicPr>
          <p:cNvPr id="4" name="Picture 3">
            <a:extLst>
              <a:ext uri="{FF2B5EF4-FFF2-40B4-BE49-F238E27FC236}">
                <a16:creationId xmlns:a16="http://schemas.microsoft.com/office/drawing/2014/main" id="{CB92239D-2707-4EB9-80D9-593B720628FD}"/>
              </a:ext>
            </a:extLst>
          </p:cNvPr>
          <p:cNvPicPr>
            <a:picLocks noChangeAspect="1"/>
          </p:cNvPicPr>
          <p:nvPr/>
        </p:nvPicPr>
        <p:blipFill>
          <a:blip r:embed="rId11"/>
          <a:stretch>
            <a:fillRect/>
          </a:stretch>
        </p:blipFill>
        <p:spPr>
          <a:xfrm>
            <a:off x="515945" y="2107125"/>
            <a:ext cx="6104559" cy="2660183"/>
          </a:xfrm>
          <a:prstGeom prst="rect">
            <a:avLst/>
          </a:prstGeom>
        </p:spPr>
      </p:pic>
      <p:sp>
        <p:nvSpPr>
          <p:cNvPr id="21" name="Oval 20">
            <a:extLst>
              <a:ext uri="{FF2B5EF4-FFF2-40B4-BE49-F238E27FC236}">
                <a16:creationId xmlns:a16="http://schemas.microsoft.com/office/drawing/2014/main" id="{0884A538-741F-418F-A6DA-0C79287F33A7}"/>
              </a:ext>
            </a:extLst>
          </p:cNvPr>
          <p:cNvSpPr/>
          <p:nvPr/>
        </p:nvSpPr>
        <p:spPr>
          <a:xfrm>
            <a:off x="230228" y="3988607"/>
            <a:ext cx="6702654" cy="284411"/>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11" name="Audio 10">
            <a:hlinkClick r:id="" action="ppaction://media"/>
            <a:extLst>
              <a:ext uri="{FF2B5EF4-FFF2-40B4-BE49-F238E27FC236}">
                <a16:creationId xmlns:a16="http://schemas.microsoft.com/office/drawing/2014/main" id="{A8C7F181-015D-47C5-BE6C-FF1C85830A5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308615266"/>
      </p:ext>
    </p:extLst>
  </p:cSld>
  <p:clrMapOvr>
    <a:masterClrMapping/>
  </p:clrMapOvr>
  <mc:AlternateContent xmlns:mc="http://schemas.openxmlformats.org/markup-compatibility/2006" xmlns:p14="http://schemas.microsoft.com/office/powerpoint/2010/main">
    <mc:Choice Requires="p14">
      <p:transition spd="slow" p14:dur="2000" advTm="29313"/>
    </mc:Choice>
    <mc:Fallback xmlns="">
      <p:transition spd="slow" advTm="2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a:bodyPr>
          <a:lstStyle/>
          <a:p>
            <a:r>
              <a:rPr lang="en-US" dirty="0"/>
              <a:t>Intra-predicted residual signals of video frames transformed by the GBT-CNN without signaling graph information</a:t>
            </a:r>
          </a:p>
          <a:p>
            <a:r>
              <a:rPr lang="en-US" dirty="0"/>
              <a:t>GBT-CNN outperforms the DCT, in terms of energy compaction, MSE and visual reconstruction quality</a:t>
            </a:r>
          </a:p>
          <a:p>
            <a:pPr marL="457200" lvl="1" indent="0">
              <a:buNone/>
            </a:pPr>
            <a:endParaRPr lang="en-US" dirty="0"/>
          </a:p>
        </p:txBody>
      </p:sp>
      <p:pic>
        <p:nvPicPr>
          <p:cNvPr id="4" name="Picture 3"/>
          <p:cNvPicPr/>
          <p:nvPr/>
        </p:nvPicPr>
        <p:blipFill>
          <a:blip r:embed="rId5">
            <a:extLst>
              <a:ext uri="{28A0092B-C50C-407E-A947-70E740481C1C}">
                <a14:useLocalDpi xmlns:a14="http://schemas.microsoft.com/office/drawing/2010/main" val="0"/>
              </a:ext>
            </a:extLst>
          </a:blip>
          <a:stretch>
            <a:fillRect/>
          </a:stretch>
        </p:blipFill>
        <p:spPr>
          <a:xfrm>
            <a:off x="9746231" y="3272725"/>
            <a:ext cx="1369214" cy="1392931"/>
          </a:xfrm>
          <a:prstGeom prst="rect">
            <a:avLst/>
          </a:prstGeom>
        </p:spPr>
      </p:pic>
      <p:sp>
        <p:nvSpPr>
          <p:cNvPr id="5" name="Slide Number Placeholder 5">
            <a:extLst>
              <a:ext uri="{FF2B5EF4-FFF2-40B4-BE49-F238E27FC236}">
                <a16:creationId xmlns:a16="http://schemas.microsoft.com/office/drawing/2014/main" id="{B068D0CE-50F8-46C5-A06A-2AB53CF594D9}"/>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18</a:t>
            </a:fld>
            <a:endParaRPr lang="en-US" sz="1000" dirty="0"/>
          </a:p>
        </p:txBody>
      </p:sp>
      <p:pic>
        <p:nvPicPr>
          <p:cNvPr id="6" name="Picture 5">
            <a:extLst>
              <a:ext uri="{FF2B5EF4-FFF2-40B4-BE49-F238E27FC236}">
                <a16:creationId xmlns:a16="http://schemas.microsoft.com/office/drawing/2014/main" id="{9D7C1254-9AD3-40D4-BF57-F8AF26F00D44}"/>
              </a:ext>
            </a:extLst>
          </p:cNvPr>
          <p:cNvPicPr>
            <a:picLocks noChangeAspect="1"/>
          </p:cNvPicPr>
          <p:nvPr/>
        </p:nvPicPr>
        <p:blipFill>
          <a:blip r:embed="rId6"/>
          <a:stretch>
            <a:fillRect/>
          </a:stretch>
        </p:blipFill>
        <p:spPr>
          <a:xfrm>
            <a:off x="1369246" y="3272725"/>
            <a:ext cx="1353669" cy="1353669"/>
          </a:xfrm>
          <a:prstGeom prst="rect">
            <a:avLst/>
          </a:prstGeom>
        </p:spPr>
      </p:pic>
      <p:pic>
        <p:nvPicPr>
          <p:cNvPr id="7" name="Picture 6">
            <a:extLst>
              <a:ext uri="{FF2B5EF4-FFF2-40B4-BE49-F238E27FC236}">
                <a16:creationId xmlns:a16="http://schemas.microsoft.com/office/drawing/2014/main" id="{DDDEEED0-382B-4E16-A51D-259647C5B202}"/>
              </a:ext>
            </a:extLst>
          </p:cNvPr>
          <p:cNvPicPr>
            <a:picLocks noChangeAspect="1"/>
          </p:cNvPicPr>
          <p:nvPr/>
        </p:nvPicPr>
        <p:blipFill>
          <a:blip r:embed="rId7"/>
          <a:stretch>
            <a:fillRect/>
          </a:stretch>
        </p:blipFill>
        <p:spPr>
          <a:xfrm>
            <a:off x="3615419" y="4101327"/>
            <a:ext cx="1353669" cy="1353669"/>
          </a:xfrm>
          <a:prstGeom prst="rect">
            <a:avLst/>
          </a:prstGeom>
        </p:spPr>
      </p:pic>
      <p:pic>
        <p:nvPicPr>
          <p:cNvPr id="8" name="Picture 7">
            <a:extLst>
              <a:ext uri="{FF2B5EF4-FFF2-40B4-BE49-F238E27FC236}">
                <a16:creationId xmlns:a16="http://schemas.microsoft.com/office/drawing/2014/main" id="{EC9D9AF5-0D8B-4A41-A3DF-85E9BF5A9FE8}"/>
              </a:ext>
            </a:extLst>
          </p:cNvPr>
          <p:cNvPicPr>
            <a:picLocks noChangeAspect="1"/>
          </p:cNvPicPr>
          <p:nvPr/>
        </p:nvPicPr>
        <p:blipFill>
          <a:blip r:embed="rId8"/>
          <a:stretch>
            <a:fillRect/>
          </a:stretch>
        </p:blipFill>
        <p:spPr>
          <a:xfrm>
            <a:off x="5644583" y="3214218"/>
            <a:ext cx="1147847" cy="1136377"/>
          </a:xfrm>
          <a:prstGeom prst="rect">
            <a:avLst/>
          </a:prstGeom>
        </p:spPr>
      </p:pic>
      <p:pic>
        <p:nvPicPr>
          <p:cNvPr id="9" name="Picture 8">
            <a:extLst>
              <a:ext uri="{FF2B5EF4-FFF2-40B4-BE49-F238E27FC236}">
                <a16:creationId xmlns:a16="http://schemas.microsoft.com/office/drawing/2014/main" id="{8B6665E2-88A3-46C4-9C39-559B05C6C25B}"/>
              </a:ext>
            </a:extLst>
          </p:cNvPr>
          <p:cNvPicPr>
            <a:picLocks noChangeAspect="1"/>
          </p:cNvPicPr>
          <p:nvPr/>
        </p:nvPicPr>
        <p:blipFill>
          <a:blip r:embed="rId9"/>
          <a:stretch>
            <a:fillRect/>
          </a:stretch>
        </p:blipFill>
        <p:spPr>
          <a:xfrm>
            <a:off x="7642944" y="4212598"/>
            <a:ext cx="1367333" cy="1353669"/>
          </a:xfrm>
          <a:prstGeom prst="rect">
            <a:avLst/>
          </a:prstGeom>
        </p:spPr>
      </p:pic>
      <p:pic>
        <p:nvPicPr>
          <p:cNvPr id="11" name="Audio 10">
            <a:hlinkClick r:id="" action="ppaction://media"/>
            <a:extLst>
              <a:ext uri="{FF2B5EF4-FFF2-40B4-BE49-F238E27FC236}">
                <a16:creationId xmlns:a16="http://schemas.microsoft.com/office/drawing/2014/main" id="{FFC9B5D5-F490-4898-9205-C017BE4F6A9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64804884"/>
      </p:ext>
    </p:extLst>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5">
            <a:extLst>
              <a:ext uri="{FF2B5EF4-FFF2-40B4-BE49-F238E27FC236}">
                <a16:creationId xmlns:a16="http://schemas.microsoft.com/office/drawing/2014/main" id="{B068D0CE-50F8-46C5-A06A-2AB53CF594D9}"/>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19</a:t>
            </a:fld>
            <a:endParaRPr lang="en-US" sz="1000" dirty="0"/>
          </a:p>
        </p:txBody>
      </p:sp>
      <p:pic>
        <p:nvPicPr>
          <p:cNvPr id="8" name="Picture 7" descr="Text&#10;&#10;Description automatically generated with medium confidence">
            <a:extLst>
              <a:ext uri="{FF2B5EF4-FFF2-40B4-BE49-F238E27FC236}">
                <a16:creationId xmlns:a16="http://schemas.microsoft.com/office/drawing/2014/main" id="{0D7288F0-4986-4E71-B3F2-928E9BA0128C}"/>
              </a:ext>
            </a:extLst>
          </p:cNvPr>
          <p:cNvPicPr>
            <a:picLocks noChangeAspect="1"/>
          </p:cNvPicPr>
          <p:nvPr/>
        </p:nvPicPr>
        <p:blipFill>
          <a:blip r:embed="rId5"/>
          <a:stretch>
            <a:fillRect/>
          </a:stretch>
        </p:blipFill>
        <p:spPr>
          <a:xfrm>
            <a:off x="2490444" y="1293211"/>
            <a:ext cx="5924352" cy="3414346"/>
          </a:xfrm>
          <a:prstGeom prst="rect">
            <a:avLst/>
          </a:prstGeom>
        </p:spPr>
      </p:pic>
      <p:sp>
        <p:nvSpPr>
          <p:cNvPr id="9" name="TextBox 8">
            <a:extLst>
              <a:ext uri="{FF2B5EF4-FFF2-40B4-BE49-F238E27FC236}">
                <a16:creationId xmlns:a16="http://schemas.microsoft.com/office/drawing/2014/main" id="{DFF866B0-37D9-4225-B06F-CE24BBCFF12F}"/>
              </a:ext>
            </a:extLst>
          </p:cNvPr>
          <p:cNvSpPr txBox="1"/>
          <p:nvPr/>
        </p:nvSpPr>
        <p:spPr>
          <a:xfrm>
            <a:off x="3454538" y="5555848"/>
            <a:ext cx="6089359" cy="369332"/>
          </a:xfrm>
          <a:prstGeom prst="rect">
            <a:avLst/>
          </a:prstGeom>
          <a:noFill/>
        </p:spPr>
        <p:txBody>
          <a:bodyPr wrap="none" rtlCol="0">
            <a:spAutoFit/>
          </a:bodyPr>
          <a:lstStyle/>
          <a:p>
            <a:r>
              <a:rPr lang="en-GB" dirty="0"/>
              <a:t>For any queries please contact: Debaleena.Roy@warwick.ac.uk</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1" name="Ink 10">
                <a:extLst>
                  <a:ext uri="{FF2B5EF4-FFF2-40B4-BE49-F238E27FC236}">
                    <a16:creationId xmlns:a16="http://schemas.microsoft.com/office/drawing/2014/main" id="{19C46AE0-2418-437D-82C7-225D18FB3D57}"/>
                  </a:ext>
                </a:extLst>
              </p14:cNvPr>
              <p14:cNvContentPartPr/>
              <p14:nvPr>
                <p:extLst>
                  <p:ext uri="{42D2F446-02D8-4167-A562-619A0277C38B}">
                    <p15:isNarration xmlns:p15="http://schemas.microsoft.com/office/powerpoint/2012/main" val="1"/>
                  </p:ext>
                </p:extLst>
              </p14:nvPr>
            </p14:nvContentPartPr>
            <p14:xfrm>
              <a:off x="6552360" y="5940000"/>
              <a:ext cx="2848680" cy="121320"/>
            </p14:xfrm>
          </p:contentPart>
        </mc:Choice>
        <mc:Fallback xmlns="">
          <p:pic>
            <p:nvPicPr>
              <p:cNvPr id="11" name="Ink 10">
                <a:extLst>
                  <a:ext uri="{FF2B5EF4-FFF2-40B4-BE49-F238E27FC236}">
                    <a16:creationId xmlns:a16="http://schemas.microsoft.com/office/drawing/2014/main" id="{19C46AE0-2418-437D-82C7-225D18FB3D57}"/>
                  </a:ext>
                </a:extLst>
              </p:cNvPr>
              <p:cNvPicPr>
                <a:picLocks noGrp="1" noRot="1" noChangeAspect="1" noMove="1" noResize="1" noEditPoints="1" noAdjustHandles="1" noChangeArrowheads="1" noChangeShapeType="1"/>
              </p:cNvPicPr>
              <p:nvPr/>
            </p:nvPicPr>
            <p:blipFill>
              <a:blip r:embed="rId7"/>
              <a:stretch>
                <a:fillRect/>
              </a:stretch>
            </p:blipFill>
            <p:spPr>
              <a:xfrm>
                <a:off x="6543000" y="5930640"/>
                <a:ext cx="2867400" cy="140040"/>
              </a:xfrm>
              <a:prstGeom prst="rect">
                <a:avLst/>
              </a:prstGeom>
            </p:spPr>
          </p:pic>
        </mc:Fallback>
      </mc:AlternateContent>
      <p:pic>
        <p:nvPicPr>
          <p:cNvPr id="12" name="Audio 11">
            <a:hlinkClick r:id="" action="ppaction://media"/>
            <a:extLst>
              <a:ext uri="{FF2B5EF4-FFF2-40B4-BE49-F238E27FC236}">
                <a16:creationId xmlns:a16="http://schemas.microsoft.com/office/drawing/2014/main" id="{B682980B-D039-43A5-A215-A677DAFB14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51647753"/>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spd="slow" advTm="1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Summery </a:t>
            </a:r>
          </a:p>
        </p:txBody>
      </p:sp>
      <p:sp>
        <p:nvSpPr>
          <p:cNvPr id="3" name="Content Placeholder 2"/>
          <p:cNvSpPr>
            <a:spLocks noGrp="1"/>
          </p:cNvSpPr>
          <p:nvPr>
            <p:ph idx="1"/>
          </p:nvPr>
        </p:nvSpPr>
        <p:spPr>
          <a:xfrm>
            <a:off x="838200" y="1231393"/>
            <a:ext cx="10515600" cy="4509650"/>
          </a:xfrm>
        </p:spPr>
        <p:txBody>
          <a:bodyPr>
            <a:normAutofit/>
          </a:bodyPr>
          <a:lstStyle/>
          <a:p>
            <a:r>
              <a:rPr lang="en-US" b="1" dirty="0"/>
              <a:t>GBT-CNN</a:t>
            </a:r>
            <a:r>
              <a:rPr lang="en-US" dirty="0"/>
              <a:t> – A novel class of  graph-based transform based on 3D convolutional neural network</a:t>
            </a:r>
          </a:p>
          <a:p>
            <a:r>
              <a:rPr lang="en-US" sz="2800" b="1" dirty="0"/>
              <a:t>Purpose</a:t>
            </a:r>
          </a:p>
          <a:p>
            <a:pPr lvl="1"/>
            <a:r>
              <a:rPr lang="en-US" sz="2800" dirty="0"/>
              <a:t>Predicts the graph information needed to compute inverse transform</a:t>
            </a:r>
          </a:p>
          <a:p>
            <a:pPr lvl="1"/>
            <a:r>
              <a:rPr lang="en-US" sz="2800" dirty="0"/>
              <a:t>Reduces signaling overhead while reconstruction</a:t>
            </a:r>
          </a:p>
          <a:p>
            <a:r>
              <a:rPr lang="en-US" dirty="0"/>
              <a:t>Evaluation shows the GBT-CNN outperforms DCT and DCT/DST</a:t>
            </a:r>
          </a:p>
          <a:p>
            <a:endParaRPr lang="en-US" sz="4100" dirty="0"/>
          </a:p>
          <a:p>
            <a:endParaRPr lang="en-GB" dirty="0"/>
          </a:p>
          <a:p>
            <a:pPr marL="0" indent="0">
              <a:buNone/>
            </a:pPr>
            <a:endParaRPr lang="en-US" dirty="0"/>
          </a:p>
          <a:p>
            <a:endParaRPr lang="en-US" dirty="0"/>
          </a:p>
        </p:txBody>
      </p:sp>
      <p:sp>
        <p:nvSpPr>
          <p:cNvPr id="4" name="Slide Number Placeholder 5">
            <a:extLst>
              <a:ext uri="{FF2B5EF4-FFF2-40B4-BE49-F238E27FC236}">
                <a16:creationId xmlns:a16="http://schemas.microsoft.com/office/drawing/2014/main" id="{67EA1DBE-B249-4DD8-B489-4278E25ED49F}"/>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2</a:t>
            </a:fld>
            <a:endParaRPr lang="en-US" sz="1000" dirty="0"/>
          </a:p>
        </p:txBody>
      </p:sp>
      <p:pic>
        <p:nvPicPr>
          <p:cNvPr id="6" name="Audio 5">
            <a:hlinkClick r:id="" action="ppaction://media"/>
            <a:extLst>
              <a:ext uri="{FF2B5EF4-FFF2-40B4-BE49-F238E27FC236}">
                <a16:creationId xmlns:a16="http://schemas.microsoft.com/office/drawing/2014/main" id="{DD4B82A4-E165-409A-808F-CD5A283835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999456108"/>
      </p:ext>
    </p:extLst>
  </p:cSld>
  <p:clrMapOvr>
    <a:masterClrMapping/>
  </p:clrMapOvr>
  <mc:AlternateContent xmlns:mc="http://schemas.openxmlformats.org/markup-compatibility/2006" xmlns:p14="http://schemas.microsoft.com/office/powerpoint/2010/main">
    <mc:Choice Requires="p14">
      <p:transition spd="slow" p14:dur="2000" advTm="29522"/>
    </mc:Choice>
    <mc:Fallback xmlns="">
      <p:transition spd="slow" advTm="2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838200" y="1231393"/>
            <a:ext cx="10515600" cy="4509650"/>
          </a:xfrm>
        </p:spPr>
        <p:txBody>
          <a:bodyPr>
            <a:normAutofit/>
          </a:bodyPr>
          <a:lstStyle/>
          <a:p>
            <a:r>
              <a:rPr lang="en-US" sz="2600" dirty="0"/>
              <a:t>Motivation</a:t>
            </a:r>
          </a:p>
          <a:p>
            <a:r>
              <a:rPr lang="en-US" sz="2600" dirty="0"/>
              <a:t>Prelims/ Background</a:t>
            </a:r>
          </a:p>
          <a:p>
            <a:pPr lvl="1"/>
            <a:r>
              <a:rPr lang="en-US" sz="2600" dirty="0"/>
              <a:t>Compression/Decompression pipeline</a:t>
            </a:r>
          </a:p>
          <a:p>
            <a:pPr lvl="1"/>
            <a:r>
              <a:rPr lang="en-US" sz="2600" dirty="0"/>
              <a:t>Block-based predictive transform coding</a:t>
            </a:r>
          </a:p>
          <a:p>
            <a:pPr lvl="1"/>
            <a:r>
              <a:rPr lang="en-US" sz="2600" dirty="0"/>
              <a:t>Graph-based Transform (GBT) </a:t>
            </a:r>
          </a:p>
          <a:p>
            <a:r>
              <a:rPr lang="en-US" sz="2600" dirty="0"/>
              <a:t>Proposed Graph-based Transform with 3D Convolutional Neural Network approach (GBT-CNN)</a:t>
            </a:r>
          </a:p>
          <a:p>
            <a:r>
              <a:rPr lang="en-US" sz="2600" dirty="0"/>
              <a:t>Proposed framework</a:t>
            </a:r>
          </a:p>
          <a:p>
            <a:r>
              <a:rPr lang="en-US" sz="2600" dirty="0"/>
              <a:t>Performance evaluation</a:t>
            </a:r>
          </a:p>
          <a:p>
            <a:r>
              <a:rPr lang="en-US" sz="2600" dirty="0"/>
              <a:t>Conclusions</a:t>
            </a:r>
            <a:endParaRPr lang="en-GB" sz="2600" dirty="0"/>
          </a:p>
          <a:p>
            <a:pPr marL="0" indent="0">
              <a:buNone/>
            </a:pPr>
            <a:endParaRPr lang="en-US" sz="4100" b="1" dirty="0"/>
          </a:p>
          <a:p>
            <a:endParaRPr lang="en-US" sz="4100" dirty="0"/>
          </a:p>
          <a:p>
            <a:endParaRPr lang="en-US" sz="4100" dirty="0"/>
          </a:p>
          <a:p>
            <a:endParaRPr lang="en-GB" dirty="0"/>
          </a:p>
          <a:p>
            <a:pPr marL="0" indent="0">
              <a:buNone/>
            </a:pPr>
            <a:endParaRPr lang="en-US" dirty="0"/>
          </a:p>
          <a:p>
            <a:endParaRPr lang="en-US" dirty="0"/>
          </a:p>
        </p:txBody>
      </p:sp>
      <p:sp>
        <p:nvSpPr>
          <p:cNvPr id="4" name="Slide Number Placeholder 5">
            <a:extLst>
              <a:ext uri="{FF2B5EF4-FFF2-40B4-BE49-F238E27FC236}">
                <a16:creationId xmlns:a16="http://schemas.microsoft.com/office/drawing/2014/main" id="{67EA1DBE-B249-4DD8-B489-4278E25ED49F}"/>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3</a:t>
            </a:fld>
            <a:endParaRPr lang="en-US" sz="1000" dirty="0"/>
          </a:p>
        </p:txBody>
      </p:sp>
      <p:pic>
        <p:nvPicPr>
          <p:cNvPr id="5" name="Audio 4">
            <a:hlinkClick r:id="" action="ppaction://media"/>
            <a:extLst>
              <a:ext uri="{FF2B5EF4-FFF2-40B4-BE49-F238E27FC236}">
                <a16:creationId xmlns:a16="http://schemas.microsoft.com/office/drawing/2014/main" id="{A82B2FF5-F4EB-426D-BD24-9CE42F9721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43473057"/>
      </p:ext>
    </p:extLst>
  </p:cSld>
  <p:clrMapOvr>
    <a:masterClrMapping/>
  </p:clrMapOvr>
  <mc:AlternateContent xmlns:mc="http://schemas.openxmlformats.org/markup-compatibility/2006" xmlns:p14="http://schemas.microsoft.com/office/powerpoint/2010/main">
    <mc:Choice Requires="p14">
      <p:transition spd="slow" p14:dur="2000" advTm="35281"/>
    </mc:Choice>
    <mc:Fallback xmlns="">
      <p:transition spd="slow" advTm="3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a:xfrm>
            <a:off x="835496" y="1092692"/>
            <a:ext cx="5613714" cy="4861856"/>
          </a:xfrm>
        </p:spPr>
        <p:txBody>
          <a:bodyPr>
            <a:normAutofit fontScale="92500" lnSpcReduction="20000"/>
          </a:bodyPr>
          <a:lstStyle/>
          <a:p>
            <a:r>
              <a:rPr lang="en-US" dirty="0"/>
              <a:t>Compression needed!</a:t>
            </a:r>
          </a:p>
          <a:p>
            <a:pPr lvl="1"/>
            <a:r>
              <a:rPr lang="en-US" dirty="0"/>
              <a:t>efficient use of bandwidth and storage</a:t>
            </a:r>
          </a:p>
          <a:p>
            <a:pPr lvl="1"/>
            <a:r>
              <a:rPr lang="en-US" dirty="0"/>
              <a:t>e.g. digitizing one slide about the size of a stamp requires 900 million pixels</a:t>
            </a:r>
          </a:p>
          <a:p>
            <a:pPr lvl="1"/>
            <a:r>
              <a:rPr lang="en-US" dirty="0"/>
              <a:t>Transforms – decorrelated coefficients</a:t>
            </a:r>
          </a:p>
          <a:p>
            <a:r>
              <a:rPr lang="en-US" dirty="0"/>
              <a:t>Why GBT?</a:t>
            </a:r>
          </a:p>
          <a:p>
            <a:pPr lvl="1"/>
            <a:r>
              <a:rPr lang="en-US" dirty="0"/>
              <a:t>KLT-covariance function should be known</a:t>
            </a:r>
          </a:p>
          <a:p>
            <a:pPr lvl="1"/>
            <a:r>
              <a:rPr lang="en-US" dirty="0"/>
              <a:t>DCT- a fixed transform </a:t>
            </a:r>
          </a:p>
          <a:p>
            <a:pPr lvl="1"/>
            <a:r>
              <a:rPr lang="en-US" dirty="0">
                <a:sym typeface="Wingdings"/>
              </a:rPr>
              <a:t>Graph-based Transform (GBT)</a:t>
            </a:r>
          </a:p>
          <a:p>
            <a:pPr lvl="2"/>
            <a:r>
              <a:rPr lang="en-US" dirty="0">
                <a:sym typeface="Wingdings"/>
              </a:rPr>
              <a:t>adaptive transform</a:t>
            </a:r>
          </a:p>
          <a:p>
            <a:pPr lvl="2"/>
            <a:r>
              <a:rPr lang="en-US" dirty="0"/>
              <a:t>ex</a:t>
            </a:r>
            <a:r>
              <a:rPr lang="en-US" sz="2400" dirty="0"/>
              <a:t>p</a:t>
            </a:r>
            <a:r>
              <a:rPr lang="en-US" dirty="0"/>
              <a:t>anding the signal into orthonormal bases</a:t>
            </a:r>
          </a:p>
          <a:p>
            <a:pPr lvl="2"/>
            <a:r>
              <a:rPr lang="en-US" dirty="0"/>
              <a:t>most information is captured by a few basis functions</a:t>
            </a:r>
            <a:endParaRPr lang="en-US" dirty="0">
              <a:sym typeface="Wingdings"/>
            </a:endParaRPr>
          </a:p>
          <a:p>
            <a:pPr lvl="1"/>
            <a:r>
              <a:rPr lang="en-US" dirty="0"/>
              <a:t>block-based predictive transform coding (PTC)</a:t>
            </a:r>
          </a:p>
          <a:p>
            <a:endParaRPr lang="en-US" dirty="0"/>
          </a:p>
          <a:p>
            <a:pPr lvl="1"/>
            <a:endParaRPr lang="en-US" dirty="0"/>
          </a:p>
          <a:p>
            <a:endParaRPr lang="en-US" dirty="0"/>
          </a:p>
        </p:txBody>
      </p:sp>
      <p:grpSp>
        <p:nvGrpSpPr>
          <p:cNvPr id="4" name="Group 3"/>
          <p:cNvGrpSpPr/>
          <p:nvPr/>
        </p:nvGrpSpPr>
        <p:grpSpPr>
          <a:xfrm>
            <a:off x="6791149" y="1041577"/>
            <a:ext cx="2222166" cy="1323759"/>
            <a:chOff x="6791149" y="1041577"/>
            <a:chExt cx="2222166" cy="1323759"/>
          </a:xfrm>
        </p:grpSpPr>
        <p:grpSp>
          <p:nvGrpSpPr>
            <p:cNvPr id="6" name="Group 5"/>
            <p:cNvGrpSpPr/>
            <p:nvPr/>
          </p:nvGrpSpPr>
          <p:grpSpPr>
            <a:xfrm>
              <a:off x="8742254" y="1060765"/>
              <a:ext cx="271061" cy="115216"/>
              <a:chOff x="769905" y="2929734"/>
              <a:chExt cx="271061" cy="115216"/>
            </a:xfrm>
          </p:grpSpPr>
          <p:sp>
            <p:nvSpPr>
              <p:cNvPr id="7" name="Oval 6"/>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Oval 7"/>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457" name="Picture 4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149" y="1041577"/>
              <a:ext cx="1765012" cy="1323759"/>
            </a:xfrm>
            <a:prstGeom prst="rect">
              <a:avLst/>
            </a:prstGeom>
          </p:spPr>
        </p:pic>
      </p:grpSp>
      <p:grpSp>
        <p:nvGrpSpPr>
          <p:cNvPr id="5" name="Group 4"/>
          <p:cNvGrpSpPr/>
          <p:nvPr/>
        </p:nvGrpSpPr>
        <p:grpSpPr>
          <a:xfrm>
            <a:off x="6809722" y="2585316"/>
            <a:ext cx="4544078" cy="3572559"/>
            <a:chOff x="6809722" y="2585316"/>
            <a:chExt cx="4544078" cy="3572559"/>
          </a:xfrm>
        </p:grpSpPr>
        <p:pic>
          <p:nvPicPr>
            <p:cNvPr id="456" name="Picture 4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91482" y="3703556"/>
              <a:ext cx="3572559" cy="1336079"/>
            </a:xfrm>
            <a:prstGeom prst="rect">
              <a:avLst/>
            </a:prstGeom>
          </p:spPr>
        </p:pic>
        <p:grpSp>
          <p:nvGrpSpPr>
            <p:cNvPr id="682" name="Group 681"/>
            <p:cNvGrpSpPr/>
            <p:nvPr/>
          </p:nvGrpSpPr>
          <p:grpSpPr>
            <a:xfrm>
              <a:off x="8669687" y="2585316"/>
              <a:ext cx="2684113" cy="3275616"/>
              <a:chOff x="8449835" y="3005350"/>
              <a:chExt cx="2684113" cy="3275616"/>
            </a:xfrm>
          </p:grpSpPr>
          <p:grpSp>
            <p:nvGrpSpPr>
              <p:cNvPr id="458" name="Group 457"/>
              <p:cNvGrpSpPr/>
              <p:nvPr/>
            </p:nvGrpSpPr>
            <p:grpSpPr>
              <a:xfrm>
                <a:off x="8462281" y="3005350"/>
                <a:ext cx="2671667" cy="1584245"/>
                <a:chOff x="8462281" y="3005350"/>
                <a:chExt cx="2671667" cy="1584245"/>
              </a:xfrm>
            </p:grpSpPr>
            <p:grpSp>
              <p:nvGrpSpPr>
                <p:cNvPr id="234" name="Group 233"/>
                <p:cNvGrpSpPr/>
                <p:nvPr/>
              </p:nvGrpSpPr>
              <p:grpSpPr>
                <a:xfrm>
                  <a:off x="8462281" y="3005350"/>
                  <a:ext cx="1309700" cy="1584245"/>
                  <a:chOff x="2299030" y="3736240"/>
                  <a:chExt cx="1309700" cy="1584245"/>
                </a:xfrm>
              </p:grpSpPr>
              <p:grpSp>
                <p:nvGrpSpPr>
                  <p:cNvPr id="346" name="Group 345"/>
                  <p:cNvGrpSpPr/>
                  <p:nvPr/>
                </p:nvGrpSpPr>
                <p:grpSpPr>
                  <a:xfrm>
                    <a:off x="2311476" y="3736240"/>
                    <a:ext cx="1297254" cy="747626"/>
                    <a:chOff x="2311476" y="3736240"/>
                    <a:chExt cx="1297254" cy="747626"/>
                  </a:xfrm>
                </p:grpSpPr>
                <p:grpSp>
                  <p:nvGrpSpPr>
                    <p:cNvPr id="402" name="Group 401"/>
                    <p:cNvGrpSpPr/>
                    <p:nvPr/>
                  </p:nvGrpSpPr>
                  <p:grpSpPr>
                    <a:xfrm>
                      <a:off x="2311476" y="3736240"/>
                      <a:ext cx="1292754" cy="326418"/>
                      <a:chOff x="2311476" y="3736240"/>
                      <a:chExt cx="1292754" cy="326418"/>
                    </a:xfrm>
                  </p:grpSpPr>
                  <p:grpSp>
                    <p:nvGrpSpPr>
                      <p:cNvPr id="430" name="Group 429"/>
                      <p:cNvGrpSpPr/>
                      <p:nvPr/>
                    </p:nvGrpSpPr>
                    <p:grpSpPr>
                      <a:xfrm>
                        <a:off x="2315976" y="3736240"/>
                        <a:ext cx="1288254" cy="121014"/>
                        <a:chOff x="2315976" y="3736240"/>
                        <a:chExt cx="1288254" cy="121014"/>
                      </a:xfrm>
                    </p:grpSpPr>
                    <p:grpSp>
                      <p:nvGrpSpPr>
                        <p:cNvPr id="444" name="Group 443"/>
                        <p:cNvGrpSpPr/>
                        <p:nvPr/>
                      </p:nvGrpSpPr>
                      <p:grpSpPr>
                        <a:xfrm>
                          <a:off x="2315976" y="3736240"/>
                          <a:ext cx="271061" cy="115216"/>
                          <a:chOff x="769905" y="2929734"/>
                          <a:chExt cx="271061" cy="115216"/>
                        </a:xfrm>
                      </p:grpSpPr>
                      <p:sp>
                        <p:nvSpPr>
                          <p:cNvPr id="454" name="Oval 45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5" name="Oval 45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45" name="Group 444"/>
                        <p:cNvGrpSpPr/>
                        <p:nvPr/>
                      </p:nvGrpSpPr>
                      <p:grpSpPr>
                        <a:xfrm>
                          <a:off x="2651750" y="3736241"/>
                          <a:ext cx="271061" cy="115216"/>
                          <a:chOff x="769905" y="2929734"/>
                          <a:chExt cx="271061" cy="115216"/>
                        </a:xfrm>
                      </p:grpSpPr>
                      <p:sp>
                        <p:nvSpPr>
                          <p:cNvPr id="452" name="Oval 45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3" name="Oval 45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46" name="Group 445"/>
                        <p:cNvGrpSpPr/>
                        <p:nvPr/>
                      </p:nvGrpSpPr>
                      <p:grpSpPr>
                        <a:xfrm>
                          <a:off x="2997395" y="3742037"/>
                          <a:ext cx="271061" cy="115216"/>
                          <a:chOff x="769905" y="2929734"/>
                          <a:chExt cx="271061" cy="115216"/>
                        </a:xfrm>
                      </p:grpSpPr>
                      <p:sp>
                        <p:nvSpPr>
                          <p:cNvPr id="450" name="Oval 44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1" name="Oval 45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47" name="Group 446"/>
                        <p:cNvGrpSpPr/>
                        <p:nvPr/>
                      </p:nvGrpSpPr>
                      <p:grpSpPr>
                        <a:xfrm>
                          <a:off x="3333169" y="3742038"/>
                          <a:ext cx="271061" cy="115216"/>
                          <a:chOff x="769905" y="2929734"/>
                          <a:chExt cx="271061" cy="115216"/>
                        </a:xfrm>
                      </p:grpSpPr>
                      <p:sp>
                        <p:nvSpPr>
                          <p:cNvPr id="448" name="Oval 44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49" name="Oval 44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431" name="Group 430"/>
                      <p:cNvGrpSpPr/>
                      <p:nvPr/>
                    </p:nvGrpSpPr>
                    <p:grpSpPr>
                      <a:xfrm>
                        <a:off x="2311476" y="3941644"/>
                        <a:ext cx="1288254" cy="121014"/>
                        <a:chOff x="2315976" y="3736240"/>
                        <a:chExt cx="1288254" cy="121014"/>
                      </a:xfrm>
                    </p:grpSpPr>
                    <p:grpSp>
                      <p:nvGrpSpPr>
                        <p:cNvPr id="432" name="Group 431"/>
                        <p:cNvGrpSpPr/>
                        <p:nvPr/>
                      </p:nvGrpSpPr>
                      <p:grpSpPr>
                        <a:xfrm>
                          <a:off x="2315976" y="3736240"/>
                          <a:ext cx="271061" cy="115216"/>
                          <a:chOff x="769905" y="2929734"/>
                          <a:chExt cx="271061" cy="115216"/>
                        </a:xfrm>
                      </p:grpSpPr>
                      <p:sp>
                        <p:nvSpPr>
                          <p:cNvPr id="442" name="Oval 44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43" name="Oval 44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33" name="Group 432"/>
                        <p:cNvGrpSpPr/>
                        <p:nvPr/>
                      </p:nvGrpSpPr>
                      <p:grpSpPr>
                        <a:xfrm>
                          <a:off x="2651750" y="3736241"/>
                          <a:ext cx="271061" cy="115216"/>
                          <a:chOff x="769905" y="2929734"/>
                          <a:chExt cx="271061" cy="115216"/>
                        </a:xfrm>
                      </p:grpSpPr>
                      <p:sp>
                        <p:nvSpPr>
                          <p:cNvPr id="440" name="Oval 43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41" name="Oval 44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34" name="Group 433"/>
                        <p:cNvGrpSpPr/>
                        <p:nvPr/>
                      </p:nvGrpSpPr>
                      <p:grpSpPr>
                        <a:xfrm>
                          <a:off x="2997395" y="3742037"/>
                          <a:ext cx="271061" cy="115216"/>
                          <a:chOff x="769905" y="2929734"/>
                          <a:chExt cx="271061" cy="115216"/>
                        </a:xfrm>
                      </p:grpSpPr>
                      <p:sp>
                        <p:nvSpPr>
                          <p:cNvPr id="438" name="Oval 43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9" name="Oval 43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35" name="Group 434"/>
                        <p:cNvGrpSpPr/>
                        <p:nvPr/>
                      </p:nvGrpSpPr>
                      <p:grpSpPr>
                        <a:xfrm>
                          <a:off x="3333169" y="3742038"/>
                          <a:ext cx="271061" cy="115216"/>
                          <a:chOff x="769905" y="2929734"/>
                          <a:chExt cx="271061" cy="115216"/>
                        </a:xfrm>
                      </p:grpSpPr>
                      <p:sp>
                        <p:nvSpPr>
                          <p:cNvPr id="436" name="Oval 43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7" name="Oval 43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403" name="Group 402"/>
                    <p:cNvGrpSpPr/>
                    <p:nvPr/>
                  </p:nvGrpSpPr>
                  <p:grpSpPr>
                    <a:xfrm>
                      <a:off x="2315976" y="4157448"/>
                      <a:ext cx="1292754" cy="326418"/>
                      <a:chOff x="2311476" y="3736240"/>
                      <a:chExt cx="1292754" cy="326418"/>
                    </a:xfrm>
                  </p:grpSpPr>
                  <p:grpSp>
                    <p:nvGrpSpPr>
                      <p:cNvPr id="404" name="Group 403"/>
                      <p:cNvGrpSpPr/>
                      <p:nvPr/>
                    </p:nvGrpSpPr>
                    <p:grpSpPr>
                      <a:xfrm>
                        <a:off x="2315976" y="3736240"/>
                        <a:ext cx="1288254" cy="121014"/>
                        <a:chOff x="2315976" y="3736240"/>
                        <a:chExt cx="1288254" cy="121014"/>
                      </a:xfrm>
                    </p:grpSpPr>
                    <p:grpSp>
                      <p:nvGrpSpPr>
                        <p:cNvPr id="418" name="Group 417"/>
                        <p:cNvGrpSpPr/>
                        <p:nvPr/>
                      </p:nvGrpSpPr>
                      <p:grpSpPr>
                        <a:xfrm>
                          <a:off x="2315976" y="3736240"/>
                          <a:ext cx="271061" cy="115216"/>
                          <a:chOff x="769905" y="2929734"/>
                          <a:chExt cx="271061" cy="115216"/>
                        </a:xfrm>
                      </p:grpSpPr>
                      <p:sp>
                        <p:nvSpPr>
                          <p:cNvPr id="428" name="Oval 42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9" name="Oval 42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19" name="Group 418"/>
                        <p:cNvGrpSpPr/>
                        <p:nvPr/>
                      </p:nvGrpSpPr>
                      <p:grpSpPr>
                        <a:xfrm>
                          <a:off x="2651750" y="3736241"/>
                          <a:ext cx="271061" cy="115216"/>
                          <a:chOff x="769905" y="2929734"/>
                          <a:chExt cx="271061" cy="115216"/>
                        </a:xfrm>
                      </p:grpSpPr>
                      <p:sp>
                        <p:nvSpPr>
                          <p:cNvPr id="426" name="Oval 42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7" name="Oval 42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20" name="Group 419"/>
                        <p:cNvGrpSpPr/>
                        <p:nvPr/>
                      </p:nvGrpSpPr>
                      <p:grpSpPr>
                        <a:xfrm>
                          <a:off x="2997395" y="3742037"/>
                          <a:ext cx="271061" cy="115216"/>
                          <a:chOff x="769905" y="2929734"/>
                          <a:chExt cx="271061" cy="115216"/>
                        </a:xfrm>
                      </p:grpSpPr>
                      <p:sp>
                        <p:nvSpPr>
                          <p:cNvPr id="424" name="Oval 42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5" name="Oval 42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21" name="Group 420"/>
                        <p:cNvGrpSpPr/>
                        <p:nvPr/>
                      </p:nvGrpSpPr>
                      <p:grpSpPr>
                        <a:xfrm>
                          <a:off x="3333169" y="3742038"/>
                          <a:ext cx="271061" cy="115216"/>
                          <a:chOff x="769905" y="2929734"/>
                          <a:chExt cx="271061" cy="115216"/>
                        </a:xfrm>
                      </p:grpSpPr>
                      <p:sp>
                        <p:nvSpPr>
                          <p:cNvPr id="422" name="Oval 42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3" name="Oval 42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405" name="Group 404"/>
                      <p:cNvGrpSpPr/>
                      <p:nvPr/>
                    </p:nvGrpSpPr>
                    <p:grpSpPr>
                      <a:xfrm>
                        <a:off x="2311476" y="3941644"/>
                        <a:ext cx="1288254" cy="121014"/>
                        <a:chOff x="2315976" y="3736240"/>
                        <a:chExt cx="1288254" cy="121014"/>
                      </a:xfrm>
                    </p:grpSpPr>
                    <p:grpSp>
                      <p:nvGrpSpPr>
                        <p:cNvPr id="406" name="Group 405"/>
                        <p:cNvGrpSpPr/>
                        <p:nvPr/>
                      </p:nvGrpSpPr>
                      <p:grpSpPr>
                        <a:xfrm>
                          <a:off x="2315976" y="3736240"/>
                          <a:ext cx="271061" cy="115216"/>
                          <a:chOff x="769905" y="2929734"/>
                          <a:chExt cx="271061" cy="115216"/>
                        </a:xfrm>
                      </p:grpSpPr>
                      <p:sp>
                        <p:nvSpPr>
                          <p:cNvPr id="416" name="Oval 41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7" name="Oval 41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07" name="Group 406"/>
                        <p:cNvGrpSpPr/>
                        <p:nvPr/>
                      </p:nvGrpSpPr>
                      <p:grpSpPr>
                        <a:xfrm>
                          <a:off x="2651750" y="3736241"/>
                          <a:ext cx="271061" cy="115216"/>
                          <a:chOff x="769905" y="2929734"/>
                          <a:chExt cx="271061" cy="115216"/>
                        </a:xfrm>
                      </p:grpSpPr>
                      <p:sp>
                        <p:nvSpPr>
                          <p:cNvPr id="414" name="Oval 41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5" name="Oval 41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08" name="Group 407"/>
                        <p:cNvGrpSpPr/>
                        <p:nvPr/>
                      </p:nvGrpSpPr>
                      <p:grpSpPr>
                        <a:xfrm>
                          <a:off x="2997395" y="3742037"/>
                          <a:ext cx="271061" cy="115216"/>
                          <a:chOff x="769905" y="2929734"/>
                          <a:chExt cx="271061" cy="115216"/>
                        </a:xfrm>
                      </p:grpSpPr>
                      <p:sp>
                        <p:nvSpPr>
                          <p:cNvPr id="412" name="Oval 41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3" name="Oval 41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09" name="Group 408"/>
                        <p:cNvGrpSpPr/>
                        <p:nvPr/>
                      </p:nvGrpSpPr>
                      <p:grpSpPr>
                        <a:xfrm>
                          <a:off x="3333169" y="3742038"/>
                          <a:ext cx="271061" cy="115216"/>
                          <a:chOff x="769905" y="2929734"/>
                          <a:chExt cx="271061" cy="115216"/>
                        </a:xfrm>
                      </p:grpSpPr>
                      <p:sp>
                        <p:nvSpPr>
                          <p:cNvPr id="410" name="Oval 40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1" name="Oval 41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347" name="Group 346"/>
                  <p:cNvGrpSpPr/>
                  <p:nvPr/>
                </p:nvGrpSpPr>
                <p:grpSpPr>
                  <a:xfrm>
                    <a:off x="2299030" y="4572859"/>
                    <a:ext cx="1297254" cy="747626"/>
                    <a:chOff x="2311476" y="3736240"/>
                    <a:chExt cx="1297254" cy="747626"/>
                  </a:xfrm>
                </p:grpSpPr>
                <p:grpSp>
                  <p:nvGrpSpPr>
                    <p:cNvPr id="348" name="Group 347"/>
                    <p:cNvGrpSpPr/>
                    <p:nvPr/>
                  </p:nvGrpSpPr>
                  <p:grpSpPr>
                    <a:xfrm>
                      <a:off x="2311476" y="3736240"/>
                      <a:ext cx="1292754" cy="326418"/>
                      <a:chOff x="2311476" y="3736240"/>
                      <a:chExt cx="1292754" cy="326418"/>
                    </a:xfrm>
                  </p:grpSpPr>
                  <p:grpSp>
                    <p:nvGrpSpPr>
                      <p:cNvPr id="376" name="Group 375"/>
                      <p:cNvGrpSpPr/>
                      <p:nvPr/>
                    </p:nvGrpSpPr>
                    <p:grpSpPr>
                      <a:xfrm>
                        <a:off x="2315976" y="3736240"/>
                        <a:ext cx="1288254" cy="121014"/>
                        <a:chOff x="2315976" y="3736240"/>
                        <a:chExt cx="1288254" cy="121014"/>
                      </a:xfrm>
                    </p:grpSpPr>
                    <p:grpSp>
                      <p:nvGrpSpPr>
                        <p:cNvPr id="390" name="Group 389"/>
                        <p:cNvGrpSpPr/>
                        <p:nvPr/>
                      </p:nvGrpSpPr>
                      <p:grpSpPr>
                        <a:xfrm>
                          <a:off x="2315976" y="3736240"/>
                          <a:ext cx="271061" cy="115216"/>
                          <a:chOff x="769905" y="2929734"/>
                          <a:chExt cx="271061" cy="115216"/>
                        </a:xfrm>
                      </p:grpSpPr>
                      <p:sp>
                        <p:nvSpPr>
                          <p:cNvPr id="400" name="Oval 39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1" name="Oval 40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91" name="Group 390"/>
                        <p:cNvGrpSpPr/>
                        <p:nvPr/>
                      </p:nvGrpSpPr>
                      <p:grpSpPr>
                        <a:xfrm>
                          <a:off x="2651750" y="3736241"/>
                          <a:ext cx="271061" cy="115216"/>
                          <a:chOff x="769905" y="2929734"/>
                          <a:chExt cx="271061" cy="115216"/>
                        </a:xfrm>
                      </p:grpSpPr>
                      <p:sp>
                        <p:nvSpPr>
                          <p:cNvPr id="398" name="Oval 39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9" name="Oval 39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92" name="Group 391"/>
                        <p:cNvGrpSpPr/>
                        <p:nvPr/>
                      </p:nvGrpSpPr>
                      <p:grpSpPr>
                        <a:xfrm>
                          <a:off x="2997395" y="3742037"/>
                          <a:ext cx="271061" cy="115216"/>
                          <a:chOff x="769905" y="2929734"/>
                          <a:chExt cx="271061" cy="115216"/>
                        </a:xfrm>
                      </p:grpSpPr>
                      <p:sp>
                        <p:nvSpPr>
                          <p:cNvPr id="396" name="Oval 39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7" name="Oval 39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93" name="Group 392"/>
                        <p:cNvGrpSpPr/>
                        <p:nvPr/>
                      </p:nvGrpSpPr>
                      <p:grpSpPr>
                        <a:xfrm>
                          <a:off x="3333169" y="3742038"/>
                          <a:ext cx="271061" cy="115216"/>
                          <a:chOff x="769905" y="2929734"/>
                          <a:chExt cx="271061" cy="115216"/>
                        </a:xfrm>
                      </p:grpSpPr>
                      <p:sp>
                        <p:nvSpPr>
                          <p:cNvPr id="394" name="Oval 39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5" name="Oval 39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77" name="Group 376"/>
                      <p:cNvGrpSpPr/>
                      <p:nvPr/>
                    </p:nvGrpSpPr>
                    <p:grpSpPr>
                      <a:xfrm>
                        <a:off x="2311476" y="3941644"/>
                        <a:ext cx="1288254" cy="121014"/>
                        <a:chOff x="2315976" y="3736240"/>
                        <a:chExt cx="1288254" cy="121014"/>
                      </a:xfrm>
                    </p:grpSpPr>
                    <p:grpSp>
                      <p:nvGrpSpPr>
                        <p:cNvPr id="378" name="Group 377"/>
                        <p:cNvGrpSpPr/>
                        <p:nvPr/>
                      </p:nvGrpSpPr>
                      <p:grpSpPr>
                        <a:xfrm>
                          <a:off x="2315976" y="3736240"/>
                          <a:ext cx="271061" cy="115216"/>
                          <a:chOff x="769905" y="2929734"/>
                          <a:chExt cx="271061" cy="115216"/>
                        </a:xfrm>
                      </p:grpSpPr>
                      <p:sp>
                        <p:nvSpPr>
                          <p:cNvPr id="388" name="Oval 38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9" name="Oval 38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79" name="Group 378"/>
                        <p:cNvGrpSpPr/>
                        <p:nvPr/>
                      </p:nvGrpSpPr>
                      <p:grpSpPr>
                        <a:xfrm>
                          <a:off x="2651750" y="3736241"/>
                          <a:ext cx="271061" cy="115216"/>
                          <a:chOff x="769905" y="2929734"/>
                          <a:chExt cx="271061" cy="115216"/>
                        </a:xfrm>
                      </p:grpSpPr>
                      <p:sp>
                        <p:nvSpPr>
                          <p:cNvPr id="386" name="Oval 38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7" name="Oval 38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80" name="Group 379"/>
                        <p:cNvGrpSpPr/>
                        <p:nvPr/>
                      </p:nvGrpSpPr>
                      <p:grpSpPr>
                        <a:xfrm>
                          <a:off x="2997395" y="3742037"/>
                          <a:ext cx="271061" cy="115216"/>
                          <a:chOff x="769905" y="2929734"/>
                          <a:chExt cx="271061" cy="115216"/>
                        </a:xfrm>
                      </p:grpSpPr>
                      <p:sp>
                        <p:nvSpPr>
                          <p:cNvPr id="384" name="Oval 38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5" name="Oval 38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81" name="Group 380"/>
                        <p:cNvGrpSpPr/>
                        <p:nvPr/>
                      </p:nvGrpSpPr>
                      <p:grpSpPr>
                        <a:xfrm>
                          <a:off x="3333169" y="3742038"/>
                          <a:ext cx="271061" cy="115216"/>
                          <a:chOff x="769905" y="2929734"/>
                          <a:chExt cx="271061" cy="115216"/>
                        </a:xfrm>
                      </p:grpSpPr>
                      <p:sp>
                        <p:nvSpPr>
                          <p:cNvPr id="382" name="Oval 38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3" name="Oval 38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349" name="Group 348"/>
                    <p:cNvGrpSpPr/>
                    <p:nvPr/>
                  </p:nvGrpSpPr>
                  <p:grpSpPr>
                    <a:xfrm>
                      <a:off x="2315976" y="4157448"/>
                      <a:ext cx="1292754" cy="326418"/>
                      <a:chOff x="2311476" y="3736240"/>
                      <a:chExt cx="1292754" cy="326418"/>
                    </a:xfrm>
                  </p:grpSpPr>
                  <p:grpSp>
                    <p:nvGrpSpPr>
                      <p:cNvPr id="350" name="Group 349"/>
                      <p:cNvGrpSpPr/>
                      <p:nvPr/>
                    </p:nvGrpSpPr>
                    <p:grpSpPr>
                      <a:xfrm>
                        <a:off x="2315976" y="3736240"/>
                        <a:ext cx="1288254" cy="121014"/>
                        <a:chOff x="2315976" y="3736240"/>
                        <a:chExt cx="1288254" cy="121014"/>
                      </a:xfrm>
                    </p:grpSpPr>
                    <p:grpSp>
                      <p:nvGrpSpPr>
                        <p:cNvPr id="364" name="Group 363"/>
                        <p:cNvGrpSpPr/>
                        <p:nvPr/>
                      </p:nvGrpSpPr>
                      <p:grpSpPr>
                        <a:xfrm>
                          <a:off x="2315976" y="3736240"/>
                          <a:ext cx="271061" cy="115216"/>
                          <a:chOff x="769905" y="2929734"/>
                          <a:chExt cx="271061" cy="115216"/>
                        </a:xfrm>
                      </p:grpSpPr>
                      <p:sp>
                        <p:nvSpPr>
                          <p:cNvPr id="374" name="Oval 37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5" name="Oval 37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65" name="Group 364"/>
                        <p:cNvGrpSpPr/>
                        <p:nvPr/>
                      </p:nvGrpSpPr>
                      <p:grpSpPr>
                        <a:xfrm>
                          <a:off x="2651750" y="3736241"/>
                          <a:ext cx="271061" cy="115216"/>
                          <a:chOff x="769905" y="2929734"/>
                          <a:chExt cx="271061" cy="115216"/>
                        </a:xfrm>
                      </p:grpSpPr>
                      <p:sp>
                        <p:nvSpPr>
                          <p:cNvPr id="372" name="Oval 37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3" name="Oval 37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66" name="Group 365"/>
                        <p:cNvGrpSpPr/>
                        <p:nvPr/>
                      </p:nvGrpSpPr>
                      <p:grpSpPr>
                        <a:xfrm>
                          <a:off x="2997395" y="3742037"/>
                          <a:ext cx="271061" cy="115216"/>
                          <a:chOff x="769905" y="2929734"/>
                          <a:chExt cx="271061" cy="115216"/>
                        </a:xfrm>
                      </p:grpSpPr>
                      <p:sp>
                        <p:nvSpPr>
                          <p:cNvPr id="370" name="Oval 36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1" name="Oval 37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67" name="Group 366"/>
                        <p:cNvGrpSpPr/>
                        <p:nvPr/>
                      </p:nvGrpSpPr>
                      <p:grpSpPr>
                        <a:xfrm>
                          <a:off x="3333169" y="3742038"/>
                          <a:ext cx="271061" cy="115216"/>
                          <a:chOff x="769905" y="2929734"/>
                          <a:chExt cx="271061" cy="115216"/>
                        </a:xfrm>
                      </p:grpSpPr>
                      <p:sp>
                        <p:nvSpPr>
                          <p:cNvPr id="368" name="Oval 36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9" name="Oval 36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51" name="Group 350"/>
                      <p:cNvGrpSpPr/>
                      <p:nvPr/>
                    </p:nvGrpSpPr>
                    <p:grpSpPr>
                      <a:xfrm>
                        <a:off x="2311476" y="3941644"/>
                        <a:ext cx="1288254" cy="121014"/>
                        <a:chOff x="2315976" y="3736240"/>
                        <a:chExt cx="1288254" cy="121014"/>
                      </a:xfrm>
                    </p:grpSpPr>
                    <p:grpSp>
                      <p:nvGrpSpPr>
                        <p:cNvPr id="352" name="Group 351"/>
                        <p:cNvGrpSpPr/>
                        <p:nvPr/>
                      </p:nvGrpSpPr>
                      <p:grpSpPr>
                        <a:xfrm>
                          <a:off x="2315976" y="3736240"/>
                          <a:ext cx="271061" cy="115216"/>
                          <a:chOff x="769905" y="2929734"/>
                          <a:chExt cx="271061" cy="115216"/>
                        </a:xfrm>
                      </p:grpSpPr>
                      <p:sp>
                        <p:nvSpPr>
                          <p:cNvPr id="362" name="Oval 36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3" name="Oval 36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53" name="Group 352"/>
                        <p:cNvGrpSpPr/>
                        <p:nvPr/>
                      </p:nvGrpSpPr>
                      <p:grpSpPr>
                        <a:xfrm>
                          <a:off x="2651750" y="3736241"/>
                          <a:ext cx="271061" cy="115216"/>
                          <a:chOff x="769905" y="2929734"/>
                          <a:chExt cx="271061" cy="115216"/>
                        </a:xfrm>
                      </p:grpSpPr>
                      <p:sp>
                        <p:nvSpPr>
                          <p:cNvPr id="360" name="Oval 35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1" name="Oval 36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54" name="Group 353"/>
                        <p:cNvGrpSpPr/>
                        <p:nvPr/>
                      </p:nvGrpSpPr>
                      <p:grpSpPr>
                        <a:xfrm>
                          <a:off x="2997395" y="3742037"/>
                          <a:ext cx="271061" cy="115216"/>
                          <a:chOff x="769905" y="2929734"/>
                          <a:chExt cx="271061" cy="115216"/>
                        </a:xfrm>
                      </p:grpSpPr>
                      <p:sp>
                        <p:nvSpPr>
                          <p:cNvPr id="358" name="Oval 35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9" name="Oval 35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55" name="Group 354"/>
                        <p:cNvGrpSpPr/>
                        <p:nvPr/>
                      </p:nvGrpSpPr>
                      <p:grpSpPr>
                        <a:xfrm>
                          <a:off x="3333169" y="3742038"/>
                          <a:ext cx="271061" cy="115216"/>
                          <a:chOff x="769905" y="2929734"/>
                          <a:chExt cx="271061" cy="115216"/>
                        </a:xfrm>
                      </p:grpSpPr>
                      <p:sp>
                        <p:nvSpPr>
                          <p:cNvPr id="356" name="Oval 35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7" name="Oval 35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nvGrpSpPr>
                <p:cNvPr id="235" name="Group 234"/>
                <p:cNvGrpSpPr/>
                <p:nvPr/>
              </p:nvGrpSpPr>
              <p:grpSpPr>
                <a:xfrm>
                  <a:off x="9824248" y="3005350"/>
                  <a:ext cx="1309700" cy="1584245"/>
                  <a:chOff x="2299030" y="3736240"/>
                  <a:chExt cx="1309700" cy="1584245"/>
                </a:xfrm>
              </p:grpSpPr>
              <p:grpSp>
                <p:nvGrpSpPr>
                  <p:cNvPr id="236" name="Group 235"/>
                  <p:cNvGrpSpPr/>
                  <p:nvPr/>
                </p:nvGrpSpPr>
                <p:grpSpPr>
                  <a:xfrm>
                    <a:off x="2311476" y="3736240"/>
                    <a:ext cx="1297254" cy="747626"/>
                    <a:chOff x="2311476" y="3736240"/>
                    <a:chExt cx="1297254" cy="747626"/>
                  </a:xfrm>
                </p:grpSpPr>
                <p:grpSp>
                  <p:nvGrpSpPr>
                    <p:cNvPr id="292" name="Group 291"/>
                    <p:cNvGrpSpPr/>
                    <p:nvPr/>
                  </p:nvGrpSpPr>
                  <p:grpSpPr>
                    <a:xfrm>
                      <a:off x="2311476" y="3736240"/>
                      <a:ext cx="1292754" cy="326418"/>
                      <a:chOff x="2311476" y="3736240"/>
                      <a:chExt cx="1292754" cy="326418"/>
                    </a:xfrm>
                  </p:grpSpPr>
                  <p:grpSp>
                    <p:nvGrpSpPr>
                      <p:cNvPr id="320" name="Group 319"/>
                      <p:cNvGrpSpPr/>
                      <p:nvPr/>
                    </p:nvGrpSpPr>
                    <p:grpSpPr>
                      <a:xfrm>
                        <a:off x="2315976" y="3736240"/>
                        <a:ext cx="1288254" cy="121014"/>
                        <a:chOff x="2315976" y="3736240"/>
                        <a:chExt cx="1288254" cy="121014"/>
                      </a:xfrm>
                    </p:grpSpPr>
                    <p:grpSp>
                      <p:nvGrpSpPr>
                        <p:cNvPr id="334" name="Group 333"/>
                        <p:cNvGrpSpPr/>
                        <p:nvPr/>
                      </p:nvGrpSpPr>
                      <p:grpSpPr>
                        <a:xfrm>
                          <a:off x="2315976" y="3736240"/>
                          <a:ext cx="271061" cy="115216"/>
                          <a:chOff x="769905" y="2929734"/>
                          <a:chExt cx="271061" cy="115216"/>
                        </a:xfrm>
                      </p:grpSpPr>
                      <p:sp>
                        <p:nvSpPr>
                          <p:cNvPr id="344" name="Oval 34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5" name="Oval 34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35" name="Group 334"/>
                        <p:cNvGrpSpPr/>
                        <p:nvPr/>
                      </p:nvGrpSpPr>
                      <p:grpSpPr>
                        <a:xfrm>
                          <a:off x="2651750" y="3736241"/>
                          <a:ext cx="271061" cy="115216"/>
                          <a:chOff x="769905" y="2929734"/>
                          <a:chExt cx="271061" cy="115216"/>
                        </a:xfrm>
                      </p:grpSpPr>
                      <p:sp>
                        <p:nvSpPr>
                          <p:cNvPr id="342" name="Oval 34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3" name="Oval 34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36" name="Group 335"/>
                        <p:cNvGrpSpPr/>
                        <p:nvPr/>
                      </p:nvGrpSpPr>
                      <p:grpSpPr>
                        <a:xfrm>
                          <a:off x="2997395" y="3742037"/>
                          <a:ext cx="271061" cy="115216"/>
                          <a:chOff x="769905" y="2929734"/>
                          <a:chExt cx="271061" cy="115216"/>
                        </a:xfrm>
                      </p:grpSpPr>
                      <p:sp>
                        <p:nvSpPr>
                          <p:cNvPr id="340" name="Oval 33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1" name="Oval 34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37" name="Group 336"/>
                        <p:cNvGrpSpPr/>
                        <p:nvPr/>
                      </p:nvGrpSpPr>
                      <p:grpSpPr>
                        <a:xfrm>
                          <a:off x="3333169" y="3742038"/>
                          <a:ext cx="271061" cy="115216"/>
                          <a:chOff x="769905" y="2929734"/>
                          <a:chExt cx="271061" cy="115216"/>
                        </a:xfrm>
                      </p:grpSpPr>
                      <p:sp>
                        <p:nvSpPr>
                          <p:cNvPr id="338" name="Oval 33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9" name="Oval 33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21" name="Group 320"/>
                      <p:cNvGrpSpPr/>
                      <p:nvPr/>
                    </p:nvGrpSpPr>
                    <p:grpSpPr>
                      <a:xfrm>
                        <a:off x="2311476" y="3941644"/>
                        <a:ext cx="1288254" cy="121014"/>
                        <a:chOff x="2315976" y="3736240"/>
                        <a:chExt cx="1288254" cy="121014"/>
                      </a:xfrm>
                    </p:grpSpPr>
                    <p:grpSp>
                      <p:nvGrpSpPr>
                        <p:cNvPr id="322" name="Group 321"/>
                        <p:cNvGrpSpPr/>
                        <p:nvPr/>
                      </p:nvGrpSpPr>
                      <p:grpSpPr>
                        <a:xfrm>
                          <a:off x="2315976" y="3736240"/>
                          <a:ext cx="271061" cy="115216"/>
                          <a:chOff x="769905" y="2929734"/>
                          <a:chExt cx="271061" cy="115216"/>
                        </a:xfrm>
                      </p:grpSpPr>
                      <p:sp>
                        <p:nvSpPr>
                          <p:cNvPr id="332" name="Oval 33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3" name="Oval 33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23" name="Group 322"/>
                        <p:cNvGrpSpPr/>
                        <p:nvPr/>
                      </p:nvGrpSpPr>
                      <p:grpSpPr>
                        <a:xfrm>
                          <a:off x="2651750" y="3736241"/>
                          <a:ext cx="271061" cy="115216"/>
                          <a:chOff x="769905" y="2929734"/>
                          <a:chExt cx="271061" cy="115216"/>
                        </a:xfrm>
                      </p:grpSpPr>
                      <p:sp>
                        <p:nvSpPr>
                          <p:cNvPr id="330" name="Oval 32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1" name="Oval 33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24" name="Group 323"/>
                        <p:cNvGrpSpPr/>
                        <p:nvPr/>
                      </p:nvGrpSpPr>
                      <p:grpSpPr>
                        <a:xfrm>
                          <a:off x="2997395" y="3742037"/>
                          <a:ext cx="271061" cy="115216"/>
                          <a:chOff x="769905" y="2929734"/>
                          <a:chExt cx="271061" cy="115216"/>
                        </a:xfrm>
                      </p:grpSpPr>
                      <p:sp>
                        <p:nvSpPr>
                          <p:cNvPr id="328" name="Oval 32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9" name="Oval 32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25" name="Group 324"/>
                        <p:cNvGrpSpPr/>
                        <p:nvPr/>
                      </p:nvGrpSpPr>
                      <p:grpSpPr>
                        <a:xfrm>
                          <a:off x="3333169" y="3742038"/>
                          <a:ext cx="271061" cy="115216"/>
                          <a:chOff x="769905" y="2929734"/>
                          <a:chExt cx="271061" cy="115216"/>
                        </a:xfrm>
                      </p:grpSpPr>
                      <p:sp>
                        <p:nvSpPr>
                          <p:cNvPr id="326" name="Oval 32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7" name="Oval 32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293" name="Group 292"/>
                    <p:cNvGrpSpPr/>
                    <p:nvPr/>
                  </p:nvGrpSpPr>
                  <p:grpSpPr>
                    <a:xfrm>
                      <a:off x="2315976" y="4157448"/>
                      <a:ext cx="1292754" cy="326418"/>
                      <a:chOff x="2311476" y="3736240"/>
                      <a:chExt cx="1292754" cy="326418"/>
                    </a:xfrm>
                  </p:grpSpPr>
                  <p:grpSp>
                    <p:nvGrpSpPr>
                      <p:cNvPr id="294" name="Group 293"/>
                      <p:cNvGrpSpPr/>
                      <p:nvPr/>
                    </p:nvGrpSpPr>
                    <p:grpSpPr>
                      <a:xfrm>
                        <a:off x="2315976" y="3736240"/>
                        <a:ext cx="1288254" cy="121014"/>
                        <a:chOff x="2315976" y="3736240"/>
                        <a:chExt cx="1288254" cy="121014"/>
                      </a:xfrm>
                    </p:grpSpPr>
                    <p:grpSp>
                      <p:nvGrpSpPr>
                        <p:cNvPr id="308" name="Group 307"/>
                        <p:cNvGrpSpPr/>
                        <p:nvPr/>
                      </p:nvGrpSpPr>
                      <p:grpSpPr>
                        <a:xfrm>
                          <a:off x="2315976" y="3736240"/>
                          <a:ext cx="271061" cy="115216"/>
                          <a:chOff x="769905" y="2929734"/>
                          <a:chExt cx="271061" cy="115216"/>
                        </a:xfrm>
                      </p:grpSpPr>
                      <p:sp>
                        <p:nvSpPr>
                          <p:cNvPr id="318" name="Oval 31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9" name="Oval 31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09" name="Group 308"/>
                        <p:cNvGrpSpPr/>
                        <p:nvPr/>
                      </p:nvGrpSpPr>
                      <p:grpSpPr>
                        <a:xfrm>
                          <a:off x="2651750" y="3736241"/>
                          <a:ext cx="271061" cy="115216"/>
                          <a:chOff x="769905" y="2929734"/>
                          <a:chExt cx="271061" cy="115216"/>
                        </a:xfrm>
                      </p:grpSpPr>
                      <p:sp>
                        <p:nvSpPr>
                          <p:cNvPr id="316" name="Oval 31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7" name="Oval 31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10" name="Group 309"/>
                        <p:cNvGrpSpPr/>
                        <p:nvPr/>
                      </p:nvGrpSpPr>
                      <p:grpSpPr>
                        <a:xfrm>
                          <a:off x="2997395" y="3742037"/>
                          <a:ext cx="271061" cy="115216"/>
                          <a:chOff x="769905" y="2929734"/>
                          <a:chExt cx="271061" cy="115216"/>
                        </a:xfrm>
                      </p:grpSpPr>
                      <p:sp>
                        <p:nvSpPr>
                          <p:cNvPr id="314" name="Oval 31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5" name="Oval 31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11" name="Group 310"/>
                        <p:cNvGrpSpPr/>
                        <p:nvPr/>
                      </p:nvGrpSpPr>
                      <p:grpSpPr>
                        <a:xfrm>
                          <a:off x="3333169" y="3742038"/>
                          <a:ext cx="271061" cy="115216"/>
                          <a:chOff x="769905" y="2929734"/>
                          <a:chExt cx="271061" cy="115216"/>
                        </a:xfrm>
                      </p:grpSpPr>
                      <p:sp>
                        <p:nvSpPr>
                          <p:cNvPr id="312" name="Oval 31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3" name="Oval 31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95" name="Group 294"/>
                      <p:cNvGrpSpPr/>
                      <p:nvPr/>
                    </p:nvGrpSpPr>
                    <p:grpSpPr>
                      <a:xfrm>
                        <a:off x="2311476" y="3941644"/>
                        <a:ext cx="1288254" cy="121014"/>
                        <a:chOff x="2315976" y="3736240"/>
                        <a:chExt cx="1288254" cy="121014"/>
                      </a:xfrm>
                    </p:grpSpPr>
                    <p:grpSp>
                      <p:nvGrpSpPr>
                        <p:cNvPr id="296" name="Group 295"/>
                        <p:cNvGrpSpPr/>
                        <p:nvPr/>
                      </p:nvGrpSpPr>
                      <p:grpSpPr>
                        <a:xfrm>
                          <a:off x="2315976" y="3736240"/>
                          <a:ext cx="271061" cy="115216"/>
                          <a:chOff x="769905" y="2929734"/>
                          <a:chExt cx="271061" cy="115216"/>
                        </a:xfrm>
                      </p:grpSpPr>
                      <p:sp>
                        <p:nvSpPr>
                          <p:cNvPr id="306" name="Oval 30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7" name="Oval 30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97" name="Group 296"/>
                        <p:cNvGrpSpPr/>
                        <p:nvPr/>
                      </p:nvGrpSpPr>
                      <p:grpSpPr>
                        <a:xfrm>
                          <a:off x="2651750" y="3736241"/>
                          <a:ext cx="271061" cy="115216"/>
                          <a:chOff x="769905" y="2929734"/>
                          <a:chExt cx="271061" cy="115216"/>
                        </a:xfrm>
                      </p:grpSpPr>
                      <p:sp>
                        <p:nvSpPr>
                          <p:cNvPr id="304" name="Oval 30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5" name="Oval 30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98" name="Group 297"/>
                        <p:cNvGrpSpPr/>
                        <p:nvPr/>
                      </p:nvGrpSpPr>
                      <p:grpSpPr>
                        <a:xfrm>
                          <a:off x="2997395" y="3742037"/>
                          <a:ext cx="271061" cy="115216"/>
                          <a:chOff x="769905" y="2929734"/>
                          <a:chExt cx="271061" cy="115216"/>
                        </a:xfrm>
                      </p:grpSpPr>
                      <p:sp>
                        <p:nvSpPr>
                          <p:cNvPr id="302" name="Oval 30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3" name="Oval 30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99" name="Group 298"/>
                        <p:cNvGrpSpPr/>
                        <p:nvPr/>
                      </p:nvGrpSpPr>
                      <p:grpSpPr>
                        <a:xfrm>
                          <a:off x="3333169" y="3742038"/>
                          <a:ext cx="271061" cy="115216"/>
                          <a:chOff x="769905" y="2929734"/>
                          <a:chExt cx="271061" cy="115216"/>
                        </a:xfrm>
                      </p:grpSpPr>
                      <p:sp>
                        <p:nvSpPr>
                          <p:cNvPr id="300" name="Oval 29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1" name="Oval 30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237" name="Group 236"/>
                  <p:cNvGrpSpPr/>
                  <p:nvPr/>
                </p:nvGrpSpPr>
                <p:grpSpPr>
                  <a:xfrm>
                    <a:off x="2299030" y="4572859"/>
                    <a:ext cx="1297254" cy="747626"/>
                    <a:chOff x="2311476" y="3736240"/>
                    <a:chExt cx="1297254" cy="747626"/>
                  </a:xfrm>
                </p:grpSpPr>
                <p:grpSp>
                  <p:nvGrpSpPr>
                    <p:cNvPr id="238" name="Group 237"/>
                    <p:cNvGrpSpPr/>
                    <p:nvPr/>
                  </p:nvGrpSpPr>
                  <p:grpSpPr>
                    <a:xfrm>
                      <a:off x="2311476" y="3736240"/>
                      <a:ext cx="1292754" cy="326418"/>
                      <a:chOff x="2311476" y="3736240"/>
                      <a:chExt cx="1292754" cy="326418"/>
                    </a:xfrm>
                  </p:grpSpPr>
                  <p:grpSp>
                    <p:nvGrpSpPr>
                      <p:cNvPr id="266" name="Group 265"/>
                      <p:cNvGrpSpPr/>
                      <p:nvPr/>
                    </p:nvGrpSpPr>
                    <p:grpSpPr>
                      <a:xfrm>
                        <a:off x="2315976" y="3736240"/>
                        <a:ext cx="1288254" cy="121014"/>
                        <a:chOff x="2315976" y="3736240"/>
                        <a:chExt cx="1288254" cy="121014"/>
                      </a:xfrm>
                    </p:grpSpPr>
                    <p:grpSp>
                      <p:nvGrpSpPr>
                        <p:cNvPr id="280" name="Group 279"/>
                        <p:cNvGrpSpPr/>
                        <p:nvPr/>
                      </p:nvGrpSpPr>
                      <p:grpSpPr>
                        <a:xfrm>
                          <a:off x="2315976" y="3736240"/>
                          <a:ext cx="271061" cy="115216"/>
                          <a:chOff x="769905" y="2929734"/>
                          <a:chExt cx="271061" cy="115216"/>
                        </a:xfrm>
                      </p:grpSpPr>
                      <p:sp>
                        <p:nvSpPr>
                          <p:cNvPr id="290" name="Oval 28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1" name="Oval 29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81" name="Group 280"/>
                        <p:cNvGrpSpPr/>
                        <p:nvPr/>
                      </p:nvGrpSpPr>
                      <p:grpSpPr>
                        <a:xfrm>
                          <a:off x="2651750" y="3736241"/>
                          <a:ext cx="271061" cy="115216"/>
                          <a:chOff x="769905" y="2929734"/>
                          <a:chExt cx="271061" cy="115216"/>
                        </a:xfrm>
                      </p:grpSpPr>
                      <p:sp>
                        <p:nvSpPr>
                          <p:cNvPr id="288" name="Oval 28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9" name="Oval 28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82" name="Group 281"/>
                        <p:cNvGrpSpPr/>
                        <p:nvPr/>
                      </p:nvGrpSpPr>
                      <p:grpSpPr>
                        <a:xfrm>
                          <a:off x="2997395" y="3742037"/>
                          <a:ext cx="271061" cy="115216"/>
                          <a:chOff x="769905" y="2929734"/>
                          <a:chExt cx="271061" cy="115216"/>
                        </a:xfrm>
                      </p:grpSpPr>
                      <p:sp>
                        <p:nvSpPr>
                          <p:cNvPr id="286" name="Oval 28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7" name="Oval 28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83" name="Group 282"/>
                        <p:cNvGrpSpPr/>
                        <p:nvPr/>
                      </p:nvGrpSpPr>
                      <p:grpSpPr>
                        <a:xfrm>
                          <a:off x="3333169" y="3742038"/>
                          <a:ext cx="271061" cy="115216"/>
                          <a:chOff x="769905" y="2929734"/>
                          <a:chExt cx="271061" cy="115216"/>
                        </a:xfrm>
                      </p:grpSpPr>
                      <p:sp>
                        <p:nvSpPr>
                          <p:cNvPr id="284" name="Oval 28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5" name="Oval 28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67" name="Group 266"/>
                      <p:cNvGrpSpPr/>
                      <p:nvPr/>
                    </p:nvGrpSpPr>
                    <p:grpSpPr>
                      <a:xfrm>
                        <a:off x="2311476" y="3941644"/>
                        <a:ext cx="1288254" cy="121014"/>
                        <a:chOff x="2315976" y="3736240"/>
                        <a:chExt cx="1288254" cy="121014"/>
                      </a:xfrm>
                    </p:grpSpPr>
                    <p:grpSp>
                      <p:nvGrpSpPr>
                        <p:cNvPr id="268" name="Group 267"/>
                        <p:cNvGrpSpPr/>
                        <p:nvPr/>
                      </p:nvGrpSpPr>
                      <p:grpSpPr>
                        <a:xfrm>
                          <a:off x="2315976" y="3736240"/>
                          <a:ext cx="271061" cy="115216"/>
                          <a:chOff x="769905" y="2929734"/>
                          <a:chExt cx="271061" cy="115216"/>
                        </a:xfrm>
                      </p:grpSpPr>
                      <p:sp>
                        <p:nvSpPr>
                          <p:cNvPr id="278" name="Oval 27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9" name="Oval 27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69" name="Group 268"/>
                        <p:cNvGrpSpPr/>
                        <p:nvPr/>
                      </p:nvGrpSpPr>
                      <p:grpSpPr>
                        <a:xfrm>
                          <a:off x="2651750" y="3736241"/>
                          <a:ext cx="271061" cy="115216"/>
                          <a:chOff x="769905" y="2929734"/>
                          <a:chExt cx="271061" cy="115216"/>
                        </a:xfrm>
                      </p:grpSpPr>
                      <p:sp>
                        <p:nvSpPr>
                          <p:cNvPr id="276" name="Oval 27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7" name="Oval 27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70" name="Group 269"/>
                        <p:cNvGrpSpPr/>
                        <p:nvPr/>
                      </p:nvGrpSpPr>
                      <p:grpSpPr>
                        <a:xfrm>
                          <a:off x="2997395" y="3742037"/>
                          <a:ext cx="271061" cy="115216"/>
                          <a:chOff x="769905" y="2929734"/>
                          <a:chExt cx="271061" cy="115216"/>
                        </a:xfrm>
                      </p:grpSpPr>
                      <p:sp>
                        <p:nvSpPr>
                          <p:cNvPr id="274" name="Oval 27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5" name="Oval 27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71" name="Group 270"/>
                        <p:cNvGrpSpPr/>
                        <p:nvPr/>
                      </p:nvGrpSpPr>
                      <p:grpSpPr>
                        <a:xfrm>
                          <a:off x="3333169" y="3742038"/>
                          <a:ext cx="271061" cy="115216"/>
                          <a:chOff x="769905" y="2929734"/>
                          <a:chExt cx="271061" cy="115216"/>
                        </a:xfrm>
                      </p:grpSpPr>
                      <p:sp>
                        <p:nvSpPr>
                          <p:cNvPr id="272" name="Oval 27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3" name="Oval 27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239" name="Group 238"/>
                    <p:cNvGrpSpPr/>
                    <p:nvPr/>
                  </p:nvGrpSpPr>
                  <p:grpSpPr>
                    <a:xfrm>
                      <a:off x="2315976" y="4157448"/>
                      <a:ext cx="1292754" cy="326418"/>
                      <a:chOff x="2311476" y="3736240"/>
                      <a:chExt cx="1292754" cy="326418"/>
                    </a:xfrm>
                  </p:grpSpPr>
                  <p:grpSp>
                    <p:nvGrpSpPr>
                      <p:cNvPr id="240" name="Group 239"/>
                      <p:cNvGrpSpPr/>
                      <p:nvPr/>
                    </p:nvGrpSpPr>
                    <p:grpSpPr>
                      <a:xfrm>
                        <a:off x="2315976" y="3736240"/>
                        <a:ext cx="1288254" cy="121014"/>
                        <a:chOff x="2315976" y="3736240"/>
                        <a:chExt cx="1288254" cy="121014"/>
                      </a:xfrm>
                    </p:grpSpPr>
                    <p:grpSp>
                      <p:nvGrpSpPr>
                        <p:cNvPr id="254" name="Group 253"/>
                        <p:cNvGrpSpPr/>
                        <p:nvPr/>
                      </p:nvGrpSpPr>
                      <p:grpSpPr>
                        <a:xfrm>
                          <a:off x="2315976" y="3736240"/>
                          <a:ext cx="271061" cy="115216"/>
                          <a:chOff x="769905" y="2929734"/>
                          <a:chExt cx="271061" cy="115216"/>
                        </a:xfrm>
                      </p:grpSpPr>
                      <p:sp>
                        <p:nvSpPr>
                          <p:cNvPr id="264" name="Oval 26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5" name="Oval 26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55" name="Group 254"/>
                        <p:cNvGrpSpPr/>
                        <p:nvPr/>
                      </p:nvGrpSpPr>
                      <p:grpSpPr>
                        <a:xfrm>
                          <a:off x="2651750" y="3736241"/>
                          <a:ext cx="271061" cy="115216"/>
                          <a:chOff x="769905" y="2929734"/>
                          <a:chExt cx="271061" cy="115216"/>
                        </a:xfrm>
                      </p:grpSpPr>
                      <p:sp>
                        <p:nvSpPr>
                          <p:cNvPr id="262" name="Oval 26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3" name="Oval 26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56" name="Group 255"/>
                        <p:cNvGrpSpPr/>
                        <p:nvPr/>
                      </p:nvGrpSpPr>
                      <p:grpSpPr>
                        <a:xfrm>
                          <a:off x="2997395" y="3742037"/>
                          <a:ext cx="271061" cy="115216"/>
                          <a:chOff x="769905" y="2929734"/>
                          <a:chExt cx="271061" cy="115216"/>
                        </a:xfrm>
                      </p:grpSpPr>
                      <p:sp>
                        <p:nvSpPr>
                          <p:cNvPr id="260" name="Oval 25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1" name="Oval 26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57" name="Group 256"/>
                        <p:cNvGrpSpPr/>
                        <p:nvPr/>
                      </p:nvGrpSpPr>
                      <p:grpSpPr>
                        <a:xfrm>
                          <a:off x="3333169" y="3742038"/>
                          <a:ext cx="271061" cy="115216"/>
                          <a:chOff x="769905" y="2929734"/>
                          <a:chExt cx="271061" cy="115216"/>
                        </a:xfrm>
                      </p:grpSpPr>
                      <p:sp>
                        <p:nvSpPr>
                          <p:cNvPr id="258" name="Oval 25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9" name="Oval 25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41" name="Group 240"/>
                      <p:cNvGrpSpPr/>
                      <p:nvPr/>
                    </p:nvGrpSpPr>
                    <p:grpSpPr>
                      <a:xfrm>
                        <a:off x="2311476" y="3941644"/>
                        <a:ext cx="1288254" cy="121014"/>
                        <a:chOff x="2315976" y="3736240"/>
                        <a:chExt cx="1288254" cy="121014"/>
                      </a:xfrm>
                    </p:grpSpPr>
                    <p:grpSp>
                      <p:nvGrpSpPr>
                        <p:cNvPr id="242" name="Group 241"/>
                        <p:cNvGrpSpPr/>
                        <p:nvPr/>
                      </p:nvGrpSpPr>
                      <p:grpSpPr>
                        <a:xfrm>
                          <a:off x="2315976" y="3736240"/>
                          <a:ext cx="271061" cy="115216"/>
                          <a:chOff x="769905" y="2929734"/>
                          <a:chExt cx="271061" cy="115216"/>
                        </a:xfrm>
                      </p:grpSpPr>
                      <p:sp>
                        <p:nvSpPr>
                          <p:cNvPr id="252" name="Oval 25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3" name="Oval 25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43" name="Group 242"/>
                        <p:cNvGrpSpPr/>
                        <p:nvPr/>
                      </p:nvGrpSpPr>
                      <p:grpSpPr>
                        <a:xfrm>
                          <a:off x="2651750" y="3736241"/>
                          <a:ext cx="271061" cy="115216"/>
                          <a:chOff x="769905" y="2929734"/>
                          <a:chExt cx="271061" cy="115216"/>
                        </a:xfrm>
                      </p:grpSpPr>
                      <p:sp>
                        <p:nvSpPr>
                          <p:cNvPr id="250" name="Oval 24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1" name="Oval 25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44" name="Group 243"/>
                        <p:cNvGrpSpPr/>
                        <p:nvPr/>
                      </p:nvGrpSpPr>
                      <p:grpSpPr>
                        <a:xfrm>
                          <a:off x="2997395" y="3742037"/>
                          <a:ext cx="271061" cy="115216"/>
                          <a:chOff x="769905" y="2929734"/>
                          <a:chExt cx="271061" cy="115216"/>
                        </a:xfrm>
                      </p:grpSpPr>
                      <p:sp>
                        <p:nvSpPr>
                          <p:cNvPr id="248" name="Oval 24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9" name="Oval 24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45" name="Group 244"/>
                        <p:cNvGrpSpPr/>
                        <p:nvPr/>
                      </p:nvGrpSpPr>
                      <p:grpSpPr>
                        <a:xfrm>
                          <a:off x="3333169" y="3742038"/>
                          <a:ext cx="271061" cy="115216"/>
                          <a:chOff x="769905" y="2929734"/>
                          <a:chExt cx="271061" cy="115216"/>
                        </a:xfrm>
                      </p:grpSpPr>
                      <p:sp>
                        <p:nvSpPr>
                          <p:cNvPr id="246" name="Oval 24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7" name="Oval 24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grpSp>
            <p:nvGrpSpPr>
              <p:cNvPr id="459" name="Group 458"/>
              <p:cNvGrpSpPr/>
              <p:nvPr/>
            </p:nvGrpSpPr>
            <p:grpSpPr>
              <a:xfrm>
                <a:off x="8449835" y="4696721"/>
                <a:ext cx="2671667" cy="1584245"/>
                <a:chOff x="8462281" y="3005350"/>
                <a:chExt cx="2671667" cy="1584245"/>
              </a:xfrm>
            </p:grpSpPr>
            <p:grpSp>
              <p:nvGrpSpPr>
                <p:cNvPr id="460" name="Group 459"/>
                <p:cNvGrpSpPr/>
                <p:nvPr/>
              </p:nvGrpSpPr>
              <p:grpSpPr>
                <a:xfrm>
                  <a:off x="8462281" y="3005350"/>
                  <a:ext cx="1309700" cy="1584245"/>
                  <a:chOff x="2299030" y="3736240"/>
                  <a:chExt cx="1309700" cy="1584245"/>
                </a:xfrm>
              </p:grpSpPr>
              <p:grpSp>
                <p:nvGrpSpPr>
                  <p:cNvPr id="572" name="Group 571"/>
                  <p:cNvGrpSpPr/>
                  <p:nvPr/>
                </p:nvGrpSpPr>
                <p:grpSpPr>
                  <a:xfrm>
                    <a:off x="2311476" y="3736240"/>
                    <a:ext cx="1297254" cy="747626"/>
                    <a:chOff x="2311476" y="3736240"/>
                    <a:chExt cx="1297254" cy="747626"/>
                  </a:xfrm>
                </p:grpSpPr>
                <p:grpSp>
                  <p:nvGrpSpPr>
                    <p:cNvPr id="628" name="Group 627"/>
                    <p:cNvGrpSpPr/>
                    <p:nvPr/>
                  </p:nvGrpSpPr>
                  <p:grpSpPr>
                    <a:xfrm>
                      <a:off x="2311476" y="3736240"/>
                      <a:ext cx="1292754" cy="326418"/>
                      <a:chOff x="2311476" y="3736240"/>
                      <a:chExt cx="1292754" cy="326418"/>
                    </a:xfrm>
                  </p:grpSpPr>
                  <p:grpSp>
                    <p:nvGrpSpPr>
                      <p:cNvPr id="656" name="Group 655"/>
                      <p:cNvGrpSpPr/>
                      <p:nvPr/>
                    </p:nvGrpSpPr>
                    <p:grpSpPr>
                      <a:xfrm>
                        <a:off x="2315976" y="3736240"/>
                        <a:ext cx="1288254" cy="121014"/>
                        <a:chOff x="2315976" y="3736240"/>
                        <a:chExt cx="1288254" cy="121014"/>
                      </a:xfrm>
                    </p:grpSpPr>
                    <p:grpSp>
                      <p:nvGrpSpPr>
                        <p:cNvPr id="670" name="Group 669"/>
                        <p:cNvGrpSpPr/>
                        <p:nvPr/>
                      </p:nvGrpSpPr>
                      <p:grpSpPr>
                        <a:xfrm>
                          <a:off x="2315976" y="3736240"/>
                          <a:ext cx="271061" cy="115216"/>
                          <a:chOff x="769905" y="2929734"/>
                          <a:chExt cx="271061" cy="115216"/>
                        </a:xfrm>
                      </p:grpSpPr>
                      <p:sp>
                        <p:nvSpPr>
                          <p:cNvPr id="680" name="Oval 67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81" name="Oval 68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71" name="Group 670"/>
                        <p:cNvGrpSpPr/>
                        <p:nvPr/>
                      </p:nvGrpSpPr>
                      <p:grpSpPr>
                        <a:xfrm>
                          <a:off x="2651750" y="3736241"/>
                          <a:ext cx="271061" cy="115216"/>
                          <a:chOff x="769905" y="2929734"/>
                          <a:chExt cx="271061" cy="115216"/>
                        </a:xfrm>
                      </p:grpSpPr>
                      <p:sp>
                        <p:nvSpPr>
                          <p:cNvPr id="678" name="Oval 67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9" name="Oval 67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72" name="Group 671"/>
                        <p:cNvGrpSpPr/>
                        <p:nvPr/>
                      </p:nvGrpSpPr>
                      <p:grpSpPr>
                        <a:xfrm>
                          <a:off x="2997395" y="3742037"/>
                          <a:ext cx="271061" cy="115216"/>
                          <a:chOff x="769905" y="2929734"/>
                          <a:chExt cx="271061" cy="115216"/>
                        </a:xfrm>
                      </p:grpSpPr>
                      <p:sp>
                        <p:nvSpPr>
                          <p:cNvPr id="676" name="Oval 67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7" name="Oval 67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73" name="Group 672"/>
                        <p:cNvGrpSpPr/>
                        <p:nvPr/>
                      </p:nvGrpSpPr>
                      <p:grpSpPr>
                        <a:xfrm>
                          <a:off x="3333169" y="3742038"/>
                          <a:ext cx="271061" cy="115216"/>
                          <a:chOff x="769905" y="2929734"/>
                          <a:chExt cx="271061" cy="115216"/>
                        </a:xfrm>
                      </p:grpSpPr>
                      <p:sp>
                        <p:nvSpPr>
                          <p:cNvPr id="674" name="Oval 67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5" name="Oval 67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657" name="Group 656"/>
                      <p:cNvGrpSpPr/>
                      <p:nvPr/>
                    </p:nvGrpSpPr>
                    <p:grpSpPr>
                      <a:xfrm>
                        <a:off x="2311476" y="3941644"/>
                        <a:ext cx="1288254" cy="121014"/>
                        <a:chOff x="2315976" y="3736240"/>
                        <a:chExt cx="1288254" cy="121014"/>
                      </a:xfrm>
                    </p:grpSpPr>
                    <p:grpSp>
                      <p:nvGrpSpPr>
                        <p:cNvPr id="658" name="Group 657"/>
                        <p:cNvGrpSpPr/>
                        <p:nvPr/>
                      </p:nvGrpSpPr>
                      <p:grpSpPr>
                        <a:xfrm>
                          <a:off x="2315976" y="3736240"/>
                          <a:ext cx="271061" cy="115216"/>
                          <a:chOff x="769905" y="2929734"/>
                          <a:chExt cx="271061" cy="115216"/>
                        </a:xfrm>
                      </p:grpSpPr>
                      <p:sp>
                        <p:nvSpPr>
                          <p:cNvPr id="668" name="Oval 66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69" name="Oval 66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59" name="Group 658"/>
                        <p:cNvGrpSpPr/>
                        <p:nvPr/>
                      </p:nvGrpSpPr>
                      <p:grpSpPr>
                        <a:xfrm>
                          <a:off x="2651750" y="3736241"/>
                          <a:ext cx="271061" cy="115216"/>
                          <a:chOff x="769905" y="2929734"/>
                          <a:chExt cx="271061" cy="115216"/>
                        </a:xfrm>
                      </p:grpSpPr>
                      <p:sp>
                        <p:nvSpPr>
                          <p:cNvPr id="666" name="Oval 66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67" name="Oval 66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60" name="Group 659"/>
                        <p:cNvGrpSpPr/>
                        <p:nvPr/>
                      </p:nvGrpSpPr>
                      <p:grpSpPr>
                        <a:xfrm>
                          <a:off x="2997395" y="3742037"/>
                          <a:ext cx="271061" cy="115216"/>
                          <a:chOff x="769905" y="2929734"/>
                          <a:chExt cx="271061" cy="115216"/>
                        </a:xfrm>
                      </p:grpSpPr>
                      <p:sp>
                        <p:nvSpPr>
                          <p:cNvPr id="664" name="Oval 66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65" name="Oval 66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61" name="Group 660"/>
                        <p:cNvGrpSpPr/>
                        <p:nvPr/>
                      </p:nvGrpSpPr>
                      <p:grpSpPr>
                        <a:xfrm>
                          <a:off x="3333169" y="3742038"/>
                          <a:ext cx="271061" cy="115216"/>
                          <a:chOff x="769905" y="2929734"/>
                          <a:chExt cx="271061" cy="115216"/>
                        </a:xfrm>
                      </p:grpSpPr>
                      <p:sp>
                        <p:nvSpPr>
                          <p:cNvPr id="662" name="Oval 66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63" name="Oval 66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629" name="Group 628"/>
                    <p:cNvGrpSpPr/>
                    <p:nvPr/>
                  </p:nvGrpSpPr>
                  <p:grpSpPr>
                    <a:xfrm>
                      <a:off x="2315976" y="4157448"/>
                      <a:ext cx="1292754" cy="326418"/>
                      <a:chOff x="2311476" y="3736240"/>
                      <a:chExt cx="1292754" cy="326418"/>
                    </a:xfrm>
                  </p:grpSpPr>
                  <p:grpSp>
                    <p:nvGrpSpPr>
                      <p:cNvPr id="630" name="Group 629"/>
                      <p:cNvGrpSpPr/>
                      <p:nvPr/>
                    </p:nvGrpSpPr>
                    <p:grpSpPr>
                      <a:xfrm>
                        <a:off x="2315976" y="3736240"/>
                        <a:ext cx="1288254" cy="121014"/>
                        <a:chOff x="2315976" y="3736240"/>
                        <a:chExt cx="1288254" cy="121014"/>
                      </a:xfrm>
                    </p:grpSpPr>
                    <p:grpSp>
                      <p:nvGrpSpPr>
                        <p:cNvPr id="644" name="Group 643"/>
                        <p:cNvGrpSpPr/>
                        <p:nvPr/>
                      </p:nvGrpSpPr>
                      <p:grpSpPr>
                        <a:xfrm>
                          <a:off x="2315976" y="3736240"/>
                          <a:ext cx="271061" cy="115216"/>
                          <a:chOff x="769905" y="2929734"/>
                          <a:chExt cx="271061" cy="115216"/>
                        </a:xfrm>
                      </p:grpSpPr>
                      <p:sp>
                        <p:nvSpPr>
                          <p:cNvPr id="654" name="Oval 65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55" name="Oval 65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45" name="Group 644"/>
                        <p:cNvGrpSpPr/>
                        <p:nvPr/>
                      </p:nvGrpSpPr>
                      <p:grpSpPr>
                        <a:xfrm>
                          <a:off x="2651750" y="3736241"/>
                          <a:ext cx="271061" cy="115216"/>
                          <a:chOff x="769905" y="2929734"/>
                          <a:chExt cx="271061" cy="115216"/>
                        </a:xfrm>
                      </p:grpSpPr>
                      <p:sp>
                        <p:nvSpPr>
                          <p:cNvPr id="652" name="Oval 65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53" name="Oval 65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46" name="Group 645"/>
                        <p:cNvGrpSpPr/>
                        <p:nvPr/>
                      </p:nvGrpSpPr>
                      <p:grpSpPr>
                        <a:xfrm>
                          <a:off x="2997395" y="3742037"/>
                          <a:ext cx="271061" cy="115216"/>
                          <a:chOff x="769905" y="2929734"/>
                          <a:chExt cx="271061" cy="115216"/>
                        </a:xfrm>
                      </p:grpSpPr>
                      <p:sp>
                        <p:nvSpPr>
                          <p:cNvPr id="650" name="Oval 64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51" name="Oval 65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47" name="Group 646"/>
                        <p:cNvGrpSpPr/>
                        <p:nvPr/>
                      </p:nvGrpSpPr>
                      <p:grpSpPr>
                        <a:xfrm>
                          <a:off x="3333169" y="3742038"/>
                          <a:ext cx="271061" cy="115216"/>
                          <a:chOff x="769905" y="2929734"/>
                          <a:chExt cx="271061" cy="115216"/>
                        </a:xfrm>
                      </p:grpSpPr>
                      <p:sp>
                        <p:nvSpPr>
                          <p:cNvPr id="648" name="Oval 64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49" name="Oval 64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631" name="Group 630"/>
                      <p:cNvGrpSpPr/>
                      <p:nvPr/>
                    </p:nvGrpSpPr>
                    <p:grpSpPr>
                      <a:xfrm>
                        <a:off x="2311476" y="3941644"/>
                        <a:ext cx="1288254" cy="121014"/>
                        <a:chOff x="2315976" y="3736240"/>
                        <a:chExt cx="1288254" cy="121014"/>
                      </a:xfrm>
                    </p:grpSpPr>
                    <p:grpSp>
                      <p:nvGrpSpPr>
                        <p:cNvPr id="632" name="Group 631"/>
                        <p:cNvGrpSpPr/>
                        <p:nvPr/>
                      </p:nvGrpSpPr>
                      <p:grpSpPr>
                        <a:xfrm>
                          <a:off x="2315976" y="3736240"/>
                          <a:ext cx="271061" cy="115216"/>
                          <a:chOff x="769905" y="2929734"/>
                          <a:chExt cx="271061" cy="115216"/>
                        </a:xfrm>
                      </p:grpSpPr>
                      <p:sp>
                        <p:nvSpPr>
                          <p:cNvPr id="642" name="Oval 64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43" name="Oval 64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33" name="Group 632"/>
                        <p:cNvGrpSpPr/>
                        <p:nvPr/>
                      </p:nvGrpSpPr>
                      <p:grpSpPr>
                        <a:xfrm>
                          <a:off x="2651750" y="3736241"/>
                          <a:ext cx="271061" cy="115216"/>
                          <a:chOff x="769905" y="2929734"/>
                          <a:chExt cx="271061" cy="115216"/>
                        </a:xfrm>
                      </p:grpSpPr>
                      <p:sp>
                        <p:nvSpPr>
                          <p:cNvPr id="640" name="Oval 63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41" name="Oval 64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34" name="Group 633"/>
                        <p:cNvGrpSpPr/>
                        <p:nvPr/>
                      </p:nvGrpSpPr>
                      <p:grpSpPr>
                        <a:xfrm>
                          <a:off x="2997395" y="3742037"/>
                          <a:ext cx="271061" cy="115216"/>
                          <a:chOff x="769905" y="2929734"/>
                          <a:chExt cx="271061" cy="115216"/>
                        </a:xfrm>
                      </p:grpSpPr>
                      <p:sp>
                        <p:nvSpPr>
                          <p:cNvPr id="638" name="Oval 63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39" name="Oval 63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35" name="Group 634"/>
                        <p:cNvGrpSpPr/>
                        <p:nvPr/>
                      </p:nvGrpSpPr>
                      <p:grpSpPr>
                        <a:xfrm>
                          <a:off x="3333169" y="3742038"/>
                          <a:ext cx="271061" cy="115216"/>
                          <a:chOff x="769905" y="2929734"/>
                          <a:chExt cx="271061" cy="115216"/>
                        </a:xfrm>
                      </p:grpSpPr>
                      <p:sp>
                        <p:nvSpPr>
                          <p:cNvPr id="636" name="Oval 63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37" name="Oval 63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573" name="Group 572"/>
                  <p:cNvGrpSpPr/>
                  <p:nvPr/>
                </p:nvGrpSpPr>
                <p:grpSpPr>
                  <a:xfrm>
                    <a:off x="2299030" y="4572859"/>
                    <a:ext cx="1297254" cy="747626"/>
                    <a:chOff x="2311476" y="3736240"/>
                    <a:chExt cx="1297254" cy="747626"/>
                  </a:xfrm>
                </p:grpSpPr>
                <p:grpSp>
                  <p:nvGrpSpPr>
                    <p:cNvPr id="574" name="Group 573"/>
                    <p:cNvGrpSpPr/>
                    <p:nvPr/>
                  </p:nvGrpSpPr>
                  <p:grpSpPr>
                    <a:xfrm>
                      <a:off x="2311476" y="3736240"/>
                      <a:ext cx="1292754" cy="326418"/>
                      <a:chOff x="2311476" y="3736240"/>
                      <a:chExt cx="1292754" cy="326418"/>
                    </a:xfrm>
                  </p:grpSpPr>
                  <p:grpSp>
                    <p:nvGrpSpPr>
                      <p:cNvPr id="602" name="Group 601"/>
                      <p:cNvGrpSpPr/>
                      <p:nvPr/>
                    </p:nvGrpSpPr>
                    <p:grpSpPr>
                      <a:xfrm>
                        <a:off x="2315976" y="3736240"/>
                        <a:ext cx="1288254" cy="121014"/>
                        <a:chOff x="2315976" y="3736240"/>
                        <a:chExt cx="1288254" cy="121014"/>
                      </a:xfrm>
                    </p:grpSpPr>
                    <p:grpSp>
                      <p:nvGrpSpPr>
                        <p:cNvPr id="616" name="Group 615"/>
                        <p:cNvGrpSpPr/>
                        <p:nvPr/>
                      </p:nvGrpSpPr>
                      <p:grpSpPr>
                        <a:xfrm>
                          <a:off x="2315976" y="3736240"/>
                          <a:ext cx="271061" cy="115216"/>
                          <a:chOff x="769905" y="2929734"/>
                          <a:chExt cx="271061" cy="115216"/>
                        </a:xfrm>
                      </p:grpSpPr>
                      <p:sp>
                        <p:nvSpPr>
                          <p:cNvPr id="626" name="Oval 62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7" name="Oval 62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17" name="Group 616"/>
                        <p:cNvGrpSpPr/>
                        <p:nvPr/>
                      </p:nvGrpSpPr>
                      <p:grpSpPr>
                        <a:xfrm>
                          <a:off x="2651750" y="3736241"/>
                          <a:ext cx="271061" cy="115216"/>
                          <a:chOff x="769905" y="2929734"/>
                          <a:chExt cx="271061" cy="115216"/>
                        </a:xfrm>
                      </p:grpSpPr>
                      <p:sp>
                        <p:nvSpPr>
                          <p:cNvPr id="624" name="Oval 62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5" name="Oval 62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18" name="Group 617"/>
                        <p:cNvGrpSpPr/>
                        <p:nvPr/>
                      </p:nvGrpSpPr>
                      <p:grpSpPr>
                        <a:xfrm>
                          <a:off x="2997395" y="3742037"/>
                          <a:ext cx="271061" cy="115216"/>
                          <a:chOff x="769905" y="2929734"/>
                          <a:chExt cx="271061" cy="115216"/>
                        </a:xfrm>
                      </p:grpSpPr>
                      <p:sp>
                        <p:nvSpPr>
                          <p:cNvPr id="622" name="Oval 62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3" name="Oval 62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19" name="Group 618"/>
                        <p:cNvGrpSpPr/>
                        <p:nvPr/>
                      </p:nvGrpSpPr>
                      <p:grpSpPr>
                        <a:xfrm>
                          <a:off x="3333169" y="3742038"/>
                          <a:ext cx="271061" cy="115216"/>
                          <a:chOff x="769905" y="2929734"/>
                          <a:chExt cx="271061" cy="115216"/>
                        </a:xfrm>
                      </p:grpSpPr>
                      <p:sp>
                        <p:nvSpPr>
                          <p:cNvPr id="620" name="Oval 61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1" name="Oval 62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603" name="Group 602"/>
                      <p:cNvGrpSpPr/>
                      <p:nvPr/>
                    </p:nvGrpSpPr>
                    <p:grpSpPr>
                      <a:xfrm>
                        <a:off x="2311476" y="3941644"/>
                        <a:ext cx="1288254" cy="121014"/>
                        <a:chOff x="2315976" y="3736240"/>
                        <a:chExt cx="1288254" cy="121014"/>
                      </a:xfrm>
                    </p:grpSpPr>
                    <p:grpSp>
                      <p:nvGrpSpPr>
                        <p:cNvPr id="604" name="Group 603"/>
                        <p:cNvGrpSpPr/>
                        <p:nvPr/>
                      </p:nvGrpSpPr>
                      <p:grpSpPr>
                        <a:xfrm>
                          <a:off x="2315976" y="3736240"/>
                          <a:ext cx="271061" cy="115216"/>
                          <a:chOff x="769905" y="2929734"/>
                          <a:chExt cx="271061" cy="115216"/>
                        </a:xfrm>
                      </p:grpSpPr>
                      <p:sp>
                        <p:nvSpPr>
                          <p:cNvPr id="614" name="Oval 61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5" name="Oval 61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05" name="Group 604"/>
                        <p:cNvGrpSpPr/>
                        <p:nvPr/>
                      </p:nvGrpSpPr>
                      <p:grpSpPr>
                        <a:xfrm>
                          <a:off x="2651750" y="3736241"/>
                          <a:ext cx="271061" cy="115216"/>
                          <a:chOff x="769905" y="2929734"/>
                          <a:chExt cx="271061" cy="115216"/>
                        </a:xfrm>
                      </p:grpSpPr>
                      <p:sp>
                        <p:nvSpPr>
                          <p:cNvPr id="612" name="Oval 61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3" name="Oval 61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06" name="Group 605"/>
                        <p:cNvGrpSpPr/>
                        <p:nvPr/>
                      </p:nvGrpSpPr>
                      <p:grpSpPr>
                        <a:xfrm>
                          <a:off x="2997395" y="3742037"/>
                          <a:ext cx="271061" cy="115216"/>
                          <a:chOff x="769905" y="2929734"/>
                          <a:chExt cx="271061" cy="115216"/>
                        </a:xfrm>
                      </p:grpSpPr>
                      <p:sp>
                        <p:nvSpPr>
                          <p:cNvPr id="610" name="Oval 60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1" name="Oval 61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07" name="Group 606"/>
                        <p:cNvGrpSpPr/>
                        <p:nvPr/>
                      </p:nvGrpSpPr>
                      <p:grpSpPr>
                        <a:xfrm>
                          <a:off x="3333169" y="3742038"/>
                          <a:ext cx="271061" cy="115216"/>
                          <a:chOff x="769905" y="2929734"/>
                          <a:chExt cx="271061" cy="115216"/>
                        </a:xfrm>
                      </p:grpSpPr>
                      <p:sp>
                        <p:nvSpPr>
                          <p:cNvPr id="608" name="Oval 60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09" name="Oval 60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575" name="Group 574"/>
                    <p:cNvGrpSpPr/>
                    <p:nvPr/>
                  </p:nvGrpSpPr>
                  <p:grpSpPr>
                    <a:xfrm>
                      <a:off x="2315976" y="4157448"/>
                      <a:ext cx="1292754" cy="326418"/>
                      <a:chOff x="2311476" y="3736240"/>
                      <a:chExt cx="1292754" cy="326418"/>
                    </a:xfrm>
                  </p:grpSpPr>
                  <p:grpSp>
                    <p:nvGrpSpPr>
                      <p:cNvPr id="576" name="Group 575"/>
                      <p:cNvGrpSpPr/>
                      <p:nvPr/>
                    </p:nvGrpSpPr>
                    <p:grpSpPr>
                      <a:xfrm>
                        <a:off x="2315976" y="3736240"/>
                        <a:ext cx="1288254" cy="121014"/>
                        <a:chOff x="2315976" y="3736240"/>
                        <a:chExt cx="1288254" cy="121014"/>
                      </a:xfrm>
                    </p:grpSpPr>
                    <p:grpSp>
                      <p:nvGrpSpPr>
                        <p:cNvPr id="590" name="Group 589"/>
                        <p:cNvGrpSpPr/>
                        <p:nvPr/>
                      </p:nvGrpSpPr>
                      <p:grpSpPr>
                        <a:xfrm>
                          <a:off x="2315976" y="3736240"/>
                          <a:ext cx="271061" cy="115216"/>
                          <a:chOff x="769905" y="2929734"/>
                          <a:chExt cx="271061" cy="115216"/>
                        </a:xfrm>
                      </p:grpSpPr>
                      <p:sp>
                        <p:nvSpPr>
                          <p:cNvPr id="600" name="Oval 59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01" name="Oval 60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91" name="Group 590"/>
                        <p:cNvGrpSpPr/>
                        <p:nvPr/>
                      </p:nvGrpSpPr>
                      <p:grpSpPr>
                        <a:xfrm>
                          <a:off x="2651750" y="3736241"/>
                          <a:ext cx="271061" cy="115216"/>
                          <a:chOff x="769905" y="2929734"/>
                          <a:chExt cx="271061" cy="115216"/>
                        </a:xfrm>
                      </p:grpSpPr>
                      <p:sp>
                        <p:nvSpPr>
                          <p:cNvPr id="598" name="Oval 59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99" name="Oval 59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92" name="Group 591"/>
                        <p:cNvGrpSpPr/>
                        <p:nvPr/>
                      </p:nvGrpSpPr>
                      <p:grpSpPr>
                        <a:xfrm>
                          <a:off x="2997395" y="3742037"/>
                          <a:ext cx="271061" cy="115216"/>
                          <a:chOff x="769905" y="2929734"/>
                          <a:chExt cx="271061" cy="115216"/>
                        </a:xfrm>
                      </p:grpSpPr>
                      <p:sp>
                        <p:nvSpPr>
                          <p:cNvPr id="596" name="Oval 59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97" name="Oval 59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93" name="Group 592"/>
                        <p:cNvGrpSpPr/>
                        <p:nvPr/>
                      </p:nvGrpSpPr>
                      <p:grpSpPr>
                        <a:xfrm>
                          <a:off x="3333169" y="3742038"/>
                          <a:ext cx="271061" cy="115216"/>
                          <a:chOff x="769905" y="2929734"/>
                          <a:chExt cx="271061" cy="115216"/>
                        </a:xfrm>
                      </p:grpSpPr>
                      <p:sp>
                        <p:nvSpPr>
                          <p:cNvPr id="594" name="Oval 59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95" name="Oval 59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577" name="Group 576"/>
                      <p:cNvGrpSpPr/>
                      <p:nvPr/>
                    </p:nvGrpSpPr>
                    <p:grpSpPr>
                      <a:xfrm>
                        <a:off x="2311476" y="3941644"/>
                        <a:ext cx="1288254" cy="121014"/>
                        <a:chOff x="2315976" y="3736240"/>
                        <a:chExt cx="1288254" cy="121014"/>
                      </a:xfrm>
                    </p:grpSpPr>
                    <p:grpSp>
                      <p:nvGrpSpPr>
                        <p:cNvPr id="578" name="Group 577"/>
                        <p:cNvGrpSpPr/>
                        <p:nvPr/>
                      </p:nvGrpSpPr>
                      <p:grpSpPr>
                        <a:xfrm>
                          <a:off x="2315976" y="3736240"/>
                          <a:ext cx="271061" cy="115216"/>
                          <a:chOff x="769905" y="2929734"/>
                          <a:chExt cx="271061" cy="115216"/>
                        </a:xfrm>
                      </p:grpSpPr>
                      <p:sp>
                        <p:nvSpPr>
                          <p:cNvPr id="588" name="Oval 58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9" name="Oval 58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79" name="Group 578"/>
                        <p:cNvGrpSpPr/>
                        <p:nvPr/>
                      </p:nvGrpSpPr>
                      <p:grpSpPr>
                        <a:xfrm>
                          <a:off x="2651750" y="3736241"/>
                          <a:ext cx="271061" cy="115216"/>
                          <a:chOff x="769905" y="2929734"/>
                          <a:chExt cx="271061" cy="115216"/>
                        </a:xfrm>
                      </p:grpSpPr>
                      <p:sp>
                        <p:nvSpPr>
                          <p:cNvPr id="586" name="Oval 58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7" name="Oval 58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80" name="Group 579"/>
                        <p:cNvGrpSpPr/>
                        <p:nvPr/>
                      </p:nvGrpSpPr>
                      <p:grpSpPr>
                        <a:xfrm>
                          <a:off x="2997395" y="3742037"/>
                          <a:ext cx="271061" cy="115216"/>
                          <a:chOff x="769905" y="2929734"/>
                          <a:chExt cx="271061" cy="115216"/>
                        </a:xfrm>
                      </p:grpSpPr>
                      <p:sp>
                        <p:nvSpPr>
                          <p:cNvPr id="584" name="Oval 58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5" name="Oval 58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81" name="Group 580"/>
                        <p:cNvGrpSpPr/>
                        <p:nvPr/>
                      </p:nvGrpSpPr>
                      <p:grpSpPr>
                        <a:xfrm>
                          <a:off x="3333169" y="3742038"/>
                          <a:ext cx="271061" cy="115216"/>
                          <a:chOff x="769905" y="2929734"/>
                          <a:chExt cx="271061" cy="115216"/>
                        </a:xfrm>
                      </p:grpSpPr>
                      <p:sp>
                        <p:nvSpPr>
                          <p:cNvPr id="582" name="Oval 58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3" name="Oval 58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nvGrpSpPr>
                <p:cNvPr id="461" name="Group 460"/>
                <p:cNvGrpSpPr/>
                <p:nvPr/>
              </p:nvGrpSpPr>
              <p:grpSpPr>
                <a:xfrm>
                  <a:off x="9824248" y="3005350"/>
                  <a:ext cx="1309700" cy="1584245"/>
                  <a:chOff x="2299030" y="3736240"/>
                  <a:chExt cx="1309700" cy="1584245"/>
                </a:xfrm>
              </p:grpSpPr>
              <p:grpSp>
                <p:nvGrpSpPr>
                  <p:cNvPr id="462" name="Group 461"/>
                  <p:cNvGrpSpPr/>
                  <p:nvPr/>
                </p:nvGrpSpPr>
                <p:grpSpPr>
                  <a:xfrm>
                    <a:off x="2311476" y="3736240"/>
                    <a:ext cx="1297254" cy="747626"/>
                    <a:chOff x="2311476" y="3736240"/>
                    <a:chExt cx="1297254" cy="747626"/>
                  </a:xfrm>
                </p:grpSpPr>
                <p:grpSp>
                  <p:nvGrpSpPr>
                    <p:cNvPr id="518" name="Group 517"/>
                    <p:cNvGrpSpPr/>
                    <p:nvPr/>
                  </p:nvGrpSpPr>
                  <p:grpSpPr>
                    <a:xfrm>
                      <a:off x="2311476" y="3736240"/>
                      <a:ext cx="1292754" cy="326418"/>
                      <a:chOff x="2311476" y="3736240"/>
                      <a:chExt cx="1292754" cy="326418"/>
                    </a:xfrm>
                  </p:grpSpPr>
                  <p:grpSp>
                    <p:nvGrpSpPr>
                      <p:cNvPr id="546" name="Group 545"/>
                      <p:cNvGrpSpPr/>
                      <p:nvPr/>
                    </p:nvGrpSpPr>
                    <p:grpSpPr>
                      <a:xfrm>
                        <a:off x="2315976" y="3736240"/>
                        <a:ext cx="1288254" cy="121014"/>
                        <a:chOff x="2315976" y="3736240"/>
                        <a:chExt cx="1288254" cy="121014"/>
                      </a:xfrm>
                    </p:grpSpPr>
                    <p:grpSp>
                      <p:nvGrpSpPr>
                        <p:cNvPr id="560" name="Group 559"/>
                        <p:cNvGrpSpPr/>
                        <p:nvPr/>
                      </p:nvGrpSpPr>
                      <p:grpSpPr>
                        <a:xfrm>
                          <a:off x="2315976" y="3736240"/>
                          <a:ext cx="271061" cy="115216"/>
                          <a:chOff x="769905" y="2929734"/>
                          <a:chExt cx="271061" cy="115216"/>
                        </a:xfrm>
                      </p:grpSpPr>
                      <p:sp>
                        <p:nvSpPr>
                          <p:cNvPr id="570" name="Oval 56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71" name="Oval 57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61" name="Group 560"/>
                        <p:cNvGrpSpPr/>
                        <p:nvPr/>
                      </p:nvGrpSpPr>
                      <p:grpSpPr>
                        <a:xfrm>
                          <a:off x="2651750" y="3736241"/>
                          <a:ext cx="271061" cy="115216"/>
                          <a:chOff x="769905" y="2929734"/>
                          <a:chExt cx="271061" cy="115216"/>
                        </a:xfrm>
                      </p:grpSpPr>
                      <p:sp>
                        <p:nvSpPr>
                          <p:cNvPr id="568" name="Oval 56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69" name="Oval 56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62" name="Group 561"/>
                        <p:cNvGrpSpPr/>
                        <p:nvPr/>
                      </p:nvGrpSpPr>
                      <p:grpSpPr>
                        <a:xfrm>
                          <a:off x="2997395" y="3742037"/>
                          <a:ext cx="271061" cy="115216"/>
                          <a:chOff x="769905" y="2929734"/>
                          <a:chExt cx="271061" cy="115216"/>
                        </a:xfrm>
                      </p:grpSpPr>
                      <p:sp>
                        <p:nvSpPr>
                          <p:cNvPr id="566" name="Oval 56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67" name="Oval 56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63" name="Group 562"/>
                        <p:cNvGrpSpPr/>
                        <p:nvPr/>
                      </p:nvGrpSpPr>
                      <p:grpSpPr>
                        <a:xfrm>
                          <a:off x="3333169" y="3742038"/>
                          <a:ext cx="271061" cy="115216"/>
                          <a:chOff x="769905" y="2929734"/>
                          <a:chExt cx="271061" cy="115216"/>
                        </a:xfrm>
                      </p:grpSpPr>
                      <p:sp>
                        <p:nvSpPr>
                          <p:cNvPr id="564" name="Oval 56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65" name="Oval 56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547" name="Group 546"/>
                      <p:cNvGrpSpPr/>
                      <p:nvPr/>
                    </p:nvGrpSpPr>
                    <p:grpSpPr>
                      <a:xfrm>
                        <a:off x="2311476" y="3941644"/>
                        <a:ext cx="1288254" cy="121014"/>
                        <a:chOff x="2315976" y="3736240"/>
                        <a:chExt cx="1288254" cy="121014"/>
                      </a:xfrm>
                    </p:grpSpPr>
                    <p:grpSp>
                      <p:nvGrpSpPr>
                        <p:cNvPr id="548" name="Group 547"/>
                        <p:cNvGrpSpPr/>
                        <p:nvPr/>
                      </p:nvGrpSpPr>
                      <p:grpSpPr>
                        <a:xfrm>
                          <a:off x="2315976" y="3736240"/>
                          <a:ext cx="271061" cy="115216"/>
                          <a:chOff x="769905" y="2929734"/>
                          <a:chExt cx="271061" cy="115216"/>
                        </a:xfrm>
                      </p:grpSpPr>
                      <p:sp>
                        <p:nvSpPr>
                          <p:cNvPr id="558" name="Oval 55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9" name="Oval 55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49" name="Group 548"/>
                        <p:cNvGrpSpPr/>
                        <p:nvPr/>
                      </p:nvGrpSpPr>
                      <p:grpSpPr>
                        <a:xfrm>
                          <a:off x="2651750" y="3736241"/>
                          <a:ext cx="271061" cy="115216"/>
                          <a:chOff x="769905" y="2929734"/>
                          <a:chExt cx="271061" cy="115216"/>
                        </a:xfrm>
                      </p:grpSpPr>
                      <p:sp>
                        <p:nvSpPr>
                          <p:cNvPr id="556" name="Oval 55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7" name="Oval 55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50" name="Group 549"/>
                        <p:cNvGrpSpPr/>
                        <p:nvPr/>
                      </p:nvGrpSpPr>
                      <p:grpSpPr>
                        <a:xfrm>
                          <a:off x="2997395" y="3742037"/>
                          <a:ext cx="271061" cy="115216"/>
                          <a:chOff x="769905" y="2929734"/>
                          <a:chExt cx="271061" cy="115216"/>
                        </a:xfrm>
                      </p:grpSpPr>
                      <p:sp>
                        <p:nvSpPr>
                          <p:cNvPr id="554" name="Oval 55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5" name="Oval 55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51" name="Group 550"/>
                        <p:cNvGrpSpPr/>
                        <p:nvPr/>
                      </p:nvGrpSpPr>
                      <p:grpSpPr>
                        <a:xfrm>
                          <a:off x="3333169" y="3742038"/>
                          <a:ext cx="271061" cy="115216"/>
                          <a:chOff x="769905" y="2929734"/>
                          <a:chExt cx="271061" cy="115216"/>
                        </a:xfrm>
                      </p:grpSpPr>
                      <p:sp>
                        <p:nvSpPr>
                          <p:cNvPr id="552" name="Oval 55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3" name="Oval 55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519" name="Group 518"/>
                    <p:cNvGrpSpPr/>
                    <p:nvPr/>
                  </p:nvGrpSpPr>
                  <p:grpSpPr>
                    <a:xfrm>
                      <a:off x="2315976" y="4157448"/>
                      <a:ext cx="1292754" cy="326418"/>
                      <a:chOff x="2311476" y="3736240"/>
                      <a:chExt cx="1292754" cy="326418"/>
                    </a:xfrm>
                  </p:grpSpPr>
                  <p:grpSp>
                    <p:nvGrpSpPr>
                      <p:cNvPr id="520" name="Group 519"/>
                      <p:cNvGrpSpPr/>
                      <p:nvPr/>
                    </p:nvGrpSpPr>
                    <p:grpSpPr>
                      <a:xfrm>
                        <a:off x="2315976" y="3736240"/>
                        <a:ext cx="1288254" cy="121014"/>
                        <a:chOff x="2315976" y="3736240"/>
                        <a:chExt cx="1288254" cy="121014"/>
                      </a:xfrm>
                    </p:grpSpPr>
                    <p:grpSp>
                      <p:nvGrpSpPr>
                        <p:cNvPr id="534" name="Group 533"/>
                        <p:cNvGrpSpPr/>
                        <p:nvPr/>
                      </p:nvGrpSpPr>
                      <p:grpSpPr>
                        <a:xfrm>
                          <a:off x="2315976" y="3736240"/>
                          <a:ext cx="271061" cy="115216"/>
                          <a:chOff x="769905" y="2929734"/>
                          <a:chExt cx="271061" cy="115216"/>
                        </a:xfrm>
                      </p:grpSpPr>
                      <p:sp>
                        <p:nvSpPr>
                          <p:cNvPr id="544" name="Oval 54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5" name="Oval 54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35" name="Group 534"/>
                        <p:cNvGrpSpPr/>
                        <p:nvPr/>
                      </p:nvGrpSpPr>
                      <p:grpSpPr>
                        <a:xfrm>
                          <a:off x="2651750" y="3736241"/>
                          <a:ext cx="271061" cy="115216"/>
                          <a:chOff x="769905" y="2929734"/>
                          <a:chExt cx="271061" cy="115216"/>
                        </a:xfrm>
                      </p:grpSpPr>
                      <p:sp>
                        <p:nvSpPr>
                          <p:cNvPr id="542" name="Oval 54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3" name="Oval 54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36" name="Group 535"/>
                        <p:cNvGrpSpPr/>
                        <p:nvPr/>
                      </p:nvGrpSpPr>
                      <p:grpSpPr>
                        <a:xfrm>
                          <a:off x="2997395" y="3742037"/>
                          <a:ext cx="271061" cy="115216"/>
                          <a:chOff x="769905" y="2929734"/>
                          <a:chExt cx="271061" cy="115216"/>
                        </a:xfrm>
                      </p:grpSpPr>
                      <p:sp>
                        <p:nvSpPr>
                          <p:cNvPr id="540" name="Oval 53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1" name="Oval 54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37" name="Group 536"/>
                        <p:cNvGrpSpPr/>
                        <p:nvPr/>
                      </p:nvGrpSpPr>
                      <p:grpSpPr>
                        <a:xfrm>
                          <a:off x="3333169" y="3742038"/>
                          <a:ext cx="271061" cy="115216"/>
                          <a:chOff x="769905" y="2929734"/>
                          <a:chExt cx="271061" cy="115216"/>
                        </a:xfrm>
                      </p:grpSpPr>
                      <p:sp>
                        <p:nvSpPr>
                          <p:cNvPr id="538" name="Oval 53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9" name="Oval 53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521" name="Group 520"/>
                      <p:cNvGrpSpPr/>
                      <p:nvPr/>
                    </p:nvGrpSpPr>
                    <p:grpSpPr>
                      <a:xfrm>
                        <a:off x="2311476" y="3941644"/>
                        <a:ext cx="1288254" cy="121014"/>
                        <a:chOff x="2315976" y="3736240"/>
                        <a:chExt cx="1288254" cy="121014"/>
                      </a:xfrm>
                    </p:grpSpPr>
                    <p:grpSp>
                      <p:nvGrpSpPr>
                        <p:cNvPr id="522" name="Group 521"/>
                        <p:cNvGrpSpPr/>
                        <p:nvPr/>
                      </p:nvGrpSpPr>
                      <p:grpSpPr>
                        <a:xfrm>
                          <a:off x="2315976" y="3736240"/>
                          <a:ext cx="271061" cy="115216"/>
                          <a:chOff x="769905" y="2929734"/>
                          <a:chExt cx="271061" cy="115216"/>
                        </a:xfrm>
                      </p:grpSpPr>
                      <p:sp>
                        <p:nvSpPr>
                          <p:cNvPr id="532" name="Oval 53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3" name="Oval 53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23" name="Group 522"/>
                        <p:cNvGrpSpPr/>
                        <p:nvPr/>
                      </p:nvGrpSpPr>
                      <p:grpSpPr>
                        <a:xfrm>
                          <a:off x="2651750" y="3736241"/>
                          <a:ext cx="271061" cy="115216"/>
                          <a:chOff x="769905" y="2929734"/>
                          <a:chExt cx="271061" cy="115216"/>
                        </a:xfrm>
                      </p:grpSpPr>
                      <p:sp>
                        <p:nvSpPr>
                          <p:cNvPr id="530" name="Oval 52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1" name="Oval 53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24" name="Group 523"/>
                        <p:cNvGrpSpPr/>
                        <p:nvPr/>
                      </p:nvGrpSpPr>
                      <p:grpSpPr>
                        <a:xfrm>
                          <a:off x="2997395" y="3742037"/>
                          <a:ext cx="271061" cy="115216"/>
                          <a:chOff x="769905" y="2929734"/>
                          <a:chExt cx="271061" cy="115216"/>
                        </a:xfrm>
                      </p:grpSpPr>
                      <p:sp>
                        <p:nvSpPr>
                          <p:cNvPr id="528" name="Oval 52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9" name="Oval 52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25" name="Group 524"/>
                        <p:cNvGrpSpPr/>
                        <p:nvPr/>
                      </p:nvGrpSpPr>
                      <p:grpSpPr>
                        <a:xfrm>
                          <a:off x="3333169" y="3742038"/>
                          <a:ext cx="271061" cy="115216"/>
                          <a:chOff x="769905" y="2929734"/>
                          <a:chExt cx="271061" cy="115216"/>
                        </a:xfrm>
                      </p:grpSpPr>
                      <p:sp>
                        <p:nvSpPr>
                          <p:cNvPr id="526" name="Oval 52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7" name="Oval 52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463" name="Group 462"/>
                  <p:cNvGrpSpPr/>
                  <p:nvPr/>
                </p:nvGrpSpPr>
                <p:grpSpPr>
                  <a:xfrm>
                    <a:off x="2299030" y="4572859"/>
                    <a:ext cx="1297254" cy="747626"/>
                    <a:chOff x="2311476" y="3736240"/>
                    <a:chExt cx="1297254" cy="747626"/>
                  </a:xfrm>
                </p:grpSpPr>
                <p:grpSp>
                  <p:nvGrpSpPr>
                    <p:cNvPr id="464" name="Group 463"/>
                    <p:cNvGrpSpPr/>
                    <p:nvPr/>
                  </p:nvGrpSpPr>
                  <p:grpSpPr>
                    <a:xfrm>
                      <a:off x="2311476" y="3736240"/>
                      <a:ext cx="1292754" cy="326418"/>
                      <a:chOff x="2311476" y="3736240"/>
                      <a:chExt cx="1292754" cy="326418"/>
                    </a:xfrm>
                  </p:grpSpPr>
                  <p:grpSp>
                    <p:nvGrpSpPr>
                      <p:cNvPr id="492" name="Group 491"/>
                      <p:cNvGrpSpPr/>
                      <p:nvPr/>
                    </p:nvGrpSpPr>
                    <p:grpSpPr>
                      <a:xfrm>
                        <a:off x="2315976" y="3736240"/>
                        <a:ext cx="1288254" cy="121014"/>
                        <a:chOff x="2315976" y="3736240"/>
                        <a:chExt cx="1288254" cy="121014"/>
                      </a:xfrm>
                    </p:grpSpPr>
                    <p:grpSp>
                      <p:nvGrpSpPr>
                        <p:cNvPr id="506" name="Group 505"/>
                        <p:cNvGrpSpPr/>
                        <p:nvPr/>
                      </p:nvGrpSpPr>
                      <p:grpSpPr>
                        <a:xfrm>
                          <a:off x="2315976" y="3736240"/>
                          <a:ext cx="271061" cy="115216"/>
                          <a:chOff x="769905" y="2929734"/>
                          <a:chExt cx="271061" cy="115216"/>
                        </a:xfrm>
                      </p:grpSpPr>
                      <p:sp>
                        <p:nvSpPr>
                          <p:cNvPr id="516" name="Oval 51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7" name="Oval 51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07" name="Group 506"/>
                        <p:cNvGrpSpPr/>
                        <p:nvPr/>
                      </p:nvGrpSpPr>
                      <p:grpSpPr>
                        <a:xfrm>
                          <a:off x="2651750" y="3736241"/>
                          <a:ext cx="271061" cy="115216"/>
                          <a:chOff x="769905" y="2929734"/>
                          <a:chExt cx="271061" cy="115216"/>
                        </a:xfrm>
                      </p:grpSpPr>
                      <p:sp>
                        <p:nvSpPr>
                          <p:cNvPr id="514" name="Oval 51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5" name="Oval 51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08" name="Group 507"/>
                        <p:cNvGrpSpPr/>
                        <p:nvPr/>
                      </p:nvGrpSpPr>
                      <p:grpSpPr>
                        <a:xfrm>
                          <a:off x="2997395" y="3742037"/>
                          <a:ext cx="271061" cy="115216"/>
                          <a:chOff x="769905" y="2929734"/>
                          <a:chExt cx="271061" cy="115216"/>
                        </a:xfrm>
                      </p:grpSpPr>
                      <p:sp>
                        <p:nvSpPr>
                          <p:cNvPr id="512" name="Oval 51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3" name="Oval 51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09" name="Group 508"/>
                        <p:cNvGrpSpPr/>
                        <p:nvPr/>
                      </p:nvGrpSpPr>
                      <p:grpSpPr>
                        <a:xfrm>
                          <a:off x="3333169" y="3742038"/>
                          <a:ext cx="271061" cy="115216"/>
                          <a:chOff x="769905" y="2929734"/>
                          <a:chExt cx="271061" cy="115216"/>
                        </a:xfrm>
                      </p:grpSpPr>
                      <p:sp>
                        <p:nvSpPr>
                          <p:cNvPr id="510" name="Oval 50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1" name="Oval 51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493" name="Group 492"/>
                      <p:cNvGrpSpPr/>
                      <p:nvPr/>
                    </p:nvGrpSpPr>
                    <p:grpSpPr>
                      <a:xfrm>
                        <a:off x="2311476" y="3941644"/>
                        <a:ext cx="1288254" cy="121014"/>
                        <a:chOff x="2315976" y="3736240"/>
                        <a:chExt cx="1288254" cy="121014"/>
                      </a:xfrm>
                    </p:grpSpPr>
                    <p:grpSp>
                      <p:nvGrpSpPr>
                        <p:cNvPr id="494" name="Group 493"/>
                        <p:cNvGrpSpPr/>
                        <p:nvPr/>
                      </p:nvGrpSpPr>
                      <p:grpSpPr>
                        <a:xfrm>
                          <a:off x="2315976" y="3736240"/>
                          <a:ext cx="271061" cy="115216"/>
                          <a:chOff x="769905" y="2929734"/>
                          <a:chExt cx="271061" cy="115216"/>
                        </a:xfrm>
                      </p:grpSpPr>
                      <p:sp>
                        <p:nvSpPr>
                          <p:cNvPr id="504" name="Oval 50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5" name="Oval 50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95" name="Group 494"/>
                        <p:cNvGrpSpPr/>
                        <p:nvPr/>
                      </p:nvGrpSpPr>
                      <p:grpSpPr>
                        <a:xfrm>
                          <a:off x="2651750" y="3736241"/>
                          <a:ext cx="271061" cy="115216"/>
                          <a:chOff x="769905" y="2929734"/>
                          <a:chExt cx="271061" cy="115216"/>
                        </a:xfrm>
                      </p:grpSpPr>
                      <p:sp>
                        <p:nvSpPr>
                          <p:cNvPr id="502" name="Oval 50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3" name="Oval 50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96" name="Group 495"/>
                        <p:cNvGrpSpPr/>
                        <p:nvPr/>
                      </p:nvGrpSpPr>
                      <p:grpSpPr>
                        <a:xfrm>
                          <a:off x="2997395" y="3742037"/>
                          <a:ext cx="271061" cy="115216"/>
                          <a:chOff x="769905" y="2929734"/>
                          <a:chExt cx="271061" cy="115216"/>
                        </a:xfrm>
                      </p:grpSpPr>
                      <p:sp>
                        <p:nvSpPr>
                          <p:cNvPr id="500" name="Oval 49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1" name="Oval 50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97" name="Group 496"/>
                        <p:cNvGrpSpPr/>
                        <p:nvPr/>
                      </p:nvGrpSpPr>
                      <p:grpSpPr>
                        <a:xfrm>
                          <a:off x="3333169" y="3742038"/>
                          <a:ext cx="271061" cy="115216"/>
                          <a:chOff x="769905" y="2929734"/>
                          <a:chExt cx="271061" cy="115216"/>
                        </a:xfrm>
                      </p:grpSpPr>
                      <p:sp>
                        <p:nvSpPr>
                          <p:cNvPr id="498" name="Oval 49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9" name="Oval 49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465" name="Group 464"/>
                    <p:cNvGrpSpPr/>
                    <p:nvPr/>
                  </p:nvGrpSpPr>
                  <p:grpSpPr>
                    <a:xfrm>
                      <a:off x="2315976" y="4157448"/>
                      <a:ext cx="1292754" cy="326418"/>
                      <a:chOff x="2311476" y="3736240"/>
                      <a:chExt cx="1292754" cy="326418"/>
                    </a:xfrm>
                  </p:grpSpPr>
                  <p:grpSp>
                    <p:nvGrpSpPr>
                      <p:cNvPr id="466" name="Group 465"/>
                      <p:cNvGrpSpPr/>
                      <p:nvPr/>
                    </p:nvGrpSpPr>
                    <p:grpSpPr>
                      <a:xfrm>
                        <a:off x="2315976" y="3736240"/>
                        <a:ext cx="1288254" cy="121014"/>
                        <a:chOff x="2315976" y="3736240"/>
                        <a:chExt cx="1288254" cy="121014"/>
                      </a:xfrm>
                    </p:grpSpPr>
                    <p:grpSp>
                      <p:nvGrpSpPr>
                        <p:cNvPr id="480" name="Group 479"/>
                        <p:cNvGrpSpPr/>
                        <p:nvPr/>
                      </p:nvGrpSpPr>
                      <p:grpSpPr>
                        <a:xfrm>
                          <a:off x="2315976" y="3736240"/>
                          <a:ext cx="271061" cy="115216"/>
                          <a:chOff x="769905" y="2929734"/>
                          <a:chExt cx="271061" cy="115216"/>
                        </a:xfrm>
                      </p:grpSpPr>
                      <p:sp>
                        <p:nvSpPr>
                          <p:cNvPr id="490" name="Oval 489"/>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1" name="Oval 490"/>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81" name="Group 480"/>
                        <p:cNvGrpSpPr/>
                        <p:nvPr/>
                      </p:nvGrpSpPr>
                      <p:grpSpPr>
                        <a:xfrm>
                          <a:off x="2651750" y="3736241"/>
                          <a:ext cx="271061" cy="115216"/>
                          <a:chOff x="769905" y="2929734"/>
                          <a:chExt cx="271061" cy="115216"/>
                        </a:xfrm>
                      </p:grpSpPr>
                      <p:sp>
                        <p:nvSpPr>
                          <p:cNvPr id="488" name="Oval 48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9" name="Oval 48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82" name="Group 481"/>
                        <p:cNvGrpSpPr/>
                        <p:nvPr/>
                      </p:nvGrpSpPr>
                      <p:grpSpPr>
                        <a:xfrm>
                          <a:off x="2997395" y="3742037"/>
                          <a:ext cx="271061" cy="115216"/>
                          <a:chOff x="769905" y="2929734"/>
                          <a:chExt cx="271061" cy="115216"/>
                        </a:xfrm>
                      </p:grpSpPr>
                      <p:sp>
                        <p:nvSpPr>
                          <p:cNvPr id="486" name="Oval 48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7" name="Oval 48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83" name="Group 482"/>
                        <p:cNvGrpSpPr/>
                        <p:nvPr/>
                      </p:nvGrpSpPr>
                      <p:grpSpPr>
                        <a:xfrm>
                          <a:off x="3333169" y="3742038"/>
                          <a:ext cx="271061" cy="115216"/>
                          <a:chOff x="769905" y="2929734"/>
                          <a:chExt cx="271061" cy="115216"/>
                        </a:xfrm>
                      </p:grpSpPr>
                      <p:sp>
                        <p:nvSpPr>
                          <p:cNvPr id="484" name="Oval 48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5" name="Oval 48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467" name="Group 466"/>
                      <p:cNvGrpSpPr/>
                      <p:nvPr/>
                    </p:nvGrpSpPr>
                    <p:grpSpPr>
                      <a:xfrm>
                        <a:off x="2311476" y="3941644"/>
                        <a:ext cx="1288254" cy="121014"/>
                        <a:chOff x="2315976" y="3736240"/>
                        <a:chExt cx="1288254" cy="121014"/>
                      </a:xfrm>
                    </p:grpSpPr>
                    <p:grpSp>
                      <p:nvGrpSpPr>
                        <p:cNvPr id="468" name="Group 467"/>
                        <p:cNvGrpSpPr/>
                        <p:nvPr/>
                      </p:nvGrpSpPr>
                      <p:grpSpPr>
                        <a:xfrm>
                          <a:off x="2315976" y="3736240"/>
                          <a:ext cx="271061" cy="115216"/>
                          <a:chOff x="769905" y="2929734"/>
                          <a:chExt cx="271061" cy="115216"/>
                        </a:xfrm>
                      </p:grpSpPr>
                      <p:sp>
                        <p:nvSpPr>
                          <p:cNvPr id="478" name="Oval 477"/>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79" name="Oval 478"/>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69" name="Group 468"/>
                        <p:cNvGrpSpPr/>
                        <p:nvPr/>
                      </p:nvGrpSpPr>
                      <p:grpSpPr>
                        <a:xfrm>
                          <a:off x="2651750" y="3736241"/>
                          <a:ext cx="271061" cy="115216"/>
                          <a:chOff x="769905" y="2929734"/>
                          <a:chExt cx="271061" cy="115216"/>
                        </a:xfrm>
                      </p:grpSpPr>
                      <p:sp>
                        <p:nvSpPr>
                          <p:cNvPr id="476" name="Oval 475"/>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77" name="Oval 476"/>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70" name="Group 469"/>
                        <p:cNvGrpSpPr/>
                        <p:nvPr/>
                      </p:nvGrpSpPr>
                      <p:grpSpPr>
                        <a:xfrm>
                          <a:off x="2997395" y="3742037"/>
                          <a:ext cx="271061" cy="115216"/>
                          <a:chOff x="769905" y="2929734"/>
                          <a:chExt cx="271061" cy="115216"/>
                        </a:xfrm>
                      </p:grpSpPr>
                      <p:sp>
                        <p:nvSpPr>
                          <p:cNvPr id="474" name="Oval 473"/>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75" name="Oval 474"/>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71" name="Group 470"/>
                        <p:cNvGrpSpPr/>
                        <p:nvPr/>
                      </p:nvGrpSpPr>
                      <p:grpSpPr>
                        <a:xfrm>
                          <a:off x="3333169" y="3742038"/>
                          <a:ext cx="271061" cy="115216"/>
                          <a:chOff x="769905" y="2929734"/>
                          <a:chExt cx="271061" cy="115216"/>
                        </a:xfrm>
                      </p:grpSpPr>
                      <p:sp>
                        <p:nvSpPr>
                          <p:cNvPr id="472" name="Oval 471"/>
                          <p:cNvSpPr/>
                          <p:nvPr/>
                        </p:nvSpPr>
                        <p:spPr bwMode="auto">
                          <a:xfrm>
                            <a:off x="769905" y="2929735"/>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73" name="Oval 472"/>
                          <p:cNvSpPr/>
                          <p:nvPr/>
                        </p:nvSpPr>
                        <p:spPr bwMode="auto">
                          <a:xfrm>
                            <a:off x="925751" y="2929734"/>
                            <a:ext cx="115215" cy="1152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grpSp>
      </p:grpSp>
      <p:pic>
        <p:nvPicPr>
          <p:cNvPr id="18" name="Audio 17">
            <a:hlinkClick r:id="" action="ppaction://media"/>
            <a:extLst>
              <a:ext uri="{FF2B5EF4-FFF2-40B4-BE49-F238E27FC236}">
                <a16:creationId xmlns:a16="http://schemas.microsoft.com/office/drawing/2014/main" id="{2BAFFBCF-B2D4-4D39-91F7-85AF0420F7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7934203"/>
      </p:ext>
    </p:extLst>
  </p:cSld>
  <p:clrMapOvr>
    <a:masterClrMapping/>
  </p:clrMapOvr>
  <mc:AlternateContent xmlns:mc="http://schemas.openxmlformats.org/markup-compatibility/2006" xmlns:p14="http://schemas.microsoft.com/office/powerpoint/2010/main">
    <mc:Choice Requires="p14">
      <p:transition spd="slow" p14:dur="2000" advTm="79748"/>
    </mc:Choice>
    <mc:Fallback xmlns="">
      <p:transition spd="slow" advTm="79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4180" x="195263" y="1317625"/>
          <p14:tracePt t="4193" x="280988" y="1317625"/>
          <p14:tracePt t="4204" x="322263" y="1317625"/>
          <p14:tracePt t="4215" x="365125" y="1317625"/>
          <p14:tracePt t="4228" x="407988" y="1317625"/>
          <p14:tracePt t="4240" x="433388" y="1317625"/>
          <p14:tracePt t="4251" x="450850" y="1317625"/>
          <p14:tracePt t="4288" x="458788" y="1317625"/>
          <p14:tracePt t="4347" x="466725" y="1317625"/>
          <p14:tracePt t="4359" x="484188" y="1317625"/>
          <p14:tracePt t="4371" x="527050" y="1308100"/>
          <p14:tracePt t="4383" x="560388" y="1308100"/>
          <p14:tracePt t="4395" x="585788" y="1308100"/>
          <p14:tracePt t="4407" x="628650" y="1300163"/>
          <p14:tracePt t="4419" x="722313" y="1300163"/>
          <p14:tracePt t="4433" x="823913" y="1300163"/>
          <p14:tracePt t="4443" x="909638" y="1300163"/>
          <p14:tracePt t="4454" x="993775" y="1300163"/>
          <p14:tracePt t="4466" x="1095375" y="1300163"/>
          <p14:tracePt t="4479" x="1206500" y="1300163"/>
          <p14:tracePt t="4491" x="1308100" y="1300163"/>
          <p14:tracePt t="4502" x="1419225" y="1300163"/>
          <p14:tracePt t="4516" x="1538288" y="1300163"/>
          <p14:tracePt t="4526" x="1647825" y="1308100"/>
          <p14:tracePt t="4539" x="1758950" y="1325563"/>
          <p14:tracePt t="4550" x="1817688" y="1333500"/>
          <p14:tracePt t="4562" x="1868488" y="1333500"/>
          <p14:tracePt t="4574" x="1911350" y="1333500"/>
          <p14:tracePt t="4586" x="1936750" y="1333500"/>
          <p14:tracePt t="4599" x="1997075" y="1333500"/>
          <p14:tracePt t="4610" x="2055813" y="1333500"/>
          <p14:tracePt t="4622" x="2141538" y="1350963"/>
          <p14:tracePt t="4634" x="2251075" y="1376363"/>
          <p14:tracePt t="4649" x="2362200" y="1411288"/>
          <p14:tracePt t="4658" x="2446338" y="1452563"/>
          <p14:tracePt t="4669" x="2506663" y="1477963"/>
          <p14:tracePt t="4683" x="2557463" y="1487488"/>
          <p14:tracePt t="4694" x="2651125" y="1487488"/>
          <p14:tracePt t="4705" x="2778125" y="1487488"/>
          <p14:tracePt t="4717" x="2879725" y="1495425"/>
          <p14:tracePt t="4733" x="2965450" y="1495425"/>
          <p14:tracePt t="4742" x="3024188" y="1495425"/>
          <p14:tracePt t="4753" x="3059113" y="1495425"/>
          <p14:tracePt t="4771" x="3067050" y="1495425"/>
          <p14:tracePt t="4778" x="3084513" y="1487488"/>
          <p14:tracePt t="4790" x="3117850" y="1477963"/>
          <p14:tracePt t="4801" x="3160713" y="1477963"/>
          <p14:tracePt t="4816" x="3203575" y="1477963"/>
          <p14:tracePt t="4826" x="3244850" y="1477963"/>
          <p14:tracePt t="4837" x="3322638" y="1477963"/>
          <p14:tracePt t="4850" x="3363913" y="1477963"/>
          <p14:tracePt t="4861" x="3467100" y="1487488"/>
          <p14:tracePt t="4873" x="3551238" y="1504950"/>
          <p14:tracePt t="4884" x="3611563" y="1520825"/>
          <p14:tracePt t="4899" x="3636963" y="1530350"/>
          <p14:tracePt t="4918" x="3652838" y="1538288"/>
          <p14:tracePt t="4921" x="3662363" y="1538288"/>
          <p14:tracePt t="5292" x="3619500" y="1538288"/>
          <p14:tracePt t="5304" x="3500438" y="1530350"/>
          <p14:tracePt t="5316" x="3305175" y="1530350"/>
          <p14:tracePt t="5329" x="2846388" y="1504950"/>
          <p14:tracePt t="5340" x="2641600" y="1504950"/>
          <p14:tracePt t="5352" x="2489200" y="1504950"/>
          <p14:tracePt t="5366" x="2336800" y="1546225"/>
          <p14:tracePt t="5376" x="2225675" y="1581150"/>
          <p14:tracePt t="5388" x="2090738" y="1614488"/>
          <p14:tracePt t="5400" x="1971675" y="1674813"/>
          <p14:tracePt t="5412" x="1911350" y="1700213"/>
          <p14:tracePt t="5424" x="1868488" y="1708150"/>
          <p14:tracePt t="5435" x="1809750" y="1708150"/>
          <p14:tracePt t="5449" x="1749425" y="1708150"/>
          <p14:tracePt t="5466" x="1690688" y="1708150"/>
          <p14:tracePt t="5473" x="1639888" y="1708150"/>
          <p14:tracePt t="5484" x="1579563" y="1708150"/>
          <p14:tracePt t="5496" x="1538288" y="1708150"/>
          <p14:tracePt t="5507" x="1495425" y="1708150"/>
          <p14:tracePt t="5520" x="1462088" y="1708150"/>
          <p14:tracePt t="5532" x="1419225" y="1716088"/>
          <p14:tracePt t="5544" x="1358900" y="1716088"/>
          <p14:tracePt t="5556" x="1317625" y="1716088"/>
          <p14:tracePt t="5567" x="1257300" y="1716088"/>
          <p14:tracePt t="5583" x="1173163" y="1716088"/>
          <p14:tracePt t="5592" x="1062038" y="1708150"/>
          <p14:tracePt t="5603" x="925513" y="1700213"/>
          <p14:tracePt t="5616" x="831850" y="1700213"/>
          <p14:tracePt t="5627" x="806450" y="1690688"/>
          <p14:tracePt t="5639" x="781050" y="1690688"/>
          <p14:tracePt t="5651" x="773113" y="1690688"/>
          <p14:tracePt t="5675" x="765175" y="1690688"/>
          <p14:tracePt t="5747" x="765175" y="1682750"/>
          <p14:tracePt t="5771" x="773113" y="1682750"/>
          <p14:tracePt t="10294" x="1766888" y="1674813"/>
          <p14:tracePt t="10306" x="3713163" y="1766888"/>
          <p14:tracePt t="10317" x="5591175" y="2149475"/>
          <p14:tracePt t="10330" x="7221538" y="2532063"/>
          <p14:tracePt t="10341" x="8869363" y="2914650"/>
          <p14:tracePt t="10354" x="10348913" y="3160713"/>
          <p14:tracePt t="10365" x="11571288" y="3408363"/>
          <p14:tracePt t="10677" x="11614150" y="3084513"/>
          <p14:tracePt t="10689" x="10858500" y="3144838"/>
          <p14:tracePt t="10701" x="10220325" y="3186113"/>
          <p14:tracePt t="10713" x="9498013" y="3238500"/>
          <p14:tracePt t="10725" x="8759825" y="3390900"/>
          <p14:tracePt t="10736" x="8529638" y="3449638"/>
          <p14:tracePt t="10748" x="8318500" y="3543300"/>
          <p14:tracePt t="10761" x="8113713" y="3671888"/>
          <p14:tracePt t="10773" x="7961313" y="3790950"/>
          <p14:tracePt t="10784" x="7842250" y="3875088"/>
          <p14:tracePt t="10799" x="7731125" y="3986213"/>
          <p14:tracePt t="10809" x="7621588" y="4113213"/>
          <p14:tracePt t="10821" x="7518400" y="4232275"/>
          <p14:tracePt t="10833" x="7451725" y="4351338"/>
          <p14:tracePt t="10850" x="7416800" y="4452938"/>
          <p14:tracePt t="10857" x="7400925" y="4572000"/>
          <p14:tracePt t="10868" x="7400925" y="4699000"/>
          <p14:tracePt t="10882" x="7442200" y="4860925"/>
          <p14:tracePt t="10900" x="7535863" y="5005388"/>
          <p14:tracePt t="10903" x="7612063" y="5124450"/>
          <p14:tracePt t="10916" x="7680325" y="5260975"/>
          <p14:tracePt t="10928" x="7773988" y="5405438"/>
          <p14:tracePt t="10940" x="7859713" y="5524500"/>
          <p14:tracePt t="10951" x="7961313" y="5616575"/>
          <p14:tracePt t="10965" x="8121650" y="5694363"/>
          <p14:tracePt t="10975" x="8283575" y="5778500"/>
          <p14:tracePt t="10988" x="8410575" y="5829300"/>
          <p14:tracePt t="10999" x="8529638" y="5846763"/>
          <p14:tracePt t="11011" x="8691563" y="5897563"/>
          <p14:tracePt t="11023" x="8904288" y="5915025"/>
          <p14:tracePt t="11035" x="9142413" y="5932488"/>
          <p14:tracePt t="11049" x="9328150" y="5940425"/>
          <p14:tracePt t="11060" x="9532938" y="5940425"/>
          <p14:tracePt t="11072" x="9685338" y="5940425"/>
          <p14:tracePt t="11083" x="9786938" y="5880100"/>
          <p14:tracePt t="11095" x="9880600" y="5821363"/>
          <p14:tracePt t="11107" x="9983788" y="5778500"/>
          <p14:tracePt t="11120" x="10101263" y="5719763"/>
          <p14:tracePt t="11133" x="10204450" y="5659438"/>
          <p14:tracePt t="11143" x="10288588" y="5565775"/>
          <p14:tracePt t="11156" x="10364788" y="5489575"/>
          <p14:tracePt t="11167" x="10425113" y="5395913"/>
          <p14:tracePt t="11183" x="10483850" y="5302250"/>
          <p14:tracePt t="11191" x="10544175" y="5200650"/>
          <p14:tracePt t="11204" x="10602913" y="5081588"/>
          <p14:tracePt t="11216" x="10671175" y="4894263"/>
          <p14:tracePt t="11227" x="10721975" y="4691063"/>
          <p14:tracePt t="11239" x="10764838" y="4521200"/>
          <p14:tracePt t="11250" x="10815638" y="4368800"/>
          <p14:tracePt t="11265" x="10858500" y="4171950"/>
          <p14:tracePt t="11274" x="10883900" y="4011613"/>
          <p14:tracePt t="11286" x="10883900" y="3925888"/>
          <p14:tracePt t="11299" x="10883900" y="3867150"/>
          <p14:tracePt t="11310" x="10833100" y="3773488"/>
          <p14:tracePt t="11323" x="10756900" y="3697288"/>
          <p14:tracePt t="11334" x="10663238" y="3611563"/>
          <p14:tracePt t="11349" x="10552113" y="3484563"/>
          <p14:tracePt t="11359" x="10458450" y="3382963"/>
          <p14:tracePt t="11370" x="10364788" y="3297238"/>
          <p14:tracePt t="11383" x="10255250" y="3203575"/>
          <p14:tracePt t="11394" x="10179050" y="3135313"/>
          <p14:tracePt t="11406" x="10153650" y="3109913"/>
          <p14:tracePt t="11418" x="10144125" y="3094038"/>
          <p14:tracePt t="11433" x="10144125" y="3084513"/>
          <p14:tracePt t="11442" x="10144125" y="3076575"/>
          <p14:tracePt t="11455" x="10144125" y="3067050"/>
          <p14:tracePt t="11514" x="10153650" y="3067050"/>
          <p14:tracePt t="11526" x="10161588" y="3067050"/>
          <p14:tracePt t="11538" x="10169525" y="3067050"/>
          <p14:tracePt t="11550" x="10186988" y="3067050"/>
          <p14:tracePt t="11562" x="10212388" y="3076575"/>
          <p14:tracePt t="11574" x="10255250" y="3094038"/>
          <p14:tracePt t="11586" x="10288588" y="3109913"/>
          <p14:tracePt t="11599" x="10339388" y="3127375"/>
          <p14:tracePt t="11610" x="10356850" y="3135313"/>
          <p14:tracePt t="11622" x="10364788" y="3144838"/>
          <p14:tracePt t="11633" x="10374313" y="3144838"/>
          <p14:tracePt t="11670" x="10390188" y="3144838"/>
          <p14:tracePt t="11681" x="10415588" y="3144838"/>
          <p14:tracePt t="11693" x="10467975" y="3119438"/>
          <p14:tracePt t="11705" x="10501313" y="3101975"/>
          <p14:tracePt t="11717" x="10526713" y="3101975"/>
          <p14:tracePt t="11732" x="10569575" y="3076575"/>
          <p14:tracePt t="11742" x="10585450" y="3059113"/>
          <p14:tracePt t="11753" x="10594975" y="3051175"/>
          <p14:tracePt t="11764" x="10594975" y="3041650"/>
          <p14:tracePt t="11777" x="10594975" y="3033713"/>
          <p14:tracePt t="11849" x="10585450" y="3033713"/>
          <p14:tracePt t="11861" x="10569575" y="3025775"/>
          <p14:tracePt t="11873" x="10534650" y="3008313"/>
          <p14:tracePt t="11884" x="10501313" y="2990850"/>
          <p14:tracePt t="11897" x="10442575" y="2965450"/>
          <p14:tracePt t="11909" x="10348913" y="2940050"/>
          <p14:tracePt t="11922" x="10229850" y="2889250"/>
          <p14:tracePt t="11933" x="9771063" y="2805113"/>
          <p14:tracePt t="11945" x="9039225" y="2693988"/>
          <p14:tracePt t="11957" x="8113713" y="2600325"/>
          <p14:tracePt t="11969" x="7077075" y="2557463"/>
          <p14:tracePt t="11982" x="5845175" y="2557463"/>
          <p14:tracePt t="11993" x="4699000" y="2617788"/>
          <p14:tracePt t="12005" x="3449638" y="2787650"/>
          <p14:tracePt t="12017" x="2225675" y="2982913"/>
          <p14:tracePt t="12032" x="1300163" y="3101975"/>
          <p14:tracePt t="12041" x="620713" y="3228975"/>
          <p14:tracePt t="12052" x="76200" y="3373438"/>
          <p14:tracePt t="12447" x="560388" y="3119438"/>
          <p14:tracePt t="12459" x="739775" y="2982913"/>
          <p14:tracePt t="12471" x="849313" y="2897188"/>
          <p14:tracePt t="12483" x="925513" y="2830513"/>
          <p14:tracePt t="12495" x="950913" y="2830513"/>
          <p14:tracePt t="12507" x="950913" y="2820988"/>
          <p14:tracePt t="12531" x="950913" y="2813050"/>
          <p14:tracePt t="12543" x="950913" y="2805113"/>
          <p14:tracePt t="12555" x="950913" y="2795588"/>
          <p14:tracePt t="12567" x="950913" y="2762250"/>
          <p14:tracePt t="12583" x="942975" y="2727325"/>
          <p14:tracePt t="12591" x="935038" y="2693988"/>
          <p14:tracePt t="12603" x="935038" y="2676525"/>
          <p14:tracePt t="12616" x="935038" y="2651125"/>
          <p14:tracePt t="12627" x="935038" y="2617788"/>
          <p14:tracePt t="12641" x="935038" y="2592388"/>
          <p14:tracePt t="12651" x="935038" y="2557463"/>
          <p14:tracePt t="12666" x="950913" y="2524125"/>
          <p14:tracePt t="12675" x="976313" y="2481263"/>
          <p14:tracePt t="12687" x="1003300" y="2438400"/>
          <p14:tracePt t="12698" x="1011238" y="2413000"/>
          <p14:tracePt t="12711" x="1011238" y="2397125"/>
          <p14:tracePt t="12723" x="1019175" y="2397125"/>
          <p14:tracePt t="12734" x="1019175" y="2387600"/>
          <p14:tracePt t="12748" x="1028700" y="2379663"/>
          <p14:tracePt t="12759" x="1044575" y="2354263"/>
          <p14:tracePt t="12771" x="1062038" y="2311400"/>
          <p14:tracePt t="12782" x="1069975" y="2268538"/>
          <p14:tracePt t="12799" x="1087438" y="2235200"/>
          <p14:tracePt t="12807" x="1087438" y="2200275"/>
          <p14:tracePt t="12819" x="1087438" y="2192338"/>
          <p14:tracePt t="12832" x="1087438" y="2174875"/>
          <p14:tracePt t="12854" x="1079500" y="2174875"/>
          <p14:tracePt t="12878" x="1069975" y="2174875"/>
          <p14:tracePt t="12902" x="1062038" y="2174875"/>
          <p14:tracePt t="12914" x="1054100" y="2174875"/>
          <p14:tracePt t="12926" x="1036638" y="2174875"/>
          <p14:tracePt t="19268" x="1130300" y="2200275"/>
          <p14:tracePt t="19280" x="1257300" y="2260600"/>
          <p14:tracePt t="19292" x="1427163" y="2311400"/>
          <p14:tracePt t="19305" x="1622425" y="2354263"/>
          <p14:tracePt t="19315" x="1843088" y="2387600"/>
          <p14:tracePt t="19328" x="2073275" y="2387600"/>
          <p14:tracePt t="19340" x="2251075" y="2387600"/>
          <p14:tracePt t="19352" x="2362200" y="2371725"/>
          <p14:tracePt t="19365" x="2420938" y="2371725"/>
          <p14:tracePt t="19376" x="2463800" y="2371725"/>
          <p14:tracePt t="19388" x="2497138" y="2371725"/>
          <p14:tracePt t="19399" x="2532063" y="2371725"/>
          <p14:tracePt t="19415" x="2540000" y="2371725"/>
          <p14:tracePt t="19424" x="2549525" y="2371725"/>
          <p14:tracePt t="19447" x="2557463" y="2371725"/>
          <p14:tracePt t="19460" x="2574925" y="2379663"/>
          <p14:tracePt t="19472" x="2608263" y="2397125"/>
          <p14:tracePt t="19483" x="2633663" y="2422525"/>
          <p14:tracePt t="19498" x="2651125" y="2438400"/>
          <p14:tracePt t="19508" x="2668588" y="2447925"/>
          <p14:tracePt t="19520" x="2676525" y="2447925"/>
          <p14:tracePt t="19555" x="2684463" y="2447925"/>
          <p14:tracePt t="19579" x="2701925" y="2447925"/>
          <p14:tracePt t="19591" x="2752725" y="2463800"/>
          <p14:tracePt t="19603" x="2770188" y="2481263"/>
          <p14:tracePt t="19615" x="2795588" y="2498725"/>
          <p14:tracePt t="19630" x="2811463" y="2516188"/>
          <p14:tracePt t="19639" x="2820988" y="2516188"/>
          <p14:tracePt t="19699" x="2828925" y="2524125"/>
          <p14:tracePt t="19711" x="2846388" y="2532063"/>
          <p14:tracePt t="19724" x="2846388" y="2541588"/>
          <p14:tracePt t="19734" x="2854325" y="2557463"/>
          <p14:tracePt t="19746" x="2863850" y="2557463"/>
          <p14:tracePt t="19794" x="2871788" y="2566988"/>
          <p14:tracePt t="19830" x="2871788" y="2574925"/>
          <p14:tracePt t="19903" x="2871788" y="2582863"/>
          <p14:tracePt t="29774" x="2803525" y="2582863"/>
          <p14:tracePt t="29786" x="2684463" y="2582863"/>
          <p14:tracePt t="29798" x="2489200" y="2557463"/>
          <p14:tracePt t="29810" x="2005013" y="2455863"/>
          <p14:tracePt t="29823" x="1749425" y="2413000"/>
          <p14:tracePt t="29835" x="1249363" y="2328863"/>
          <p14:tracePt t="29848" x="739775" y="2243138"/>
          <p14:tracePt t="29858" x="527050" y="2217738"/>
          <p14:tracePt t="29870" x="382588" y="2209800"/>
          <p14:tracePt t="29881" x="255588" y="2192338"/>
          <p14:tracePt t="29897" x="144463" y="2184400"/>
          <p14:tracePt t="29915" x="58738" y="2184400"/>
          <p14:tracePt t="29917" x="0" y="2184400"/>
          <p14:tracePt t="30277" x="177800" y="2617788"/>
          <p14:tracePt t="30289" x="271463" y="2660650"/>
          <p14:tracePt t="30302" x="314325" y="2668588"/>
          <p14:tracePt t="30312" x="347663" y="2686050"/>
          <p14:tracePt t="30326" x="373063" y="2686050"/>
          <p14:tracePt t="30338" x="400050" y="2686050"/>
          <p14:tracePt t="30348" x="425450" y="2686050"/>
          <p14:tracePt t="30364" x="458788" y="2686050"/>
          <p14:tracePt t="30375" x="484188" y="2686050"/>
          <p14:tracePt t="30384" x="501650" y="2686050"/>
          <p14:tracePt t="30398" x="517525" y="2686050"/>
          <p14:tracePt t="30409" x="527050" y="2676525"/>
          <p14:tracePt t="30432" x="534988" y="2676525"/>
          <p14:tracePt t="30492" x="534988" y="2668588"/>
          <p14:tracePt t="30589" x="534988" y="2660650"/>
          <p14:tracePt t="36799" x="577850" y="2744788"/>
          <p14:tracePt t="36811" x="704850" y="2906713"/>
          <p14:tracePt t="36822" x="790575" y="3016250"/>
          <p14:tracePt t="36835" x="849313" y="3076575"/>
          <p14:tracePt t="36847" x="892175" y="3119438"/>
          <p14:tracePt t="36858" x="925513" y="3144838"/>
          <p14:tracePt t="36871" x="950913" y="3170238"/>
          <p14:tracePt t="36882" x="976313" y="3203575"/>
          <p14:tracePt t="36897" x="1003300" y="3254375"/>
          <p14:tracePt t="36906" x="1011238" y="3289300"/>
          <p14:tracePt t="36918" x="1011238" y="3305175"/>
          <p14:tracePt t="37002" x="1003300" y="3305175"/>
          <p14:tracePt t="37038" x="993775" y="3305175"/>
          <p14:tracePt t="37087" x="985838" y="3305175"/>
          <p14:tracePt t="37097" x="976313" y="3305175"/>
          <p14:tracePt t="37121" x="935038" y="3305175"/>
          <p14:tracePt t="37133" x="892175" y="3305175"/>
          <p14:tracePt t="37145" x="849313" y="3271838"/>
          <p14:tracePt t="37158" x="831850" y="3254375"/>
          <p14:tracePt t="37171" x="815975" y="3254375"/>
          <p14:tracePt t="37182" x="806450" y="3238500"/>
          <p14:tracePt t="37196" x="806450" y="3228975"/>
          <p14:tracePt t="37217" x="798513" y="3221038"/>
          <p14:tracePt t="37265" x="798513" y="3211513"/>
          <p14:tracePt t="37277" x="790575" y="3211513"/>
          <p14:tracePt t="46946" x="841375" y="3254375"/>
          <p14:tracePt t="46958" x="892175" y="3289300"/>
          <p14:tracePt t="46971" x="925513" y="3314700"/>
          <p14:tracePt t="46981" x="950913" y="3330575"/>
          <p14:tracePt t="46994" x="968375" y="3340100"/>
          <p14:tracePt t="47005" x="976313" y="3340100"/>
          <p14:tracePt t="47017" x="993775" y="3340100"/>
          <p14:tracePt t="47029" x="993775" y="3348038"/>
          <p14:tracePt t="47042" x="1003300" y="3348038"/>
          <p14:tracePt t="47077" x="1003300" y="3355975"/>
          <p14:tracePt t="47149" x="1011238" y="3355975"/>
          <p14:tracePt t="47160" x="1019175" y="3355975"/>
          <p14:tracePt t="47197" x="1028700" y="3355975"/>
          <p14:tracePt t="63723" x="1384300" y="3502025"/>
          <p14:tracePt t="63734" x="1614488" y="3578225"/>
          <p14:tracePt t="63746" x="1885950" y="3679825"/>
          <p14:tracePt t="63759" x="2430463" y="3806825"/>
          <p14:tracePt t="63774" x="2965450" y="3908425"/>
          <p14:tracePt t="63782" x="3551238" y="3994150"/>
          <p14:tracePt t="63795" x="4078288" y="4037013"/>
          <p14:tracePt t="63806" x="4605338" y="4070350"/>
          <p14:tracePt t="63819" x="4826000" y="4105275"/>
          <p14:tracePt t="63829" x="5003800" y="4113213"/>
          <p14:tracePt t="63845" x="5132388" y="4113213"/>
          <p14:tracePt t="63854" x="5191125" y="4113213"/>
          <p14:tracePt t="63866" x="5224463" y="4113213"/>
          <p14:tracePt t="63878" x="5249863" y="4113213"/>
          <p14:tracePt t="63889" x="5310188" y="4105275"/>
          <p14:tracePt t="63901" x="5429250" y="4079875"/>
          <p14:tracePt t="63914" x="5530850" y="4079875"/>
          <p14:tracePt t="63928" x="5641975" y="4079875"/>
          <p14:tracePt t="63938" x="5743575" y="4079875"/>
          <p14:tracePt t="63950" x="5794375" y="4079875"/>
          <p14:tracePt t="63961" x="5870575" y="4079875"/>
          <p14:tracePt t="63973" x="5972175" y="4070350"/>
          <p14:tracePt t="63985" x="6065838" y="4070350"/>
          <p14:tracePt t="63997" x="6184900" y="4062413"/>
          <p14:tracePt t="64011" x="6278563" y="4044950"/>
          <p14:tracePt t="64021" x="6372225" y="4044950"/>
          <p14:tracePt t="64033" x="6423025" y="4044950"/>
          <p14:tracePt t="64045" x="6456363" y="4044950"/>
          <p14:tracePt t="64061" x="6473825" y="4044950"/>
          <p14:tracePt t="64189" x="6473825" y="4037013"/>
          <p14:tracePt t="64261" x="6465888" y="4037013"/>
          <p14:tracePt t="64285" x="6456363" y="4037013"/>
          <p14:tracePt t="74982" x="6227763" y="4265613"/>
          <p14:tracePt t="74994" x="5786438" y="4640263"/>
          <p14:tracePt t="75006" x="5386388" y="5038725"/>
          <p14:tracePt t="75018" x="5233988" y="5218113"/>
          <p14:tracePt t="75031" x="4843463" y="5591175"/>
          <p14:tracePt t="75042" x="4384675" y="5948363"/>
          <p14:tracePt t="75056" x="3925888" y="6424613"/>
          <p14:tracePt t="75377" x="2116138" y="6696075"/>
          <p14:tracePt t="75390" x="2192338" y="6602413"/>
          <p14:tracePt t="75402" x="2268538" y="6526213"/>
          <p14:tracePt t="75413" x="2319338" y="6483350"/>
          <p14:tracePt t="75425" x="2344738" y="6432550"/>
          <p14:tracePt t="75437" x="2387600" y="6373813"/>
          <p14:tracePt t="75453" x="2413000" y="6323013"/>
          <p14:tracePt t="75461" x="2455863" y="6221413"/>
          <p14:tracePt t="75473" x="2489200" y="6127750"/>
          <p14:tracePt t="75485" x="2532063" y="6076950"/>
          <p14:tracePt t="75497" x="2557463" y="6042025"/>
          <p14:tracePt t="75511" x="2600325" y="5991225"/>
          <p14:tracePt t="75522" x="2625725" y="5940425"/>
          <p14:tracePt t="75533" x="2668588" y="5905500"/>
          <p14:tracePt t="75546" x="2693988" y="5854700"/>
          <p14:tracePt t="75564" x="2719388" y="5821363"/>
          <p14:tracePt t="75569" x="2744788" y="5778500"/>
          <p14:tracePt t="75581" x="2760663" y="5753100"/>
          <p14:tracePt t="75595" x="2786063" y="5735638"/>
          <p14:tracePt t="75606" x="2795588" y="5710238"/>
          <p14:tracePt t="75616" x="2811463" y="5694363"/>
          <p14:tracePt t="75630" x="2828925" y="5684838"/>
          <p14:tracePt t="75646" x="2838450" y="5676900"/>
          <p14:tracePt t="75652" x="2846388" y="5676900"/>
          <p14:tracePt t="75665" x="2854325" y="5668963"/>
          <p14:tracePt t="75680" x="2854325" y="5659438"/>
          <p14:tracePt t="75689" x="2863850" y="5659438"/>
          <p14:tracePt t="75701" x="2863850" y="5651500"/>
          <p14:tracePt t="75712" x="2871788" y="5641975"/>
          <p14:tracePt t="75729" x="2889250" y="5634038"/>
          <p14:tracePt t="75737" x="2905125" y="5608638"/>
          <p14:tracePt t="75748" x="2922588" y="5600700"/>
          <p14:tracePt t="75761" x="2947988" y="5575300"/>
          <p14:tracePt t="75772" x="2982913" y="5557838"/>
          <p14:tracePt t="75785" x="3049588" y="5540375"/>
          <p14:tracePt t="75796" x="3092450" y="5532438"/>
          <p14:tracePt t="75810" x="3117850" y="5514975"/>
          <p14:tracePt t="75820" x="3143250" y="5497513"/>
          <p14:tracePt t="77950" x="3074988" y="5456238"/>
          <p14:tracePt t="77962" x="2914650" y="5345113"/>
          <p14:tracePt t="77975" x="2752725" y="5200650"/>
          <p14:tracePt t="77986" x="2549525" y="4979988"/>
          <p14:tracePt t="77998" x="2208213" y="4597400"/>
          <p14:tracePt t="78010" x="2073275" y="4460875"/>
          <p14:tracePt t="78022" x="1946275" y="4257675"/>
          <p14:tracePt t="78034" x="1843088" y="4062413"/>
          <p14:tracePt t="78046" x="1792288" y="3917950"/>
          <p14:tracePt t="78060" x="1716088" y="3705225"/>
          <p14:tracePt t="78070" x="1639888" y="3502025"/>
          <p14:tracePt t="78081" x="1571625" y="3211513"/>
          <p14:tracePt t="78095" x="1538288" y="2660650"/>
          <p14:tracePt t="78106" x="1538288" y="2166938"/>
          <p14:tracePt t="78117" x="1614488" y="1581150"/>
          <p14:tracePt t="78129" x="1657350" y="1427163"/>
          <p14:tracePt t="78144" x="1690688" y="1325563"/>
          <p14:tracePt t="78153" x="1708150" y="1266825"/>
          <p14:tracePt t="78166" x="1716088" y="1241425"/>
          <p14:tracePt t="78177" x="1733550" y="1206500"/>
          <p14:tracePt t="78189" x="1733550" y="1198563"/>
          <p14:tracePt t="78201" x="1733550" y="1173163"/>
          <p14:tracePt t="78213" x="1749425" y="1138238"/>
          <p14:tracePt t="78227" x="1758950" y="1112838"/>
          <p14:tracePt t="78237" x="1766888" y="1069975"/>
          <p14:tracePt t="78249" x="1776413" y="1036638"/>
          <p14:tracePt t="78260" x="1776413" y="1019175"/>
          <p14:tracePt t="78273" x="1749425" y="977900"/>
          <p14:tracePt t="78285" x="1682750" y="900113"/>
          <p14:tracePt t="78297" x="1606550" y="808038"/>
          <p14:tracePt t="78310" x="1512888" y="714375"/>
          <p14:tracePt t="78321" x="1419225" y="620713"/>
          <p14:tracePt t="78334" x="1325563" y="552450"/>
          <p14:tracePt t="78346" x="1214438" y="484188"/>
          <p14:tracePt t="78361" x="1079500" y="450850"/>
          <p14:tracePt t="78369" x="874713" y="407988"/>
          <p14:tracePt t="78381" x="611188" y="339725"/>
          <p14:tracePt t="78394" x="390525" y="296863"/>
          <p14:tracePt t="78405" x="230188" y="230188"/>
          <p14:tracePt t="78417" x="144463" y="169863"/>
          <p14:tracePt t="78429" x="93663" y="136525"/>
          <p14:tracePt t="78443" x="68263" y="111125"/>
          <p14:tracePt t="78453" x="42863" y="85725"/>
          <p14:tracePt t="78465" x="33338" y="58738"/>
          <p14:tracePt t="78477" x="33338" y="50800"/>
          <p14:tracePt t="78488" x="33338" y="428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Compression/Decompression pipeline</a:t>
            </a:r>
          </a:p>
        </p:txBody>
      </p:sp>
      <p:sp>
        <p:nvSpPr>
          <p:cNvPr id="3" name="Content Placeholder 2"/>
          <p:cNvSpPr>
            <a:spLocks noGrp="1"/>
          </p:cNvSpPr>
          <p:nvPr>
            <p:ph idx="1"/>
          </p:nvPr>
        </p:nvSpPr>
        <p:spPr>
          <a:xfrm>
            <a:off x="868408" y="1173858"/>
            <a:ext cx="9830500" cy="629250"/>
          </a:xfrm>
        </p:spPr>
        <p:txBody>
          <a:bodyPr/>
          <a:lstStyle/>
          <a:p>
            <a:pPr marL="228600" lvl="1">
              <a:spcBef>
                <a:spcPts val="1000"/>
              </a:spcBef>
            </a:pPr>
            <a:r>
              <a:rPr lang="en-US" dirty="0">
                <a:sym typeface="Wingdings"/>
              </a:rPr>
              <a:t>HEVC /VVC standard for block-based intra-prediction</a:t>
            </a:r>
            <a:endParaRPr lang="en-US" dirty="0"/>
          </a:p>
        </p:txBody>
      </p:sp>
      <p:sp>
        <p:nvSpPr>
          <p:cNvPr id="422" name="Slide Number Placeholder 5">
            <a:extLst>
              <a:ext uri="{FF2B5EF4-FFF2-40B4-BE49-F238E27FC236}">
                <a16:creationId xmlns:a16="http://schemas.microsoft.com/office/drawing/2014/main" id="{392AEF3A-06A4-4756-8796-00B3783DB626}"/>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5</a:t>
            </a:fld>
            <a:endParaRPr lang="en-US" sz="1000" dirty="0"/>
          </a:p>
        </p:txBody>
      </p:sp>
      <p:pic>
        <p:nvPicPr>
          <p:cNvPr id="43" name="Picture 42" descr="Diagram, text&#10;&#10;Description automatically generated">
            <a:extLst>
              <a:ext uri="{FF2B5EF4-FFF2-40B4-BE49-F238E27FC236}">
                <a16:creationId xmlns:a16="http://schemas.microsoft.com/office/drawing/2014/main" id="{ED3861D1-98A7-474A-832C-2A7F6AA1D826}"/>
              </a:ext>
            </a:extLst>
          </p:cNvPr>
          <p:cNvPicPr>
            <a:picLocks noChangeAspect="1"/>
          </p:cNvPicPr>
          <p:nvPr/>
        </p:nvPicPr>
        <p:blipFill>
          <a:blip r:embed="rId5"/>
          <a:stretch>
            <a:fillRect/>
          </a:stretch>
        </p:blipFill>
        <p:spPr>
          <a:xfrm>
            <a:off x="2140109" y="2053080"/>
            <a:ext cx="7976403" cy="3167101"/>
          </a:xfrm>
          <a:prstGeom prst="rect">
            <a:avLst/>
          </a:prstGeom>
        </p:spPr>
      </p:pic>
      <p:pic>
        <p:nvPicPr>
          <p:cNvPr id="7" name="Audio 6">
            <a:hlinkClick r:id="" action="ppaction://media"/>
            <a:extLst>
              <a:ext uri="{FF2B5EF4-FFF2-40B4-BE49-F238E27FC236}">
                <a16:creationId xmlns:a16="http://schemas.microsoft.com/office/drawing/2014/main" id="{2346F916-CB4A-4E5F-A984-562553F06F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02807"/>
      </p:ext>
    </p:extLst>
  </p:cSld>
  <p:clrMapOvr>
    <a:masterClrMapping/>
  </p:clrMapOvr>
  <mc:AlternateContent xmlns:mc="http://schemas.openxmlformats.org/markup-compatibility/2006" xmlns:p14="http://schemas.microsoft.com/office/powerpoint/2010/main">
    <mc:Choice Requires="p14">
      <p:transition spd="slow" p14:dur="2000" advTm="51280"/>
    </mc:Choice>
    <mc:Fallback xmlns="">
      <p:transition spd="slow" advTm="5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031" x="246063" y="2736850"/>
          <p14:tracePt t="8043" x="339725" y="2736850"/>
          <p14:tracePt t="8056" x="433388" y="2727325"/>
          <p14:tracePt t="8068" x="492125" y="2719388"/>
          <p14:tracePt t="8079" x="517525" y="2711450"/>
          <p14:tracePt t="8092" x="569913" y="2686050"/>
          <p14:tracePt t="8103" x="620713" y="2668588"/>
          <p14:tracePt t="8115" x="646113" y="2651125"/>
          <p14:tracePt t="8127" x="661988" y="2643188"/>
          <p14:tracePt t="8139" x="671513" y="2643188"/>
          <p14:tracePt t="8163" x="679450" y="2643188"/>
          <p14:tracePt t="8235" x="755650" y="2633663"/>
          <p14:tracePt t="8247" x="892175" y="2633663"/>
          <p14:tracePt t="8259" x="1011238" y="2633663"/>
          <p14:tracePt t="8271" x="1054100" y="2651125"/>
          <p14:tracePt t="8283" x="1147763" y="2693988"/>
          <p14:tracePt t="8294" x="1223963" y="2762250"/>
          <p14:tracePt t="8306" x="1308100" y="2846388"/>
          <p14:tracePt t="8319" x="1409700" y="2914650"/>
          <p14:tracePt t="8330" x="1520825" y="3000375"/>
          <p14:tracePt t="8344" x="1563688" y="3025775"/>
          <p14:tracePt t="8355" x="1589088" y="3041650"/>
          <p14:tracePt t="8366" x="1606550" y="3041650"/>
          <p14:tracePt t="8378" x="1614488" y="3041650"/>
          <p14:tracePt t="8403" x="1622425" y="3041650"/>
          <p14:tracePt t="8414" x="1682750" y="3033713"/>
          <p14:tracePt t="8428" x="1766888" y="3000375"/>
          <p14:tracePt t="8439" x="1817688" y="2982913"/>
          <p14:tracePt t="8450" x="1852613" y="2965450"/>
          <p14:tracePt t="8462" x="1885950" y="2957513"/>
          <p14:tracePt t="8475" x="1911350" y="2940050"/>
          <p14:tracePt t="8486" x="1911350" y="2932113"/>
          <p14:tracePt t="8498" x="1911350" y="2922588"/>
          <p14:tracePt t="8534" x="1911350" y="2914650"/>
          <p14:tracePt t="8558" x="1911350" y="2906713"/>
          <p14:tracePt t="8570" x="1911350" y="2897188"/>
          <p14:tracePt t="8582" x="1911350" y="2863850"/>
          <p14:tracePt t="8594" x="1911350" y="2762250"/>
          <p14:tracePt t="8606" x="1911350" y="2701925"/>
          <p14:tracePt t="8618" x="1903413" y="2660650"/>
          <p14:tracePt t="8630" x="1885950" y="2633663"/>
          <p14:tracePt t="8644" x="1860550" y="2617788"/>
          <p14:tracePt t="8653" x="1843088" y="2592388"/>
          <p14:tracePt t="8666" x="1817688" y="2582863"/>
          <p14:tracePt t="8678" x="1792288" y="2582863"/>
          <p14:tracePt t="8689" x="1784350" y="2582863"/>
          <p14:tracePt t="8713" x="1758950" y="2617788"/>
          <p14:tracePt t="8726" x="1733550" y="2651125"/>
          <p14:tracePt t="8738" x="1708150" y="2711450"/>
          <p14:tracePt t="8750" x="1708150" y="2787650"/>
          <p14:tracePt t="8761" x="1708150" y="2838450"/>
          <p14:tracePt t="8773" x="1708150" y="2889250"/>
          <p14:tracePt t="8786" x="1724025" y="2922588"/>
          <p14:tracePt t="8797" x="1749425" y="2949575"/>
          <p14:tracePt t="8811" x="1776413" y="2974975"/>
          <p14:tracePt t="8822" x="1817688" y="3000375"/>
          <p14:tracePt t="8834" x="1835150" y="3016250"/>
          <p14:tracePt t="8845" x="1885950" y="3033713"/>
          <p14:tracePt t="8857" x="1928813" y="3051175"/>
          <p14:tracePt t="8869" x="1971675" y="3084513"/>
          <p14:tracePt t="8881" x="2022475" y="3109913"/>
          <p14:tracePt t="8895" x="2055813" y="3127375"/>
          <p14:tracePt t="8905" x="2090738" y="3152775"/>
          <p14:tracePt t="8917" x="2116138" y="3160713"/>
          <p14:tracePt t="8929" x="2141538" y="3178175"/>
          <p14:tracePt t="8940" x="2166938" y="3186113"/>
          <p14:tracePt t="8953" x="2208213" y="3203575"/>
          <p14:tracePt t="8964" x="2243138" y="3221038"/>
          <p14:tracePt t="8977" x="2276475" y="3238500"/>
          <p14:tracePt t="8988" x="2301875" y="3246438"/>
          <p14:tracePt t="9000" x="2311400" y="3254375"/>
          <p14:tracePt t="9432" x="2362200" y="3279775"/>
          <p14:tracePt t="9443" x="2405063" y="3305175"/>
          <p14:tracePt t="9456" x="2455863" y="3322638"/>
          <p14:tracePt t="9469" x="2489200" y="3340100"/>
          <p14:tracePt t="9479" x="2514600" y="3348038"/>
          <p14:tracePt t="9492" x="2549525" y="3355975"/>
          <p14:tracePt t="9504" x="2590800" y="3365500"/>
          <p14:tracePt t="9516" x="2668588" y="3373438"/>
          <p14:tracePt t="9527" x="2727325" y="3382963"/>
          <p14:tracePt t="9539" x="2770188" y="3390900"/>
          <p14:tracePt t="9552" x="2803525" y="3398838"/>
          <p14:tracePt t="9563" x="2838450" y="3398838"/>
          <p14:tracePt t="9578" x="2854325" y="3398838"/>
          <p14:tracePt t="9587" x="2889250" y="3398838"/>
          <p14:tracePt t="9599" x="2930525" y="3398838"/>
          <p14:tracePt t="9615" x="2990850" y="3398838"/>
          <p14:tracePt t="9623" x="3041650" y="3390900"/>
          <p14:tracePt t="9635" x="3084513" y="3390900"/>
          <p14:tracePt t="9647" x="3127375" y="3390900"/>
          <p14:tracePt t="9662" x="3168650" y="3390900"/>
          <p14:tracePt t="9671" x="3194050" y="3390900"/>
          <p14:tracePt t="9683" x="3236913" y="3390900"/>
          <p14:tracePt t="9695" x="3262313" y="3390900"/>
          <p14:tracePt t="9707" x="3297238" y="3390900"/>
          <p14:tracePt t="9719" x="3330575" y="3390900"/>
          <p14:tracePt t="9733" x="3338513" y="3390900"/>
          <p14:tracePt t="9744" x="3348038" y="3390900"/>
          <p14:tracePt t="9755" x="3363913" y="3390900"/>
          <p14:tracePt t="9767" x="3381375" y="3390900"/>
          <p14:tracePt t="9778" x="3414713" y="3382963"/>
          <p14:tracePt t="9790" x="3467100" y="3373438"/>
          <p14:tracePt t="9803" x="3492500" y="3373438"/>
          <p14:tracePt t="9814" x="3525838" y="3365500"/>
          <p14:tracePt t="9828" x="3551238" y="3355975"/>
          <p14:tracePt t="9839" x="3586163" y="3348038"/>
          <p14:tracePt t="9851" x="3602038" y="3330575"/>
          <p14:tracePt t="9862" x="3611563" y="3322638"/>
          <p14:tracePt t="9874" x="3636963" y="3305175"/>
          <p14:tracePt t="9887" x="3662363" y="3297238"/>
          <p14:tracePt t="9911" x="3695700" y="3271838"/>
          <p14:tracePt t="9922" x="3713163" y="3263900"/>
          <p14:tracePt t="9934" x="3738563" y="3246438"/>
          <p14:tracePt t="9946" x="3763963" y="3238500"/>
          <p14:tracePt t="9958" x="3771900" y="3238500"/>
          <p14:tracePt t="9970" x="3781425" y="3228975"/>
          <p14:tracePt t="10019" x="3781425" y="3221038"/>
          <p14:tracePt t="10078" x="3781425" y="3211513"/>
          <p14:tracePt t="10137" x="3781425" y="3203575"/>
          <p14:tracePt t="10174" x="3781425" y="3195638"/>
          <p14:tracePt t="10198" x="3789363" y="3152775"/>
          <p14:tracePt t="10210" x="3797300" y="3127375"/>
          <p14:tracePt t="10222" x="3806825" y="3109913"/>
          <p14:tracePt t="10233" x="3806825" y="3101975"/>
          <p14:tracePt t="10245" x="3806825" y="3084513"/>
          <p14:tracePt t="10270" x="3806825" y="3067050"/>
          <p14:tracePt t="10281" x="3814763" y="3051175"/>
          <p14:tracePt t="10293" x="3814763" y="3041650"/>
          <p14:tracePt t="10305" x="3822700" y="3016250"/>
          <p14:tracePt t="10317" x="3822700" y="2990850"/>
          <p14:tracePt t="10329" x="3832225" y="2965450"/>
          <p14:tracePt t="10341" x="3840163" y="2940050"/>
          <p14:tracePt t="10353" x="3840163" y="2914650"/>
          <p14:tracePt t="10365" x="3840163" y="2906713"/>
          <p14:tracePt t="10377" x="3840163" y="2897188"/>
          <p14:tracePt t="10389" x="3848100" y="2881313"/>
          <p14:tracePt t="10401" x="3848100" y="2871788"/>
          <p14:tracePt t="10412" x="3857625" y="2855913"/>
          <p14:tracePt t="10425" x="3857625" y="2830513"/>
          <p14:tracePt t="10437" x="3865563" y="2820988"/>
          <p14:tracePt t="10449" x="3865563" y="2787650"/>
          <p14:tracePt t="10460" x="3873500" y="2762250"/>
          <p14:tracePt t="10473" x="3873500" y="2727325"/>
          <p14:tracePt t="10485" x="3883025" y="2711450"/>
          <p14:tracePt t="10496" x="3883025" y="2686050"/>
          <p14:tracePt t="10508" x="3883025" y="2660650"/>
          <p14:tracePt t="10521" x="3883025" y="2651125"/>
          <p14:tracePt t="10532" x="3883025" y="2633663"/>
          <p14:tracePt t="10544" x="3883025" y="2617788"/>
          <p14:tracePt t="10557" x="3883025" y="2608263"/>
          <p14:tracePt t="10569" x="3873500" y="2592388"/>
          <p14:tracePt t="10580" x="3865563" y="2582863"/>
          <p14:tracePt t="10605" x="3865563" y="2574925"/>
          <p14:tracePt t="10616" x="3848100" y="2557463"/>
          <p14:tracePt t="10628" x="3840163" y="2557463"/>
          <p14:tracePt t="10641" x="3822700" y="2557463"/>
          <p14:tracePt t="10653" x="3797300" y="2541588"/>
          <p14:tracePt t="10664" x="3756025" y="2532063"/>
          <p14:tracePt t="10677" x="3721100" y="2524125"/>
          <p14:tracePt t="10689" x="3678238" y="2516188"/>
          <p14:tracePt t="10700" x="3619500" y="2516188"/>
          <p14:tracePt t="10713" x="3576638" y="2516188"/>
          <p14:tracePt t="10724" x="3517900" y="2516188"/>
          <p14:tracePt t="10736" x="3457575" y="2516188"/>
          <p14:tracePt t="10748" x="3398838" y="2516188"/>
          <p14:tracePt t="10760" x="3355975" y="2516188"/>
          <p14:tracePt t="10772" x="3313113" y="2516188"/>
          <p14:tracePt t="10785" x="3287713" y="2516188"/>
          <p14:tracePt t="10796" x="3270250" y="2516188"/>
          <p14:tracePt t="10809" x="3244850" y="2516188"/>
          <p14:tracePt t="10820" x="3219450" y="2516188"/>
          <p14:tracePt t="10832" x="3211513" y="2516188"/>
          <p14:tracePt t="10843" x="3186113" y="2516188"/>
          <p14:tracePt t="10856" x="3178175" y="2516188"/>
          <p14:tracePt t="10868" x="3160713" y="2516188"/>
          <p14:tracePt t="10880" x="3143250" y="2516188"/>
          <p14:tracePt t="10895" x="3117850" y="2524125"/>
          <p14:tracePt t="10904" x="3100388" y="2532063"/>
          <p14:tracePt t="10916" x="3067050" y="2541588"/>
          <p14:tracePt t="10928" x="3041650" y="2541588"/>
          <p14:tracePt t="10940" x="3016250" y="2541588"/>
          <p14:tracePt t="10953" x="3008313" y="2557463"/>
          <p14:tracePt t="10964" x="2990850" y="2557463"/>
          <p14:tracePt t="10977" x="2973388" y="2566988"/>
          <p14:tracePt t="11000" x="2947988" y="2574925"/>
          <p14:tracePt t="11011" x="2940050" y="2582863"/>
          <p14:tracePt t="11024" x="2940050" y="2592388"/>
          <p14:tracePt t="11036" x="2922588" y="2600325"/>
          <p14:tracePt t="11047" x="2914650" y="2617788"/>
          <p14:tracePt t="11060" x="2905125" y="2633663"/>
          <p14:tracePt t="11072" x="2889250" y="2643188"/>
          <p14:tracePt t="11084" x="2871788" y="2643188"/>
          <p14:tracePt t="11095" x="2863850" y="2660650"/>
          <p14:tracePt t="11107" x="2863850" y="2668588"/>
          <p14:tracePt t="11119" x="2854325" y="2676525"/>
          <p14:tracePt t="11131" x="2854325" y="2686050"/>
          <p14:tracePt t="11144" x="2854325" y="2693988"/>
          <p14:tracePt t="11155" x="2846388" y="2701925"/>
          <p14:tracePt t="11167" x="2846388" y="2711450"/>
          <p14:tracePt t="11179" x="2846388" y="2727325"/>
          <p14:tracePt t="11192" x="2838450" y="2744788"/>
          <p14:tracePt t="11204" x="2838450" y="2762250"/>
          <p14:tracePt t="11214" x="2828925" y="2787650"/>
          <p14:tracePt t="11228" x="2828925" y="2820988"/>
          <p14:tracePt t="11240" x="2828925" y="2838450"/>
          <p14:tracePt t="11251" x="2828925" y="2863850"/>
          <p14:tracePt t="11262" x="2828925" y="2871788"/>
          <p14:tracePt t="11276" x="2828925" y="2897188"/>
          <p14:tracePt t="11287" x="2828925" y="2914650"/>
          <p14:tracePt t="11299" x="2828925" y="2922588"/>
          <p14:tracePt t="11311" x="2828925" y="2940050"/>
          <p14:tracePt t="11323" x="2828925" y="2949575"/>
          <p14:tracePt t="11335" x="2828925" y="2957513"/>
          <p14:tracePt t="11346" x="2828925" y="2965450"/>
          <p14:tracePt t="11359" x="2838450" y="2974975"/>
          <p14:tracePt t="11371" x="2838450" y="3000375"/>
          <p14:tracePt t="11382" x="2846388" y="3016250"/>
          <p14:tracePt t="11394" x="2854325" y="3033713"/>
          <p14:tracePt t="11406" x="2854325" y="3041650"/>
          <p14:tracePt t="11419" x="2871788" y="3059113"/>
          <p14:tracePt t="11430" x="2879725" y="3076575"/>
          <p14:tracePt t="11442" x="2897188" y="3101975"/>
          <p14:tracePt t="11454" x="2914650" y="3119438"/>
          <p14:tracePt t="11466" x="2940050" y="3135313"/>
          <p14:tracePt t="11478" x="2947988" y="3152775"/>
          <p14:tracePt t="11490" x="2965450" y="3178175"/>
          <p14:tracePt t="11502" x="2982913" y="3195638"/>
          <p14:tracePt t="11514" x="2998788" y="3203575"/>
          <p14:tracePt t="11527" x="3016250" y="3221038"/>
          <p14:tracePt t="11538" x="3024188" y="3246438"/>
          <p14:tracePt t="11550" x="3049588" y="3254375"/>
          <p14:tracePt t="11561" x="3074988" y="3279775"/>
          <p14:tracePt t="11574" x="3084513" y="3289300"/>
          <p14:tracePt t="11586" x="3109913" y="3305175"/>
          <p14:tracePt t="11597" x="3117850" y="3322638"/>
          <p14:tracePt t="11610" x="3143250" y="3340100"/>
          <p14:tracePt t="11622" x="3160713" y="3348038"/>
          <p14:tracePt t="11634" x="3178175" y="3355975"/>
          <p14:tracePt t="11646" x="3186113" y="3355975"/>
          <p14:tracePt t="11658" x="3203575" y="3365500"/>
          <p14:tracePt t="11669" x="3211513" y="3365500"/>
          <p14:tracePt t="11683" x="3219450" y="3373438"/>
          <p14:tracePt t="11693" x="3236913" y="3373438"/>
          <p14:tracePt t="11706" x="3244850" y="3373438"/>
          <p14:tracePt t="11826" x="3254375" y="3373438"/>
          <p14:tracePt t="12136" x="3262313" y="3373438"/>
          <p14:tracePt t="12639" x="3287713" y="3398838"/>
          <p14:tracePt t="12651" x="3338513" y="3424238"/>
          <p14:tracePt t="12665" x="3373438" y="3441700"/>
          <p14:tracePt t="12675" x="3398838" y="3449638"/>
          <p14:tracePt t="12687" x="3414713" y="3459163"/>
          <p14:tracePt t="12699" x="3432175" y="3467100"/>
          <p14:tracePt t="12711" x="3441700" y="3467100"/>
          <p14:tracePt t="12723" x="3457575" y="3475038"/>
          <p14:tracePt t="12737" x="3492500" y="3475038"/>
          <p14:tracePt t="12746" x="3533775" y="3475038"/>
          <p14:tracePt t="12758" x="3594100" y="3484563"/>
          <p14:tracePt t="12771" x="3644900" y="3484563"/>
          <p14:tracePt t="12782" x="3695700" y="3484563"/>
          <p14:tracePt t="12793" x="3746500" y="3484563"/>
          <p14:tracePt t="12806" x="3848100" y="3484563"/>
          <p14:tracePt t="12818" x="3967163" y="3467100"/>
          <p14:tracePt t="12830" x="4095750" y="3449638"/>
          <p14:tracePt t="12844" x="4230688" y="3424238"/>
          <p14:tracePt t="12855" x="4349750" y="3398838"/>
          <p14:tracePt t="12866" x="4410075" y="3382963"/>
          <p14:tracePt t="12893" x="4435475" y="3355975"/>
          <p14:tracePt t="12902" x="4435475" y="3348038"/>
          <p14:tracePt t="12938" x="4435475" y="3340100"/>
          <p14:tracePt t="12986" x="4425950" y="3330575"/>
          <p14:tracePt t="13022" x="4418013" y="3330575"/>
          <p14:tracePt t="13034" x="4418013" y="3322638"/>
          <p14:tracePt t="13045" x="4410075" y="3322638"/>
          <p14:tracePt t="13058" x="4400550" y="3305175"/>
          <p14:tracePt t="13070" x="4392613" y="3297238"/>
          <p14:tracePt t="13081" x="4375150" y="3271838"/>
          <p14:tracePt t="13093" x="4367213" y="3246438"/>
          <p14:tracePt t="13105" x="4359275" y="3221038"/>
          <p14:tracePt t="13118" x="4359275" y="3211513"/>
          <p14:tracePt t="13129" x="4359275" y="3186113"/>
          <p14:tracePt t="13141" x="4359275" y="3170238"/>
          <p14:tracePt t="13153" x="4349750" y="3144838"/>
          <p14:tracePt t="13165" x="4349750" y="3094038"/>
          <p14:tracePt t="13177" x="4349750" y="3051175"/>
          <p14:tracePt t="13189" x="4349750" y="2982913"/>
          <p14:tracePt t="13202" x="4349750" y="2897188"/>
          <p14:tracePt t="13213" x="4349750" y="2820988"/>
          <p14:tracePt t="13227" x="4349750" y="2778125"/>
          <p14:tracePt t="13238" x="4349750" y="2719388"/>
          <p14:tracePt t="13249" x="4349750" y="2686050"/>
          <p14:tracePt t="13261" x="4324350" y="2651125"/>
          <p14:tracePt t="13273" x="4306888" y="2617788"/>
          <p14:tracePt t="13286" x="4281488" y="2592388"/>
          <p14:tracePt t="13297" x="4265613" y="2574925"/>
          <p14:tracePt t="13310" x="4248150" y="2557463"/>
          <p14:tracePt t="13345" x="4240213" y="2549525"/>
          <p14:tracePt t="13357" x="4230688" y="2549525"/>
          <p14:tracePt t="13369" x="4222750" y="2549525"/>
          <p14:tracePt t="13381" x="4187825" y="2549525"/>
          <p14:tracePt t="13393" x="4146550" y="2549525"/>
          <p14:tracePt t="13405" x="4111625" y="2549525"/>
          <p14:tracePt t="13417" x="4086225" y="2549525"/>
          <p14:tracePt t="13429" x="4078288" y="2549525"/>
          <p14:tracePt t="13441" x="4060825" y="2549525"/>
          <p14:tracePt t="13464" x="4052888" y="2549525"/>
          <p14:tracePt t="13489" x="4052888" y="2557463"/>
          <p14:tracePt t="13501" x="4044950" y="2557463"/>
          <p14:tracePt t="13526" x="4044950" y="2574925"/>
          <p14:tracePt t="13537" x="4035425" y="2582863"/>
          <p14:tracePt t="13548" x="4027488" y="2592388"/>
          <p14:tracePt t="13561" x="4017963" y="2608263"/>
          <p14:tracePt t="13573" x="4010025" y="2617788"/>
          <p14:tracePt t="13596" x="4002088" y="2625725"/>
          <p14:tracePt t="13608" x="4002088" y="2633663"/>
          <p14:tracePt t="13621" x="3992563" y="2643188"/>
          <p14:tracePt t="13632" x="3984625" y="2651125"/>
          <p14:tracePt t="13643" x="3984625" y="2668588"/>
          <p14:tracePt t="13656" x="3976688" y="2676525"/>
          <p14:tracePt t="13668" x="3976688" y="2701925"/>
          <p14:tracePt t="13680" x="3976688" y="2719388"/>
          <p14:tracePt t="13693" x="3967163" y="2727325"/>
          <p14:tracePt t="13704" x="3967163" y="2752725"/>
          <p14:tracePt t="13716" x="3967163" y="2787650"/>
          <p14:tracePt t="13727" x="3967163" y="2830513"/>
          <p14:tracePt t="13740" x="3967163" y="2889250"/>
          <p14:tracePt t="13752" x="3967163" y="2932113"/>
          <p14:tracePt t="13764" x="3984625" y="2957513"/>
          <p14:tracePt t="13777" x="3992563" y="2990850"/>
          <p14:tracePt t="13787" x="4017963" y="3008313"/>
          <p14:tracePt t="13799" x="4035425" y="3033713"/>
          <p14:tracePt t="13812" x="4052888" y="3067050"/>
          <p14:tracePt t="13823" x="4070350" y="3094038"/>
          <p14:tracePt t="13836" x="4086225" y="3119438"/>
          <p14:tracePt t="13848" x="4103688" y="3144838"/>
          <p14:tracePt t="13860" x="4121150" y="3170238"/>
          <p14:tracePt t="13872" x="4137025" y="3186113"/>
          <p14:tracePt t="13883" x="4154488" y="3211513"/>
          <p14:tracePt t="13896" x="4171950" y="3228975"/>
          <p14:tracePt t="13910" x="4179888" y="3246438"/>
          <p14:tracePt t="13919" x="4205288" y="3271838"/>
          <p14:tracePt t="13931" x="4230688" y="3289300"/>
          <p14:tracePt t="13943" x="4265613" y="3289300"/>
          <p14:tracePt t="13955" x="4291013" y="3305175"/>
          <p14:tracePt t="13968" x="4306888" y="3322638"/>
          <p14:tracePt t="13979" x="4332288" y="3330575"/>
          <p14:tracePt t="13991" x="4367213" y="3340100"/>
          <p14:tracePt t="14003" x="4400550" y="3348038"/>
          <p14:tracePt t="14015" x="4435475" y="3348038"/>
          <p14:tracePt t="14027" x="4451350" y="3355975"/>
          <p14:tracePt t="14039" x="4476750" y="3365500"/>
          <p14:tracePt t="14051" x="4503738" y="3373438"/>
          <p14:tracePt t="14063" x="4529138" y="3373438"/>
          <p14:tracePt t="14075" x="4545013" y="3373438"/>
          <p14:tracePt t="14086" x="4579938" y="3373438"/>
          <p14:tracePt t="14098" x="4621213" y="3382963"/>
          <p14:tracePt t="14110" x="4664075" y="3382963"/>
          <p14:tracePt t="14122" x="4699000" y="3390900"/>
          <p14:tracePt t="14134" x="4740275" y="3390900"/>
          <p14:tracePt t="14147" x="4775200" y="3398838"/>
          <p14:tracePt t="14158" x="4800600" y="3398838"/>
          <p14:tracePt t="14170" x="4818063" y="3398838"/>
          <p14:tracePt t="14182" x="4833938" y="3398838"/>
          <p14:tracePt t="14194" x="4851400" y="3398838"/>
          <p14:tracePt t="14207" x="4859338" y="3398838"/>
          <p14:tracePt t="14218" x="4876800" y="3398838"/>
          <p14:tracePt t="14230" x="4902200" y="3398838"/>
          <p14:tracePt t="14242" x="4919663" y="3390900"/>
          <p14:tracePt t="14253" x="4935538" y="3390900"/>
          <p14:tracePt t="14266" x="4945063" y="3382963"/>
          <p14:tracePt t="14278" x="4953000" y="3373438"/>
          <p14:tracePt t="14290" x="4970463" y="3373438"/>
          <p14:tracePt t="14302" x="4987925" y="3355975"/>
          <p14:tracePt t="14313" x="5013325" y="3348038"/>
          <p14:tracePt t="14327" x="5021263" y="3340100"/>
          <p14:tracePt t="14338" x="5029200" y="3330575"/>
          <p14:tracePt t="14374" x="5038725" y="3330575"/>
          <p14:tracePt t="14386" x="5038725" y="3322638"/>
          <p14:tracePt t="14422" x="5038725" y="3314700"/>
          <p14:tracePt t="14457" x="5038725" y="3305175"/>
          <p14:tracePt t="14470" x="5038725" y="3297238"/>
          <p14:tracePt t="14481" x="5038725" y="3289300"/>
          <p14:tracePt t="14498" x="5046663" y="3279775"/>
          <p14:tracePt t="14505" x="5089525" y="3195638"/>
          <p14:tracePt t="14517" x="5097463" y="3170238"/>
          <p14:tracePt t="14529" x="5097463" y="3144838"/>
          <p14:tracePt t="14554" x="5097463" y="3135313"/>
          <p14:tracePt t="14565" x="5097463" y="3127375"/>
          <p14:tracePt t="14615" x="5097463" y="3084513"/>
          <p14:tracePt t="14625" x="5097463" y="3041650"/>
          <p14:tracePt t="14637" x="5097463" y="3000375"/>
          <p14:tracePt t="14649" x="5097463" y="2965450"/>
          <p14:tracePt t="14661" x="5097463" y="2957513"/>
          <p14:tracePt t="14673" x="5097463" y="2949575"/>
          <p14:tracePt t="14685" x="5097463" y="2940050"/>
          <p14:tracePt t="14745" x="5080000" y="2906713"/>
          <p14:tracePt t="14756" x="5064125" y="2855913"/>
          <p14:tracePt t="14769" x="5046663" y="2813050"/>
          <p14:tracePt t="14781" x="5029200" y="2778125"/>
          <p14:tracePt t="14793" x="5013325" y="2744788"/>
          <p14:tracePt t="14805" x="5003800" y="2711450"/>
          <p14:tracePt t="14817" x="4995863" y="2693988"/>
          <p14:tracePt t="14829" x="4987925" y="2676525"/>
          <p14:tracePt t="14841" x="4987925" y="2668588"/>
          <p14:tracePt t="14853" x="4978400" y="2651125"/>
          <p14:tracePt t="14864" x="4970463" y="2625725"/>
          <p14:tracePt t="14876" x="4953000" y="2600325"/>
          <p14:tracePt t="14894" x="4953000" y="2582863"/>
          <p14:tracePt t="14900" x="4953000" y="2557463"/>
          <p14:tracePt t="14912" x="4945063" y="2541588"/>
          <p14:tracePt t="14937" x="4935538" y="2532063"/>
          <p14:tracePt t="14948" x="4919663" y="2524125"/>
          <p14:tracePt t="14959" x="4910138" y="2516188"/>
          <p14:tracePt t="14972" x="4884738" y="2506663"/>
          <p14:tracePt t="14986" x="4859338" y="2489200"/>
          <p14:tracePt t="14996" x="4833938" y="2489200"/>
          <p14:tracePt t="15008" x="4808538" y="2481263"/>
          <p14:tracePt t="15020" x="4775200" y="2473325"/>
          <p14:tracePt t="15032" x="4724400" y="2463800"/>
          <p14:tracePt t="15044" x="4699000" y="2463800"/>
          <p14:tracePt t="15056" x="4681538" y="2455863"/>
          <p14:tracePt t="15068" x="4673600" y="2455863"/>
          <p14:tracePt t="15080" x="4664075" y="2447925"/>
          <p14:tracePt t="15093" x="4656138" y="2447925"/>
          <p14:tracePt t="15104" x="4646613" y="2447925"/>
          <p14:tracePt t="15116" x="4646613" y="2438400"/>
          <p14:tracePt t="15128" x="4630738" y="2438400"/>
          <p14:tracePt t="15140" x="4621213" y="2438400"/>
          <p14:tracePt t="15152" x="4613275" y="2438400"/>
          <p14:tracePt t="15164" x="4595813" y="2438400"/>
          <p14:tracePt t="15177" x="4570413" y="2438400"/>
          <p14:tracePt t="15187" x="4529138" y="2438400"/>
          <p14:tracePt t="15200" x="4468813" y="2447925"/>
          <p14:tracePt t="15212" x="4410075" y="2463800"/>
          <p14:tracePt t="15223" x="4367213" y="2473325"/>
          <p14:tracePt t="15235" x="4332288" y="2481263"/>
          <p14:tracePt t="15248" x="4306888" y="2481263"/>
          <p14:tracePt t="15259" x="4291013" y="2489200"/>
          <p14:tracePt t="15271" x="4281488" y="2489200"/>
          <p14:tracePt t="15283" x="4273550" y="2489200"/>
          <p14:tracePt t="15307" x="4265613" y="2489200"/>
          <p14:tracePt t="15331" x="4256088" y="2489200"/>
          <p14:tracePt t="15367" x="4256088" y="2498725"/>
          <p14:tracePt t="15379" x="4248150" y="2498725"/>
          <p14:tracePt t="15391" x="4248150" y="2506663"/>
          <p14:tracePt t="15404" x="4230688" y="2516188"/>
          <p14:tracePt t="15416" x="4205288" y="2524125"/>
          <p14:tracePt t="15427" x="4197350" y="2549525"/>
          <p14:tracePt t="15440" x="4179888" y="2566988"/>
          <p14:tracePt t="15452" x="4179888" y="2582863"/>
          <p14:tracePt t="15463" x="4162425" y="2600325"/>
          <p14:tracePt t="15478" x="4154488" y="2608263"/>
          <p14:tracePt t="15487" x="4154488" y="2625725"/>
          <p14:tracePt t="15499" x="4146550" y="2625725"/>
          <p14:tracePt t="15511" x="4146550" y="2643188"/>
          <p14:tracePt t="15523" x="4137025" y="2660650"/>
          <p14:tracePt t="15536" x="4121150" y="2693988"/>
          <p14:tracePt t="15547" x="4095750" y="2711450"/>
          <p14:tracePt t="15560" x="4086225" y="2727325"/>
          <p14:tracePt t="15572" x="4070350" y="2752725"/>
          <p14:tracePt t="15583" x="4052888" y="2770188"/>
          <p14:tracePt t="15594" x="4052888" y="2787650"/>
          <p14:tracePt t="15607" x="4052888" y="2795588"/>
          <p14:tracePt t="15619" x="4044950" y="2813050"/>
          <p14:tracePt t="15630" x="4044950" y="2820988"/>
          <p14:tracePt t="15643" x="4044950" y="2830513"/>
          <p14:tracePt t="15655" x="4044950" y="2838450"/>
          <p14:tracePt t="15668" x="4044950" y="2855913"/>
          <p14:tracePt t="15678" x="4044950" y="2863850"/>
          <p14:tracePt t="15691" x="4044950" y="2881313"/>
          <p14:tracePt t="15703" x="4044950" y="2906713"/>
          <p14:tracePt t="15714" x="4052888" y="2932113"/>
          <p14:tracePt t="15727" x="4052888" y="2949575"/>
          <p14:tracePt t="15739" x="4060825" y="2974975"/>
          <p14:tracePt t="15750" x="4070350" y="3008313"/>
          <p14:tracePt t="15763" x="4070350" y="3041650"/>
          <p14:tracePt t="15775" x="4078288" y="3076575"/>
          <p14:tracePt t="15787" x="4078288" y="3119438"/>
          <p14:tracePt t="15798" x="4095750" y="3135313"/>
          <p14:tracePt t="15810" x="4103688" y="3170238"/>
          <p14:tracePt t="15822" x="4111625" y="3203575"/>
          <p14:tracePt t="15835" x="4129088" y="3221038"/>
          <p14:tracePt t="15846" x="4146550" y="3246438"/>
          <p14:tracePt t="15858" x="4162425" y="3271838"/>
          <p14:tracePt t="15870" x="4171950" y="3289300"/>
          <p14:tracePt t="15882" x="4187825" y="3305175"/>
          <p14:tracePt t="15894" x="4205288" y="3322638"/>
          <p14:tracePt t="15906" x="4222750" y="3340100"/>
          <p14:tracePt t="15930" x="4230688" y="3340100"/>
          <p14:tracePt t="15954" x="4240213" y="3340100"/>
          <p14:tracePt t="16026" x="4248150" y="3340100"/>
          <p14:tracePt t="17019" x="4341813" y="3355975"/>
          <p14:tracePt t="17031" x="4468813" y="3398838"/>
          <p14:tracePt t="17043" x="4613275" y="3424238"/>
          <p14:tracePt t="17055" x="4740275" y="3459163"/>
          <p14:tracePt t="17067" x="4868863" y="3484563"/>
          <p14:tracePt t="17079" x="4987925" y="3509963"/>
          <p14:tracePt t="17091" x="5097463" y="3509963"/>
          <p14:tracePt t="17103" x="5208588" y="3517900"/>
          <p14:tracePt t="17114" x="5292725" y="3517900"/>
          <p14:tracePt t="17126" x="5360988" y="3527425"/>
          <p14:tracePt t="17138" x="5403850" y="3527425"/>
          <p14:tracePt t="17151" x="5421313" y="3527425"/>
          <p14:tracePt t="17162" x="5446713" y="3527425"/>
          <p14:tracePt t="17176" x="5472113" y="3527425"/>
          <p14:tracePt t="17187" x="5480050" y="3527425"/>
          <p14:tracePt t="17198" x="5505450" y="3517900"/>
          <p14:tracePt t="17210" x="5538788" y="3509963"/>
          <p14:tracePt t="17222" x="5591175" y="3492500"/>
          <p14:tracePt t="17234" x="5607050" y="3475038"/>
          <p14:tracePt t="17247" x="5624513" y="3467100"/>
          <p14:tracePt t="17330" x="5632450" y="3467100"/>
          <p14:tracePt t="17378" x="5657850" y="3467100"/>
          <p14:tracePt t="17390" x="5700713" y="3459163"/>
          <p14:tracePt t="17402" x="5726113" y="3459163"/>
          <p14:tracePt t="17413" x="5751513" y="3459163"/>
          <p14:tracePt t="17426" x="5786438" y="3459163"/>
          <p14:tracePt t="17437" x="5819775" y="3459163"/>
          <p14:tracePt t="17449" x="5845175" y="3449638"/>
          <p14:tracePt t="17462" x="5880100" y="3441700"/>
          <p14:tracePt t="17477" x="5895975" y="3433763"/>
          <p14:tracePt t="17485" x="5921375" y="3424238"/>
          <p14:tracePt t="17497" x="5964238" y="3416300"/>
          <p14:tracePt t="17510" x="5981700" y="3408363"/>
          <p14:tracePt t="17522" x="5997575" y="3408363"/>
          <p14:tracePt t="17547" x="6007100" y="3408363"/>
          <p14:tracePt t="17593" x="6007100" y="3398838"/>
          <p14:tracePt t="17641" x="6015038" y="3390900"/>
          <p14:tracePt t="17652" x="6015038" y="3382963"/>
          <p14:tracePt t="17666" x="6015038" y="3373438"/>
          <p14:tracePt t="17688" x="6015038" y="3365500"/>
          <p14:tracePt t="17701" x="6015038" y="3355975"/>
          <p14:tracePt t="17712" x="6040438" y="3340100"/>
          <p14:tracePt t="17725" x="6142038" y="3289300"/>
          <p14:tracePt t="17737" x="6194425" y="3246438"/>
          <p14:tracePt t="17748" x="6210300" y="3238500"/>
          <p14:tracePt t="17761" x="6210300" y="3228975"/>
          <p14:tracePt t="17772" x="6219825" y="3228975"/>
          <p14:tracePt t="17784" x="6219825" y="3221038"/>
          <p14:tracePt t="17809" x="6219825" y="3211513"/>
          <p14:tracePt t="17832" x="6219825" y="3203575"/>
          <p14:tracePt t="17844" x="6227763" y="3178175"/>
          <p14:tracePt t="17856" x="6245225" y="3119438"/>
          <p14:tracePt t="17869" x="6253163" y="3067050"/>
          <p14:tracePt t="17880" x="6253163" y="3041650"/>
          <p14:tracePt t="17893" x="6261100" y="3016250"/>
          <p14:tracePt t="17911" x="6261100" y="2990850"/>
          <p14:tracePt t="17916" x="6261100" y="2982913"/>
          <p14:tracePt t="17928" x="6261100" y="2957513"/>
          <p14:tracePt t="17940" x="6261100" y="2940050"/>
          <p14:tracePt t="17952" x="6261100" y="2914650"/>
          <p14:tracePt t="17963" x="6253163" y="2889250"/>
          <p14:tracePt t="17976" x="6235700" y="2855913"/>
          <p14:tracePt t="17988" x="6219825" y="2820988"/>
          <p14:tracePt t="18000" x="6202363" y="2795588"/>
          <p14:tracePt t="18011" x="6194425" y="2770188"/>
          <p14:tracePt t="18024" x="6184900" y="2744788"/>
          <p14:tracePt t="18037" x="6176963" y="2727325"/>
          <p14:tracePt t="18047" x="6159500" y="2711450"/>
          <p14:tracePt t="18059" x="6151563" y="2693988"/>
          <p14:tracePt t="18072" x="6126163" y="2668588"/>
          <p14:tracePt t="18083" x="6100763" y="2651125"/>
          <p14:tracePt t="18095" x="6075363" y="2633663"/>
          <p14:tracePt t="18107" x="6057900" y="2608263"/>
          <p14:tracePt t="18120" x="6040438" y="2592388"/>
          <p14:tracePt t="18131" x="6032500" y="2582863"/>
          <p14:tracePt t="18143" x="6024563" y="2574925"/>
          <p14:tracePt t="18156" x="6015038" y="2566988"/>
          <p14:tracePt t="18168" x="5989638" y="2549525"/>
          <p14:tracePt t="18179" x="5972175" y="2541588"/>
          <p14:tracePt t="18191" x="5956300" y="2524125"/>
          <p14:tracePt t="18204" x="5938838" y="2516188"/>
          <p14:tracePt t="18215" x="5905500" y="2506663"/>
          <p14:tracePt t="18227" x="5845175" y="2498725"/>
          <p14:tracePt t="18239" x="5743575" y="2489200"/>
          <p14:tracePt t="18252" x="5632450" y="2489200"/>
          <p14:tracePt t="18263" x="5548313" y="2489200"/>
          <p14:tracePt t="18277" x="5497513" y="2489200"/>
          <p14:tracePt t="18287" x="5472113" y="2489200"/>
          <p14:tracePt t="18299" x="5437188" y="2489200"/>
          <p14:tracePt t="18311" x="5411788" y="2489200"/>
          <p14:tracePt t="18323" x="5394325" y="2489200"/>
          <p14:tracePt t="18336" x="5368925" y="2489200"/>
          <p14:tracePt t="18348" x="5335588" y="2489200"/>
          <p14:tracePt t="18360" x="5310188" y="2489200"/>
          <p14:tracePt t="18372" x="5284788" y="2489200"/>
          <p14:tracePt t="18383" x="5249863" y="2489200"/>
          <p14:tracePt t="18395" x="5208588" y="2489200"/>
          <p14:tracePt t="18407" x="5173663" y="2489200"/>
          <p14:tracePt t="18419" x="5157788" y="2498725"/>
          <p14:tracePt t="18431" x="5148263" y="2498725"/>
          <p14:tracePt t="18456" x="5140325" y="2498725"/>
          <p14:tracePt t="18467" x="5132388" y="2498725"/>
          <p14:tracePt t="18478" x="5132388" y="2506663"/>
          <p14:tracePt t="18491" x="5122863" y="2506663"/>
          <p14:tracePt t="18503" x="5106988" y="2516188"/>
          <p14:tracePt t="18514" x="5089525" y="2532063"/>
          <p14:tracePt t="18527" x="5080000" y="2549525"/>
          <p14:tracePt t="18539" x="5072063" y="2549525"/>
          <p14:tracePt t="18551" x="5064125" y="2566988"/>
          <p14:tracePt t="18562" x="5054600" y="2582863"/>
          <p14:tracePt t="18575" x="5054600" y="2592388"/>
          <p14:tracePt t="18586" x="5054600" y="2608263"/>
          <p14:tracePt t="18598" x="5054600" y="2617788"/>
          <p14:tracePt t="18610" x="5054600" y="2625725"/>
          <p14:tracePt t="18622" x="5054600" y="2633663"/>
          <p14:tracePt t="18650" x="5054600" y="2643188"/>
          <p14:tracePt t="18658" x="5054600" y="2660650"/>
          <p14:tracePt t="18670" x="5054600" y="2676525"/>
          <p14:tracePt t="18682" x="5054600" y="2719388"/>
          <p14:tracePt t="18694" x="5054600" y="2770188"/>
          <p14:tracePt t="18706" x="5064125" y="2830513"/>
          <p14:tracePt t="18718" x="5072063" y="2871788"/>
          <p14:tracePt t="18730" x="5072063" y="2906713"/>
          <p14:tracePt t="18743" x="5080000" y="2949575"/>
          <p14:tracePt t="18754" x="5089525" y="2990850"/>
          <p14:tracePt t="18766" x="5114925" y="3041650"/>
          <p14:tracePt t="18777" x="5132388" y="3076575"/>
          <p14:tracePt t="18789" x="5165725" y="3127375"/>
          <p14:tracePt t="18802" x="5183188" y="3160713"/>
          <p14:tracePt t="18813" x="5208588" y="3203575"/>
          <p14:tracePt t="18826" x="5241925" y="3246438"/>
          <p14:tracePt t="18838" x="5259388" y="3289300"/>
          <p14:tracePt t="18849" x="5267325" y="3305175"/>
          <p14:tracePt t="18861" x="5276850" y="3330575"/>
          <p14:tracePt t="18873" x="5276850" y="3348038"/>
          <p14:tracePt t="18970" x="5284788" y="3348038"/>
          <p14:tracePt t="19341" x="5276850" y="3348038"/>
          <p14:tracePt t="19428" x="5267325" y="3348038"/>
          <p14:tracePt t="19544" x="5259388" y="3348038"/>
          <p14:tracePt t="19556" x="5249863" y="3348038"/>
          <p14:tracePt t="19568" x="5249863" y="3340100"/>
          <p14:tracePt t="19579" x="5233988" y="3340100"/>
          <p14:tracePt t="19593" x="5183188" y="3330575"/>
          <p14:tracePt t="19604" x="5148263" y="3330575"/>
          <p14:tracePt t="19617" x="5106988" y="3322638"/>
          <p14:tracePt t="19627" x="5054600" y="3322638"/>
          <p14:tracePt t="19639" x="5013325" y="3322638"/>
          <p14:tracePt t="19652" x="4995863" y="3322638"/>
          <p14:tracePt t="19663" x="4978400" y="3322638"/>
          <p14:tracePt t="19676" x="4970463" y="3322638"/>
          <p14:tracePt t="19699" x="4962525" y="3322638"/>
          <p14:tracePt t="19711" x="4953000" y="3322638"/>
          <p14:tracePt t="19723" x="4945063" y="3322638"/>
          <p14:tracePt t="19735" x="4927600" y="3314700"/>
          <p14:tracePt t="19749" x="4902200" y="3305175"/>
          <p14:tracePt t="19759" x="4894263" y="3305175"/>
          <p14:tracePt t="19771" x="4868863" y="3305175"/>
          <p14:tracePt t="19784" x="4851400" y="3305175"/>
          <p14:tracePt t="19795" x="4826000" y="3305175"/>
          <p14:tracePt t="19807" x="4791075" y="3305175"/>
          <p14:tracePt t="19819" x="4757738" y="3305175"/>
          <p14:tracePt t="19831" x="4732338" y="3305175"/>
          <p14:tracePt t="19843" x="4714875" y="3305175"/>
          <p14:tracePt t="19854" x="4699000" y="3305175"/>
          <p14:tracePt t="19867" x="4689475" y="3305175"/>
          <p14:tracePt t="19878" x="4673600" y="3305175"/>
          <p14:tracePt t="19910" x="4664075" y="3305175"/>
          <p14:tracePt t="19914" x="4664075" y="3297238"/>
          <p14:tracePt t="19950" x="4664075" y="3289300"/>
          <p14:tracePt t="19974" x="4664075" y="3279775"/>
          <p14:tracePt t="20238" x="4673600" y="3279775"/>
          <p14:tracePt t="20681" x="4681538" y="3279775"/>
          <p14:tracePt t="20908" x="4681538" y="3271838"/>
          <p14:tracePt t="20943" x="4681538" y="3263900"/>
          <p14:tracePt t="20956" x="4673600" y="3263900"/>
          <p14:tracePt t="20968" x="4656138" y="3263900"/>
          <p14:tracePt t="20979" x="4537075" y="3263900"/>
          <p14:tracePt t="20992" x="4494213" y="3263900"/>
          <p14:tracePt t="21003" x="4435475" y="3254375"/>
          <p14:tracePt t="21015" x="4392613" y="3254375"/>
          <p14:tracePt t="21027" x="4349750" y="3254375"/>
          <p14:tracePt t="21040" x="4306888" y="3254375"/>
          <p14:tracePt t="21052" x="4256088" y="3246438"/>
          <p14:tracePt t="21063" x="4205288" y="3246438"/>
          <p14:tracePt t="21076" x="4154488" y="3246438"/>
          <p14:tracePt t="21087" x="4103688" y="3246438"/>
          <p14:tracePt t="21100" x="4002088" y="3246438"/>
          <p14:tracePt t="21111" x="3900488" y="3263900"/>
          <p14:tracePt t="21123" x="3763963" y="3263900"/>
          <p14:tracePt t="21135" x="3644900" y="3279775"/>
          <p14:tracePt t="21147" x="3533775" y="3297238"/>
          <p14:tracePt t="21159" x="3406775" y="3297238"/>
          <p14:tracePt t="21172" x="3279775" y="3297238"/>
          <p14:tracePt t="21184" x="3135313" y="3297238"/>
          <p14:tracePt t="21195" x="3024188" y="3297238"/>
          <p14:tracePt t="21207" x="2955925" y="3297238"/>
          <p14:tracePt t="21220" x="2863850" y="3297238"/>
          <p14:tracePt t="21231" x="2795588" y="3297238"/>
          <p14:tracePt t="21243" x="2735263" y="3279775"/>
          <p14:tracePt t="21255" x="2676525" y="3271838"/>
          <p14:tracePt t="21267" x="2633663" y="3271838"/>
          <p14:tracePt t="21279" x="2590800" y="3271838"/>
          <p14:tracePt t="21291" x="2540000" y="3263900"/>
          <p14:tracePt t="21303" x="2506663" y="3263900"/>
          <p14:tracePt t="21315" x="2481263" y="3263900"/>
          <p14:tracePt t="21326" x="2438400" y="3263900"/>
          <p14:tracePt t="21339" x="2395538" y="3263900"/>
          <p14:tracePt t="21351" x="2344738" y="3263900"/>
          <p14:tracePt t="21363" x="2319338" y="3263900"/>
          <p14:tracePt t="21379" x="2286000" y="3254375"/>
          <p14:tracePt t="21387" x="2268538" y="3254375"/>
          <p14:tracePt t="21399" x="2251075" y="3246438"/>
          <p14:tracePt t="21411" x="2243138" y="3246438"/>
          <p14:tracePt t="21472" x="2243138" y="3238500"/>
          <p14:tracePt t="21506" x="2243138" y="3228975"/>
          <p14:tracePt t="21542" x="2251075" y="3228975"/>
          <p14:tracePt t="21554" x="2260600" y="3228975"/>
          <p14:tracePt t="21578" x="2268538" y="3228975"/>
          <p14:tracePt t="21590" x="2276475" y="3228975"/>
          <p14:tracePt t="21603" x="2286000" y="3228975"/>
          <p14:tracePt t="21614" x="2293938" y="3228975"/>
          <p14:tracePt t="21626" x="2319338" y="3228975"/>
          <p14:tracePt t="21638" x="2362200" y="3238500"/>
          <p14:tracePt t="21650" x="2463800" y="3271838"/>
          <p14:tracePt t="21661" x="2590800" y="3297238"/>
          <p14:tracePt t="21674" x="2709863" y="3330575"/>
          <p14:tracePt t="21686" x="2846388" y="3365500"/>
          <p14:tracePt t="21697" x="2990850" y="3398838"/>
          <p14:tracePt t="21710" x="3168650" y="3416300"/>
          <p14:tracePt t="21722" x="3389313" y="3441700"/>
          <p14:tracePt t="21734" x="3602038" y="3475038"/>
          <p14:tracePt t="21745" x="3781425" y="3475038"/>
          <p14:tracePt t="21757" x="3959225" y="3475038"/>
          <p14:tracePt t="21770" x="4078288" y="3475038"/>
          <p14:tracePt t="21781" x="4222750" y="3475038"/>
          <p14:tracePt t="21793" x="4332288" y="3484563"/>
          <p14:tracePt t="21805" x="4392613" y="3484563"/>
          <p14:tracePt t="21817" x="4435475" y="3484563"/>
          <p14:tracePt t="21829" x="4460875" y="3484563"/>
          <p14:tracePt t="21841" x="4476750" y="3484563"/>
          <p14:tracePt t="22188" x="4486275" y="3484563"/>
          <p14:tracePt t="22201" x="4494213" y="3484563"/>
          <p14:tracePt t="22212" x="4519613" y="3484563"/>
          <p14:tracePt t="22224" x="4630738" y="3467100"/>
          <p14:tracePt t="22236" x="4775200" y="3441700"/>
          <p14:tracePt t="22247" x="4894263" y="3416300"/>
          <p14:tracePt t="22259" x="5003800" y="3408363"/>
          <p14:tracePt t="22272" x="5148263" y="3408363"/>
          <p14:tracePt t="22284" x="5259388" y="3398838"/>
          <p14:tracePt t="22296" x="5368925" y="3382963"/>
          <p14:tracePt t="22308" x="5429250" y="3382963"/>
          <p14:tracePt t="22320" x="5472113" y="3382963"/>
          <p14:tracePt t="22331" x="5497513" y="3382963"/>
          <p14:tracePt t="22343" x="5530850" y="3382963"/>
          <p14:tracePt t="22358" x="5548313" y="3382963"/>
          <p14:tracePt t="22368" x="5581650" y="3382963"/>
          <p14:tracePt t="22379" x="5624513" y="3382963"/>
          <p14:tracePt t="22392" x="5649913" y="3382963"/>
          <p14:tracePt t="22404" x="5683250" y="3382963"/>
          <p14:tracePt t="22415" x="5708650" y="3373438"/>
          <p14:tracePt t="22430" x="5735638" y="3373438"/>
          <p14:tracePt t="22439" x="5751513" y="3373438"/>
          <p14:tracePt t="22846" x="5845175" y="3365500"/>
          <p14:tracePt t="22859" x="5956300" y="3355975"/>
          <p14:tracePt t="22870" x="6065838" y="3355975"/>
          <p14:tracePt t="22882" x="6167438" y="3348038"/>
          <p14:tracePt t="22894" x="6278563" y="3348038"/>
          <p14:tracePt t="22910" x="6380163" y="3330575"/>
          <p14:tracePt t="22918" x="6483350" y="3322638"/>
          <p14:tracePt t="22930" x="6524625" y="3314700"/>
          <p14:tracePt t="22943" x="6559550" y="3305175"/>
          <p14:tracePt t="22954" x="6575425" y="3297238"/>
          <p14:tracePt t="22966" x="6584950" y="3289300"/>
          <p14:tracePt t="22990" x="6584950" y="3279775"/>
          <p14:tracePt t="23002" x="6584950" y="3271838"/>
          <p14:tracePt t="23026" x="6584950" y="3254375"/>
          <p14:tracePt t="23038" x="6584950" y="3228975"/>
          <p14:tracePt t="23049" x="6600825" y="3186113"/>
          <p14:tracePt t="23062" x="6600825" y="3152775"/>
          <p14:tracePt t="23075" x="6600825" y="3101975"/>
          <p14:tracePt t="23085" x="6600825" y="3067050"/>
          <p14:tracePt t="23097" x="6600825" y="3051175"/>
          <p14:tracePt t="23111" x="6592888" y="3025775"/>
          <p14:tracePt t="23121" x="6567488" y="2990850"/>
          <p14:tracePt t="23134" x="6550025" y="2965450"/>
          <p14:tracePt t="23145" x="6524625" y="2940050"/>
          <p14:tracePt t="23157" x="6491288" y="2906713"/>
          <p14:tracePt t="23169" x="6473825" y="2881313"/>
          <p14:tracePt t="23181" x="6423025" y="2846388"/>
          <p14:tracePt t="23192" x="6389688" y="2813050"/>
          <p14:tracePt t="23205" x="6354763" y="2787650"/>
          <p14:tracePt t="23217" x="6303963" y="2762250"/>
          <p14:tracePt t="23229" x="6245225" y="2744788"/>
          <p14:tracePt t="23243" x="6184900" y="2736850"/>
          <p14:tracePt t="23253" x="6134100" y="2719388"/>
          <p14:tracePt t="23265" x="6075363" y="2701925"/>
          <p14:tracePt t="23277" x="6024563" y="2686050"/>
          <p14:tracePt t="23289" x="5930900" y="2676525"/>
          <p14:tracePt t="23302" x="5870575" y="2668588"/>
          <p14:tracePt t="23313" x="5819775" y="2660650"/>
          <p14:tracePt t="23329" x="5794375" y="2660650"/>
          <p14:tracePt t="23338" x="5786438" y="2651125"/>
          <p14:tracePt t="23349" x="5776913" y="2651125"/>
          <p14:tracePt t="23361" x="5761038" y="2651125"/>
          <p14:tracePt t="23385" x="5743575" y="2651125"/>
          <p14:tracePt t="23397" x="5735638" y="2651125"/>
          <p14:tracePt t="23409" x="5718175" y="2660650"/>
          <p14:tracePt t="23421" x="5692775" y="2676525"/>
          <p14:tracePt t="23432" x="5667375" y="2693988"/>
          <p14:tracePt t="23444" x="5641975" y="2719388"/>
          <p14:tracePt t="23457" x="5624513" y="2770188"/>
          <p14:tracePt t="23469" x="5607050" y="2813050"/>
          <p14:tracePt t="23480" x="5599113" y="2863850"/>
          <p14:tracePt t="23493" x="5599113" y="2906713"/>
          <p14:tracePt t="23505" x="5599113" y="2965450"/>
          <p14:tracePt t="23517" x="5616575" y="3025775"/>
          <p14:tracePt t="23528" x="5667375" y="3127375"/>
          <p14:tracePt t="23540" x="5718175" y="3211513"/>
          <p14:tracePt t="23553" x="5751513" y="3254375"/>
          <p14:tracePt t="23565" x="5776913" y="3297238"/>
          <p14:tracePt t="23576" x="5811838" y="3314700"/>
          <p14:tracePt t="23588" x="5837238" y="3340100"/>
          <p14:tracePt t="23600" x="5862638" y="3348038"/>
          <p14:tracePt t="23612" x="5888038" y="3355975"/>
          <p14:tracePt t="23624" x="5905500" y="3365500"/>
          <p14:tracePt t="23636" x="5930900" y="3373438"/>
          <p14:tracePt t="23648" x="5956300" y="3382963"/>
          <p14:tracePt t="23660" x="5981700" y="3390900"/>
          <p14:tracePt t="23672" x="5997575" y="3398838"/>
          <p14:tracePt t="23684" x="6015038" y="3408363"/>
          <p14:tracePt t="23696" x="6032500" y="3408363"/>
          <p14:tracePt t="23731" x="6040438" y="3408363"/>
          <p14:tracePt t="23743" x="6049963" y="3408363"/>
          <p14:tracePt t="23756" x="6057900" y="3408363"/>
          <p14:tracePt t="23768" x="6083300" y="3408363"/>
          <p14:tracePt t="23779" x="6116638" y="3408363"/>
          <p14:tracePt t="23793" x="6151563" y="3416300"/>
          <p14:tracePt t="23804" x="6202363" y="3416300"/>
          <p14:tracePt t="23816" x="6253163" y="3424238"/>
          <p14:tracePt t="23827" x="6311900" y="3433763"/>
          <p14:tracePt t="23839" x="6372225" y="3433763"/>
          <p14:tracePt t="23852" x="6440488" y="3433763"/>
          <p14:tracePt t="23863" x="6499225" y="3433763"/>
          <p14:tracePt t="23875" x="6559550" y="3441700"/>
          <p14:tracePt t="23894" x="6618288" y="3441700"/>
          <p14:tracePt t="23899" x="6661150" y="3441700"/>
          <p14:tracePt t="23912" x="6704013" y="3441700"/>
          <p14:tracePt t="23923" x="6762750" y="3441700"/>
          <p14:tracePt t="23935" x="6848475" y="3424238"/>
          <p14:tracePt t="23947" x="6932613" y="3408363"/>
          <p14:tracePt t="23959" x="7034213" y="3398838"/>
          <p14:tracePt t="23971" x="7137400" y="3373438"/>
          <p14:tracePt t="23983" x="7229475" y="3340100"/>
          <p14:tracePt t="23995" x="7289800" y="3314700"/>
          <p14:tracePt t="24007" x="7348538" y="3305175"/>
          <p14:tracePt t="24019" x="7383463" y="3289300"/>
          <p14:tracePt t="24031" x="7400925" y="3279775"/>
          <p14:tracePt t="24042" x="7408863" y="3271838"/>
          <p14:tracePt t="24067" x="7408863" y="3263900"/>
          <p14:tracePt t="24091" x="7408863" y="3254375"/>
          <p14:tracePt t="24103" x="7408863" y="3246438"/>
          <p14:tracePt t="24115" x="7408863" y="3203575"/>
          <p14:tracePt t="24126" x="7408863" y="3170238"/>
          <p14:tracePt t="24138" x="7408863" y="3135313"/>
          <p14:tracePt t="24151" x="7408863" y="3094038"/>
          <p14:tracePt t="24162" x="7408863" y="3059113"/>
          <p14:tracePt t="24176" x="7408863" y="3016250"/>
          <p14:tracePt t="24186" x="7408863" y="2990850"/>
          <p14:tracePt t="24198" x="7383463" y="2940050"/>
          <p14:tracePt t="24211" x="7373938" y="2914650"/>
          <p14:tracePt t="24222" x="7340600" y="2897188"/>
          <p14:tracePt t="24234" x="7289800" y="2871788"/>
          <p14:tracePt t="24248" x="7196138" y="2838450"/>
          <p14:tracePt t="24260" x="7119938" y="2813050"/>
          <p14:tracePt t="24270" x="7069138" y="2813050"/>
          <p14:tracePt t="24282" x="7018338" y="2813050"/>
          <p14:tracePt t="24294" x="7000875" y="2813050"/>
          <p14:tracePt t="24309" x="6992938" y="2820988"/>
          <p14:tracePt t="24318" x="6983413" y="2820988"/>
          <p14:tracePt t="24342" x="6975475" y="2846388"/>
          <p14:tracePt t="24354" x="6958013" y="2871788"/>
          <p14:tracePt t="24366" x="6958013" y="2914650"/>
          <p14:tracePt t="24380" x="6950075" y="2957513"/>
          <p14:tracePt t="24390" x="6950075" y="3000375"/>
          <p14:tracePt t="24402" x="6950075" y="3041650"/>
          <p14:tracePt t="24414" x="6958013" y="3144838"/>
          <p14:tracePt t="24426" x="6992938" y="3254375"/>
          <p14:tracePt t="24437" x="7026275" y="3314700"/>
          <p14:tracePt t="24450" x="7043738" y="3340100"/>
          <p14:tracePt t="24461" x="7059613" y="3348038"/>
          <p14:tracePt t="24486" x="7069138" y="3348038"/>
          <p14:tracePt t="24498" x="7085013" y="3348038"/>
          <p14:tracePt t="24509" x="7102475" y="3348038"/>
          <p14:tracePt t="24521" x="7137400" y="3355975"/>
          <p14:tracePt t="24533" x="7196138" y="3373438"/>
          <p14:tracePt t="24545" x="7281863" y="3382963"/>
          <p14:tracePt t="24557" x="7400925" y="3390900"/>
          <p14:tracePt t="24569" x="7510463" y="3408363"/>
          <p14:tracePt t="24581" x="7637463" y="3408363"/>
          <p14:tracePt t="24593" x="7740650" y="3408363"/>
          <p14:tracePt t="24605" x="7799388" y="3398838"/>
          <p14:tracePt t="24617" x="7859713" y="3390900"/>
          <p14:tracePt t="24628" x="7900988" y="3382963"/>
          <p14:tracePt t="24641" x="7951788" y="3373438"/>
          <p14:tracePt t="24653" x="7969250" y="3373438"/>
          <p14:tracePt t="24665" x="8004175" y="3365500"/>
          <p14:tracePt t="24676" x="8054975" y="3348038"/>
          <p14:tracePt t="24689" x="8088313" y="3340100"/>
          <p14:tracePt t="24701" x="8121650" y="3322638"/>
          <p14:tracePt t="24712" x="8164513" y="3314700"/>
          <p14:tracePt t="24726" x="8215313" y="3305175"/>
          <p14:tracePt t="24737" x="8240713" y="3297238"/>
          <p14:tracePt t="24748" x="8266113" y="3279775"/>
          <p14:tracePt t="24760" x="8291513" y="3271838"/>
          <p14:tracePt t="24772" x="8334375" y="3254375"/>
          <p14:tracePt t="24785" x="8385175" y="3238500"/>
          <p14:tracePt t="24796" x="8420100" y="3203575"/>
          <p14:tracePt t="24809" x="8445500" y="3178175"/>
          <p14:tracePt t="24820" x="8478838" y="3160713"/>
          <p14:tracePt t="24832" x="8504238" y="3135313"/>
          <p14:tracePt t="24844" x="8513763" y="3127375"/>
          <p14:tracePt t="24856" x="8521700" y="3127375"/>
          <p14:tracePt t="24881" x="8521700" y="3119438"/>
          <p14:tracePt t="24893" x="8521700" y="3109913"/>
          <p14:tracePt t="24916" x="8521700" y="3094038"/>
          <p14:tracePt t="24928" x="8547100" y="3059113"/>
          <p14:tracePt t="24940" x="8564563" y="3008313"/>
          <p14:tracePt t="24952" x="8572500" y="2974975"/>
          <p14:tracePt t="24964" x="8572500" y="2965450"/>
          <p14:tracePt t="24976" x="8580438" y="2940050"/>
          <p14:tracePt t="24988" x="8580438" y="2914650"/>
          <p14:tracePt t="25001" x="8572500" y="2871788"/>
          <p14:tracePt t="25012" x="8504238" y="2805113"/>
          <p14:tracePt t="25024" x="8410575" y="2736850"/>
          <p14:tracePt t="25036" x="8326438" y="2676525"/>
          <p14:tracePt t="25048" x="8283575" y="2651125"/>
          <p14:tracePt t="25060" x="8250238" y="2625725"/>
          <p14:tracePt t="25072" x="8232775" y="2608263"/>
          <p14:tracePt t="25085" x="8207375" y="2600325"/>
          <p14:tracePt t="25096" x="8164513" y="2592388"/>
          <p14:tracePt t="25109" x="8105775" y="2574925"/>
          <p14:tracePt t="25120" x="7961313" y="2557463"/>
          <p14:tracePt t="25132" x="7824788" y="2549525"/>
          <p14:tracePt t="25144" x="7705725" y="2541588"/>
          <p14:tracePt t="25156" x="7621588" y="2541588"/>
          <p14:tracePt t="25168" x="7493000" y="2541588"/>
          <p14:tracePt t="25179" x="7366000" y="2600325"/>
          <p14:tracePt t="25192" x="7256463" y="2660650"/>
          <p14:tracePt t="25204" x="7153275" y="2719388"/>
          <p14:tracePt t="25216" x="7102475" y="2752725"/>
          <p14:tracePt t="25227" x="7077075" y="2778125"/>
          <p14:tracePt t="25240" x="7069138" y="2805113"/>
          <p14:tracePt t="25252" x="7069138" y="2830513"/>
          <p14:tracePt t="25263" x="7069138" y="2846388"/>
          <p14:tracePt t="25276" x="7077075" y="2881313"/>
          <p14:tracePt t="25287" x="7119938" y="2922588"/>
          <p14:tracePt t="25300" x="7145338" y="2974975"/>
          <p14:tracePt t="25311" x="7178675" y="3008313"/>
          <p14:tracePt t="25323" x="7229475" y="3051175"/>
          <p14:tracePt t="25335" x="7281863" y="3094038"/>
          <p14:tracePt t="25347" x="7323138" y="3119438"/>
          <p14:tracePt t="25359" x="7391400" y="3152775"/>
          <p14:tracePt t="25372" x="7442200" y="3178175"/>
          <p14:tracePt t="25384" x="7493000" y="3211513"/>
          <p14:tracePt t="25395" x="7527925" y="3238500"/>
          <p14:tracePt t="25407" x="7561263" y="3263900"/>
          <p14:tracePt t="25419" x="7629525" y="3305175"/>
          <p14:tracePt t="25431" x="7680325" y="3340100"/>
          <p14:tracePt t="25443" x="7705725" y="3348038"/>
          <p14:tracePt t="25454" x="7723188" y="3355975"/>
          <p14:tracePt t="25467" x="7740650" y="3365500"/>
          <p14:tracePt t="25479" x="7748588" y="3365500"/>
          <p14:tracePt t="25490" x="7756525" y="3365500"/>
          <p14:tracePt t="25502" x="7807325" y="3365500"/>
          <p14:tracePt t="25515" x="7859713" y="3373438"/>
          <p14:tracePt t="25526" x="7951788" y="3373438"/>
          <p14:tracePt t="25539" x="8045450" y="3382963"/>
          <p14:tracePt t="25551" x="8096250" y="3382963"/>
          <p14:tracePt t="25562" x="8147050" y="3390900"/>
          <p14:tracePt t="25576" x="8174038" y="3390900"/>
          <p14:tracePt t="25587" x="8181975" y="3390900"/>
          <p14:tracePt t="25598" x="8181975" y="3398838"/>
          <p14:tracePt t="26173" x="8351838" y="3398838"/>
          <p14:tracePt t="26185" x="8555038" y="3390900"/>
          <p14:tracePt t="26197" x="8767763" y="3373438"/>
          <p14:tracePt t="26209" x="8980488" y="3365500"/>
          <p14:tracePt t="26221" x="9193213" y="3348038"/>
          <p14:tracePt t="26233" x="9396413" y="3289300"/>
          <p14:tracePt t="26245" x="9609138" y="3279775"/>
          <p14:tracePt t="26261" x="9779000" y="3238500"/>
          <p14:tracePt t="26268" x="9915525" y="3228975"/>
          <p14:tracePt t="26280" x="10034588" y="3211513"/>
          <p14:tracePt t="26292" x="10093325" y="3211513"/>
          <p14:tracePt t="26305" x="10118725" y="3211513"/>
          <p14:tracePt t="26316" x="10136188" y="3211513"/>
          <p14:tracePt t="26331" x="10161588" y="3211513"/>
          <p14:tracePt t="26353" x="10179050" y="3211513"/>
          <p14:tracePt t="26364" x="10212388" y="3211513"/>
          <p14:tracePt t="26376" x="10255250" y="3211513"/>
          <p14:tracePt t="26388" x="10280650" y="3211513"/>
          <p14:tracePt t="26401" x="10306050" y="3211513"/>
          <p14:tracePt t="26412" x="10331450" y="3211513"/>
          <p14:tracePt t="26424" x="10339388" y="3203575"/>
          <p14:tracePt t="26436" x="10356850" y="3203575"/>
          <p14:tracePt t="26448" x="10399713" y="3195638"/>
          <p14:tracePt t="26459" x="10483850" y="3186113"/>
          <p14:tracePt t="26472" x="10544175" y="3186113"/>
          <p14:tracePt t="26484" x="10585450" y="3186113"/>
          <p14:tracePt t="26496" x="10645775" y="3186113"/>
          <p14:tracePt t="26508" x="10688638" y="3186113"/>
          <p14:tracePt t="26520" x="10729913" y="3186113"/>
          <p14:tracePt t="26532" x="10764838" y="3186113"/>
          <p14:tracePt t="26543" x="10782300" y="3203575"/>
          <p14:tracePt t="26557" x="10798175" y="3221038"/>
          <p14:tracePt t="26567" x="10807700" y="3228975"/>
          <p14:tracePt t="26579" x="10807700" y="3263900"/>
          <p14:tracePt t="26592" x="10807700" y="3289300"/>
          <p14:tracePt t="26603" x="10807700" y="3314700"/>
          <p14:tracePt t="26615" x="10815638" y="3330575"/>
          <p14:tracePt t="26627" x="10815638" y="3348038"/>
          <p14:tracePt t="26639" x="10815638" y="3355975"/>
          <p14:tracePt t="26663" x="10823575" y="3355975"/>
          <p14:tracePt t="26675" x="10823575" y="3373438"/>
          <p14:tracePt t="26688" x="10833100" y="3398838"/>
          <p14:tracePt t="26699" x="10833100" y="3416300"/>
          <p14:tracePt t="26711" x="10833100" y="3441700"/>
          <p14:tracePt t="26723" x="10833100" y="3467100"/>
          <p14:tracePt t="26736" x="10833100" y="3475038"/>
          <p14:tracePt t="30038" x="10823575" y="3875088"/>
          <p14:tracePt t="30051" x="10807700" y="4138613"/>
          <p14:tracePt t="30062" x="10782300" y="4333875"/>
          <p14:tracePt t="30075" x="10772775" y="4460875"/>
          <p14:tracePt t="30086" x="10747375" y="4529138"/>
          <p14:tracePt t="30098" x="10739438" y="4564063"/>
          <p14:tracePt t="30110" x="10729913" y="4579938"/>
          <p14:tracePt t="30122" x="10714038" y="4589463"/>
          <p14:tracePt t="30135" x="10704513" y="4597400"/>
          <p14:tracePt t="30146" x="10679113" y="4605338"/>
          <p14:tracePt t="30159" x="10628313" y="4614863"/>
          <p14:tracePt t="30170" x="10560050" y="4630738"/>
          <p14:tracePt t="30182" x="10458450" y="4648200"/>
          <p14:tracePt t="30194" x="10313988" y="4691063"/>
          <p14:tracePt t="30205" x="10194925" y="4733925"/>
          <p14:tracePt t="30218" x="10075863" y="4767263"/>
          <p14:tracePt t="30230" x="9991725" y="4792663"/>
          <p14:tracePt t="30242" x="9948863" y="4802188"/>
          <p14:tracePt t="30254" x="9915525" y="4810125"/>
          <p14:tracePt t="30266" x="9890125" y="4810125"/>
          <p14:tracePt t="30277" x="9864725" y="4810125"/>
          <p14:tracePt t="30290" x="9847263" y="4810125"/>
          <p14:tracePt t="30303" x="9821863" y="4810125"/>
          <p14:tracePt t="30313" x="9779000" y="4810125"/>
          <p14:tracePt t="30325" x="9720263" y="4810125"/>
          <p14:tracePt t="30338" x="9626600" y="4818063"/>
          <p14:tracePt t="30349" x="9456738" y="4860925"/>
          <p14:tracePt t="30362" x="9244013" y="4886325"/>
          <p14:tracePt t="30374" x="9074150" y="4929188"/>
          <p14:tracePt t="30386" x="8904288" y="4962525"/>
          <p14:tracePt t="30398" x="8724900" y="5022850"/>
          <p14:tracePt t="30410" x="8521700" y="5073650"/>
          <p14:tracePt t="30421" x="8385175" y="5132388"/>
          <p14:tracePt t="30434" x="8275638" y="5183188"/>
          <p14:tracePt t="30445" x="8181975" y="5226050"/>
          <p14:tracePt t="30459" x="8121650" y="5260975"/>
          <p14:tracePt t="30469" x="8070850" y="5268913"/>
          <p14:tracePt t="30481" x="8045450" y="5286375"/>
          <p14:tracePt t="30493" x="8029575" y="5286375"/>
          <p14:tracePt t="30505" x="8012113" y="5294313"/>
          <p14:tracePt t="30518" x="8004175" y="5294313"/>
          <p14:tracePt t="30672" x="8012113" y="5294313"/>
          <p14:tracePt t="30745" x="8020050" y="5294313"/>
          <p14:tracePt t="30756" x="8029575" y="5294313"/>
          <p14:tracePt t="30769" x="8070850" y="5302250"/>
          <p14:tracePt t="30780" x="8174038" y="5319713"/>
          <p14:tracePt t="30792" x="8258175" y="5337175"/>
          <p14:tracePt t="30804" x="8318500" y="5345113"/>
          <p14:tracePt t="30816" x="8377238" y="5353050"/>
          <p14:tracePt t="30828" x="8428038" y="5353050"/>
          <p14:tracePt t="30840" x="8478838" y="5353050"/>
          <p14:tracePt t="30853" x="8521700" y="5353050"/>
          <p14:tracePt t="30864" x="8547100" y="5353050"/>
          <p14:tracePt t="30876" x="8555038" y="5353050"/>
          <p14:tracePt t="30912" x="8564563" y="5353050"/>
          <p14:tracePt t="30948" x="8597900" y="5353050"/>
          <p14:tracePt t="30960" x="8691563" y="5345113"/>
          <p14:tracePt t="30972" x="8750300" y="5345113"/>
          <p14:tracePt t="30984" x="8843963" y="5319713"/>
          <p14:tracePt t="30996" x="8937625" y="5311775"/>
          <p14:tracePt t="31009" x="8988425" y="5294313"/>
          <p14:tracePt t="31020" x="9064625" y="5286375"/>
          <p14:tracePt t="31032" x="9175750" y="5260975"/>
          <p14:tracePt t="31044" x="9294813" y="5226050"/>
          <p14:tracePt t="31055" x="9405938" y="5208588"/>
          <p14:tracePt t="31068" x="9464675" y="5200650"/>
          <p14:tracePt t="31080" x="9523413" y="5183188"/>
          <p14:tracePt t="31092" x="9558338" y="5175250"/>
          <p14:tracePt t="31104" x="9575800" y="5167313"/>
          <p14:tracePt t="31116" x="9583738" y="5167313"/>
          <p14:tracePt t="31127" x="9583738" y="5157788"/>
          <p14:tracePt t="31176" x="9591675" y="5157788"/>
          <p14:tracePt t="31247" x="9617075" y="5149850"/>
          <p14:tracePt t="31259" x="9702800" y="5116513"/>
          <p14:tracePt t="31271" x="9804400" y="5081588"/>
          <p14:tracePt t="31283" x="9839325" y="5073650"/>
          <p14:tracePt t="31295" x="9864725" y="5064125"/>
          <p14:tracePt t="31307" x="9906000" y="5056188"/>
          <p14:tracePt t="31319" x="9940925" y="5048250"/>
          <p14:tracePt t="31331" x="9966325" y="5038725"/>
          <p14:tracePt t="31342" x="9974263" y="5038725"/>
          <p14:tracePt t="31355" x="9991725" y="5030788"/>
          <p14:tracePt t="31367" x="10009188" y="5030788"/>
          <p14:tracePt t="33616" x="10025063" y="5013325"/>
          <p14:tracePt t="33628" x="10050463" y="4987925"/>
          <p14:tracePt t="33640" x="10075863" y="4962525"/>
          <p14:tracePt t="33653" x="10110788" y="4946650"/>
          <p14:tracePt t="33665" x="10136188" y="4911725"/>
          <p14:tracePt t="33676" x="10179050" y="4868863"/>
          <p14:tracePt t="33688" x="10194925" y="4852988"/>
          <p14:tracePt t="33700" x="10212388" y="4792663"/>
          <p14:tracePt t="33712" x="10229850" y="4733925"/>
          <p14:tracePt t="33725" x="10245725" y="4683125"/>
          <p14:tracePt t="33736" x="10263188" y="4648200"/>
          <p14:tracePt t="33748" x="10263188" y="4622800"/>
          <p14:tracePt t="33759" x="10263188" y="4614863"/>
          <p14:tracePt t="33772" x="10271125" y="4589463"/>
          <p14:tracePt t="33784" x="10280650" y="4564063"/>
          <p14:tracePt t="33795" x="10280650" y="4554538"/>
          <p14:tracePt t="33809" x="10280650" y="4529138"/>
          <p14:tracePt t="33820" x="10280650" y="4503738"/>
          <p14:tracePt t="33832" x="10280650" y="4486275"/>
          <p14:tracePt t="33843" x="10280650" y="4452938"/>
          <p14:tracePt t="33856" x="10280650" y="4427538"/>
          <p14:tracePt t="33867" x="10271125" y="4410075"/>
          <p14:tracePt t="33879" x="10271125" y="4384675"/>
          <p14:tracePt t="33893" x="10271125" y="4359275"/>
          <p14:tracePt t="33905" x="10255250" y="4333875"/>
          <p14:tracePt t="33916" x="10245725" y="4300538"/>
          <p14:tracePt t="33927" x="10220325" y="4275138"/>
          <p14:tracePt t="33940" x="10204450" y="4257675"/>
          <p14:tracePt t="33952" x="10179050" y="4232275"/>
          <p14:tracePt t="33963" x="10144125" y="4197350"/>
          <p14:tracePt t="33975" x="10118725" y="4189413"/>
          <p14:tracePt t="33987" x="10093325" y="4171950"/>
          <p14:tracePt t="34000" x="10075863" y="4156075"/>
          <p14:tracePt t="34011" x="10059988" y="4138613"/>
          <p14:tracePt t="34023" x="10042525" y="4113213"/>
          <p14:tracePt t="34035" x="10034588" y="4105275"/>
          <p14:tracePt t="34047" x="10017125" y="4095750"/>
          <p14:tracePt t="34058" x="9999663" y="4079875"/>
          <p14:tracePt t="34071" x="9983788" y="4070350"/>
          <p14:tracePt t="34084" x="9966325" y="4062413"/>
          <p14:tracePt t="34096" x="9948863" y="4044950"/>
          <p14:tracePt t="34107" x="9915525" y="4027488"/>
          <p14:tracePt t="34120" x="9890125" y="4019550"/>
          <p14:tracePt t="34131" x="9872663" y="4011613"/>
          <p14:tracePt t="34144" x="9847263" y="3994150"/>
          <p14:tracePt t="34155" x="9821863" y="3986213"/>
          <p14:tracePt t="34168" x="9804400" y="3976688"/>
          <p14:tracePt t="34179" x="9786938" y="3976688"/>
          <p14:tracePt t="34192" x="9753600" y="3968750"/>
          <p14:tracePt t="34203" x="9728200" y="3968750"/>
          <p14:tracePt t="34215" x="9677400" y="3968750"/>
          <p14:tracePt t="34227" x="9634538" y="3968750"/>
          <p14:tracePt t="34239" x="9575800" y="3968750"/>
          <p14:tracePt t="34250" x="9532938" y="3968750"/>
          <p14:tracePt t="34262" x="9472613" y="3968750"/>
          <p14:tracePt t="34275" x="9431338" y="3968750"/>
          <p14:tracePt t="34287" x="9371013" y="3976688"/>
          <p14:tracePt t="34298" x="9320213" y="3986213"/>
          <p14:tracePt t="34310" x="9277350" y="3986213"/>
          <p14:tracePt t="34322" x="9251950" y="3994150"/>
          <p14:tracePt t="34335" x="9218613" y="4002088"/>
          <p14:tracePt t="34346" x="9201150" y="4002088"/>
          <p14:tracePt t="34359" x="9175750" y="4011613"/>
          <p14:tracePt t="34370" x="9167813" y="4011613"/>
          <p14:tracePt t="34382" x="9150350" y="4019550"/>
          <p14:tracePt t="34394" x="9117013" y="4027488"/>
          <p14:tracePt t="34406" x="9099550" y="4037013"/>
          <p14:tracePt t="34418" x="9074150" y="4052888"/>
          <p14:tracePt t="34430" x="9056688" y="4062413"/>
          <p14:tracePt t="34442" x="9031288" y="4070350"/>
          <p14:tracePt t="34454" x="9013825" y="4070350"/>
          <p14:tracePt t="34466" x="8997950" y="4079875"/>
          <p14:tracePt t="34478" x="8980488" y="4087813"/>
          <p14:tracePt t="34490" x="8972550" y="4095750"/>
          <p14:tracePt t="34502" x="8963025" y="4105275"/>
          <p14:tracePt t="34514" x="8963025" y="4113213"/>
          <p14:tracePt t="34526" x="8955088" y="4130675"/>
          <p14:tracePt t="34538" x="8947150" y="4156075"/>
          <p14:tracePt t="34550" x="8937625" y="4156075"/>
          <p14:tracePt t="34562" x="8937625" y="4181475"/>
          <p14:tracePt t="34575" x="8929688" y="4189413"/>
          <p14:tracePt t="34586" x="8929688" y="4214813"/>
          <p14:tracePt t="34598" x="8929688" y="4240213"/>
          <p14:tracePt t="34609" x="8929688" y="4257675"/>
          <p14:tracePt t="34621" x="8929688" y="4283075"/>
          <p14:tracePt t="34634" x="8929688" y="4308475"/>
          <p14:tracePt t="34645" x="8921750" y="4341813"/>
          <p14:tracePt t="34658" x="8921750" y="4359275"/>
          <p14:tracePt t="34670" x="8921750" y="4384675"/>
          <p14:tracePt t="34682" x="8912225" y="4427538"/>
          <p14:tracePt t="34693" x="8912225" y="4460875"/>
          <p14:tracePt t="34705" x="8912225" y="4495800"/>
          <p14:tracePt t="34717" x="8912225" y="4521200"/>
          <p14:tracePt t="34729" x="8921750" y="4554538"/>
          <p14:tracePt t="34742" x="8929688" y="4579938"/>
          <p14:tracePt t="34754" x="8947150" y="4605338"/>
          <p14:tracePt t="34765" x="8955088" y="4640263"/>
          <p14:tracePt t="34777" x="8963025" y="4657725"/>
          <p14:tracePt t="34789" x="8972550" y="4683125"/>
          <p14:tracePt t="34802" x="8988425" y="4708525"/>
          <p14:tracePt t="34813" x="8997950" y="4733925"/>
          <p14:tracePt t="34825" x="9013825" y="4759325"/>
          <p14:tracePt t="34837" x="9031288" y="4775200"/>
          <p14:tracePt t="34849" x="9048750" y="4802188"/>
          <p14:tracePt t="34860" x="9064625" y="4827588"/>
          <p14:tracePt t="34876" x="9091613" y="4843463"/>
          <p14:tracePt t="34885" x="9107488" y="4860925"/>
          <p14:tracePt t="34897" x="9117013" y="4868863"/>
          <p14:tracePt t="34909" x="9124950" y="4886325"/>
          <p14:tracePt t="34921" x="9150350" y="4903788"/>
          <p14:tracePt t="34932" x="9175750" y="4919663"/>
          <p14:tracePt t="34944" x="9201150" y="4937125"/>
          <p14:tracePt t="34957" x="9218613" y="4946650"/>
          <p14:tracePt t="34969" x="9244013" y="4962525"/>
          <p14:tracePt t="34980" x="9261475" y="4962525"/>
          <p14:tracePt t="34992" x="9286875" y="4972050"/>
          <p14:tracePt t="35004" x="9302750" y="4979988"/>
          <p14:tracePt t="35017" x="9328150" y="4987925"/>
          <p14:tracePt t="35029" x="9353550" y="4987925"/>
          <p14:tracePt t="35041" x="9380538" y="4987925"/>
          <p14:tracePt t="35052" x="9405938" y="4987925"/>
          <p14:tracePt t="35064" x="9439275" y="4987925"/>
          <p14:tracePt t="35076" x="9472613" y="4987925"/>
          <p14:tracePt t="35088" x="9515475" y="4987925"/>
          <p14:tracePt t="35101" x="9558338" y="4987925"/>
          <p14:tracePt t="35112" x="9617075" y="4987925"/>
          <p14:tracePt t="35125" x="9659938" y="4987925"/>
          <p14:tracePt t="35136" x="9702800" y="4987925"/>
          <p14:tracePt t="35148" x="9736138" y="4987925"/>
          <p14:tracePt t="35160" x="9761538" y="4979988"/>
          <p14:tracePt t="35196" x="9771063" y="4972050"/>
          <p14:tracePt t="35794" x="9720263" y="4903788"/>
          <p14:tracePt t="35806" x="9626600" y="4784725"/>
          <p14:tracePt t="35818" x="9482138" y="4622800"/>
          <p14:tracePt t="35830" x="9302750" y="4486275"/>
          <p14:tracePt t="35841" x="9150350" y="4376738"/>
          <p14:tracePt t="35858" x="9013825" y="4300538"/>
          <p14:tracePt t="35866" x="8894763" y="4249738"/>
          <p14:tracePt t="35878" x="8777288" y="4206875"/>
          <p14:tracePt t="35893" x="8674100" y="4164013"/>
          <p14:tracePt t="35902" x="8572500" y="4138613"/>
          <p14:tracePt t="35914" x="8470900" y="4095750"/>
          <p14:tracePt t="35925" x="8402638" y="4062413"/>
          <p14:tracePt t="35938" x="8369300" y="4037013"/>
          <p14:tracePt t="35951" x="8343900" y="4011613"/>
          <p14:tracePt t="35961" x="8326438" y="3994150"/>
          <p14:tracePt t="35986" x="8318500" y="3994150"/>
          <p14:tracePt t="35997" x="8308975" y="3994150"/>
          <p14:tracePt t="36022" x="8301038" y="3994150"/>
          <p14:tracePt t="36034" x="8275638" y="3994150"/>
          <p14:tracePt t="36046" x="8258175" y="3994150"/>
          <p14:tracePt t="36058" x="8232775" y="3994150"/>
          <p14:tracePt t="36070" x="8189913" y="3994150"/>
          <p14:tracePt t="36082" x="8156575" y="4011613"/>
          <p14:tracePt t="36096" x="8105775" y="4037013"/>
          <p14:tracePt t="36106" x="8054975" y="4070350"/>
          <p14:tracePt t="36118" x="7994650" y="4087813"/>
          <p14:tracePt t="36129" x="7900988" y="4130675"/>
          <p14:tracePt t="36142" x="7859713" y="4156075"/>
          <p14:tracePt t="36154" x="7824788" y="4171950"/>
          <p14:tracePt t="36165" x="7807325" y="4189413"/>
          <p14:tracePt t="36177" x="7781925" y="4197350"/>
          <p14:tracePt t="36190" x="7766050" y="4214813"/>
          <p14:tracePt t="36201" x="7748588" y="4240213"/>
          <p14:tracePt t="36213" x="7731125" y="4275138"/>
          <p14:tracePt t="36226" x="7723188" y="4300538"/>
          <p14:tracePt t="36237" x="7688263" y="4333875"/>
          <p14:tracePt t="36249" x="7680325" y="4368800"/>
          <p14:tracePt t="36261" x="7662863" y="4410075"/>
          <p14:tracePt t="36273" x="7646988" y="4460875"/>
          <p14:tracePt t="36285" x="7637463" y="4503738"/>
          <p14:tracePt t="36297" x="7629525" y="4554538"/>
          <p14:tracePt t="36309" x="7629525" y="4597400"/>
          <p14:tracePt t="36321" x="7629525" y="4640263"/>
          <p14:tracePt t="36333" x="7629525" y="4699000"/>
          <p14:tracePt t="36345" x="7637463" y="4759325"/>
          <p14:tracePt t="36357" x="7646988" y="4818063"/>
          <p14:tracePt t="36369" x="7654925" y="4868863"/>
          <p14:tracePt t="36380" x="7672388" y="4886325"/>
          <p14:tracePt t="36392" x="7697788" y="4911725"/>
          <p14:tracePt t="36404" x="7715250" y="4929188"/>
          <p14:tracePt t="36416" x="7740650" y="4954588"/>
          <p14:tracePt t="36427" x="7773988" y="4972050"/>
          <p14:tracePt t="36440" x="7832725" y="4987925"/>
          <p14:tracePt t="36452" x="7893050" y="5005388"/>
          <p14:tracePt t="36464" x="7986713" y="5022850"/>
          <p14:tracePt t="36476" x="8029575" y="5030788"/>
          <p14:tracePt t="36488" x="8070850" y="5030788"/>
          <p14:tracePt t="36500" x="8096250" y="5030788"/>
          <p14:tracePt t="36512" x="8105775" y="5038725"/>
          <p14:tracePt t="36548" x="8113713" y="5038725"/>
          <p14:tracePt t="36584" x="8121650" y="5038725"/>
          <p14:tracePt t="36595" x="8131175" y="5038725"/>
          <p14:tracePt t="36608" x="8139113" y="5038725"/>
          <p14:tracePt t="36619" x="8147050" y="5038725"/>
          <p14:tracePt t="36632" x="8156575" y="5038725"/>
          <p14:tracePt t="36668" x="8207375" y="5022850"/>
          <p14:tracePt t="36679" x="8266113" y="5013325"/>
          <p14:tracePt t="36691" x="8308975" y="5005388"/>
          <p14:tracePt t="36704" x="8326438" y="4997450"/>
          <p14:tracePt t="36716" x="8343900" y="4997450"/>
          <p14:tracePt t="36728" x="8351838" y="4997450"/>
          <p14:tracePt t="36739" x="8369300" y="4997450"/>
          <p14:tracePt t="37194" x="8369300" y="4962525"/>
          <p14:tracePt t="37206" x="8369300" y="4929188"/>
          <p14:tracePt t="37219" x="8369300" y="4919663"/>
          <p14:tracePt t="37230" x="8359775" y="4919663"/>
          <p14:tracePt t="37254" x="8326438" y="4919663"/>
          <p14:tracePt t="37267" x="8266113" y="4903788"/>
          <p14:tracePt t="37278" x="8139113" y="4894263"/>
          <p14:tracePt t="37290" x="7977188" y="4886325"/>
          <p14:tracePt t="37302" x="7773988" y="4843463"/>
          <p14:tracePt t="37314" x="7629525" y="4818063"/>
          <p14:tracePt t="37325" x="7527925" y="4784725"/>
          <p14:tracePt t="37338" x="7442200" y="4759325"/>
          <p14:tracePt t="37350" x="7383463" y="4733925"/>
          <p14:tracePt t="37361" x="7348538" y="4716463"/>
          <p14:tracePt t="37375" x="7307263" y="4673600"/>
          <p14:tracePt t="37386" x="7281863" y="4648200"/>
          <p14:tracePt t="37397" x="7264400" y="4605338"/>
          <p14:tracePt t="37409" x="7256463" y="4554538"/>
          <p14:tracePt t="37422" x="7239000" y="4513263"/>
          <p14:tracePt t="37434" x="7239000" y="4452938"/>
          <p14:tracePt t="37445" x="7239000" y="4419600"/>
          <p14:tracePt t="37458" x="7239000" y="4402138"/>
          <p14:tracePt t="37470" x="7239000" y="4394200"/>
          <p14:tracePt t="37481" x="7239000" y="4376738"/>
          <p14:tracePt t="37517" x="7239000" y="4368800"/>
          <p14:tracePt t="37565" x="7239000" y="4359275"/>
          <p14:tracePt t="37577" x="7239000" y="4351338"/>
          <p14:tracePt t="37601" x="7246938" y="4316413"/>
          <p14:tracePt t="37613" x="7264400" y="4300538"/>
          <p14:tracePt t="37626" x="7281863" y="4265613"/>
          <p14:tracePt t="37637" x="7297738" y="4214813"/>
          <p14:tracePt t="37649" x="7323138" y="4181475"/>
          <p14:tracePt t="37661" x="7332663" y="4156075"/>
          <p14:tracePt t="37673" x="7340600" y="4121150"/>
          <p14:tracePt t="37685" x="7340600" y="4105275"/>
          <p14:tracePt t="37697" x="7340600" y="4095750"/>
          <p14:tracePt t="37709" x="7340600" y="4079875"/>
          <p14:tracePt t="37721" x="7340600" y="4070350"/>
          <p14:tracePt t="37733" x="7332663" y="4062413"/>
          <p14:tracePt t="37744" x="7323138" y="4044950"/>
          <p14:tracePt t="37757" x="7289800" y="4027488"/>
          <p14:tracePt t="37768" x="7256463" y="4002088"/>
          <p14:tracePt t="37780" x="7204075" y="3986213"/>
          <p14:tracePt t="37792" x="7170738" y="3951288"/>
          <p14:tracePt t="37808" x="7119938" y="3925888"/>
          <p14:tracePt t="37817" x="7085013" y="3908425"/>
          <p14:tracePt t="37828" x="7059613" y="3892550"/>
          <p14:tracePt t="37841" x="7026275" y="3883025"/>
          <p14:tracePt t="37853" x="6983413" y="3875088"/>
          <p14:tracePt t="37864" x="6950075" y="3867150"/>
          <p14:tracePt t="37876" x="6915150" y="3867150"/>
          <p14:tracePt t="37889" x="6889750" y="3857625"/>
          <p14:tracePt t="37909" x="6848475" y="3849688"/>
          <p14:tracePt t="37912" x="6813550" y="3841750"/>
          <p14:tracePt t="37925" x="6780213" y="3832225"/>
          <p14:tracePt t="37936" x="6754813" y="3832225"/>
          <p14:tracePt t="37949" x="6719888" y="3832225"/>
          <p14:tracePt t="37960" x="6686550" y="3832225"/>
          <p14:tracePt t="37972" x="6653213" y="3832225"/>
          <p14:tracePt t="37985" x="6626225" y="3832225"/>
          <p14:tracePt t="37997" x="6600825" y="3832225"/>
          <p14:tracePt t="38008" x="6575425" y="3841750"/>
          <p14:tracePt t="38020" x="6542088" y="3849688"/>
          <p14:tracePt t="38032" x="6516688" y="3867150"/>
          <p14:tracePt t="38044" x="6491288" y="3875088"/>
          <p14:tracePt t="38056" x="6456363" y="3892550"/>
          <p14:tracePt t="38068" x="6415088" y="3908425"/>
          <p14:tracePt t="38080" x="6397625" y="3925888"/>
          <p14:tracePt t="38092" x="6380163" y="3935413"/>
          <p14:tracePt t="38104" x="6364288" y="3935413"/>
          <p14:tracePt t="38140" x="6354763" y="3943350"/>
          <p14:tracePt t="38152" x="6346825" y="3951288"/>
          <p14:tracePt t="38163" x="6338888" y="3960813"/>
          <p14:tracePt t="38175" x="6329363" y="3976688"/>
          <p14:tracePt t="38188" x="6311900" y="3994150"/>
          <p14:tracePt t="38200" x="6303963" y="4002088"/>
          <p14:tracePt t="38211" x="6286500" y="4011613"/>
          <p14:tracePt t="38225" x="6286500" y="4019550"/>
          <p14:tracePt t="38236" x="6286500" y="4037013"/>
          <p14:tracePt t="38247" x="6278563" y="4037013"/>
          <p14:tracePt t="38259" x="6278563" y="4052888"/>
          <p14:tracePt t="38271" x="6270625" y="4070350"/>
          <p14:tracePt t="38283" x="6261100" y="4095750"/>
          <p14:tracePt t="38296" x="6253163" y="4130675"/>
          <p14:tracePt t="38309" x="6245225" y="4164013"/>
          <p14:tracePt t="38319" x="6245225" y="4206875"/>
          <p14:tracePt t="38331" x="6235700" y="4240213"/>
          <p14:tracePt t="38343" x="6235700" y="4265613"/>
          <p14:tracePt t="38355" x="6235700" y="4283075"/>
          <p14:tracePt t="38367" x="6227763" y="4308475"/>
          <p14:tracePt t="38379" x="6227763" y="4325938"/>
          <p14:tracePt t="38392" x="6227763" y="4333875"/>
          <p14:tracePt t="38403" x="6227763" y="4351338"/>
          <p14:tracePt t="38415" x="6235700" y="4368800"/>
          <p14:tracePt t="38426" x="6235700" y="4376738"/>
          <p14:tracePt t="38439" x="6245225" y="4384675"/>
          <p14:tracePt t="38451" x="6253163" y="4402138"/>
          <p14:tracePt t="38462" x="6253163" y="4419600"/>
          <p14:tracePt t="38475" x="6261100" y="4445000"/>
          <p14:tracePt t="38487" x="6270625" y="4470400"/>
          <p14:tracePt t="38499" x="6286500" y="4495800"/>
          <p14:tracePt t="38510" x="6303963" y="4529138"/>
          <p14:tracePt t="38523" x="6311900" y="4546600"/>
          <p14:tracePt t="38535" x="6329363" y="4572000"/>
          <p14:tracePt t="38546" x="6338888" y="4597400"/>
          <p14:tracePt t="38558" x="6354763" y="4614863"/>
          <p14:tracePt t="38570" x="6354763" y="4622800"/>
          <p14:tracePt t="38583" x="6364288" y="4640263"/>
          <p14:tracePt t="38594" x="6380163" y="4665663"/>
          <p14:tracePt t="38606" x="6397625" y="4683125"/>
          <p14:tracePt t="38618" x="6415088" y="4691063"/>
          <p14:tracePt t="38630" x="6423025" y="4708525"/>
          <p14:tracePt t="38642" x="6440488" y="4724400"/>
          <p14:tracePt t="38654" x="6448425" y="4741863"/>
          <p14:tracePt t="38666" x="6465888" y="4749800"/>
          <p14:tracePt t="38678" x="6483350" y="4767263"/>
          <p14:tracePt t="38690" x="6508750" y="4775200"/>
          <p14:tracePt t="38702" x="6516688" y="4784725"/>
          <p14:tracePt t="38715" x="6534150" y="4802188"/>
          <p14:tracePt t="38726" x="6542088" y="4810125"/>
          <p14:tracePt t="38750" x="6550025" y="4818063"/>
          <p14:tracePt t="38762" x="6559550" y="4818063"/>
          <p14:tracePt t="38775" x="6559550" y="4827588"/>
          <p14:tracePt t="38787" x="6567488" y="4827588"/>
          <p14:tracePt t="38809" x="6592888" y="4835525"/>
          <p14:tracePt t="38822" x="6610350" y="4843463"/>
          <p14:tracePt t="38834" x="6635750" y="4852988"/>
          <p14:tracePt t="38845" x="6661150" y="4860925"/>
          <p14:tracePt t="38858" x="6686550" y="4860925"/>
          <p14:tracePt t="38869" x="6694488" y="4868863"/>
          <p14:tracePt t="38882" x="6719888" y="4868863"/>
          <p14:tracePt t="38893" x="6745288" y="4868863"/>
          <p14:tracePt t="38906" x="6754813" y="4868863"/>
          <p14:tracePt t="38918" x="6780213" y="4868863"/>
          <p14:tracePt t="38929" x="6805613" y="4868863"/>
          <p14:tracePt t="38941" x="6823075" y="4868863"/>
          <p14:tracePt t="38954" x="6848475" y="4868863"/>
          <p14:tracePt t="38966" x="6873875" y="4868863"/>
          <p14:tracePt t="38977" x="6899275" y="4868863"/>
          <p14:tracePt t="38989" x="6924675" y="4868863"/>
          <p14:tracePt t="39001" x="6958013" y="4868863"/>
          <p14:tracePt t="39013" x="6967538" y="4868863"/>
          <p14:tracePt t="39027" x="6983413" y="4868863"/>
          <p14:tracePt t="39037" x="7000875" y="4868863"/>
          <p14:tracePt t="39061" x="7008813" y="4868863"/>
          <p14:tracePt t="39097" x="7018338" y="4868863"/>
          <p14:tracePt t="39157" x="7018338" y="4860925"/>
          <p14:tracePt t="39169" x="7026275" y="4860925"/>
          <p14:tracePt t="39228" x="7034213" y="4860925"/>
          <p14:tracePt t="39648" x="6889750" y="4835525"/>
          <p14:tracePt t="39659" x="6389688" y="4802188"/>
          <p14:tracePt t="39671" x="6167438" y="4767263"/>
          <p14:tracePt t="39683" x="6007100" y="4741863"/>
          <p14:tracePt t="39695" x="5895975" y="4716463"/>
          <p14:tracePt t="39708" x="5862638" y="4716463"/>
          <p14:tracePt t="39719" x="5837238" y="4699000"/>
          <p14:tracePt t="39731" x="5827713" y="4699000"/>
          <p14:tracePt t="39742" x="5827713" y="4691063"/>
          <p14:tracePt t="39767" x="5827713" y="4683125"/>
          <p14:tracePt t="39779" x="5827713" y="4673600"/>
          <p14:tracePt t="39838" x="5837238" y="4673600"/>
          <p14:tracePt t="39875" x="5845175" y="4673600"/>
          <p14:tracePt t="39898" x="5853113" y="4673600"/>
          <p14:tracePt t="39910" x="5862638" y="4673600"/>
          <p14:tracePt t="39922" x="5880100" y="4673600"/>
          <p14:tracePt t="39934" x="5905500" y="4673600"/>
          <p14:tracePt t="39946" x="5946775" y="4665663"/>
          <p14:tracePt t="39958" x="5989638" y="4665663"/>
          <p14:tracePt t="39970" x="6049963" y="4657725"/>
          <p14:tracePt t="39982" x="6091238" y="4648200"/>
          <p14:tracePt t="39994" x="6151563" y="4640263"/>
          <p14:tracePt t="40009" x="6202363" y="4622800"/>
          <p14:tracePt t="40018" x="6261100" y="4614863"/>
          <p14:tracePt t="40030" x="6311900" y="4605338"/>
          <p14:tracePt t="40041" x="6338888" y="4597400"/>
          <p14:tracePt t="40054" x="6346825" y="4589463"/>
          <p14:tracePt t="40066" x="6346825" y="4579938"/>
          <p14:tracePt t="40090" x="6346825" y="4572000"/>
          <p14:tracePt t="40162" x="6346825" y="4564063"/>
          <p14:tracePt t="40174" x="6346825" y="4554538"/>
          <p14:tracePt t="40210" x="6321425" y="4513263"/>
          <p14:tracePt t="40222" x="6278563" y="4470400"/>
          <p14:tracePt t="40234" x="6261100" y="4427538"/>
          <p14:tracePt t="40246" x="6245225" y="4376738"/>
          <p14:tracePt t="40258" x="6235700" y="4351338"/>
          <p14:tracePt t="40269" x="6219825" y="4333875"/>
          <p14:tracePt t="40282" x="6210300" y="4308475"/>
          <p14:tracePt t="40293" x="6202363" y="4283075"/>
          <p14:tracePt t="40306" x="6194425" y="4249738"/>
          <p14:tracePt t="40317" x="6194425" y="4214813"/>
          <p14:tracePt t="40329" x="6194425" y="4164013"/>
          <p14:tracePt t="40342" x="6184900" y="4105275"/>
          <p14:tracePt t="40353" x="6176963" y="4062413"/>
          <p14:tracePt t="40366" x="6159500" y="4011613"/>
          <p14:tracePt t="40377" x="6142038" y="3976688"/>
          <p14:tracePt t="40390" x="6108700" y="3943350"/>
          <p14:tracePt t="40401" x="6065838" y="3908425"/>
          <p14:tracePt t="40413" x="5989638" y="3867150"/>
          <p14:tracePt t="40425" x="5921375" y="3841750"/>
          <p14:tracePt t="40437" x="5837238" y="3816350"/>
          <p14:tracePt t="40450" x="5776913" y="3798888"/>
          <p14:tracePt t="40460" x="5726113" y="3790950"/>
          <p14:tracePt t="40473" x="5683250" y="3773488"/>
          <p14:tracePt t="40485" x="5632450" y="3763963"/>
          <p14:tracePt t="40497" x="5573713" y="3756025"/>
          <p14:tracePt t="40509" x="5480050" y="3738563"/>
          <p14:tracePt t="40521" x="5360988" y="3738563"/>
          <p14:tracePt t="40533" x="5276850" y="3738563"/>
          <p14:tracePt t="40545" x="5216525" y="3748088"/>
          <p14:tracePt t="40558" x="5157788" y="3763963"/>
          <p14:tracePt t="40569" x="5054600" y="3806825"/>
          <p14:tracePt t="40581" x="4919663" y="3857625"/>
          <p14:tracePt t="40592" x="4833938" y="3917950"/>
          <p14:tracePt t="40605" x="4765675" y="3943350"/>
          <p14:tracePt t="40617" x="4724400" y="3968750"/>
          <p14:tracePt t="40628" x="4699000" y="3986213"/>
          <p14:tracePt t="40641" x="4673600" y="3986213"/>
          <p14:tracePt t="40653" x="4646613" y="3994150"/>
          <p14:tracePt t="40665" x="4646613" y="4002088"/>
          <p14:tracePt t="40676" x="4621213" y="4011613"/>
          <p14:tracePt t="40689" x="4605338" y="4027488"/>
          <p14:tracePt t="40701" x="4587875" y="4052888"/>
          <p14:tracePt t="40712" x="4562475" y="4062413"/>
          <p14:tracePt t="40725" x="4545013" y="4079875"/>
          <p14:tracePt t="40741" x="4537075" y="4095750"/>
          <p14:tracePt t="40748" x="4529138" y="4113213"/>
          <p14:tracePt t="40760" x="4529138" y="4130675"/>
          <p14:tracePt t="40772" x="4529138" y="4146550"/>
          <p14:tracePt t="40784" x="4529138" y="4181475"/>
          <p14:tracePt t="40796" x="4529138" y="4197350"/>
          <p14:tracePt t="40808" x="4529138" y="4232275"/>
          <p14:tracePt t="40820" x="4529138" y="4257675"/>
          <p14:tracePt t="40833" x="4537075" y="4283075"/>
          <p14:tracePt t="40844" x="4562475" y="4300538"/>
          <p14:tracePt t="40856" x="4570413" y="4333875"/>
          <p14:tracePt t="40868" x="4595813" y="4359275"/>
          <p14:tracePt t="40880" x="4621213" y="4384675"/>
          <p14:tracePt t="40892" x="4646613" y="4419600"/>
          <p14:tracePt t="40904" x="4673600" y="4445000"/>
          <p14:tracePt t="40916" x="4699000" y="4470400"/>
          <p14:tracePt t="40928" x="4714875" y="4503738"/>
          <p14:tracePt t="40939" x="4740275" y="4529138"/>
          <p14:tracePt t="40952" x="4765675" y="4572000"/>
          <p14:tracePt t="40964" x="4791075" y="4589463"/>
          <p14:tracePt t="40979" x="4808538" y="4630738"/>
          <p14:tracePt t="40988" x="4843463" y="4665663"/>
          <p14:tracePt t="40999" x="4868863" y="4691063"/>
          <p14:tracePt t="41011" x="4902200" y="4724400"/>
          <p14:tracePt t="41026" x="4927600" y="4749800"/>
          <p14:tracePt t="41035" x="4962525" y="4784725"/>
          <p14:tracePt t="41047" x="4987925" y="4792663"/>
          <p14:tracePt t="41060" x="5003800" y="4810125"/>
          <p14:tracePt t="41071" x="5038725" y="4827588"/>
          <p14:tracePt t="41083" x="5080000" y="4843463"/>
          <p14:tracePt t="41095" x="5114925" y="4860925"/>
          <p14:tracePt t="41108" x="5157788" y="4886325"/>
          <p14:tracePt t="41119" x="5208588" y="4911725"/>
          <p14:tracePt t="41131" x="5259388" y="4929188"/>
          <p14:tracePt t="41143" x="5318125" y="4946650"/>
          <p14:tracePt t="41155" x="5360988" y="4954588"/>
          <p14:tracePt t="41168" x="5394325" y="4962525"/>
          <p14:tracePt t="41179" x="5446713" y="4972050"/>
          <p14:tracePt t="41191" x="5462588" y="4972050"/>
          <p14:tracePt t="41203" x="5497513" y="4972050"/>
          <p14:tracePt t="41214" x="5522913" y="4972050"/>
          <p14:tracePt t="41227" x="5538788" y="4972050"/>
          <p14:tracePt t="41239" x="5565775" y="4972050"/>
          <p14:tracePt t="41251" x="5591175" y="4972050"/>
          <p14:tracePt t="41274" x="5599113" y="4972050"/>
          <p14:tracePt t="41286" x="5599113" y="4962525"/>
          <p14:tracePt t="41323" x="5607050" y="4962525"/>
          <p14:tracePt t="41335" x="5624513" y="4954588"/>
          <p14:tracePt t="41346" x="5657850" y="4954588"/>
          <p14:tracePt t="41358" x="5675313" y="4946650"/>
          <p14:tracePt t="41370" x="5683250" y="4937125"/>
          <p14:tracePt t="41394" x="5683250" y="4929188"/>
          <p14:tracePt t="41406" x="5692775" y="4929188"/>
          <p14:tracePt t="41442" x="5692775" y="4919663"/>
          <p14:tracePt t="41454" x="5700713" y="4919663"/>
          <p14:tracePt t="41466" x="5708650" y="4919663"/>
          <p14:tracePt t="41478" x="5735638" y="4911725"/>
          <p14:tracePt t="41491" x="5768975" y="4903788"/>
          <p14:tracePt t="41502" x="5802313" y="4894263"/>
          <p14:tracePt t="41514" x="5837238" y="4886325"/>
          <p14:tracePt t="41526" x="5870575" y="4886325"/>
          <p14:tracePt t="41538" x="5880100" y="4878388"/>
          <p14:tracePt t="41550" x="5888038" y="4878388"/>
          <p14:tracePt t="41611" x="5888038" y="4868863"/>
          <p14:tracePt t="41706" x="5888038" y="4860925"/>
          <p14:tracePt t="42040" x="5913438" y="4843463"/>
          <p14:tracePt t="42052" x="5938838" y="4818063"/>
          <p14:tracePt t="42065" x="5956300" y="4775200"/>
          <p14:tracePt t="42076" x="5997575" y="4724400"/>
          <p14:tracePt t="42088" x="6024563" y="4683125"/>
          <p14:tracePt t="42101" x="6049963" y="4630738"/>
          <p14:tracePt t="42113" x="6083300" y="4579938"/>
          <p14:tracePt t="42124" x="6116638" y="4521200"/>
          <p14:tracePt t="42136" x="6134100" y="4460875"/>
          <p14:tracePt t="42148" x="6151563" y="4402138"/>
          <p14:tracePt t="42161" x="6159500" y="4351338"/>
          <p14:tracePt t="42172" x="6159500" y="4333875"/>
          <p14:tracePt t="42184" x="6159500" y="4291013"/>
          <p14:tracePt t="42197" x="6159500" y="4265613"/>
          <p14:tracePt t="42208" x="6159500" y="4240213"/>
          <p14:tracePt t="42219" x="6159500" y="4232275"/>
          <p14:tracePt t="42231" x="6167438" y="4197350"/>
          <p14:tracePt t="42243" x="6167438" y="4171950"/>
          <p14:tracePt t="42256" x="6167438" y="4130675"/>
          <p14:tracePt t="42267" x="6167438" y="4070350"/>
          <p14:tracePt t="42279" x="6159500" y="4037013"/>
          <p14:tracePt t="42291" x="6151563" y="4002088"/>
          <p14:tracePt t="42303" x="6126163" y="3968750"/>
          <p14:tracePt t="42315" x="6116638" y="3951288"/>
          <p14:tracePt t="42327" x="6108700" y="3943350"/>
          <p14:tracePt t="42339" x="6083300" y="3935413"/>
          <p14:tracePt t="42352" x="6040438" y="3917950"/>
          <p14:tracePt t="42363" x="5981700" y="3900488"/>
          <p14:tracePt t="42375" x="5862638" y="3883025"/>
          <p14:tracePt t="42387" x="5761038" y="3867150"/>
          <p14:tracePt t="42400" x="5700713" y="3849688"/>
          <p14:tracePt t="42411" x="5667375" y="3849688"/>
          <p14:tracePt t="42424" x="5632450" y="3849688"/>
          <p14:tracePt t="42435" x="5616575" y="3841750"/>
          <p14:tracePt t="42447" x="5591175" y="3841750"/>
          <p14:tracePt t="42459" x="5556250" y="3841750"/>
          <p14:tracePt t="42471" x="5530850" y="3841750"/>
          <p14:tracePt t="42484" x="5487988" y="3841750"/>
          <p14:tracePt t="42495" x="5429250" y="3832225"/>
          <p14:tracePt t="42508" x="5368925" y="3832225"/>
          <p14:tracePt t="42520" x="5284788" y="3832225"/>
          <p14:tracePt t="42531" x="5241925" y="3832225"/>
          <p14:tracePt t="42543" x="5191125" y="3832225"/>
          <p14:tracePt t="42555" x="5148263" y="3832225"/>
          <p14:tracePt t="42567" x="5114925" y="3841750"/>
          <p14:tracePt t="42579" x="5089525" y="3849688"/>
          <p14:tracePt t="42592" x="5072063" y="3857625"/>
          <p14:tracePt t="42603" x="5054600" y="3857625"/>
          <p14:tracePt t="42615" x="5038725" y="3867150"/>
          <p14:tracePt t="42627" x="5021263" y="3875088"/>
          <p14:tracePt t="42639" x="4995863" y="3883025"/>
          <p14:tracePt t="42651" x="4970463" y="3900488"/>
          <p14:tracePt t="42662" x="4945063" y="3925888"/>
          <p14:tracePt t="42674" x="4927600" y="3951288"/>
          <p14:tracePt t="42691" x="4894263" y="3976688"/>
          <p14:tracePt t="42699" x="4868863" y="3994150"/>
          <p14:tracePt t="42710" x="4859338" y="4019550"/>
          <p14:tracePt t="42723" x="4851400" y="4027488"/>
          <p14:tracePt t="42735" x="4843463" y="4037013"/>
          <p14:tracePt t="42746" x="4826000" y="4062413"/>
          <p14:tracePt t="42758" x="4818063" y="4079875"/>
          <p14:tracePt t="42771" x="4800600" y="4113213"/>
          <p14:tracePt t="42783" x="4791075" y="4146550"/>
          <p14:tracePt t="42794" x="4783138" y="4206875"/>
          <p14:tracePt t="42808" x="4775200" y="4249738"/>
          <p14:tracePt t="42819" x="4775200" y="4291013"/>
          <p14:tracePt t="42831" x="4775200" y="4333875"/>
          <p14:tracePt t="42842" x="4775200" y="4376738"/>
          <p14:tracePt t="42855" x="4775200" y="4427538"/>
          <p14:tracePt t="42867" x="4775200" y="4460875"/>
          <p14:tracePt t="42878" x="4783138" y="4503738"/>
          <p14:tracePt t="42891" x="4808538" y="4538663"/>
          <p14:tracePt t="42902" x="4818063" y="4572000"/>
          <p14:tracePt t="42915" x="4843463" y="4597400"/>
          <p14:tracePt t="42926" x="4868863" y="4630738"/>
          <p14:tracePt t="42938" x="4910138" y="4673600"/>
          <p14:tracePt t="42958" x="4935538" y="4699000"/>
          <p14:tracePt t="42961" x="4970463" y="4733925"/>
          <p14:tracePt t="42975" x="5003800" y="4749800"/>
          <p14:tracePt t="42986" x="5029200" y="4767263"/>
          <p14:tracePt t="42997" x="5054600" y="4784725"/>
          <p14:tracePt t="43009" x="5089525" y="4802188"/>
          <p14:tracePt t="43021" x="5122863" y="4810125"/>
          <p14:tracePt t="43033" x="5148263" y="4810125"/>
          <p14:tracePt t="43046" x="5173663" y="4818063"/>
          <p14:tracePt t="43057" x="5199063" y="4818063"/>
          <p14:tracePt t="43070" x="5224463" y="4818063"/>
          <p14:tracePt t="43082" x="5267325" y="4818063"/>
          <p14:tracePt t="43093" x="5292725" y="4818063"/>
          <p14:tracePt t="43106" x="5327650" y="4827588"/>
          <p14:tracePt t="43118" x="5360988" y="4827588"/>
          <p14:tracePt t="43129" x="5403850" y="4827588"/>
          <p14:tracePt t="43141" x="5429250" y="4827588"/>
          <p14:tracePt t="43154" x="5437188" y="4827588"/>
          <p14:tracePt t="43166" x="5454650" y="4827588"/>
          <p14:tracePt t="43177" x="5462588" y="4827588"/>
          <p14:tracePt t="43800" x="5487988" y="4818063"/>
          <p14:tracePt t="43811" x="5538788" y="4784725"/>
          <p14:tracePt t="43824" x="5632450" y="4716463"/>
          <p14:tracePt t="43835" x="5683250" y="4673600"/>
          <p14:tracePt t="43848" x="5708650" y="4648200"/>
          <p14:tracePt t="43859" x="5735638" y="4648200"/>
          <p14:tracePt t="43871" x="5743575" y="4630738"/>
          <p14:tracePt t="43884" x="5743575" y="4622800"/>
          <p14:tracePt t="43931" x="5743575" y="4614863"/>
          <p14:tracePt t="43956" x="5743575" y="4605338"/>
          <p14:tracePt t="43967" x="5743575" y="4597400"/>
          <p14:tracePt t="43978" x="5776913" y="4554538"/>
          <p14:tracePt t="43991" x="5811838" y="4521200"/>
          <p14:tracePt t="44003" x="5811838" y="4503738"/>
          <p14:tracePt t="44014" x="5811838" y="4495800"/>
          <p14:tracePt t="44038" x="5811838" y="4486275"/>
          <p14:tracePt t="44074" x="5811838" y="4478338"/>
          <p14:tracePt t="44098" x="5811838" y="4470400"/>
          <p14:tracePt t="44110" x="5811838" y="4419600"/>
          <p14:tracePt t="44122" x="5819775" y="4368800"/>
          <p14:tracePt t="44135" x="5837238" y="4308475"/>
          <p14:tracePt t="44146" x="5837238" y="4265613"/>
          <p14:tracePt t="44157" x="5837238" y="4232275"/>
          <p14:tracePt t="44170" x="5837238" y="4224338"/>
          <p14:tracePt t="44182" x="5837238" y="4206875"/>
          <p14:tracePt t="44193" x="5837238" y="4197350"/>
          <p14:tracePt t="44218" x="5837238" y="4171950"/>
          <p14:tracePt t="44230" x="5837238" y="4130675"/>
          <p14:tracePt t="44242" x="5811838" y="4079875"/>
          <p14:tracePt t="44254" x="5794375" y="4037013"/>
          <p14:tracePt t="44267" x="5776913" y="3986213"/>
          <p14:tracePt t="44278" x="5751513" y="3951288"/>
          <p14:tracePt t="44291" x="5708650" y="3900488"/>
          <p14:tracePt t="44302" x="5632450" y="3841750"/>
          <p14:tracePt t="44314" x="5548313" y="3790950"/>
          <p14:tracePt t="44325" x="5487988" y="3756025"/>
          <p14:tracePt t="44338" x="5437188" y="3738563"/>
          <p14:tracePt t="44350" x="5353050" y="3705225"/>
          <p14:tracePt t="44362" x="5224463" y="3679825"/>
          <p14:tracePt t="44375" x="5122863" y="3654425"/>
          <p14:tracePt t="44386" x="5021263" y="3646488"/>
          <p14:tracePt t="44398" x="4945063" y="3636963"/>
          <p14:tracePt t="44410" x="4894263" y="3636963"/>
          <p14:tracePt t="44422" x="4843463" y="3636963"/>
          <p14:tracePt t="44434" x="4783138" y="3629025"/>
          <p14:tracePt t="44446" x="4740275" y="3629025"/>
          <p14:tracePt t="44457" x="4699000" y="3629025"/>
          <p14:tracePt t="44469" x="4689475" y="3629025"/>
          <p14:tracePt t="44482" x="4673600" y="3629025"/>
          <p14:tracePt t="44493" x="4664075" y="3629025"/>
          <p14:tracePt t="44506" x="4656138" y="3629025"/>
          <p14:tracePt t="44529" x="4638675" y="3629025"/>
          <p14:tracePt t="44542" x="4630738" y="3636963"/>
          <p14:tracePt t="44553" x="4595813" y="3646488"/>
          <p14:tracePt t="44566" x="4570413" y="3654425"/>
          <p14:tracePt t="44577" x="4554538" y="3654425"/>
          <p14:tracePt t="44589" x="4537075" y="3662363"/>
          <p14:tracePt t="44601" x="4511675" y="3662363"/>
          <p14:tracePt t="44613" x="4494213" y="3662363"/>
          <p14:tracePt t="44625" x="4468813" y="3671888"/>
          <p14:tracePt t="44641" x="4443413" y="3679825"/>
          <p14:tracePt t="44649" x="4418013" y="3679825"/>
          <p14:tracePt t="44661" x="4400550" y="3679825"/>
          <p14:tracePt t="44674" x="4384675" y="3687763"/>
          <p14:tracePt t="44686" x="4367213" y="3687763"/>
          <p14:tracePt t="44697" x="4349750" y="3697288"/>
          <p14:tracePt t="44709" x="4341813" y="3697288"/>
          <p14:tracePt t="44721" x="4324350" y="3697288"/>
          <p14:tracePt t="44733" x="4306888" y="3705225"/>
          <p14:tracePt t="44769" x="4298950" y="3705225"/>
          <p14:tracePt t="44805" x="4291013" y="3705225"/>
          <p14:tracePt t="44828" x="4273550" y="3705225"/>
          <p14:tracePt t="44840" x="4265613" y="3705225"/>
          <p14:tracePt t="44853" x="4248150" y="3705225"/>
          <p14:tracePt t="44865" x="4230688" y="3705225"/>
          <p14:tracePt t="44876" x="4222750" y="3705225"/>
          <p14:tracePt t="44901" x="4214813" y="3705225"/>
          <p14:tracePt t="44912" x="4205288" y="3705225"/>
          <p14:tracePt t="44924" x="4197350" y="3697288"/>
          <p14:tracePt t="44936" x="4187825" y="3697288"/>
          <p14:tracePt t="44949" x="4179888" y="3697288"/>
          <p14:tracePt t="44960" x="4162425" y="3697288"/>
          <p14:tracePt t="44972" x="4154488" y="3697288"/>
          <p14:tracePt t="44984" x="4146550" y="3697288"/>
          <p14:tracePt t="44996" x="4146550" y="3687763"/>
          <p14:tracePt t="45008" x="4137025" y="3687763"/>
          <p14:tracePt t="45020" x="4129088" y="3687763"/>
          <p14:tracePt t="45033" x="4129088" y="3679825"/>
          <p14:tracePt t="45044" x="4121150" y="3679825"/>
          <p14:tracePt t="45057" x="4095750" y="3679825"/>
          <p14:tracePt t="45068" x="4078288" y="3679825"/>
          <p14:tracePt t="45081" x="4044950" y="3687763"/>
          <p14:tracePt t="45091" x="4017963" y="3697288"/>
          <p14:tracePt t="45104" x="4010025" y="3697288"/>
          <p14:tracePt t="45116" x="3992563" y="3705225"/>
          <p14:tracePt t="45128" x="3984625" y="3713163"/>
          <p14:tracePt t="45141" x="3976688" y="3713163"/>
          <p14:tracePt t="45163" x="3976688" y="3722688"/>
          <p14:tracePt t="45176" x="3976688" y="3730625"/>
          <p14:tracePt t="45187" x="3976688" y="3738563"/>
          <p14:tracePt t="45200" x="3976688" y="3748088"/>
          <p14:tracePt t="45211" x="3976688" y="3763963"/>
          <p14:tracePt t="45224" x="3976688" y="3790950"/>
          <p14:tracePt t="45236" x="3967163" y="3841750"/>
          <p14:tracePt t="45247" x="3967163" y="3867150"/>
          <p14:tracePt t="45259" x="3967163" y="3900488"/>
          <p14:tracePt t="45272" x="3967163" y="3925888"/>
          <p14:tracePt t="45283" x="3959225" y="3943350"/>
          <p14:tracePt t="45295" x="3959225" y="3960813"/>
          <p14:tracePt t="45308" x="3951288" y="3976688"/>
          <p14:tracePt t="45319" x="3941763" y="3986213"/>
          <p14:tracePt t="45332" x="3933825" y="4002088"/>
          <p14:tracePt t="45343" x="3933825" y="4019550"/>
          <p14:tracePt t="45355" x="3925888" y="4044950"/>
          <p14:tracePt t="45379" x="3925888" y="4052888"/>
          <p14:tracePt t="45391" x="3925888" y="4062413"/>
          <p14:tracePt t="46659" x="3916363" y="4062413"/>
          <p14:tracePt t="46672" x="3916363" y="4052888"/>
          <p14:tracePt t="46683" x="3908425" y="4044950"/>
          <p14:tracePt t="46695" x="3900488" y="4044950"/>
          <p14:tracePt t="46719" x="3883025" y="4044950"/>
          <p14:tracePt t="46731" x="3865563" y="4044950"/>
          <p14:tracePt t="46743" x="3840163" y="4044950"/>
          <p14:tracePt t="46755" x="3797300" y="4044950"/>
          <p14:tracePt t="46767" x="3771900" y="4044950"/>
          <p14:tracePt t="46778" x="3746500" y="4044950"/>
          <p14:tracePt t="46791" x="3738563" y="4044950"/>
          <p14:tracePt t="46803" x="3721100" y="4044950"/>
          <p14:tracePt t="46815" x="3703638" y="4052888"/>
          <p14:tracePt t="46840" x="3695700" y="4062413"/>
          <p14:tracePt t="46851" x="3687763" y="4062413"/>
          <p14:tracePt t="46863" x="3678238" y="4070350"/>
          <p14:tracePt t="47030" x="3678238" y="4062413"/>
          <p14:tracePt t="47055" x="3678238" y="4044950"/>
          <p14:tracePt t="47066" x="3670300" y="4019550"/>
          <p14:tracePt t="47078" x="3662363" y="3994150"/>
          <p14:tracePt t="47091" x="3644900" y="3976688"/>
          <p14:tracePt t="47102" x="3627438" y="3951288"/>
          <p14:tracePt t="47114" x="3619500" y="3935413"/>
          <p14:tracePt t="47126" x="3602038" y="3917950"/>
          <p14:tracePt t="47139" x="3586163" y="3908425"/>
          <p14:tracePt t="47150" x="3551238" y="3900488"/>
          <p14:tracePt t="47162" x="3500438" y="3883025"/>
          <p14:tracePt t="47174" x="3449638" y="3867150"/>
          <p14:tracePt t="47187" x="3381375" y="3857625"/>
          <p14:tracePt t="47198" x="3287713" y="3824288"/>
          <p14:tracePt t="47209" x="3228975" y="3816350"/>
          <p14:tracePt t="47222" x="3168650" y="3798888"/>
          <p14:tracePt t="47234" x="3135313" y="3781425"/>
          <p14:tracePt t="47245" x="3117850" y="3781425"/>
          <p14:tracePt t="47258" x="3100388" y="3781425"/>
          <p14:tracePt t="47269" x="3074988" y="3781425"/>
          <p14:tracePt t="47281" x="3059113" y="3773488"/>
          <p14:tracePt t="47293" x="3033713" y="3773488"/>
          <p14:tracePt t="47306" x="2998788" y="3773488"/>
          <p14:tracePt t="47318" x="2955925" y="3763963"/>
          <p14:tracePt t="47330" x="2930525" y="3763963"/>
          <p14:tracePt t="47341" x="2905125" y="3763963"/>
          <p14:tracePt t="47354" x="2871788" y="3763963"/>
          <p14:tracePt t="47366" x="2828925" y="3763963"/>
          <p14:tracePt t="47377" x="2770188" y="3763963"/>
          <p14:tracePt t="47390" x="2727325" y="3763963"/>
          <p14:tracePt t="47401" x="2668588" y="3756025"/>
          <p14:tracePt t="47413" x="2633663" y="3756025"/>
          <p14:tracePt t="47425" x="2608263" y="3748088"/>
          <p14:tracePt t="47437" x="2600325" y="3748088"/>
          <p14:tracePt t="47450" x="2582863" y="3748088"/>
          <p14:tracePt t="47461" x="2574925" y="3748088"/>
          <p14:tracePt t="47474" x="2565400" y="3738563"/>
          <p14:tracePt t="47485" x="2549525" y="3738563"/>
          <p14:tracePt t="47497" x="2540000" y="3730625"/>
          <p14:tracePt t="47509" x="2514600" y="3730625"/>
          <p14:tracePt t="47521" x="2489200" y="3730625"/>
          <p14:tracePt t="47533" x="2471738" y="3730625"/>
          <p14:tracePt t="47546" x="2438400" y="3730625"/>
          <p14:tracePt t="47557" x="2405063" y="3730625"/>
          <p14:tracePt t="47569" x="2370138" y="3730625"/>
          <p14:tracePt t="47581" x="2344738" y="3730625"/>
          <p14:tracePt t="47593" x="2311400" y="3730625"/>
          <p14:tracePt t="47605" x="2276475" y="3730625"/>
          <p14:tracePt t="47617" x="2260600" y="3730625"/>
          <p14:tracePt t="47629" x="2251075" y="3730625"/>
          <p14:tracePt t="47645" x="2243138" y="3730625"/>
          <p14:tracePt t="47653" x="2235200" y="3730625"/>
          <p14:tracePt t="47665" x="2225675" y="3730625"/>
          <p14:tracePt t="47677" x="2217738" y="3738563"/>
          <p14:tracePt t="47689" x="2217738" y="3748088"/>
          <p14:tracePt t="47701" x="2200275" y="3756025"/>
          <p14:tracePt t="47713" x="2182813" y="3763963"/>
          <p14:tracePt t="47725" x="2166938" y="3781425"/>
          <p14:tracePt t="47736" x="2157413" y="3798888"/>
          <p14:tracePt t="47748" x="2149475" y="3824288"/>
          <p14:tracePt t="47760" x="2132013" y="3841750"/>
          <p14:tracePt t="47772" x="2106613" y="3883025"/>
          <p14:tracePt t="47784" x="2098675" y="3908425"/>
          <p14:tracePt t="47796" x="2081213" y="3960813"/>
          <p14:tracePt t="47808" x="2081213" y="4002088"/>
          <p14:tracePt t="47820" x="2081213" y="4027488"/>
          <p14:tracePt t="47832" x="2073275" y="4052888"/>
          <p14:tracePt t="47844" x="2073275" y="4079875"/>
          <p14:tracePt t="47857" x="2073275" y="4113213"/>
          <p14:tracePt t="47868" x="2073275" y="4138613"/>
          <p14:tracePt t="47880" x="2073275" y="4156075"/>
          <p14:tracePt t="47892" x="2073275" y="4181475"/>
          <p14:tracePt t="47904" x="2073275" y="4206875"/>
          <p14:tracePt t="47916" x="2090738" y="4240213"/>
          <p14:tracePt t="47927" x="2106613" y="4265613"/>
          <p14:tracePt t="47940" x="2132013" y="4291013"/>
          <p14:tracePt t="47951" x="2149475" y="4325938"/>
          <p14:tracePt t="47963" x="2174875" y="4341813"/>
          <p14:tracePt t="47975" x="2192338" y="4351338"/>
          <p14:tracePt t="47987" x="2200275" y="4368800"/>
          <p14:tracePt t="47999" x="2208213" y="4376738"/>
          <p14:tracePt t="48011" x="2217738" y="4384675"/>
          <p14:tracePt t="48024" x="2235200" y="4394200"/>
          <p14:tracePt t="48037" x="2243138" y="4410075"/>
          <p14:tracePt t="48047" x="2268538" y="4427538"/>
          <p14:tracePt t="48059" x="2301875" y="4452938"/>
          <p14:tracePt t="48072" x="2344738" y="4486275"/>
          <p14:tracePt t="48083" x="2370138" y="4513263"/>
          <p14:tracePt t="48095" x="2405063" y="4546600"/>
          <p14:tracePt t="48108" x="2430463" y="4554538"/>
          <p14:tracePt t="48119" x="2455863" y="4572000"/>
          <p14:tracePt t="48133" x="2489200" y="4589463"/>
          <p14:tracePt t="48143" x="2524125" y="4605338"/>
          <p14:tracePt t="48155" x="2557463" y="4614863"/>
          <p14:tracePt t="48167" x="2590800" y="4622800"/>
          <p14:tracePt t="48179" x="2633663" y="4648200"/>
          <p14:tracePt t="48191" x="2668588" y="4657725"/>
          <p14:tracePt t="48203" x="2701925" y="4665663"/>
          <p14:tracePt t="48215" x="2735263" y="4673600"/>
          <p14:tracePt t="48226" x="2770188" y="4673600"/>
          <p14:tracePt t="48239" x="2828925" y="4691063"/>
          <p14:tracePt t="48251" x="2863850" y="4699000"/>
          <p14:tracePt t="48262" x="2905125" y="4708525"/>
          <p14:tracePt t="48274" x="2965450" y="4708525"/>
          <p14:tracePt t="48287" x="3008313" y="4716463"/>
          <p14:tracePt t="48299" x="3041650" y="4716463"/>
          <p14:tracePt t="48310" x="3074988" y="4716463"/>
          <p14:tracePt t="48322" x="3100388" y="4716463"/>
          <p14:tracePt t="48334" x="3135313" y="4724400"/>
          <p14:tracePt t="48346" x="3168650" y="4724400"/>
          <p14:tracePt t="48357" x="3194050" y="4724400"/>
          <p14:tracePt t="48370" x="3211513" y="4724400"/>
          <p14:tracePt t="48382" x="3219450" y="4724400"/>
          <p14:tracePt t="48430" x="3228975" y="4724400"/>
          <p14:tracePt t="48454" x="3228975" y="4716463"/>
          <p14:tracePt t="48478" x="3228975" y="4708525"/>
          <p14:tracePt t="48490" x="3228975" y="4699000"/>
          <p14:tracePt t="48502" x="3228975" y="4691063"/>
          <p14:tracePt t="48514" x="3228975" y="4683125"/>
          <p14:tracePt t="48526" x="3236913" y="4665663"/>
          <p14:tracePt t="48538" x="3270250" y="4605338"/>
          <p14:tracePt t="48550" x="3270250" y="4589463"/>
          <p14:tracePt t="48561" x="3270250" y="4572000"/>
          <p14:tracePt t="48574" x="3270250" y="4564063"/>
          <p14:tracePt t="48586" x="3270250" y="4554538"/>
          <p14:tracePt t="48598" x="3270250" y="4529138"/>
          <p14:tracePt t="48609" x="3270250" y="4503738"/>
          <p14:tracePt t="48625" x="3270250" y="4470400"/>
          <p14:tracePt t="48634" x="3270250" y="4445000"/>
          <p14:tracePt t="48646" x="3270250" y="4419600"/>
          <p14:tracePt t="48657" x="3270250" y="4384675"/>
          <p14:tracePt t="48670" x="3270250" y="4333875"/>
          <p14:tracePt t="48682" x="3270250" y="4291013"/>
          <p14:tracePt t="48694" x="3262313" y="4257675"/>
          <p14:tracePt t="48706" x="3262313" y="4224338"/>
          <p14:tracePt t="48718" x="3262313" y="4197350"/>
          <p14:tracePt t="48729" x="3262313" y="4171950"/>
          <p14:tracePt t="48741" x="3262313" y="4146550"/>
          <p14:tracePt t="48753" x="3262313" y="4121150"/>
          <p14:tracePt t="48766" x="3262313" y="4087813"/>
          <p14:tracePt t="48777" x="3262313" y="4062413"/>
          <p14:tracePt t="48792" x="3262313" y="4027488"/>
          <p14:tracePt t="48801" x="3262313" y="4011613"/>
          <p14:tracePt t="48813" x="3262313" y="3994150"/>
          <p14:tracePt t="48825" x="3262313" y="3968750"/>
          <p14:tracePt t="48837" x="3254375" y="3968750"/>
          <p14:tracePt t="48849" x="3254375" y="3960813"/>
          <p14:tracePt t="48861" x="3236913" y="3943350"/>
          <p14:tracePt t="48875" x="3219450" y="3925888"/>
          <p14:tracePt t="48885" x="3186113" y="3900488"/>
          <p14:tracePt t="48897" x="3143250" y="3883025"/>
          <p14:tracePt t="48909" x="3100388" y="3832225"/>
          <p14:tracePt t="48920" x="2998788" y="3798888"/>
          <p14:tracePt t="48933" x="2947988" y="3781425"/>
          <p14:tracePt t="48944" x="2889250" y="3756025"/>
          <p14:tracePt t="48957" x="2786063" y="3756025"/>
          <p14:tracePt t="48969" x="2684463" y="3748088"/>
          <p14:tracePt t="48981" x="2574925" y="3748088"/>
          <p14:tracePt t="48992" x="2438400" y="3748088"/>
          <p14:tracePt t="49004" x="2336800" y="3748088"/>
          <p14:tracePt t="49017" x="2235200" y="3748088"/>
          <p14:tracePt t="49028" x="2174875" y="3748088"/>
          <p14:tracePt t="49040" x="2132013" y="3748088"/>
          <p14:tracePt t="49053" x="2073275" y="3756025"/>
          <p14:tracePt t="49065" x="2012950" y="3781425"/>
          <p14:tracePt t="49077" x="1979613" y="3806825"/>
          <p14:tracePt t="49089" x="1946275" y="3816350"/>
          <p14:tracePt t="49101" x="1936750" y="3832225"/>
          <p14:tracePt t="49112" x="1928813" y="3841750"/>
          <p14:tracePt t="49124" x="1911350" y="3849688"/>
          <p14:tracePt t="49136" x="1911350" y="3883025"/>
          <p14:tracePt t="49149" x="1903413" y="3917950"/>
          <p14:tracePt t="49160" x="1903413" y="3951288"/>
          <p14:tracePt t="49172" x="1903413" y="3994150"/>
          <p14:tracePt t="49185" x="1903413" y="4019550"/>
          <p14:tracePt t="49197" x="1903413" y="4062413"/>
          <p14:tracePt t="49208" x="1911350" y="4113213"/>
          <p14:tracePt t="49220" x="1928813" y="4164013"/>
          <p14:tracePt t="49232" x="1946275" y="4197350"/>
          <p14:tracePt t="49244" x="1979613" y="4240213"/>
          <p14:tracePt t="49257" x="2005013" y="4283075"/>
          <p14:tracePt t="49269" x="2022475" y="4316413"/>
          <p14:tracePt t="49279" x="2038350" y="4351338"/>
          <p14:tracePt t="49291" x="2055813" y="4376738"/>
          <p14:tracePt t="49304" x="2073275" y="4402138"/>
          <p14:tracePt t="49316" x="2098675" y="4427538"/>
          <p14:tracePt t="49327" x="2098675" y="4435475"/>
          <p14:tracePt t="49340" x="2106613" y="4452938"/>
          <p14:tracePt t="49352" x="2116138" y="4470400"/>
          <p14:tracePt t="49364" x="2124075" y="4470400"/>
          <p14:tracePt t="49375" x="2124075" y="4486275"/>
          <p14:tracePt t="49387" x="2124075" y="4495800"/>
          <p14:tracePt t="49926" x="2098675" y="4402138"/>
          <p14:tracePt t="49938" x="2005013" y="4224338"/>
          <p14:tracePt t="49950" x="1733550" y="3748088"/>
          <p14:tracePt t="49962" x="1376363" y="3144838"/>
          <p14:tracePt t="49974" x="892175" y="2592388"/>
          <p14:tracePt t="49986" x="433388" y="1954213"/>
          <p14:tracePt t="49998" x="101600" y="13335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81"/>
            <a:ext cx="10515600" cy="822652"/>
          </a:xfrm>
        </p:spPr>
        <p:txBody>
          <a:bodyPr/>
          <a:lstStyle/>
          <a:p>
            <a:r>
              <a:rPr lang="en-US" dirty="0"/>
              <a:t>Block-based PTC</a:t>
            </a:r>
          </a:p>
        </p:txBody>
      </p:sp>
      <p:sp>
        <p:nvSpPr>
          <p:cNvPr id="3" name="Content Placeholder 2"/>
          <p:cNvSpPr>
            <a:spLocks noGrp="1"/>
          </p:cNvSpPr>
          <p:nvPr>
            <p:ph idx="1"/>
          </p:nvPr>
        </p:nvSpPr>
        <p:spPr>
          <a:xfrm>
            <a:off x="868408" y="1058444"/>
            <a:ext cx="9830500" cy="629250"/>
          </a:xfrm>
        </p:spPr>
        <p:txBody>
          <a:bodyPr/>
          <a:lstStyle/>
          <a:p>
            <a:pPr marL="228600" lvl="1">
              <a:spcBef>
                <a:spcPts val="1000"/>
              </a:spcBef>
            </a:pPr>
            <a:r>
              <a:rPr lang="en-US" dirty="0">
                <a:sym typeface="Wingdings"/>
              </a:rPr>
              <a:t>HEVC intra-coding</a:t>
            </a:r>
            <a:endParaRPr lang="en-US" dirty="0"/>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769715" y="1821274"/>
            <a:ext cx="2114733" cy="1921756"/>
          </a:xfrm>
          <a:prstGeom prst="rect">
            <a:avLst/>
          </a:prstGeom>
          <a:ln>
            <a:noFill/>
          </a:ln>
        </p:spPr>
      </p:pic>
      <p:grpSp>
        <p:nvGrpSpPr>
          <p:cNvPr id="46" name="Group 45"/>
          <p:cNvGrpSpPr/>
          <p:nvPr/>
        </p:nvGrpSpPr>
        <p:grpSpPr>
          <a:xfrm>
            <a:off x="778559" y="1821274"/>
            <a:ext cx="2089670" cy="1911065"/>
            <a:chOff x="468000" y="2448000"/>
            <a:chExt cx="2700000" cy="3034244"/>
          </a:xfrm>
        </p:grpSpPr>
        <p:cxnSp>
          <p:nvCxnSpPr>
            <p:cNvPr id="6" name="Straight Connector 5"/>
            <p:cNvCxnSpPr/>
            <p:nvPr/>
          </p:nvCxnSpPr>
          <p:spPr>
            <a:xfrm flipH="1">
              <a:off x="576470" y="2458244"/>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288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812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336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860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3384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4908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6432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7956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9480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1004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2528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4052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5576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7100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8624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014870" y="2448000"/>
              <a:ext cx="9939" cy="30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68000" y="26040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68000" y="27564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68000" y="29088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8000" y="30612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8000" y="32136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8000" y="33660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8000" y="35184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68000" y="36708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68000" y="38232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68000" y="39756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68000" y="41280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68000" y="42804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68000" y="44328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68000" y="45852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68000" y="47376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68000" y="48900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68000" y="50424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68000" y="51948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68000" y="5347253"/>
              <a:ext cx="2700000" cy="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68000" y="2448000"/>
              <a:ext cx="2700000" cy="30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3"/>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81616" y="1948379"/>
            <a:ext cx="1843239" cy="177273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9" name="Group 4"/>
          <p:cNvGrpSpPr>
            <a:grpSpLocks noChangeAspect="1"/>
          </p:cNvGrpSpPr>
          <p:nvPr/>
        </p:nvGrpSpPr>
        <p:grpSpPr bwMode="auto">
          <a:xfrm>
            <a:off x="5982962" y="1206314"/>
            <a:ext cx="3187313" cy="3120114"/>
            <a:chOff x="3263" y="1191"/>
            <a:chExt cx="2087" cy="2043"/>
          </a:xfrm>
        </p:grpSpPr>
        <p:sp>
          <p:nvSpPr>
            <p:cNvPr id="50" name="AutoShape 3"/>
            <p:cNvSpPr>
              <a:spLocks noChangeAspect="1" noChangeArrowheads="1" noTextEdit="1"/>
            </p:cNvSpPr>
            <p:nvPr/>
          </p:nvSpPr>
          <p:spPr bwMode="auto">
            <a:xfrm>
              <a:off x="3263" y="1191"/>
              <a:ext cx="2072" cy="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1" name="Group 205"/>
            <p:cNvGrpSpPr>
              <a:grpSpLocks/>
            </p:cNvGrpSpPr>
            <p:nvPr/>
          </p:nvGrpSpPr>
          <p:grpSpPr bwMode="auto">
            <a:xfrm>
              <a:off x="3375" y="1307"/>
              <a:ext cx="1459" cy="988"/>
              <a:chOff x="3375" y="1307"/>
              <a:chExt cx="1459" cy="988"/>
            </a:xfrm>
          </p:grpSpPr>
          <p:sp>
            <p:nvSpPr>
              <p:cNvPr id="222" name="Rectangle 5"/>
              <p:cNvSpPr>
                <a:spLocks noChangeArrowheads="1"/>
              </p:cNvSpPr>
              <p:nvPr/>
            </p:nvSpPr>
            <p:spPr bwMode="auto">
              <a:xfrm>
                <a:off x="3433"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6"/>
              <p:cNvSpPr>
                <a:spLocks noEditPoints="1"/>
              </p:cNvSpPr>
              <p:nvPr/>
            </p:nvSpPr>
            <p:spPr bwMode="auto">
              <a:xfrm>
                <a:off x="3432"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Rectangle 7"/>
              <p:cNvSpPr>
                <a:spLocks noChangeArrowheads="1"/>
              </p:cNvSpPr>
              <p:nvPr/>
            </p:nvSpPr>
            <p:spPr bwMode="auto">
              <a:xfrm>
                <a:off x="3461"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8"/>
              <p:cNvSpPr>
                <a:spLocks noEditPoints="1"/>
              </p:cNvSpPr>
              <p:nvPr/>
            </p:nvSpPr>
            <p:spPr bwMode="auto">
              <a:xfrm>
                <a:off x="3460"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Rectangle 9"/>
              <p:cNvSpPr>
                <a:spLocks noChangeArrowheads="1"/>
              </p:cNvSpPr>
              <p:nvPr/>
            </p:nvSpPr>
            <p:spPr bwMode="auto">
              <a:xfrm>
                <a:off x="3486"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10"/>
              <p:cNvSpPr>
                <a:spLocks noEditPoints="1"/>
              </p:cNvSpPr>
              <p:nvPr/>
            </p:nvSpPr>
            <p:spPr bwMode="auto">
              <a:xfrm>
                <a:off x="3485"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3" y="0"/>
                      <a:pt x="8" y="0"/>
                    </a:cubicBezTo>
                    <a:lnTo>
                      <a:pt x="141" y="0"/>
                    </a:lnTo>
                    <a:cubicBezTo>
                      <a:pt x="146" y="0"/>
                      <a:pt x="149" y="4"/>
                      <a:pt x="149" y="8"/>
                    </a:cubicBezTo>
                    <a:lnTo>
                      <a:pt x="149" y="1075"/>
                    </a:lnTo>
                    <a:cubicBezTo>
                      <a:pt x="149" y="1079"/>
                      <a:pt x="146" y="1083"/>
                      <a:pt x="141" y="1083"/>
                    </a:cubicBezTo>
                    <a:lnTo>
                      <a:pt x="8" y="1083"/>
                    </a:lnTo>
                    <a:cubicBezTo>
                      <a:pt x="3"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Rectangle 11"/>
              <p:cNvSpPr>
                <a:spLocks noChangeArrowheads="1"/>
              </p:cNvSpPr>
              <p:nvPr/>
            </p:nvSpPr>
            <p:spPr bwMode="auto">
              <a:xfrm>
                <a:off x="3518"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12"/>
              <p:cNvSpPr>
                <a:spLocks noEditPoints="1"/>
              </p:cNvSpPr>
              <p:nvPr/>
            </p:nvSpPr>
            <p:spPr bwMode="auto">
              <a:xfrm>
                <a:off x="3518"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Rectangle 13"/>
              <p:cNvSpPr>
                <a:spLocks noChangeArrowheads="1"/>
              </p:cNvSpPr>
              <p:nvPr/>
            </p:nvSpPr>
            <p:spPr bwMode="auto">
              <a:xfrm>
                <a:off x="3546"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14"/>
              <p:cNvSpPr>
                <a:spLocks noEditPoints="1"/>
              </p:cNvSpPr>
              <p:nvPr/>
            </p:nvSpPr>
            <p:spPr bwMode="auto">
              <a:xfrm>
                <a:off x="3546"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Rectangle 15"/>
              <p:cNvSpPr>
                <a:spLocks noChangeArrowheads="1"/>
              </p:cNvSpPr>
              <p:nvPr/>
            </p:nvSpPr>
            <p:spPr bwMode="auto">
              <a:xfrm>
                <a:off x="357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16"/>
              <p:cNvSpPr>
                <a:spLocks noEditPoints="1"/>
              </p:cNvSpPr>
              <p:nvPr/>
            </p:nvSpPr>
            <p:spPr bwMode="auto">
              <a:xfrm>
                <a:off x="3575"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Rectangle 17"/>
              <p:cNvSpPr>
                <a:spLocks noChangeArrowheads="1"/>
              </p:cNvSpPr>
              <p:nvPr/>
            </p:nvSpPr>
            <p:spPr bwMode="auto">
              <a:xfrm>
                <a:off x="3604"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8"/>
              <p:cNvSpPr>
                <a:spLocks noEditPoints="1"/>
              </p:cNvSpPr>
              <p:nvPr/>
            </p:nvSpPr>
            <p:spPr bwMode="auto">
              <a:xfrm>
                <a:off x="3603"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Rectangle 19"/>
              <p:cNvSpPr>
                <a:spLocks noChangeArrowheads="1"/>
              </p:cNvSpPr>
              <p:nvPr/>
            </p:nvSpPr>
            <p:spPr bwMode="auto">
              <a:xfrm>
                <a:off x="3628"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20"/>
              <p:cNvSpPr>
                <a:spLocks noEditPoints="1"/>
              </p:cNvSpPr>
              <p:nvPr/>
            </p:nvSpPr>
            <p:spPr bwMode="auto">
              <a:xfrm>
                <a:off x="3628"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4" y="0"/>
                      <a:pt x="8" y="0"/>
                    </a:cubicBezTo>
                    <a:lnTo>
                      <a:pt x="141" y="0"/>
                    </a:lnTo>
                    <a:cubicBezTo>
                      <a:pt x="146" y="0"/>
                      <a:pt x="149" y="4"/>
                      <a:pt x="149" y="8"/>
                    </a:cubicBezTo>
                    <a:lnTo>
                      <a:pt x="149" y="1075"/>
                    </a:lnTo>
                    <a:cubicBezTo>
                      <a:pt x="149" y="1079"/>
                      <a:pt x="146" y="1083"/>
                      <a:pt x="141" y="1083"/>
                    </a:cubicBezTo>
                    <a:lnTo>
                      <a:pt x="8" y="1083"/>
                    </a:lnTo>
                    <a:cubicBezTo>
                      <a:pt x="4"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Rectangle 21"/>
              <p:cNvSpPr>
                <a:spLocks noChangeArrowheads="1"/>
              </p:cNvSpPr>
              <p:nvPr/>
            </p:nvSpPr>
            <p:spPr bwMode="auto">
              <a:xfrm>
                <a:off x="3661"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22"/>
              <p:cNvSpPr>
                <a:spLocks noEditPoints="1"/>
              </p:cNvSpPr>
              <p:nvPr/>
            </p:nvSpPr>
            <p:spPr bwMode="auto">
              <a:xfrm>
                <a:off x="3660"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Rectangle 23"/>
              <p:cNvSpPr>
                <a:spLocks noChangeArrowheads="1"/>
              </p:cNvSpPr>
              <p:nvPr/>
            </p:nvSpPr>
            <p:spPr bwMode="auto">
              <a:xfrm>
                <a:off x="3689"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24"/>
              <p:cNvSpPr>
                <a:spLocks noEditPoints="1"/>
              </p:cNvSpPr>
              <p:nvPr/>
            </p:nvSpPr>
            <p:spPr bwMode="auto">
              <a:xfrm>
                <a:off x="3689" y="1309"/>
                <a:ext cx="4" cy="59"/>
              </a:xfrm>
              <a:custGeom>
                <a:avLst/>
                <a:gdLst>
                  <a:gd name="T0" fmla="*/ 0 w 66"/>
                  <a:gd name="T1" fmla="*/ 8 h 1083"/>
                  <a:gd name="T2" fmla="*/ 8 w 66"/>
                  <a:gd name="T3" fmla="*/ 0 h 1083"/>
                  <a:gd name="T4" fmla="*/ 58 w 66"/>
                  <a:gd name="T5" fmla="*/ 0 h 1083"/>
                  <a:gd name="T6" fmla="*/ 66 w 66"/>
                  <a:gd name="T7" fmla="*/ 8 h 1083"/>
                  <a:gd name="T8" fmla="*/ 66 w 66"/>
                  <a:gd name="T9" fmla="*/ 1075 h 1083"/>
                  <a:gd name="T10" fmla="*/ 58 w 66"/>
                  <a:gd name="T11" fmla="*/ 1083 h 1083"/>
                  <a:gd name="T12" fmla="*/ 8 w 66"/>
                  <a:gd name="T13" fmla="*/ 1083 h 1083"/>
                  <a:gd name="T14" fmla="*/ 0 w 66"/>
                  <a:gd name="T15" fmla="*/ 1075 h 1083"/>
                  <a:gd name="T16" fmla="*/ 0 w 66"/>
                  <a:gd name="T17" fmla="*/ 8 h 1083"/>
                  <a:gd name="T18" fmla="*/ 16 w 66"/>
                  <a:gd name="T19" fmla="*/ 1075 h 1083"/>
                  <a:gd name="T20" fmla="*/ 8 w 66"/>
                  <a:gd name="T21" fmla="*/ 1067 h 1083"/>
                  <a:gd name="T22" fmla="*/ 58 w 66"/>
                  <a:gd name="T23" fmla="*/ 1067 h 1083"/>
                  <a:gd name="T24" fmla="*/ 50 w 66"/>
                  <a:gd name="T25" fmla="*/ 1075 h 1083"/>
                  <a:gd name="T26" fmla="*/ 50 w 66"/>
                  <a:gd name="T27" fmla="*/ 8 h 1083"/>
                  <a:gd name="T28" fmla="*/ 58 w 66"/>
                  <a:gd name="T29" fmla="*/ 16 h 1083"/>
                  <a:gd name="T30" fmla="*/ 8 w 66"/>
                  <a:gd name="T31" fmla="*/ 16 h 1083"/>
                  <a:gd name="T32" fmla="*/ 16 w 66"/>
                  <a:gd name="T33" fmla="*/ 8 h 1083"/>
                  <a:gd name="T34" fmla="*/ 16 w 66"/>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083">
                    <a:moveTo>
                      <a:pt x="0" y="8"/>
                    </a:moveTo>
                    <a:cubicBezTo>
                      <a:pt x="0" y="4"/>
                      <a:pt x="4" y="0"/>
                      <a:pt x="8" y="0"/>
                    </a:cubicBezTo>
                    <a:lnTo>
                      <a:pt x="58" y="0"/>
                    </a:lnTo>
                    <a:cubicBezTo>
                      <a:pt x="63" y="0"/>
                      <a:pt x="66" y="4"/>
                      <a:pt x="66" y="8"/>
                    </a:cubicBezTo>
                    <a:lnTo>
                      <a:pt x="66" y="1075"/>
                    </a:lnTo>
                    <a:cubicBezTo>
                      <a:pt x="66" y="1080"/>
                      <a:pt x="63" y="1083"/>
                      <a:pt x="58" y="1083"/>
                    </a:cubicBezTo>
                    <a:lnTo>
                      <a:pt x="8" y="1083"/>
                    </a:lnTo>
                    <a:cubicBezTo>
                      <a:pt x="4" y="1083"/>
                      <a:pt x="0" y="1080"/>
                      <a:pt x="0" y="1075"/>
                    </a:cubicBezTo>
                    <a:lnTo>
                      <a:pt x="0" y="8"/>
                    </a:lnTo>
                    <a:close/>
                    <a:moveTo>
                      <a:pt x="16" y="1075"/>
                    </a:moveTo>
                    <a:lnTo>
                      <a:pt x="8" y="1067"/>
                    </a:lnTo>
                    <a:lnTo>
                      <a:pt x="58" y="1067"/>
                    </a:lnTo>
                    <a:lnTo>
                      <a:pt x="50" y="1075"/>
                    </a:lnTo>
                    <a:lnTo>
                      <a:pt x="50" y="8"/>
                    </a:lnTo>
                    <a:lnTo>
                      <a:pt x="58"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Rectangle 25"/>
              <p:cNvSpPr>
                <a:spLocks noChangeArrowheads="1"/>
              </p:cNvSpPr>
              <p:nvPr/>
            </p:nvSpPr>
            <p:spPr bwMode="auto">
              <a:xfrm>
                <a:off x="3717"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26"/>
              <p:cNvSpPr>
                <a:spLocks noEditPoints="1"/>
              </p:cNvSpPr>
              <p:nvPr/>
            </p:nvSpPr>
            <p:spPr bwMode="auto">
              <a:xfrm>
                <a:off x="3717"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Rectangle 27"/>
              <p:cNvSpPr>
                <a:spLocks noChangeArrowheads="1"/>
              </p:cNvSpPr>
              <p:nvPr/>
            </p:nvSpPr>
            <p:spPr bwMode="auto">
              <a:xfrm>
                <a:off x="3746"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28"/>
              <p:cNvSpPr>
                <a:spLocks noEditPoints="1"/>
              </p:cNvSpPr>
              <p:nvPr/>
            </p:nvSpPr>
            <p:spPr bwMode="auto">
              <a:xfrm>
                <a:off x="3746"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Rectangle 29"/>
              <p:cNvSpPr>
                <a:spLocks noChangeArrowheads="1"/>
              </p:cNvSpPr>
              <p:nvPr/>
            </p:nvSpPr>
            <p:spPr bwMode="auto">
              <a:xfrm>
                <a:off x="3771"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30"/>
              <p:cNvSpPr>
                <a:spLocks noEditPoints="1"/>
              </p:cNvSpPr>
              <p:nvPr/>
            </p:nvSpPr>
            <p:spPr bwMode="auto">
              <a:xfrm>
                <a:off x="3771" y="1307"/>
                <a:ext cx="7" cy="59"/>
              </a:xfrm>
              <a:custGeom>
                <a:avLst/>
                <a:gdLst>
                  <a:gd name="T0" fmla="*/ 0 w 133"/>
                  <a:gd name="T1" fmla="*/ 8 h 1083"/>
                  <a:gd name="T2" fmla="*/ 8 w 133"/>
                  <a:gd name="T3" fmla="*/ 0 h 1083"/>
                  <a:gd name="T4" fmla="*/ 125 w 133"/>
                  <a:gd name="T5" fmla="*/ 0 h 1083"/>
                  <a:gd name="T6" fmla="*/ 133 w 133"/>
                  <a:gd name="T7" fmla="*/ 8 h 1083"/>
                  <a:gd name="T8" fmla="*/ 133 w 133"/>
                  <a:gd name="T9" fmla="*/ 1075 h 1083"/>
                  <a:gd name="T10" fmla="*/ 125 w 133"/>
                  <a:gd name="T11" fmla="*/ 1083 h 1083"/>
                  <a:gd name="T12" fmla="*/ 8 w 133"/>
                  <a:gd name="T13" fmla="*/ 1083 h 1083"/>
                  <a:gd name="T14" fmla="*/ 0 w 133"/>
                  <a:gd name="T15" fmla="*/ 1075 h 1083"/>
                  <a:gd name="T16" fmla="*/ 0 w 133"/>
                  <a:gd name="T17" fmla="*/ 8 h 1083"/>
                  <a:gd name="T18" fmla="*/ 16 w 133"/>
                  <a:gd name="T19" fmla="*/ 1075 h 1083"/>
                  <a:gd name="T20" fmla="*/ 8 w 133"/>
                  <a:gd name="T21" fmla="*/ 1067 h 1083"/>
                  <a:gd name="T22" fmla="*/ 125 w 133"/>
                  <a:gd name="T23" fmla="*/ 1067 h 1083"/>
                  <a:gd name="T24" fmla="*/ 117 w 133"/>
                  <a:gd name="T25" fmla="*/ 1075 h 1083"/>
                  <a:gd name="T26" fmla="*/ 117 w 133"/>
                  <a:gd name="T27" fmla="*/ 8 h 1083"/>
                  <a:gd name="T28" fmla="*/ 125 w 133"/>
                  <a:gd name="T29" fmla="*/ 16 h 1083"/>
                  <a:gd name="T30" fmla="*/ 8 w 133"/>
                  <a:gd name="T31" fmla="*/ 16 h 1083"/>
                  <a:gd name="T32" fmla="*/ 16 w 133"/>
                  <a:gd name="T33" fmla="*/ 8 h 1083"/>
                  <a:gd name="T34" fmla="*/ 16 w 13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1083">
                    <a:moveTo>
                      <a:pt x="0" y="8"/>
                    </a:moveTo>
                    <a:cubicBezTo>
                      <a:pt x="0" y="4"/>
                      <a:pt x="4" y="0"/>
                      <a:pt x="8" y="0"/>
                    </a:cubicBezTo>
                    <a:lnTo>
                      <a:pt x="125" y="0"/>
                    </a:lnTo>
                    <a:cubicBezTo>
                      <a:pt x="129" y="0"/>
                      <a:pt x="133" y="4"/>
                      <a:pt x="133" y="8"/>
                    </a:cubicBezTo>
                    <a:lnTo>
                      <a:pt x="133" y="1075"/>
                    </a:lnTo>
                    <a:cubicBezTo>
                      <a:pt x="133" y="1079"/>
                      <a:pt x="129" y="1083"/>
                      <a:pt x="125" y="1083"/>
                    </a:cubicBezTo>
                    <a:lnTo>
                      <a:pt x="8" y="1083"/>
                    </a:lnTo>
                    <a:cubicBezTo>
                      <a:pt x="4" y="1083"/>
                      <a:pt x="0" y="1079"/>
                      <a:pt x="0" y="1075"/>
                    </a:cubicBezTo>
                    <a:lnTo>
                      <a:pt x="0" y="8"/>
                    </a:lnTo>
                    <a:close/>
                    <a:moveTo>
                      <a:pt x="16" y="1075"/>
                    </a:moveTo>
                    <a:lnTo>
                      <a:pt x="8" y="1067"/>
                    </a:lnTo>
                    <a:lnTo>
                      <a:pt x="125" y="1067"/>
                    </a:lnTo>
                    <a:lnTo>
                      <a:pt x="117" y="1075"/>
                    </a:lnTo>
                    <a:lnTo>
                      <a:pt x="117" y="8"/>
                    </a:lnTo>
                    <a:lnTo>
                      <a:pt x="12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Rectangle 31"/>
              <p:cNvSpPr>
                <a:spLocks noChangeArrowheads="1"/>
              </p:cNvSpPr>
              <p:nvPr/>
            </p:nvSpPr>
            <p:spPr bwMode="auto">
              <a:xfrm>
                <a:off x="380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32"/>
              <p:cNvSpPr>
                <a:spLocks noEditPoints="1"/>
              </p:cNvSpPr>
              <p:nvPr/>
            </p:nvSpPr>
            <p:spPr bwMode="auto">
              <a:xfrm>
                <a:off x="3802"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Rectangle 33"/>
              <p:cNvSpPr>
                <a:spLocks noChangeArrowheads="1"/>
              </p:cNvSpPr>
              <p:nvPr/>
            </p:nvSpPr>
            <p:spPr bwMode="auto">
              <a:xfrm>
                <a:off x="3832"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34"/>
              <p:cNvSpPr>
                <a:spLocks noEditPoints="1"/>
              </p:cNvSpPr>
              <p:nvPr/>
            </p:nvSpPr>
            <p:spPr bwMode="auto">
              <a:xfrm>
                <a:off x="3831" y="1309"/>
                <a:ext cx="5"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Rectangle 35"/>
              <p:cNvSpPr>
                <a:spLocks noChangeArrowheads="1"/>
              </p:cNvSpPr>
              <p:nvPr/>
            </p:nvSpPr>
            <p:spPr bwMode="auto">
              <a:xfrm>
                <a:off x="3860"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36"/>
              <p:cNvSpPr>
                <a:spLocks noEditPoints="1"/>
              </p:cNvSpPr>
              <p:nvPr/>
            </p:nvSpPr>
            <p:spPr bwMode="auto">
              <a:xfrm>
                <a:off x="3859"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Rectangle 37"/>
              <p:cNvSpPr>
                <a:spLocks noChangeArrowheads="1"/>
              </p:cNvSpPr>
              <p:nvPr/>
            </p:nvSpPr>
            <p:spPr bwMode="auto">
              <a:xfrm>
                <a:off x="3889"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38"/>
              <p:cNvSpPr>
                <a:spLocks noEditPoints="1"/>
              </p:cNvSpPr>
              <p:nvPr/>
            </p:nvSpPr>
            <p:spPr bwMode="auto">
              <a:xfrm>
                <a:off x="3888" y="1309"/>
                <a:ext cx="5"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Rectangle 39"/>
              <p:cNvSpPr>
                <a:spLocks noChangeArrowheads="1"/>
              </p:cNvSpPr>
              <p:nvPr/>
            </p:nvSpPr>
            <p:spPr bwMode="auto">
              <a:xfrm>
                <a:off x="3914"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40"/>
              <p:cNvSpPr>
                <a:spLocks noEditPoints="1"/>
              </p:cNvSpPr>
              <p:nvPr/>
            </p:nvSpPr>
            <p:spPr bwMode="auto">
              <a:xfrm>
                <a:off x="3913" y="1307"/>
                <a:ext cx="8" cy="59"/>
              </a:xfrm>
              <a:custGeom>
                <a:avLst/>
                <a:gdLst>
                  <a:gd name="T0" fmla="*/ 0 w 150"/>
                  <a:gd name="T1" fmla="*/ 8 h 1083"/>
                  <a:gd name="T2" fmla="*/ 8 w 150"/>
                  <a:gd name="T3" fmla="*/ 0 h 1083"/>
                  <a:gd name="T4" fmla="*/ 142 w 150"/>
                  <a:gd name="T5" fmla="*/ 0 h 1083"/>
                  <a:gd name="T6" fmla="*/ 150 w 150"/>
                  <a:gd name="T7" fmla="*/ 8 h 1083"/>
                  <a:gd name="T8" fmla="*/ 150 w 150"/>
                  <a:gd name="T9" fmla="*/ 1075 h 1083"/>
                  <a:gd name="T10" fmla="*/ 142 w 150"/>
                  <a:gd name="T11" fmla="*/ 1083 h 1083"/>
                  <a:gd name="T12" fmla="*/ 8 w 150"/>
                  <a:gd name="T13" fmla="*/ 1083 h 1083"/>
                  <a:gd name="T14" fmla="*/ 0 w 150"/>
                  <a:gd name="T15" fmla="*/ 1075 h 1083"/>
                  <a:gd name="T16" fmla="*/ 0 w 150"/>
                  <a:gd name="T17" fmla="*/ 8 h 1083"/>
                  <a:gd name="T18" fmla="*/ 16 w 150"/>
                  <a:gd name="T19" fmla="*/ 1075 h 1083"/>
                  <a:gd name="T20" fmla="*/ 8 w 150"/>
                  <a:gd name="T21" fmla="*/ 1067 h 1083"/>
                  <a:gd name="T22" fmla="*/ 142 w 150"/>
                  <a:gd name="T23" fmla="*/ 1067 h 1083"/>
                  <a:gd name="T24" fmla="*/ 134 w 150"/>
                  <a:gd name="T25" fmla="*/ 1075 h 1083"/>
                  <a:gd name="T26" fmla="*/ 134 w 150"/>
                  <a:gd name="T27" fmla="*/ 8 h 1083"/>
                  <a:gd name="T28" fmla="*/ 142 w 150"/>
                  <a:gd name="T29" fmla="*/ 16 h 1083"/>
                  <a:gd name="T30" fmla="*/ 8 w 150"/>
                  <a:gd name="T31" fmla="*/ 16 h 1083"/>
                  <a:gd name="T32" fmla="*/ 16 w 150"/>
                  <a:gd name="T33" fmla="*/ 8 h 1083"/>
                  <a:gd name="T34" fmla="*/ 16 w 150"/>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083">
                    <a:moveTo>
                      <a:pt x="0" y="8"/>
                    </a:moveTo>
                    <a:cubicBezTo>
                      <a:pt x="0" y="4"/>
                      <a:pt x="4" y="0"/>
                      <a:pt x="8" y="0"/>
                    </a:cubicBezTo>
                    <a:lnTo>
                      <a:pt x="142" y="0"/>
                    </a:lnTo>
                    <a:cubicBezTo>
                      <a:pt x="146" y="0"/>
                      <a:pt x="150" y="4"/>
                      <a:pt x="150" y="8"/>
                    </a:cubicBezTo>
                    <a:lnTo>
                      <a:pt x="150" y="1075"/>
                    </a:lnTo>
                    <a:cubicBezTo>
                      <a:pt x="150" y="1079"/>
                      <a:pt x="146" y="1083"/>
                      <a:pt x="142" y="1083"/>
                    </a:cubicBezTo>
                    <a:lnTo>
                      <a:pt x="8" y="1083"/>
                    </a:lnTo>
                    <a:cubicBezTo>
                      <a:pt x="4" y="1083"/>
                      <a:pt x="0" y="1079"/>
                      <a:pt x="0" y="1075"/>
                    </a:cubicBezTo>
                    <a:lnTo>
                      <a:pt x="0" y="8"/>
                    </a:lnTo>
                    <a:close/>
                    <a:moveTo>
                      <a:pt x="16" y="1075"/>
                    </a:moveTo>
                    <a:lnTo>
                      <a:pt x="8" y="1067"/>
                    </a:lnTo>
                    <a:lnTo>
                      <a:pt x="142" y="1067"/>
                    </a:lnTo>
                    <a:lnTo>
                      <a:pt x="134" y="1075"/>
                    </a:lnTo>
                    <a:lnTo>
                      <a:pt x="134" y="8"/>
                    </a:lnTo>
                    <a:lnTo>
                      <a:pt x="142"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Rectangle 41"/>
              <p:cNvSpPr>
                <a:spLocks noChangeArrowheads="1"/>
              </p:cNvSpPr>
              <p:nvPr/>
            </p:nvSpPr>
            <p:spPr bwMode="auto">
              <a:xfrm>
                <a:off x="394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42"/>
              <p:cNvSpPr>
                <a:spLocks noEditPoints="1"/>
              </p:cNvSpPr>
              <p:nvPr/>
            </p:nvSpPr>
            <p:spPr bwMode="auto">
              <a:xfrm>
                <a:off x="3945"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Rectangle 43"/>
              <p:cNvSpPr>
                <a:spLocks noChangeArrowheads="1"/>
              </p:cNvSpPr>
              <p:nvPr/>
            </p:nvSpPr>
            <p:spPr bwMode="auto">
              <a:xfrm>
                <a:off x="3974"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44"/>
              <p:cNvSpPr>
                <a:spLocks noEditPoints="1"/>
              </p:cNvSpPr>
              <p:nvPr/>
            </p:nvSpPr>
            <p:spPr bwMode="auto">
              <a:xfrm>
                <a:off x="3974"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Rectangle 45"/>
              <p:cNvSpPr>
                <a:spLocks noChangeArrowheads="1"/>
              </p:cNvSpPr>
              <p:nvPr/>
            </p:nvSpPr>
            <p:spPr bwMode="auto">
              <a:xfrm>
                <a:off x="4003"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46"/>
              <p:cNvSpPr>
                <a:spLocks noEditPoints="1"/>
              </p:cNvSpPr>
              <p:nvPr/>
            </p:nvSpPr>
            <p:spPr bwMode="auto">
              <a:xfrm>
                <a:off x="4002"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Rectangle 47"/>
              <p:cNvSpPr>
                <a:spLocks noChangeArrowheads="1"/>
              </p:cNvSpPr>
              <p:nvPr/>
            </p:nvSpPr>
            <p:spPr bwMode="auto">
              <a:xfrm>
                <a:off x="4031"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48"/>
              <p:cNvSpPr>
                <a:spLocks noEditPoints="1"/>
              </p:cNvSpPr>
              <p:nvPr/>
            </p:nvSpPr>
            <p:spPr bwMode="auto">
              <a:xfrm>
                <a:off x="4030"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Rectangle 49"/>
              <p:cNvSpPr>
                <a:spLocks noChangeArrowheads="1"/>
              </p:cNvSpPr>
              <p:nvPr/>
            </p:nvSpPr>
            <p:spPr bwMode="auto">
              <a:xfrm>
                <a:off x="4056"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50"/>
              <p:cNvSpPr>
                <a:spLocks noEditPoints="1"/>
              </p:cNvSpPr>
              <p:nvPr/>
            </p:nvSpPr>
            <p:spPr bwMode="auto">
              <a:xfrm>
                <a:off x="4056"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3" y="0"/>
                      <a:pt x="8" y="0"/>
                    </a:cubicBezTo>
                    <a:lnTo>
                      <a:pt x="141" y="0"/>
                    </a:lnTo>
                    <a:cubicBezTo>
                      <a:pt x="146" y="0"/>
                      <a:pt x="149" y="4"/>
                      <a:pt x="149" y="8"/>
                    </a:cubicBezTo>
                    <a:lnTo>
                      <a:pt x="149" y="1075"/>
                    </a:lnTo>
                    <a:cubicBezTo>
                      <a:pt x="149" y="1079"/>
                      <a:pt x="146" y="1083"/>
                      <a:pt x="141" y="1083"/>
                    </a:cubicBezTo>
                    <a:lnTo>
                      <a:pt x="8" y="1083"/>
                    </a:lnTo>
                    <a:cubicBezTo>
                      <a:pt x="3"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Rectangle 51"/>
              <p:cNvSpPr>
                <a:spLocks noChangeArrowheads="1"/>
              </p:cNvSpPr>
              <p:nvPr/>
            </p:nvSpPr>
            <p:spPr bwMode="auto">
              <a:xfrm>
                <a:off x="4088"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52"/>
              <p:cNvSpPr>
                <a:spLocks noEditPoints="1"/>
              </p:cNvSpPr>
              <p:nvPr/>
            </p:nvSpPr>
            <p:spPr bwMode="auto">
              <a:xfrm>
                <a:off x="4088"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Rectangle 53"/>
              <p:cNvSpPr>
                <a:spLocks noChangeArrowheads="1"/>
              </p:cNvSpPr>
              <p:nvPr/>
            </p:nvSpPr>
            <p:spPr bwMode="auto">
              <a:xfrm>
                <a:off x="4116"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54"/>
              <p:cNvSpPr>
                <a:spLocks noEditPoints="1"/>
              </p:cNvSpPr>
              <p:nvPr/>
            </p:nvSpPr>
            <p:spPr bwMode="auto">
              <a:xfrm>
                <a:off x="4116"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Rectangle 55"/>
              <p:cNvSpPr>
                <a:spLocks noChangeArrowheads="1"/>
              </p:cNvSpPr>
              <p:nvPr/>
            </p:nvSpPr>
            <p:spPr bwMode="auto">
              <a:xfrm>
                <a:off x="414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56"/>
              <p:cNvSpPr>
                <a:spLocks noEditPoints="1"/>
              </p:cNvSpPr>
              <p:nvPr/>
            </p:nvSpPr>
            <p:spPr bwMode="auto">
              <a:xfrm>
                <a:off x="4145"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Rectangle 57"/>
              <p:cNvSpPr>
                <a:spLocks noChangeArrowheads="1"/>
              </p:cNvSpPr>
              <p:nvPr/>
            </p:nvSpPr>
            <p:spPr bwMode="auto">
              <a:xfrm>
                <a:off x="4174"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58"/>
              <p:cNvSpPr>
                <a:spLocks noEditPoints="1"/>
              </p:cNvSpPr>
              <p:nvPr/>
            </p:nvSpPr>
            <p:spPr bwMode="auto">
              <a:xfrm>
                <a:off x="4174"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Rectangle 59"/>
              <p:cNvSpPr>
                <a:spLocks noChangeArrowheads="1"/>
              </p:cNvSpPr>
              <p:nvPr/>
            </p:nvSpPr>
            <p:spPr bwMode="auto">
              <a:xfrm>
                <a:off x="4198" y="1308"/>
                <a:ext cx="8"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60"/>
              <p:cNvSpPr>
                <a:spLocks noEditPoints="1"/>
              </p:cNvSpPr>
              <p:nvPr/>
            </p:nvSpPr>
            <p:spPr bwMode="auto">
              <a:xfrm>
                <a:off x="4198"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4" y="0"/>
                      <a:pt x="8" y="0"/>
                    </a:cubicBezTo>
                    <a:lnTo>
                      <a:pt x="141" y="0"/>
                    </a:lnTo>
                    <a:cubicBezTo>
                      <a:pt x="146" y="0"/>
                      <a:pt x="149" y="4"/>
                      <a:pt x="149" y="8"/>
                    </a:cubicBezTo>
                    <a:lnTo>
                      <a:pt x="149" y="1075"/>
                    </a:lnTo>
                    <a:cubicBezTo>
                      <a:pt x="149" y="1079"/>
                      <a:pt x="146" y="1083"/>
                      <a:pt x="141" y="1083"/>
                    </a:cubicBezTo>
                    <a:lnTo>
                      <a:pt x="8" y="1083"/>
                    </a:lnTo>
                    <a:cubicBezTo>
                      <a:pt x="4"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Rectangle 61"/>
              <p:cNvSpPr>
                <a:spLocks noChangeArrowheads="1"/>
              </p:cNvSpPr>
              <p:nvPr/>
            </p:nvSpPr>
            <p:spPr bwMode="auto">
              <a:xfrm>
                <a:off x="4231"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62"/>
              <p:cNvSpPr>
                <a:spLocks noEditPoints="1"/>
              </p:cNvSpPr>
              <p:nvPr/>
            </p:nvSpPr>
            <p:spPr bwMode="auto">
              <a:xfrm>
                <a:off x="4230"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Rectangle 63"/>
              <p:cNvSpPr>
                <a:spLocks noChangeArrowheads="1"/>
              </p:cNvSpPr>
              <p:nvPr/>
            </p:nvSpPr>
            <p:spPr bwMode="auto">
              <a:xfrm>
                <a:off x="4260"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64"/>
              <p:cNvSpPr>
                <a:spLocks noEditPoints="1"/>
              </p:cNvSpPr>
              <p:nvPr/>
            </p:nvSpPr>
            <p:spPr bwMode="auto">
              <a:xfrm>
                <a:off x="4259"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Rectangle 65"/>
              <p:cNvSpPr>
                <a:spLocks noChangeArrowheads="1"/>
              </p:cNvSpPr>
              <p:nvPr/>
            </p:nvSpPr>
            <p:spPr bwMode="auto">
              <a:xfrm>
                <a:off x="4288"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66"/>
              <p:cNvSpPr>
                <a:spLocks noEditPoints="1"/>
              </p:cNvSpPr>
              <p:nvPr/>
            </p:nvSpPr>
            <p:spPr bwMode="auto">
              <a:xfrm>
                <a:off x="4287" y="1309"/>
                <a:ext cx="5"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79" y="0"/>
                      <a:pt x="83" y="4"/>
                      <a:pt x="83" y="8"/>
                    </a:cubicBezTo>
                    <a:lnTo>
                      <a:pt x="83" y="1075"/>
                    </a:lnTo>
                    <a:cubicBezTo>
                      <a:pt x="83" y="1080"/>
                      <a:pt x="79"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Rectangle 67"/>
              <p:cNvSpPr>
                <a:spLocks noChangeArrowheads="1"/>
              </p:cNvSpPr>
              <p:nvPr/>
            </p:nvSpPr>
            <p:spPr bwMode="auto">
              <a:xfrm>
                <a:off x="4316"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68"/>
              <p:cNvSpPr>
                <a:spLocks noEditPoints="1"/>
              </p:cNvSpPr>
              <p:nvPr/>
            </p:nvSpPr>
            <p:spPr bwMode="auto">
              <a:xfrm>
                <a:off x="4316"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Rectangle 69"/>
              <p:cNvSpPr>
                <a:spLocks noChangeArrowheads="1"/>
              </p:cNvSpPr>
              <p:nvPr/>
            </p:nvSpPr>
            <p:spPr bwMode="auto">
              <a:xfrm>
                <a:off x="4342"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70"/>
              <p:cNvSpPr>
                <a:spLocks noEditPoints="1"/>
              </p:cNvSpPr>
              <p:nvPr/>
            </p:nvSpPr>
            <p:spPr bwMode="auto">
              <a:xfrm>
                <a:off x="4341" y="1307"/>
                <a:ext cx="8" cy="59"/>
              </a:xfrm>
              <a:custGeom>
                <a:avLst/>
                <a:gdLst>
                  <a:gd name="T0" fmla="*/ 0 w 149"/>
                  <a:gd name="T1" fmla="*/ 8 h 1083"/>
                  <a:gd name="T2" fmla="*/ 8 w 149"/>
                  <a:gd name="T3" fmla="*/ 0 h 1083"/>
                  <a:gd name="T4" fmla="*/ 141 w 149"/>
                  <a:gd name="T5" fmla="*/ 0 h 1083"/>
                  <a:gd name="T6" fmla="*/ 149 w 149"/>
                  <a:gd name="T7" fmla="*/ 8 h 1083"/>
                  <a:gd name="T8" fmla="*/ 149 w 149"/>
                  <a:gd name="T9" fmla="*/ 1075 h 1083"/>
                  <a:gd name="T10" fmla="*/ 141 w 149"/>
                  <a:gd name="T11" fmla="*/ 1083 h 1083"/>
                  <a:gd name="T12" fmla="*/ 8 w 149"/>
                  <a:gd name="T13" fmla="*/ 1083 h 1083"/>
                  <a:gd name="T14" fmla="*/ 0 w 149"/>
                  <a:gd name="T15" fmla="*/ 1075 h 1083"/>
                  <a:gd name="T16" fmla="*/ 0 w 149"/>
                  <a:gd name="T17" fmla="*/ 8 h 1083"/>
                  <a:gd name="T18" fmla="*/ 16 w 149"/>
                  <a:gd name="T19" fmla="*/ 1075 h 1083"/>
                  <a:gd name="T20" fmla="*/ 8 w 149"/>
                  <a:gd name="T21" fmla="*/ 1067 h 1083"/>
                  <a:gd name="T22" fmla="*/ 141 w 149"/>
                  <a:gd name="T23" fmla="*/ 1067 h 1083"/>
                  <a:gd name="T24" fmla="*/ 133 w 149"/>
                  <a:gd name="T25" fmla="*/ 1075 h 1083"/>
                  <a:gd name="T26" fmla="*/ 133 w 149"/>
                  <a:gd name="T27" fmla="*/ 8 h 1083"/>
                  <a:gd name="T28" fmla="*/ 141 w 149"/>
                  <a:gd name="T29" fmla="*/ 16 h 1083"/>
                  <a:gd name="T30" fmla="*/ 8 w 149"/>
                  <a:gd name="T31" fmla="*/ 16 h 1083"/>
                  <a:gd name="T32" fmla="*/ 16 w 149"/>
                  <a:gd name="T33" fmla="*/ 8 h 1083"/>
                  <a:gd name="T34" fmla="*/ 16 w 149"/>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083">
                    <a:moveTo>
                      <a:pt x="0" y="8"/>
                    </a:moveTo>
                    <a:cubicBezTo>
                      <a:pt x="0" y="4"/>
                      <a:pt x="4" y="0"/>
                      <a:pt x="8" y="0"/>
                    </a:cubicBezTo>
                    <a:lnTo>
                      <a:pt x="141" y="0"/>
                    </a:lnTo>
                    <a:cubicBezTo>
                      <a:pt x="146" y="0"/>
                      <a:pt x="149" y="4"/>
                      <a:pt x="149" y="8"/>
                    </a:cubicBezTo>
                    <a:lnTo>
                      <a:pt x="149" y="1075"/>
                    </a:lnTo>
                    <a:cubicBezTo>
                      <a:pt x="149" y="1079"/>
                      <a:pt x="146" y="1083"/>
                      <a:pt x="141" y="1083"/>
                    </a:cubicBezTo>
                    <a:lnTo>
                      <a:pt x="8" y="1083"/>
                    </a:lnTo>
                    <a:cubicBezTo>
                      <a:pt x="4" y="1083"/>
                      <a:pt x="0" y="1079"/>
                      <a:pt x="0" y="1075"/>
                    </a:cubicBezTo>
                    <a:lnTo>
                      <a:pt x="0" y="8"/>
                    </a:lnTo>
                    <a:close/>
                    <a:moveTo>
                      <a:pt x="16" y="1075"/>
                    </a:moveTo>
                    <a:lnTo>
                      <a:pt x="8" y="1067"/>
                    </a:lnTo>
                    <a:lnTo>
                      <a:pt x="141" y="1067"/>
                    </a:lnTo>
                    <a:lnTo>
                      <a:pt x="133" y="1075"/>
                    </a:lnTo>
                    <a:lnTo>
                      <a:pt x="133" y="8"/>
                    </a:lnTo>
                    <a:lnTo>
                      <a:pt x="141"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71"/>
              <p:cNvSpPr>
                <a:spLocks noEditPoints="1"/>
              </p:cNvSpPr>
              <p:nvPr/>
            </p:nvSpPr>
            <p:spPr bwMode="auto">
              <a:xfrm>
                <a:off x="4333" y="1367"/>
                <a:ext cx="29" cy="913"/>
              </a:xfrm>
              <a:custGeom>
                <a:avLst/>
                <a:gdLst>
                  <a:gd name="T0" fmla="*/ 12 w 29"/>
                  <a:gd name="T1" fmla="*/ 913 h 913"/>
                  <a:gd name="T2" fmla="*/ 13 w 29"/>
                  <a:gd name="T3" fmla="*/ 24 h 913"/>
                  <a:gd name="T4" fmla="*/ 17 w 29"/>
                  <a:gd name="T5" fmla="*/ 24 h 913"/>
                  <a:gd name="T6" fmla="*/ 16 w 29"/>
                  <a:gd name="T7" fmla="*/ 913 h 913"/>
                  <a:gd name="T8" fmla="*/ 12 w 29"/>
                  <a:gd name="T9" fmla="*/ 913 h 913"/>
                  <a:gd name="T10" fmla="*/ 0 w 29"/>
                  <a:gd name="T11" fmla="*/ 28 h 913"/>
                  <a:gd name="T12" fmla="*/ 15 w 29"/>
                  <a:gd name="T13" fmla="*/ 0 h 913"/>
                  <a:gd name="T14" fmla="*/ 29 w 29"/>
                  <a:gd name="T15" fmla="*/ 28 h 913"/>
                  <a:gd name="T16" fmla="*/ 0 w 29"/>
                  <a:gd name="T17" fmla="*/ 28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913">
                    <a:moveTo>
                      <a:pt x="12" y="913"/>
                    </a:moveTo>
                    <a:lnTo>
                      <a:pt x="13" y="24"/>
                    </a:lnTo>
                    <a:lnTo>
                      <a:pt x="17" y="24"/>
                    </a:lnTo>
                    <a:lnTo>
                      <a:pt x="16" y="913"/>
                    </a:lnTo>
                    <a:lnTo>
                      <a:pt x="12" y="913"/>
                    </a:lnTo>
                    <a:close/>
                    <a:moveTo>
                      <a:pt x="0" y="28"/>
                    </a:moveTo>
                    <a:lnTo>
                      <a:pt x="15" y="0"/>
                    </a:lnTo>
                    <a:lnTo>
                      <a:pt x="29" y="28"/>
                    </a:lnTo>
                    <a:lnTo>
                      <a:pt x="0" y="28"/>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72"/>
              <p:cNvSpPr>
                <a:spLocks noEditPoints="1"/>
              </p:cNvSpPr>
              <p:nvPr/>
            </p:nvSpPr>
            <p:spPr bwMode="auto">
              <a:xfrm>
                <a:off x="4333" y="1367"/>
                <a:ext cx="30" cy="913"/>
              </a:xfrm>
              <a:custGeom>
                <a:avLst/>
                <a:gdLst>
                  <a:gd name="T0" fmla="*/ 225 w 550"/>
                  <a:gd name="T1" fmla="*/ 16866 h 16866"/>
                  <a:gd name="T2" fmla="*/ 219 w 550"/>
                  <a:gd name="T3" fmla="*/ 16864 h 16866"/>
                  <a:gd name="T4" fmla="*/ 217 w 550"/>
                  <a:gd name="T5" fmla="*/ 16858 h 16866"/>
                  <a:gd name="T6" fmla="*/ 233 w 550"/>
                  <a:gd name="T7" fmla="*/ 441 h 16866"/>
                  <a:gd name="T8" fmla="*/ 241 w 550"/>
                  <a:gd name="T9" fmla="*/ 433 h 16866"/>
                  <a:gd name="T10" fmla="*/ 308 w 550"/>
                  <a:gd name="T11" fmla="*/ 433 h 16866"/>
                  <a:gd name="T12" fmla="*/ 314 w 550"/>
                  <a:gd name="T13" fmla="*/ 436 h 16866"/>
                  <a:gd name="T14" fmla="*/ 316 w 550"/>
                  <a:gd name="T15" fmla="*/ 441 h 16866"/>
                  <a:gd name="T16" fmla="*/ 299 w 550"/>
                  <a:gd name="T17" fmla="*/ 16858 h 16866"/>
                  <a:gd name="T18" fmla="*/ 291 w 550"/>
                  <a:gd name="T19" fmla="*/ 16866 h 16866"/>
                  <a:gd name="T20" fmla="*/ 225 w 550"/>
                  <a:gd name="T21" fmla="*/ 16866 h 16866"/>
                  <a:gd name="T22" fmla="*/ 291 w 550"/>
                  <a:gd name="T23" fmla="*/ 16850 h 16866"/>
                  <a:gd name="T24" fmla="*/ 283 w 550"/>
                  <a:gd name="T25" fmla="*/ 16858 h 16866"/>
                  <a:gd name="T26" fmla="*/ 300 w 550"/>
                  <a:gd name="T27" fmla="*/ 441 h 16866"/>
                  <a:gd name="T28" fmla="*/ 308 w 550"/>
                  <a:gd name="T29" fmla="*/ 449 h 16866"/>
                  <a:gd name="T30" fmla="*/ 241 w 550"/>
                  <a:gd name="T31" fmla="*/ 449 h 16866"/>
                  <a:gd name="T32" fmla="*/ 249 w 550"/>
                  <a:gd name="T33" fmla="*/ 441 h 16866"/>
                  <a:gd name="T34" fmla="*/ 233 w 550"/>
                  <a:gd name="T35" fmla="*/ 16858 h 16866"/>
                  <a:gd name="T36" fmla="*/ 225 w 550"/>
                  <a:gd name="T37" fmla="*/ 16850 h 16866"/>
                  <a:gd name="T38" fmla="*/ 291 w 550"/>
                  <a:gd name="T39" fmla="*/ 16850 h 16866"/>
                  <a:gd name="T40" fmla="*/ 8 w 550"/>
                  <a:gd name="T41" fmla="*/ 533 h 16866"/>
                  <a:gd name="T42" fmla="*/ 1 w 550"/>
                  <a:gd name="T43" fmla="*/ 529 h 16866"/>
                  <a:gd name="T44" fmla="*/ 1 w 550"/>
                  <a:gd name="T45" fmla="*/ 521 h 16866"/>
                  <a:gd name="T46" fmla="*/ 268 w 550"/>
                  <a:gd name="T47" fmla="*/ 4 h 16866"/>
                  <a:gd name="T48" fmla="*/ 275 w 550"/>
                  <a:gd name="T49" fmla="*/ 0 h 16866"/>
                  <a:gd name="T50" fmla="*/ 282 w 550"/>
                  <a:gd name="T51" fmla="*/ 4 h 16866"/>
                  <a:gd name="T52" fmla="*/ 549 w 550"/>
                  <a:gd name="T53" fmla="*/ 521 h 16866"/>
                  <a:gd name="T54" fmla="*/ 548 w 550"/>
                  <a:gd name="T55" fmla="*/ 529 h 16866"/>
                  <a:gd name="T56" fmla="*/ 541 w 550"/>
                  <a:gd name="T57" fmla="*/ 533 h 16866"/>
                  <a:gd name="T58" fmla="*/ 8 w 550"/>
                  <a:gd name="T59" fmla="*/ 533 h 16866"/>
                  <a:gd name="T60" fmla="*/ 541 w 550"/>
                  <a:gd name="T61" fmla="*/ 517 h 16866"/>
                  <a:gd name="T62" fmla="*/ 534 w 550"/>
                  <a:gd name="T63" fmla="*/ 528 h 16866"/>
                  <a:gd name="T64" fmla="*/ 268 w 550"/>
                  <a:gd name="T65" fmla="*/ 12 h 16866"/>
                  <a:gd name="T66" fmla="*/ 282 w 550"/>
                  <a:gd name="T67" fmla="*/ 12 h 16866"/>
                  <a:gd name="T68" fmla="*/ 15 w 550"/>
                  <a:gd name="T69" fmla="*/ 528 h 16866"/>
                  <a:gd name="T70" fmla="*/ 8 w 550"/>
                  <a:gd name="T71" fmla="*/ 517 h 16866"/>
                  <a:gd name="T72" fmla="*/ 541 w 550"/>
                  <a:gd name="T73" fmla="*/ 517 h 16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0" h="16866">
                    <a:moveTo>
                      <a:pt x="225" y="16866"/>
                    </a:moveTo>
                    <a:cubicBezTo>
                      <a:pt x="223" y="16866"/>
                      <a:pt x="221" y="16865"/>
                      <a:pt x="219" y="16864"/>
                    </a:cubicBezTo>
                    <a:cubicBezTo>
                      <a:pt x="218" y="16862"/>
                      <a:pt x="217" y="16860"/>
                      <a:pt x="217" y="16858"/>
                    </a:cubicBezTo>
                    <a:lnTo>
                      <a:pt x="233" y="441"/>
                    </a:lnTo>
                    <a:cubicBezTo>
                      <a:pt x="233" y="437"/>
                      <a:pt x="237" y="433"/>
                      <a:pt x="241" y="433"/>
                    </a:cubicBezTo>
                    <a:lnTo>
                      <a:pt x="308" y="433"/>
                    </a:lnTo>
                    <a:cubicBezTo>
                      <a:pt x="310" y="433"/>
                      <a:pt x="312" y="434"/>
                      <a:pt x="314" y="436"/>
                    </a:cubicBezTo>
                    <a:cubicBezTo>
                      <a:pt x="315" y="437"/>
                      <a:pt x="316" y="439"/>
                      <a:pt x="316" y="441"/>
                    </a:cubicBezTo>
                    <a:lnTo>
                      <a:pt x="299" y="16858"/>
                    </a:lnTo>
                    <a:cubicBezTo>
                      <a:pt x="299" y="16863"/>
                      <a:pt x="296" y="16866"/>
                      <a:pt x="291" y="16866"/>
                    </a:cubicBezTo>
                    <a:lnTo>
                      <a:pt x="225" y="16866"/>
                    </a:lnTo>
                    <a:close/>
                    <a:moveTo>
                      <a:pt x="291" y="16850"/>
                    </a:moveTo>
                    <a:lnTo>
                      <a:pt x="283" y="16858"/>
                    </a:lnTo>
                    <a:lnTo>
                      <a:pt x="300" y="441"/>
                    </a:lnTo>
                    <a:lnTo>
                      <a:pt x="308" y="449"/>
                    </a:lnTo>
                    <a:lnTo>
                      <a:pt x="241" y="449"/>
                    </a:lnTo>
                    <a:lnTo>
                      <a:pt x="249" y="441"/>
                    </a:lnTo>
                    <a:lnTo>
                      <a:pt x="233" y="16858"/>
                    </a:lnTo>
                    <a:lnTo>
                      <a:pt x="225" y="16850"/>
                    </a:lnTo>
                    <a:lnTo>
                      <a:pt x="291" y="16850"/>
                    </a:lnTo>
                    <a:close/>
                    <a:moveTo>
                      <a:pt x="8" y="533"/>
                    </a:moveTo>
                    <a:cubicBezTo>
                      <a:pt x="5" y="533"/>
                      <a:pt x="3" y="531"/>
                      <a:pt x="1" y="529"/>
                    </a:cubicBezTo>
                    <a:cubicBezTo>
                      <a:pt x="0" y="527"/>
                      <a:pt x="0" y="524"/>
                      <a:pt x="1" y="521"/>
                    </a:cubicBezTo>
                    <a:lnTo>
                      <a:pt x="268" y="4"/>
                    </a:lnTo>
                    <a:cubicBezTo>
                      <a:pt x="269" y="2"/>
                      <a:pt x="272" y="0"/>
                      <a:pt x="275" y="0"/>
                    </a:cubicBezTo>
                    <a:cubicBezTo>
                      <a:pt x="278" y="0"/>
                      <a:pt x="281" y="2"/>
                      <a:pt x="282" y="4"/>
                    </a:cubicBezTo>
                    <a:lnTo>
                      <a:pt x="549" y="521"/>
                    </a:lnTo>
                    <a:cubicBezTo>
                      <a:pt x="550" y="524"/>
                      <a:pt x="550" y="527"/>
                      <a:pt x="548" y="529"/>
                    </a:cubicBezTo>
                    <a:cubicBezTo>
                      <a:pt x="547" y="531"/>
                      <a:pt x="544" y="533"/>
                      <a:pt x="541" y="533"/>
                    </a:cubicBezTo>
                    <a:lnTo>
                      <a:pt x="8" y="533"/>
                    </a:lnTo>
                    <a:close/>
                    <a:moveTo>
                      <a:pt x="541" y="517"/>
                    </a:moveTo>
                    <a:lnTo>
                      <a:pt x="534" y="528"/>
                    </a:lnTo>
                    <a:lnTo>
                      <a:pt x="268" y="12"/>
                    </a:lnTo>
                    <a:lnTo>
                      <a:pt x="282" y="12"/>
                    </a:lnTo>
                    <a:lnTo>
                      <a:pt x="15" y="528"/>
                    </a:lnTo>
                    <a:lnTo>
                      <a:pt x="8" y="517"/>
                    </a:lnTo>
                    <a:lnTo>
                      <a:pt x="541" y="517"/>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Rectangle 73"/>
              <p:cNvSpPr>
                <a:spLocks noChangeArrowheads="1"/>
              </p:cNvSpPr>
              <p:nvPr/>
            </p:nvSpPr>
            <p:spPr bwMode="auto">
              <a:xfrm>
                <a:off x="3377" y="1365"/>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74"/>
              <p:cNvSpPr>
                <a:spLocks noEditPoints="1"/>
              </p:cNvSpPr>
              <p:nvPr/>
            </p:nvSpPr>
            <p:spPr bwMode="auto">
              <a:xfrm>
                <a:off x="3376" y="1365"/>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Rectangle 75"/>
              <p:cNvSpPr>
                <a:spLocks noChangeArrowheads="1"/>
              </p:cNvSpPr>
              <p:nvPr/>
            </p:nvSpPr>
            <p:spPr bwMode="auto">
              <a:xfrm>
                <a:off x="3377" y="1393"/>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76"/>
              <p:cNvSpPr>
                <a:spLocks noEditPoints="1"/>
              </p:cNvSpPr>
              <p:nvPr/>
            </p:nvSpPr>
            <p:spPr bwMode="auto">
              <a:xfrm>
                <a:off x="3376" y="1393"/>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Rectangle 77"/>
              <p:cNvSpPr>
                <a:spLocks noChangeArrowheads="1"/>
              </p:cNvSpPr>
              <p:nvPr/>
            </p:nvSpPr>
            <p:spPr bwMode="auto">
              <a:xfrm>
                <a:off x="3375" y="1419"/>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78"/>
              <p:cNvSpPr>
                <a:spLocks noEditPoints="1"/>
              </p:cNvSpPr>
              <p:nvPr/>
            </p:nvSpPr>
            <p:spPr bwMode="auto">
              <a:xfrm>
                <a:off x="3375" y="1418"/>
                <a:ext cx="58" cy="8"/>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4"/>
                      <a:pt x="3" y="0"/>
                      <a:pt x="8" y="0"/>
                    </a:cubicBezTo>
                    <a:lnTo>
                      <a:pt x="1074" y="0"/>
                    </a:lnTo>
                    <a:cubicBezTo>
                      <a:pt x="1079" y="0"/>
                      <a:pt x="1082" y="4"/>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Rectangle 79"/>
              <p:cNvSpPr>
                <a:spLocks noChangeArrowheads="1"/>
              </p:cNvSpPr>
              <p:nvPr/>
            </p:nvSpPr>
            <p:spPr bwMode="auto">
              <a:xfrm>
                <a:off x="3377" y="1450"/>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80"/>
              <p:cNvSpPr>
                <a:spLocks noEditPoints="1"/>
              </p:cNvSpPr>
              <p:nvPr/>
            </p:nvSpPr>
            <p:spPr bwMode="auto">
              <a:xfrm>
                <a:off x="3376" y="1450"/>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Rectangle 81"/>
              <p:cNvSpPr>
                <a:spLocks noChangeArrowheads="1"/>
              </p:cNvSpPr>
              <p:nvPr/>
            </p:nvSpPr>
            <p:spPr bwMode="auto">
              <a:xfrm>
                <a:off x="3377" y="1479"/>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82"/>
              <p:cNvSpPr>
                <a:spLocks noEditPoints="1"/>
              </p:cNvSpPr>
              <p:nvPr/>
            </p:nvSpPr>
            <p:spPr bwMode="auto">
              <a:xfrm>
                <a:off x="3376" y="1479"/>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Rectangle 83"/>
              <p:cNvSpPr>
                <a:spLocks noChangeArrowheads="1"/>
              </p:cNvSpPr>
              <p:nvPr/>
            </p:nvSpPr>
            <p:spPr bwMode="auto">
              <a:xfrm>
                <a:off x="3377" y="1508"/>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84"/>
              <p:cNvSpPr>
                <a:spLocks noEditPoints="1"/>
              </p:cNvSpPr>
              <p:nvPr/>
            </p:nvSpPr>
            <p:spPr bwMode="auto">
              <a:xfrm>
                <a:off x="3376" y="1508"/>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Rectangle 85"/>
              <p:cNvSpPr>
                <a:spLocks noChangeArrowheads="1"/>
              </p:cNvSpPr>
              <p:nvPr/>
            </p:nvSpPr>
            <p:spPr bwMode="auto">
              <a:xfrm>
                <a:off x="3377" y="1536"/>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86"/>
              <p:cNvSpPr>
                <a:spLocks noEditPoints="1"/>
              </p:cNvSpPr>
              <p:nvPr/>
            </p:nvSpPr>
            <p:spPr bwMode="auto">
              <a:xfrm>
                <a:off x="3376" y="1536"/>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Rectangle 87"/>
              <p:cNvSpPr>
                <a:spLocks noChangeArrowheads="1"/>
              </p:cNvSpPr>
              <p:nvPr/>
            </p:nvSpPr>
            <p:spPr bwMode="auto">
              <a:xfrm>
                <a:off x="3375" y="1561"/>
                <a:ext cx="5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88"/>
              <p:cNvSpPr>
                <a:spLocks noEditPoints="1"/>
              </p:cNvSpPr>
              <p:nvPr/>
            </p:nvSpPr>
            <p:spPr bwMode="auto">
              <a:xfrm>
                <a:off x="3375" y="1561"/>
                <a:ext cx="58" cy="8"/>
              </a:xfrm>
              <a:custGeom>
                <a:avLst/>
                <a:gdLst>
                  <a:gd name="T0" fmla="*/ 0 w 1082"/>
                  <a:gd name="T1" fmla="*/ 8 h 150"/>
                  <a:gd name="T2" fmla="*/ 8 w 1082"/>
                  <a:gd name="T3" fmla="*/ 0 h 150"/>
                  <a:gd name="T4" fmla="*/ 1074 w 1082"/>
                  <a:gd name="T5" fmla="*/ 0 h 150"/>
                  <a:gd name="T6" fmla="*/ 1082 w 1082"/>
                  <a:gd name="T7" fmla="*/ 8 h 150"/>
                  <a:gd name="T8" fmla="*/ 1082 w 1082"/>
                  <a:gd name="T9" fmla="*/ 142 h 150"/>
                  <a:gd name="T10" fmla="*/ 1074 w 1082"/>
                  <a:gd name="T11" fmla="*/ 150 h 150"/>
                  <a:gd name="T12" fmla="*/ 8 w 1082"/>
                  <a:gd name="T13" fmla="*/ 150 h 150"/>
                  <a:gd name="T14" fmla="*/ 0 w 1082"/>
                  <a:gd name="T15" fmla="*/ 142 h 150"/>
                  <a:gd name="T16" fmla="*/ 0 w 1082"/>
                  <a:gd name="T17" fmla="*/ 8 h 150"/>
                  <a:gd name="T18" fmla="*/ 16 w 1082"/>
                  <a:gd name="T19" fmla="*/ 142 h 150"/>
                  <a:gd name="T20" fmla="*/ 8 w 1082"/>
                  <a:gd name="T21" fmla="*/ 134 h 150"/>
                  <a:gd name="T22" fmla="*/ 1074 w 1082"/>
                  <a:gd name="T23" fmla="*/ 134 h 150"/>
                  <a:gd name="T24" fmla="*/ 1066 w 1082"/>
                  <a:gd name="T25" fmla="*/ 142 h 150"/>
                  <a:gd name="T26" fmla="*/ 1066 w 1082"/>
                  <a:gd name="T27" fmla="*/ 8 h 150"/>
                  <a:gd name="T28" fmla="*/ 1074 w 1082"/>
                  <a:gd name="T29" fmla="*/ 16 h 150"/>
                  <a:gd name="T30" fmla="*/ 8 w 1082"/>
                  <a:gd name="T31" fmla="*/ 16 h 150"/>
                  <a:gd name="T32" fmla="*/ 16 w 1082"/>
                  <a:gd name="T33" fmla="*/ 8 h 150"/>
                  <a:gd name="T34" fmla="*/ 16 w 1082"/>
                  <a:gd name="T35"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50">
                    <a:moveTo>
                      <a:pt x="0" y="8"/>
                    </a:moveTo>
                    <a:cubicBezTo>
                      <a:pt x="0" y="4"/>
                      <a:pt x="3" y="0"/>
                      <a:pt x="8" y="0"/>
                    </a:cubicBezTo>
                    <a:lnTo>
                      <a:pt x="1074" y="0"/>
                    </a:lnTo>
                    <a:cubicBezTo>
                      <a:pt x="1079" y="0"/>
                      <a:pt x="1082" y="4"/>
                      <a:pt x="1082" y="8"/>
                    </a:cubicBezTo>
                    <a:lnTo>
                      <a:pt x="1082" y="142"/>
                    </a:lnTo>
                    <a:cubicBezTo>
                      <a:pt x="1082" y="146"/>
                      <a:pt x="1079" y="150"/>
                      <a:pt x="1074" y="150"/>
                    </a:cubicBezTo>
                    <a:lnTo>
                      <a:pt x="8" y="150"/>
                    </a:lnTo>
                    <a:cubicBezTo>
                      <a:pt x="3" y="150"/>
                      <a:pt x="0" y="146"/>
                      <a:pt x="0" y="142"/>
                    </a:cubicBezTo>
                    <a:lnTo>
                      <a:pt x="0" y="8"/>
                    </a:lnTo>
                    <a:close/>
                    <a:moveTo>
                      <a:pt x="16" y="142"/>
                    </a:moveTo>
                    <a:lnTo>
                      <a:pt x="8" y="134"/>
                    </a:lnTo>
                    <a:lnTo>
                      <a:pt x="1074" y="134"/>
                    </a:lnTo>
                    <a:lnTo>
                      <a:pt x="1066" y="142"/>
                    </a:lnTo>
                    <a:lnTo>
                      <a:pt x="1066" y="8"/>
                    </a:lnTo>
                    <a:lnTo>
                      <a:pt x="1074" y="16"/>
                    </a:lnTo>
                    <a:lnTo>
                      <a:pt x="8" y="16"/>
                    </a:lnTo>
                    <a:lnTo>
                      <a:pt x="16" y="8"/>
                    </a:lnTo>
                    <a:lnTo>
                      <a:pt x="16" y="14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Rectangle 89"/>
              <p:cNvSpPr>
                <a:spLocks noChangeArrowheads="1"/>
              </p:cNvSpPr>
              <p:nvPr/>
            </p:nvSpPr>
            <p:spPr bwMode="auto">
              <a:xfrm>
                <a:off x="3377" y="1593"/>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90"/>
              <p:cNvSpPr>
                <a:spLocks noEditPoints="1"/>
              </p:cNvSpPr>
              <p:nvPr/>
            </p:nvSpPr>
            <p:spPr bwMode="auto">
              <a:xfrm>
                <a:off x="3376" y="1592"/>
                <a:ext cx="59" cy="5"/>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Rectangle 91"/>
              <p:cNvSpPr>
                <a:spLocks noChangeArrowheads="1"/>
              </p:cNvSpPr>
              <p:nvPr/>
            </p:nvSpPr>
            <p:spPr bwMode="auto">
              <a:xfrm>
                <a:off x="3377" y="1622"/>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92"/>
              <p:cNvSpPr>
                <a:spLocks noEditPoints="1"/>
              </p:cNvSpPr>
              <p:nvPr/>
            </p:nvSpPr>
            <p:spPr bwMode="auto">
              <a:xfrm>
                <a:off x="3376" y="1621"/>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Rectangle 93"/>
              <p:cNvSpPr>
                <a:spLocks noChangeArrowheads="1"/>
              </p:cNvSpPr>
              <p:nvPr/>
            </p:nvSpPr>
            <p:spPr bwMode="auto">
              <a:xfrm>
                <a:off x="3377" y="1651"/>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94"/>
              <p:cNvSpPr>
                <a:spLocks noEditPoints="1"/>
              </p:cNvSpPr>
              <p:nvPr/>
            </p:nvSpPr>
            <p:spPr bwMode="auto">
              <a:xfrm>
                <a:off x="3376" y="1650"/>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Rectangle 95"/>
              <p:cNvSpPr>
                <a:spLocks noChangeArrowheads="1"/>
              </p:cNvSpPr>
              <p:nvPr/>
            </p:nvSpPr>
            <p:spPr bwMode="auto">
              <a:xfrm>
                <a:off x="3377" y="1679"/>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96"/>
              <p:cNvSpPr>
                <a:spLocks noEditPoints="1"/>
              </p:cNvSpPr>
              <p:nvPr/>
            </p:nvSpPr>
            <p:spPr bwMode="auto">
              <a:xfrm>
                <a:off x="3376" y="1678"/>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Rectangle 97"/>
              <p:cNvSpPr>
                <a:spLocks noChangeArrowheads="1"/>
              </p:cNvSpPr>
              <p:nvPr/>
            </p:nvSpPr>
            <p:spPr bwMode="auto">
              <a:xfrm>
                <a:off x="3375" y="1704"/>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98"/>
              <p:cNvSpPr>
                <a:spLocks noEditPoints="1"/>
              </p:cNvSpPr>
              <p:nvPr/>
            </p:nvSpPr>
            <p:spPr bwMode="auto">
              <a:xfrm>
                <a:off x="3375" y="1703"/>
                <a:ext cx="58" cy="9"/>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3"/>
                      <a:pt x="3" y="0"/>
                      <a:pt x="8" y="0"/>
                    </a:cubicBezTo>
                    <a:lnTo>
                      <a:pt x="1074" y="0"/>
                    </a:lnTo>
                    <a:cubicBezTo>
                      <a:pt x="1079" y="0"/>
                      <a:pt x="1082" y="3"/>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Rectangle 99"/>
              <p:cNvSpPr>
                <a:spLocks noChangeArrowheads="1"/>
              </p:cNvSpPr>
              <p:nvPr/>
            </p:nvSpPr>
            <p:spPr bwMode="auto">
              <a:xfrm>
                <a:off x="3377" y="1736"/>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100"/>
              <p:cNvSpPr>
                <a:spLocks noEditPoints="1"/>
              </p:cNvSpPr>
              <p:nvPr/>
            </p:nvSpPr>
            <p:spPr bwMode="auto">
              <a:xfrm>
                <a:off x="3376" y="1736"/>
                <a:ext cx="59" cy="4"/>
              </a:xfrm>
              <a:custGeom>
                <a:avLst/>
                <a:gdLst>
                  <a:gd name="T0" fmla="*/ 0 w 1083"/>
                  <a:gd name="T1" fmla="*/ 8 h 66"/>
                  <a:gd name="T2" fmla="*/ 8 w 1083"/>
                  <a:gd name="T3" fmla="*/ 0 h 66"/>
                  <a:gd name="T4" fmla="*/ 1075 w 1083"/>
                  <a:gd name="T5" fmla="*/ 0 h 66"/>
                  <a:gd name="T6" fmla="*/ 1083 w 1083"/>
                  <a:gd name="T7" fmla="*/ 8 h 66"/>
                  <a:gd name="T8" fmla="*/ 1083 w 1083"/>
                  <a:gd name="T9" fmla="*/ 58 h 66"/>
                  <a:gd name="T10" fmla="*/ 1075 w 1083"/>
                  <a:gd name="T11" fmla="*/ 66 h 66"/>
                  <a:gd name="T12" fmla="*/ 8 w 1083"/>
                  <a:gd name="T13" fmla="*/ 66 h 66"/>
                  <a:gd name="T14" fmla="*/ 0 w 1083"/>
                  <a:gd name="T15" fmla="*/ 58 h 66"/>
                  <a:gd name="T16" fmla="*/ 0 w 1083"/>
                  <a:gd name="T17" fmla="*/ 8 h 66"/>
                  <a:gd name="T18" fmla="*/ 16 w 1083"/>
                  <a:gd name="T19" fmla="*/ 58 h 66"/>
                  <a:gd name="T20" fmla="*/ 8 w 1083"/>
                  <a:gd name="T21" fmla="*/ 50 h 66"/>
                  <a:gd name="T22" fmla="*/ 1075 w 1083"/>
                  <a:gd name="T23" fmla="*/ 50 h 66"/>
                  <a:gd name="T24" fmla="*/ 1067 w 1083"/>
                  <a:gd name="T25" fmla="*/ 58 h 66"/>
                  <a:gd name="T26" fmla="*/ 1067 w 1083"/>
                  <a:gd name="T27" fmla="*/ 8 h 66"/>
                  <a:gd name="T28" fmla="*/ 1075 w 1083"/>
                  <a:gd name="T29" fmla="*/ 16 h 66"/>
                  <a:gd name="T30" fmla="*/ 8 w 1083"/>
                  <a:gd name="T31" fmla="*/ 16 h 66"/>
                  <a:gd name="T32" fmla="*/ 16 w 1083"/>
                  <a:gd name="T33" fmla="*/ 8 h 66"/>
                  <a:gd name="T34" fmla="*/ 16 w 1083"/>
                  <a:gd name="T35"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66">
                    <a:moveTo>
                      <a:pt x="0" y="8"/>
                    </a:moveTo>
                    <a:cubicBezTo>
                      <a:pt x="0" y="3"/>
                      <a:pt x="4" y="0"/>
                      <a:pt x="8" y="0"/>
                    </a:cubicBezTo>
                    <a:lnTo>
                      <a:pt x="1075" y="0"/>
                    </a:lnTo>
                    <a:cubicBezTo>
                      <a:pt x="1079" y="0"/>
                      <a:pt x="1083" y="3"/>
                      <a:pt x="1083" y="8"/>
                    </a:cubicBezTo>
                    <a:lnTo>
                      <a:pt x="1083" y="58"/>
                    </a:lnTo>
                    <a:cubicBezTo>
                      <a:pt x="1083" y="62"/>
                      <a:pt x="1079" y="66"/>
                      <a:pt x="1075" y="66"/>
                    </a:cubicBezTo>
                    <a:lnTo>
                      <a:pt x="8" y="66"/>
                    </a:lnTo>
                    <a:cubicBezTo>
                      <a:pt x="4" y="66"/>
                      <a:pt x="0" y="62"/>
                      <a:pt x="0" y="58"/>
                    </a:cubicBezTo>
                    <a:lnTo>
                      <a:pt x="0" y="8"/>
                    </a:lnTo>
                    <a:close/>
                    <a:moveTo>
                      <a:pt x="16" y="58"/>
                    </a:moveTo>
                    <a:lnTo>
                      <a:pt x="8" y="50"/>
                    </a:lnTo>
                    <a:lnTo>
                      <a:pt x="1075" y="50"/>
                    </a:lnTo>
                    <a:lnTo>
                      <a:pt x="1067" y="58"/>
                    </a:lnTo>
                    <a:lnTo>
                      <a:pt x="1067" y="8"/>
                    </a:lnTo>
                    <a:lnTo>
                      <a:pt x="1075" y="16"/>
                    </a:lnTo>
                    <a:lnTo>
                      <a:pt x="8" y="16"/>
                    </a:lnTo>
                    <a:lnTo>
                      <a:pt x="16" y="8"/>
                    </a:lnTo>
                    <a:lnTo>
                      <a:pt x="16" y="5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Rectangle 101"/>
              <p:cNvSpPr>
                <a:spLocks noChangeArrowheads="1"/>
              </p:cNvSpPr>
              <p:nvPr/>
            </p:nvSpPr>
            <p:spPr bwMode="auto">
              <a:xfrm>
                <a:off x="3377" y="1764"/>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102"/>
              <p:cNvSpPr>
                <a:spLocks noEditPoints="1"/>
              </p:cNvSpPr>
              <p:nvPr/>
            </p:nvSpPr>
            <p:spPr bwMode="auto">
              <a:xfrm>
                <a:off x="3376" y="1764"/>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Rectangle 103"/>
              <p:cNvSpPr>
                <a:spLocks noChangeArrowheads="1"/>
              </p:cNvSpPr>
              <p:nvPr/>
            </p:nvSpPr>
            <p:spPr bwMode="auto">
              <a:xfrm>
                <a:off x="3377" y="1793"/>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104"/>
              <p:cNvSpPr>
                <a:spLocks noEditPoints="1"/>
              </p:cNvSpPr>
              <p:nvPr/>
            </p:nvSpPr>
            <p:spPr bwMode="auto">
              <a:xfrm>
                <a:off x="3376" y="1793"/>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Rectangle 105"/>
              <p:cNvSpPr>
                <a:spLocks noChangeArrowheads="1"/>
              </p:cNvSpPr>
              <p:nvPr/>
            </p:nvSpPr>
            <p:spPr bwMode="auto">
              <a:xfrm>
                <a:off x="3377" y="1821"/>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Freeform 106"/>
              <p:cNvSpPr>
                <a:spLocks noEditPoints="1"/>
              </p:cNvSpPr>
              <p:nvPr/>
            </p:nvSpPr>
            <p:spPr bwMode="auto">
              <a:xfrm>
                <a:off x="3376" y="1821"/>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Rectangle 107"/>
              <p:cNvSpPr>
                <a:spLocks noChangeArrowheads="1"/>
              </p:cNvSpPr>
              <p:nvPr/>
            </p:nvSpPr>
            <p:spPr bwMode="auto">
              <a:xfrm>
                <a:off x="3375" y="1846"/>
                <a:ext cx="5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108"/>
              <p:cNvSpPr>
                <a:spLocks noEditPoints="1"/>
              </p:cNvSpPr>
              <p:nvPr/>
            </p:nvSpPr>
            <p:spPr bwMode="auto">
              <a:xfrm>
                <a:off x="3375" y="1846"/>
                <a:ext cx="58" cy="8"/>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4"/>
                      <a:pt x="3" y="0"/>
                      <a:pt x="8" y="0"/>
                    </a:cubicBezTo>
                    <a:lnTo>
                      <a:pt x="1074" y="0"/>
                    </a:lnTo>
                    <a:cubicBezTo>
                      <a:pt x="1079" y="0"/>
                      <a:pt x="1082" y="4"/>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Rectangle 109"/>
              <p:cNvSpPr>
                <a:spLocks noChangeArrowheads="1"/>
              </p:cNvSpPr>
              <p:nvPr/>
            </p:nvSpPr>
            <p:spPr bwMode="auto">
              <a:xfrm>
                <a:off x="3377" y="1879"/>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110"/>
              <p:cNvSpPr>
                <a:spLocks noEditPoints="1"/>
              </p:cNvSpPr>
              <p:nvPr/>
            </p:nvSpPr>
            <p:spPr bwMode="auto">
              <a:xfrm>
                <a:off x="3376" y="1879"/>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Rectangle 111"/>
              <p:cNvSpPr>
                <a:spLocks noChangeArrowheads="1"/>
              </p:cNvSpPr>
              <p:nvPr/>
            </p:nvSpPr>
            <p:spPr bwMode="auto">
              <a:xfrm>
                <a:off x="3377" y="1907"/>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112"/>
              <p:cNvSpPr>
                <a:spLocks noEditPoints="1"/>
              </p:cNvSpPr>
              <p:nvPr/>
            </p:nvSpPr>
            <p:spPr bwMode="auto">
              <a:xfrm>
                <a:off x="3376" y="1907"/>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Rectangle 113"/>
              <p:cNvSpPr>
                <a:spLocks noChangeArrowheads="1"/>
              </p:cNvSpPr>
              <p:nvPr/>
            </p:nvSpPr>
            <p:spPr bwMode="auto">
              <a:xfrm>
                <a:off x="3377" y="1936"/>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114"/>
              <p:cNvSpPr>
                <a:spLocks noEditPoints="1"/>
              </p:cNvSpPr>
              <p:nvPr/>
            </p:nvSpPr>
            <p:spPr bwMode="auto">
              <a:xfrm>
                <a:off x="3376" y="1935"/>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Rectangle 115"/>
              <p:cNvSpPr>
                <a:spLocks noChangeArrowheads="1"/>
              </p:cNvSpPr>
              <p:nvPr/>
            </p:nvSpPr>
            <p:spPr bwMode="auto">
              <a:xfrm>
                <a:off x="3377" y="1964"/>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116"/>
              <p:cNvSpPr>
                <a:spLocks noEditPoints="1"/>
              </p:cNvSpPr>
              <p:nvPr/>
            </p:nvSpPr>
            <p:spPr bwMode="auto">
              <a:xfrm>
                <a:off x="3376" y="1963"/>
                <a:ext cx="59" cy="5"/>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Rectangle 117"/>
              <p:cNvSpPr>
                <a:spLocks noChangeArrowheads="1"/>
              </p:cNvSpPr>
              <p:nvPr/>
            </p:nvSpPr>
            <p:spPr bwMode="auto">
              <a:xfrm>
                <a:off x="3375" y="1989"/>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118"/>
              <p:cNvSpPr>
                <a:spLocks noEditPoints="1"/>
              </p:cNvSpPr>
              <p:nvPr/>
            </p:nvSpPr>
            <p:spPr bwMode="auto">
              <a:xfrm>
                <a:off x="3375" y="1989"/>
                <a:ext cx="58" cy="8"/>
              </a:xfrm>
              <a:custGeom>
                <a:avLst/>
                <a:gdLst>
                  <a:gd name="T0" fmla="*/ 0 w 1082"/>
                  <a:gd name="T1" fmla="*/ 8 h 150"/>
                  <a:gd name="T2" fmla="*/ 8 w 1082"/>
                  <a:gd name="T3" fmla="*/ 0 h 150"/>
                  <a:gd name="T4" fmla="*/ 1074 w 1082"/>
                  <a:gd name="T5" fmla="*/ 0 h 150"/>
                  <a:gd name="T6" fmla="*/ 1082 w 1082"/>
                  <a:gd name="T7" fmla="*/ 8 h 150"/>
                  <a:gd name="T8" fmla="*/ 1082 w 1082"/>
                  <a:gd name="T9" fmla="*/ 142 h 150"/>
                  <a:gd name="T10" fmla="*/ 1074 w 1082"/>
                  <a:gd name="T11" fmla="*/ 150 h 150"/>
                  <a:gd name="T12" fmla="*/ 8 w 1082"/>
                  <a:gd name="T13" fmla="*/ 150 h 150"/>
                  <a:gd name="T14" fmla="*/ 0 w 1082"/>
                  <a:gd name="T15" fmla="*/ 142 h 150"/>
                  <a:gd name="T16" fmla="*/ 0 w 1082"/>
                  <a:gd name="T17" fmla="*/ 8 h 150"/>
                  <a:gd name="T18" fmla="*/ 16 w 1082"/>
                  <a:gd name="T19" fmla="*/ 142 h 150"/>
                  <a:gd name="T20" fmla="*/ 8 w 1082"/>
                  <a:gd name="T21" fmla="*/ 134 h 150"/>
                  <a:gd name="T22" fmla="*/ 1074 w 1082"/>
                  <a:gd name="T23" fmla="*/ 134 h 150"/>
                  <a:gd name="T24" fmla="*/ 1066 w 1082"/>
                  <a:gd name="T25" fmla="*/ 142 h 150"/>
                  <a:gd name="T26" fmla="*/ 1066 w 1082"/>
                  <a:gd name="T27" fmla="*/ 8 h 150"/>
                  <a:gd name="T28" fmla="*/ 1074 w 1082"/>
                  <a:gd name="T29" fmla="*/ 16 h 150"/>
                  <a:gd name="T30" fmla="*/ 8 w 1082"/>
                  <a:gd name="T31" fmla="*/ 16 h 150"/>
                  <a:gd name="T32" fmla="*/ 16 w 1082"/>
                  <a:gd name="T33" fmla="*/ 8 h 150"/>
                  <a:gd name="T34" fmla="*/ 16 w 1082"/>
                  <a:gd name="T35"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50">
                    <a:moveTo>
                      <a:pt x="0" y="8"/>
                    </a:moveTo>
                    <a:cubicBezTo>
                      <a:pt x="0" y="4"/>
                      <a:pt x="3" y="0"/>
                      <a:pt x="8" y="0"/>
                    </a:cubicBezTo>
                    <a:lnTo>
                      <a:pt x="1074" y="0"/>
                    </a:lnTo>
                    <a:cubicBezTo>
                      <a:pt x="1079" y="0"/>
                      <a:pt x="1082" y="4"/>
                      <a:pt x="1082" y="8"/>
                    </a:cubicBezTo>
                    <a:lnTo>
                      <a:pt x="1082" y="142"/>
                    </a:lnTo>
                    <a:cubicBezTo>
                      <a:pt x="1082" y="146"/>
                      <a:pt x="1079" y="150"/>
                      <a:pt x="1074" y="150"/>
                    </a:cubicBezTo>
                    <a:lnTo>
                      <a:pt x="8" y="150"/>
                    </a:lnTo>
                    <a:cubicBezTo>
                      <a:pt x="3" y="150"/>
                      <a:pt x="0" y="146"/>
                      <a:pt x="0" y="142"/>
                    </a:cubicBezTo>
                    <a:lnTo>
                      <a:pt x="0" y="8"/>
                    </a:lnTo>
                    <a:close/>
                    <a:moveTo>
                      <a:pt x="16" y="142"/>
                    </a:moveTo>
                    <a:lnTo>
                      <a:pt x="8" y="134"/>
                    </a:lnTo>
                    <a:lnTo>
                      <a:pt x="1074" y="134"/>
                    </a:lnTo>
                    <a:lnTo>
                      <a:pt x="1066" y="142"/>
                    </a:lnTo>
                    <a:lnTo>
                      <a:pt x="1066" y="8"/>
                    </a:lnTo>
                    <a:lnTo>
                      <a:pt x="1074" y="16"/>
                    </a:lnTo>
                    <a:lnTo>
                      <a:pt x="8" y="16"/>
                    </a:lnTo>
                    <a:lnTo>
                      <a:pt x="16" y="8"/>
                    </a:lnTo>
                    <a:lnTo>
                      <a:pt x="16" y="14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Rectangle 119"/>
              <p:cNvSpPr>
                <a:spLocks noChangeArrowheads="1"/>
              </p:cNvSpPr>
              <p:nvPr/>
            </p:nvSpPr>
            <p:spPr bwMode="auto">
              <a:xfrm>
                <a:off x="3377" y="2022"/>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120"/>
              <p:cNvSpPr>
                <a:spLocks noEditPoints="1"/>
              </p:cNvSpPr>
              <p:nvPr/>
            </p:nvSpPr>
            <p:spPr bwMode="auto">
              <a:xfrm>
                <a:off x="3376" y="2021"/>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Rectangle 121"/>
              <p:cNvSpPr>
                <a:spLocks noChangeArrowheads="1"/>
              </p:cNvSpPr>
              <p:nvPr/>
            </p:nvSpPr>
            <p:spPr bwMode="auto">
              <a:xfrm>
                <a:off x="3377" y="2050"/>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122"/>
              <p:cNvSpPr>
                <a:spLocks noEditPoints="1"/>
              </p:cNvSpPr>
              <p:nvPr/>
            </p:nvSpPr>
            <p:spPr bwMode="auto">
              <a:xfrm>
                <a:off x="3376" y="2049"/>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Rectangle 123"/>
              <p:cNvSpPr>
                <a:spLocks noChangeArrowheads="1"/>
              </p:cNvSpPr>
              <p:nvPr/>
            </p:nvSpPr>
            <p:spPr bwMode="auto">
              <a:xfrm>
                <a:off x="3377" y="2078"/>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124"/>
              <p:cNvSpPr>
                <a:spLocks noEditPoints="1"/>
              </p:cNvSpPr>
              <p:nvPr/>
            </p:nvSpPr>
            <p:spPr bwMode="auto">
              <a:xfrm>
                <a:off x="3376" y="2078"/>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Rectangle 125"/>
              <p:cNvSpPr>
                <a:spLocks noChangeArrowheads="1"/>
              </p:cNvSpPr>
              <p:nvPr/>
            </p:nvSpPr>
            <p:spPr bwMode="auto">
              <a:xfrm>
                <a:off x="3377" y="2106"/>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126"/>
              <p:cNvSpPr>
                <a:spLocks noEditPoints="1"/>
              </p:cNvSpPr>
              <p:nvPr/>
            </p:nvSpPr>
            <p:spPr bwMode="auto">
              <a:xfrm>
                <a:off x="3376" y="2106"/>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Rectangle 127"/>
              <p:cNvSpPr>
                <a:spLocks noChangeArrowheads="1"/>
              </p:cNvSpPr>
              <p:nvPr/>
            </p:nvSpPr>
            <p:spPr bwMode="auto">
              <a:xfrm>
                <a:off x="3375" y="2132"/>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128"/>
              <p:cNvSpPr>
                <a:spLocks noEditPoints="1"/>
              </p:cNvSpPr>
              <p:nvPr/>
            </p:nvSpPr>
            <p:spPr bwMode="auto">
              <a:xfrm>
                <a:off x="3375" y="2131"/>
                <a:ext cx="58" cy="8"/>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3"/>
                      <a:pt x="3" y="0"/>
                      <a:pt x="8" y="0"/>
                    </a:cubicBezTo>
                    <a:lnTo>
                      <a:pt x="1074" y="0"/>
                    </a:lnTo>
                    <a:cubicBezTo>
                      <a:pt x="1079" y="0"/>
                      <a:pt x="1082" y="3"/>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Rectangle 129"/>
              <p:cNvSpPr>
                <a:spLocks noChangeArrowheads="1"/>
              </p:cNvSpPr>
              <p:nvPr/>
            </p:nvSpPr>
            <p:spPr bwMode="auto">
              <a:xfrm>
                <a:off x="3377" y="2164"/>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130"/>
              <p:cNvSpPr>
                <a:spLocks noEditPoints="1"/>
              </p:cNvSpPr>
              <p:nvPr/>
            </p:nvSpPr>
            <p:spPr bwMode="auto">
              <a:xfrm>
                <a:off x="3376" y="2164"/>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Rectangle 131"/>
              <p:cNvSpPr>
                <a:spLocks noChangeArrowheads="1"/>
              </p:cNvSpPr>
              <p:nvPr/>
            </p:nvSpPr>
            <p:spPr bwMode="auto">
              <a:xfrm>
                <a:off x="3377" y="2192"/>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132"/>
              <p:cNvSpPr>
                <a:spLocks noEditPoints="1"/>
              </p:cNvSpPr>
              <p:nvPr/>
            </p:nvSpPr>
            <p:spPr bwMode="auto">
              <a:xfrm>
                <a:off x="3376" y="2192"/>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Rectangle 133"/>
              <p:cNvSpPr>
                <a:spLocks noChangeArrowheads="1"/>
              </p:cNvSpPr>
              <p:nvPr/>
            </p:nvSpPr>
            <p:spPr bwMode="auto">
              <a:xfrm>
                <a:off x="3377" y="2221"/>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134"/>
              <p:cNvSpPr>
                <a:spLocks noEditPoints="1"/>
              </p:cNvSpPr>
              <p:nvPr/>
            </p:nvSpPr>
            <p:spPr bwMode="auto">
              <a:xfrm>
                <a:off x="3376" y="2221"/>
                <a:ext cx="59" cy="4"/>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Rectangle 135"/>
              <p:cNvSpPr>
                <a:spLocks noChangeArrowheads="1"/>
              </p:cNvSpPr>
              <p:nvPr/>
            </p:nvSpPr>
            <p:spPr bwMode="auto">
              <a:xfrm>
                <a:off x="3377" y="2249"/>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136"/>
              <p:cNvSpPr>
                <a:spLocks noEditPoints="1"/>
              </p:cNvSpPr>
              <p:nvPr/>
            </p:nvSpPr>
            <p:spPr bwMode="auto">
              <a:xfrm>
                <a:off x="3376" y="2249"/>
                <a:ext cx="59" cy="4"/>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80"/>
                      <a:pt x="1079" y="83"/>
                      <a:pt x="1075" y="83"/>
                    </a:cubicBezTo>
                    <a:lnTo>
                      <a:pt x="8" y="83"/>
                    </a:lnTo>
                    <a:cubicBezTo>
                      <a:pt x="4" y="83"/>
                      <a:pt x="0" y="80"/>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Rectangle 137"/>
              <p:cNvSpPr>
                <a:spLocks noChangeArrowheads="1"/>
              </p:cNvSpPr>
              <p:nvPr/>
            </p:nvSpPr>
            <p:spPr bwMode="auto">
              <a:xfrm>
                <a:off x="3375" y="2274"/>
                <a:ext cx="5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138"/>
              <p:cNvSpPr>
                <a:spLocks noEditPoints="1"/>
              </p:cNvSpPr>
              <p:nvPr/>
            </p:nvSpPr>
            <p:spPr bwMode="auto">
              <a:xfrm>
                <a:off x="3375" y="2274"/>
                <a:ext cx="58" cy="8"/>
              </a:xfrm>
              <a:custGeom>
                <a:avLst/>
                <a:gdLst>
                  <a:gd name="T0" fmla="*/ 0 w 1082"/>
                  <a:gd name="T1" fmla="*/ 8 h 149"/>
                  <a:gd name="T2" fmla="*/ 8 w 1082"/>
                  <a:gd name="T3" fmla="*/ 0 h 149"/>
                  <a:gd name="T4" fmla="*/ 1074 w 1082"/>
                  <a:gd name="T5" fmla="*/ 0 h 149"/>
                  <a:gd name="T6" fmla="*/ 1082 w 1082"/>
                  <a:gd name="T7" fmla="*/ 8 h 149"/>
                  <a:gd name="T8" fmla="*/ 1082 w 1082"/>
                  <a:gd name="T9" fmla="*/ 141 h 149"/>
                  <a:gd name="T10" fmla="*/ 1074 w 1082"/>
                  <a:gd name="T11" fmla="*/ 149 h 149"/>
                  <a:gd name="T12" fmla="*/ 8 w 1082"/>
                  <a:gd name="T13" fmla="*/ 149 h 149"/>
                  <a:gd name="T14" fmla="*/ 0 w 1082"/>
                  <a:gd name="T15" fmla="*/ 141 h 149"/>
                  <a:gd name="T16" fmla="*/ 0 w 1082"/>
                  <a:gd name="T17" fmla="*/ 8 h 149"/>
                  <a:gd name="T18" fmla="*/ 16 w 1082"/>
                  <a:gd name="T19" fmla="*/ 141 h 149"/>
                  <a:gd name="T20" fmla="*/ 8 w 1082"/>
                  <a:gd name="T21" fmla="*/ 133 h 149"/>
                  <a:gd name="T22" fmla="*/ 1074 w 1082"/>
                  <a:gd name="T23" fmla="*/ 133 h 149"/>
                  <a:gd name="T24" fmla="*/ 1066 w 1082"/>
                  <a:gd name="T25" fmla="*/ 141 h 149"/>
                  <a:gd name="T26" fmla="*/ 1066 w 1082"/>
                  <a:gd name="T27" fmla="*/ 8 h 149"/>
                  <a:gd name="T28" fmla="*/ 1074 w 1082"/>
                  <a:gd name="T29" fmla="*/ 16 h 149"/>
                  <a:gd name="T30" fmla="*/ 8 w 1082"/>
                  <a:gd name="T31" fmla="*/ 16 h 149"/>
                  <a:gd name="T32" fmla="*/ 16 w 1082"/>
                  <a:gd name="T33" fmla="*/ 8 h 149"/>
                  <a:gd name="T34" fmla="*/ 16 w 1082"/>
                  <a:gd name="T35"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49">
                    <a:moveTo>
                      <a:pt x="0" y="8"/>
                    </a:moveTo>
                    <a:cubicBezTo>
                      <a:pt x="0" y="4"/>
                      <a:pt x="3" y="0"/>
                      <a:pt x="8" y="0"/>
                    </a:cubicBezTo>
                    <a:lnTo>
                      <a:pt x="1074" y="0"/>
                    </a:lnTo>
                    <a:cubicBezTo>
                      <a:pt x="1079" y="0"/>
                      <a:pt x="1082" y="4"/>
                      <a:pt x="1082" y="8"/>
                    </a:cubicBezTo>
                    <a:lnTo>
                      <a:pt x="1082" y="141"/>
                    </a:lnTo>
                    <a:cubicBezTo>
                      <a:pt x="1082" y="146"/>
                      <a:pt x="1079" y="149"/>
                      <a:pt x="1074" y="149"/>
                    </a:cubicBezTo>
                    <a:lnTo>
                      <a:pt x="8" y="149"/>
                    </a:lnTo>
                    <a:cubicBezTo>
                      <a:pt x="3" y="149"/>
                      <a:pt x="0" y="146"/>
                      <a:pt x="0" y="141"/>
                    </a:cubicBezTo>
                    <a:lnTo>
                      <a:pt x="0" y="8"/>
                    </a:lnTo>
                    <a:close/>
                    <a:moveTo>
                      <a:pt x="16" y="141"/>
                    </a:moveTo>
                    <a:lnTo>
                      <a:pt x="8" y="133"/>
                    </a:lnTo>
                    <a:lnTo>
                      <a:pt x="1074" y="133"/>
                    </a:lnTo>
                    <a:lnTo>
                      <a:pt x="1066" y="141"/>
                    </a:lnTo>
                    <a:lnTo>
                      <a:pt x="1066" y="8"/>
                    </a:lnTo>
                    <a:lnTo>
                      <a:pt x="1074" y="16"/>
                    </a:lnTo>
                    <a:lnTo>
                      <a:pt x="8" y="16"/>
                    </a:lnTo>
                    <a:lnTo>
                      <a:pt x="16" y="8"/>
                    </a:lnTo>
                    <a:lnTo>
                      <a:pt x="16" y="14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39"/>
              <p:cNvSpPr>
                <a:spLocks noEditPoints="1"/>
              </p:cNvSpPr>
              <p:nvPr/>
            </p:nvSpPr>
            <p:spPr bwMode="auto">
              <a:xfrm>
                <a:off x="3434" y="2265"/>
                <a:ext cx="913" cy="29"/>
              </a:xfrm>
              <a:custGeom>
                <a:avLst/>
                <a:gdLst>
                  <a:gd name="T0" fmla="*/ 913 w 913"/>
                  <a:gd name="T1" fmla="*/ 17 h 29"/>
                  <a:gd name="T2" fmla="*/ 24 w 913"/>
                  <a:gd name="T3" fmla="*/ 17 h 29"/>
                  <a:gd name="T4" fmla="*/ 24 w 913"/>
                  <a:gd name="T5" fmla="*/ 13 h 29"/>
                  <a:gd name="T6" fmla="*/ 913 w 913"/>
                  <a:gd name="T7" fmla="*/ 14 h 29"/>
                  <a:gd name="T8" fmla="*/ 913 w 913"/>
                  <a:gd name="T9" fmla="*/ 17 h 29"/>
                  <a:gd name="T10" fmla="*/ 29 w 913"/>
                  <a:gd name="T11" fmla="*/ 29 h 29"/>
                  <a:gd name="T12" fmla="*/ 0 w 913"/>
                  <a:gd name="T13" fmla="*/ 15 h 29"/>
                  <a:gd name="T14" fmla="*/ 29 w 913"/>
                  <a:gd name="T15" fmla="*/ 0 h 29"/>
                  <a:gd name="T16" fmla="*/ 29 w 9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29">
                    <a:moveTo>
                      <a:pt x="913" y="17"/>
                    </a:moveTo>
                    <a:lnTo>
                      <a:pt x="24" y="17"/>
                    </a:lnTo>
                    <a:lnTo>
                      <a:pt x="24" y="13"/>
                    </a:lnTo>
                    <a:lnTo>
                      <a:pt x="913" y="14"/>
                    </a:lnTo>
                    <a:lnTo>
                      <a:pt x="913" y="17"/>
                    </a:lnTo>
                    <a:close/>
                    <a:moveTo>
                      <a:pt x="29" y="29"/>
                    </a:moveTo>
                    <a:lnTo>
                      <a:pt x="0" y="15"/>
                    </a:lnTo>
                    <a:lnTo>
                      <a:pt x="29" y="0"/>
                    </a:lnTo>
                    <a:lnTo>
                      <a:pt x="29"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140"/>
              <p:cNvSpPr>
                <a:spLocks noEditPoints="1"/>
              </p:cNvSpPr>
              <p:nvPr/>
            </p:nvSpPr>
            <p:spPr bwMode="auto">
              <a:xfrm>
                <a:off x="3434" y="2265"/>
                <a:ext cx="913" cy="30"/>
              </a:xfrm>
              <a:custGeom>
                <a:avLst/>
                <a:gdLst>
                  <a:gd name="T0" fmla="*/ 16899 w 16899"/>
                  <a:gd name="T1" fmla="*/ 325 h 550"/>
                  <a:gd name="T2" fmla="*/ 16897 w 16899"/>
                  <a:gd name="T3" fmla="*/ 331 h 550"/>
                  <a:gd name="T4" fmla="*/ 16891 w 16899"/>
                  <a:gd name="T5" fmla="*/ 333 h 550"/>
                  <a:gd name="T6" fmla="*/ 441 w 16899"/>
                  <a:gd name="T7" fmla="*/ 316 h 550"/>
                  <a:gd name="T8" fmla="*/ 433 w 16899"/>
                  <a:gd name="T9" fmla="*/ 308 h 550"/>
                  <a:gd name="T10" fmla="*/ 433 w 16899"/>
                  <a:gd name="T11" fmla="*/ 242 h 550"/>
                  <a:gd name="T12" fmla="*/ 435 w 16899"/>
                  <a:gd name="T13" fmla="*/ 236 h 550"/>
                  <a:gd name="T14" fmla="*/ 441 w 16899"/>
                  <a:gd name="T15" fmla="*/ 234 h 550"/>
                  <a:gd name="T16" fmla="*/ 16891 w 16899"/>
                  <a:gd name="T17" fmla="*/ 250 h 550"/>
                  <a:gd name="T18" fmla="*/ 16899 w 16899"/>
                  <a:gd name="T19" fmla="*/ 258 h 550"/>
                  <a:gd name="T20" fmla="*/ 16899 w 16899"/>
                  <a:gd name="T21" fmla="*/ 325 h 550"/>
                  <a:gd name="T22" fmla="*/ 16883 w 16899"/>
                  <a:gd name="T23" fmla="*/ 258 h 550"/>
                  <a:gd name="T24" fmla="*/ 16891 w 16899"/>
                  <a:gd name="T25" fmla="*/ 266 h 550"/>
                  <a:gd name="T26" fmla="*/ 441 w 16899"/>
                  <a:gd name="T27" fmla="*/ 250 h 550"/>
                  <a:gd name="T28" fmla="*/ 449 w 16899"/>
                  <a:gd name="T29" fmla="*/ 242 h 550"/>
                  <a:gd name="T30" fmla="*/ 449 w 16899"/>
                  <a:gd name="T31" fmla="*/ 308 h 550"/>
                  <a:gd name="T32" fmla="*/ 441 w 16899"/>
                  <a:gd name="T33" fmla="*/ 300 h 550"/>
                  <a:gd name="T34" fmla="*/ 16891 w 16899"/>
                  <a:gd name="T35" fmla="*/ 317 h 550"/>
                  <a:gd name="T36" fmla="*/ 16883 w 16899"/>
                  <a:gd name="T37" fmla="*/ 325 h 550"/>
                  <a:gd name="T38" fmla="*/ 16883 w 16899"/>
                  <a:gd name="T39" fmla="*/ 258 h 550"/>
                  <a:gd name="T40" fmla="*/ 549 w 16899"/>
                  <a:gd name="T41" fmla="*/ 542 h 550"/>
                  <a:gd name="T42" fmla="*/ 545 w 16899"/>
                  <a:gd name="T43" fmla="*/ 549 h 550"/>
                  <a:gd name="T44" fmla="*/ 538 w 16899"/>
                  <a:gd name="T45" fmla="*/ 549 h 550"/>
                  <a:gd name="T46" fmla="*/ 4 w 16899"/>
                  <a:gd name="T47" fmla="*/ 282 h 550"/>
                  <a:gd name="T48" fmla="*/ 0 w 16899"/>
                  <a:gd name="T49" fmla="*/ 275 h 550"/>
                  <a:gd name="T50" fmla="*/ 4 w 16899"/>
                  <a:gd name="T51" fmla="*/ 268 h 550"/>
                  <a:gd name="T52" fmla="*/ 538 w 16899"/>
                  <a:gd name="T53" fmla="*/ 1 h 550"/>
                  <a:gd name="T54" fmla="*/ 545 w 16899"/>
                  <a:gd name="T55" fmla="*/ 2 h 550"/>
                  <a:gd name="T56" fmla="*/ 549 w 16899"/>
                  <a:gd name="T57" fmla="*/ 8 h 550"/>
                  <a:gd name="T58" fmla="*/ 549 w 16899"/>
                  <a:gd name="T59" fmla="*/ 542 h 550"/>
                  <a:gd name="T60" fmla="*/ 533 w 16899"/>
                  <a:gd name="T61" fmla="*/ 8 h 550"/>
                  <a:gd name="T62" fmla="*/ 545 w 16899"/>
                  <a:gd name="T63" fmla="*/ 16 h 550"/>
                  <a:gd name="T64" fmla="*/ 11 w 16899"/>
                  <a:gd name="T65" fmla="*/ 282 h 550"/>
                  <a:gd name="T66" fmla="*/ 11 w 16899"/>
                  <a:gd name="T67" fmla="*/ 268 h 550"/>
                  <a:gd name="T68" fmla="*/ 545 w 16899"/>
                  <a:gd name="T69" fmla="*/ 535 h 550"/>
                  <a:gd name="T70" fmla="*/ 533 w 16899"/>
                  <a:gd name="T71" fmla="*/ 542 h 550"/>
                  <a:gd name="T72" fmla="*/ 533 w 16899"/>
                  <a:gd name="T73" fmla="*/ 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99" h="550">
                    <a:moveTo>
                      <a:pt x="16899" y="325"/>
                    </a:moveTo>
                    <a:cubicBezTo>
                      <a:pt x="16899" y="327"/>
                      <a:pt x="16898" y="329"/>
                      <a:pt x="16897" y="331"/>
                    </a:cubicBezTo>
                    <a:cubicBezTo>
                      <a:pt x="16895" y="332"/>
                      <a:pt x="16893" y="333"/>
                      <a:pt x="16891" y="333"/>
                    </a:cubicBezTo>
                    <a:lnTo>
                      <a:pt x="441" y="316"/>
                    </a:lnTo>
                    <a:cubicBezTo>
                      <a:pt x="437" y="316"/>
                      <a:pt x="433" y="313"/>
                      <a:pt x="433" y="308"/>
                    </a:cubicBezTo>
                    <a:lnTo>
                      <a:pt x="433" y="242"/>
                    </a:lnTo>
                    <a:cubicBezTo>
                      <a:pt x="433" y="240"/>
                      <a:pt x="434" y="238"/>
                      <a:pt x="435" y="236"/>
                    </a:cubicBezTo>
                    <a:cubicBezTo>
                      <a:pt x="437" y="235"/>
                      <a:pt x="439" y="234"/>
                      <a:pt x="441" y="234"/>
                    </a:cubicBezTo>
                    <a:lnTo>
                      <a:pt x="16891" y="250"/>
                    </a:lnTo>
                    <a:cubicBezTo>
                      <a:pt x="16896" y="250"/>
                      <a:pt x="16899" y="254"/>
                      <a:pt x="16899" y="258"/>
                    </a:cubicBezTo>
                    <a:lnTo>
                      <a:pt x="16899" y="325"/>
                    </a:lnTo>
                    <a:close/>
                    <a:moveTo>
                      <a:pt x="16883" y="258"/>
                    </a:moveTo>
                    <a:lnTo>
                      <a:pt x="16891" y="266"/>
                    </a:lnTo>
                    <a:lnTo>
                      <a:pt x="441" y="250"/>
                    </a:lnTo>
                    <a:lnTo>
                      <a:pt x="449" y="242"/>
                    </a:lnTo>
                    <a:lnTo>
                      <a:pt x="449" y="308"/>
                    </a:lnTo>
                    <a:lnTo>
                      <a:pt x="441" y="300"/>
                    </a:lnTo>
                    <a:lnTo>
                      <a:pt x="16891" y="317"/>
                    </a:lnTo>
                    <a:lnTo>
                      <a:pt x="16883" y="325"/>
                    </a:lnTo>
                    <a:lnTo>
                      <a:pt x="16883" y="258"/>
                    </a:lnTo>
                    <a:close/>
                    <a:moveTo>
                      <a:pt x="549" y="542"/>
                    </a:moveTo>
                    <a:cubicBezTo>
                      <a:pt x="549" y="545"/>
                      <a:pt x="548" y="547"/>
                      <a:pt x="545" y="549"/>
                    </a:cubicBezTo>
                    <a:cubicBezTo>
                      <a:pt x="543" y="550"/>
                      <a:pt x="540" y="550"/>
                      <a:pt x="538" y="549"/>
                    </a:cubicBezTo>
                    <a:lnTo>
                      <a:pt x="4" y="282"/>
                    </a:lnTo>
                    <a:cubicBezTo>
                      <a:pt x="2" y="281"/>
                      <a:pt x="0" y="278"/>
                      <a:pt x="0" y="275"/>
                    </a:cubicBezTo>
                    <a:cubicBezTo>
                      <a:pt x="0" y="272"/>
                      <a:pt x="2" y="269"/>
                      <a:pt x="4" y="268"/>
                    </a:cubicBezTo>
                    <a:lnTo>
                      <a:pt x="538" y="1"/>
                    </a:lnTo>
                    <a:cubicBezTo>
                      <a:pt x="540" y="0"/>
                      <a:pt x="543" y="0"/>
                      <a:pt x="545" y="2"/>
                    </a:cubicBezTo>
                    <a:cubicBezTo>
                      <a:pt x="548" y="3"/>
                      <a:pt x="549" y="6"/>
                      <a:pt x="549" y="8"/>
                    </a:cubicBezTo>
                    <a:lnTo>
                      <a:pt x="549" y="542"/>
                    </a:lnTo>
                    <a:close/>
                    <a:moveTo>
                      <a:pt x="533" y="8"/>
                    </a:moveTo>
                    <a:lnTo>
                      <a:pt x="545" y="16"/>
                    </a:lnTo>
                    <a:lnTo>
                      <a:pt x="11" y="282"/>
                    </a:lnTo>
                    <a:lnTo>
                      <a:pt x="11" y="268"/>
                    </a:lnTo>
                    <a:lnTo>
                      <a:pt x="545" y="535"/>
                    </a:lnTo>
                    <a:lnTo>
                      <a:pt x="533" y="542"/>
                    </a:lnTo>
                    <a:lnTo>
                      <a:pt x="533" y="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41"/>
              <p:cNvSpPr>
                <a:spLocks noEditPoints="1"/>
              </p:cNvSpPr>
              <p:nvPr/>
            </p:nvSpPr>
            <p:spPr bwMode="auto">
              <a:xfrm>
                <a:off x="4278" y="1367"/>
                <a:ext cx="71" cy="913"/>
              </a:xfrm>
              <a:custGeom>
                <a:avLst/>
                <a:gdLst>
                  <a:gd name="T0" fmla="*/ 67 w 71"/>
                  <a:gd name="T1" fmla="*/ 913 h 913"/>
                  <a:gd name="T2" fmla="*/ 11 w 71"/>
                  <a:gd name="T3" fmla="*/ 24 h 913"/>
                  <a:gd name="T4" fmla="*/ 15 w 71"/>
                  <a:gd name="T5" fmla="*/ 24 h 913"/>
                  <a:gd name="T6" fmla="*/ 71 w 71"/>
                  <a:gd name="T7" fmla="*/ 913 h 913"/>
                  <a:gd name="T8" fmla="*/ 67 w 71"/>
                  <a:gd name="T9" fmla="*/ 913 h 913"/>
                  <a:gd name="T10" fmla="*/ 0 w 71"/>
                  <a:gd name="T11" fmla="*/ 29 h 913"/>
                  <a:gd name="T12" fmla="*/ 11 w 71"/>
                  <a:gd name="T13" fmla="*/ 0 h 913"/>
                  <a:gd name="T14" fmla="*/ 28 w 71"/>
                  <a:gd name="T15" fmla="*/ 27 h 913"/>
                  <a:gd name="T16" fmla="*/ 0 w 71"/>
                  <a:gd name="T17" fmla="*/ 29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913">
                    <a:moveTo>
                      <a:pt x="67" y="913"/>
                    </a:moveTo>
                    <a:lnTo>
                      <a:pt x="11" y="24"/>
                    </a:lnTo>
                    <a:lnTo>
                      <a:pt x="15" y="24"/>
                    </a:lnTo>
                    <a:lnTo>
                      <a:pt x="71" y="913"/>
                    </a:lnTo>
                    <a:lnTo>
                      <a:pt x="67" y="913"/>
                    </a:lnTo>
                    <a:close/>
                    <a:moveTo>
                      <a:pt x="0" y="29"/>
                    </a:moveTo>
                    <a:lnTo>
                      <a:pt x="11" y="0"/>
                    </a:lnTo>
                    <a:lnTo>
                      <a:pt x="28" y="27"/>
                    </a:lnTo>
                    <a:lnTo>
                      <a:pt x="0" y="29"/>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142"/>
              <p:cNvSpPr>
                <a:spLocks noEditPoints="1"/>
              </p:cNvSpPr>
              <p:nvPr/>
            </p:nvSpPr>
            <p:spPr bwMode="auto">
              <a:xfrm>
                <a:off x="4276" y="1365"/>
                <a:ext cx="75" cy="917"/>
              </a:xfrm>
              <a:custGeom>
                <a:avLst/>
                <a:gdLst>
                  <a:gd name="T0" fmla="*/ 1285 w 1385"/>
                  <a:gd name="T1" fmla="*/ 16917 h 16917"/>
                  <a:gd name="T2" fmla="*/ 1252 w 1385"/>
                  <a:gd name="T3" fmla="*/ 16886 h 16917"/>
                  <a:gd name="T4" fmla="*/ 218 w 1385"/>
                  <a:gd name="T5" fmla="*/ 470 h 16917"/>
                  <a:gd name="T6" fmla="*/ 227 w 1385"/>
                  <a:gd name="T7" fmla="*/ 445 h 16917"/>
                  <a:gd name="T8" fmla="*/ 251 w 1385"/>
                  <a:gd name="T9" fmla="*/ 434 h 16917"/>
                  <a:gd name="T10" fmla="*/ 318 w 1385"/>
                  <a:gd name="T11" fmla="*/ 434 h 16917"/>
                  <a:gd name="T12" fmla="*/ 351 w 1385"/>
                  <a:gd name="T13" fmla="*/ 465 h 16917"/>
                  <a:gd name="T14" fmla="*/ 1385 w 1385"/>
                  <a:gd name="T15" fmla="*/ 16882 h 16917"/>
                  <a:gd name="T16" fmla="*/ 1376 w 1385"/>
                  <a:gd name="T17" fmla="*/ 16907 h 16917"/>
                  <a:gd name="T18" fmla="*/ 1351 w 1385"/>
                  <a:gd name="T19" fmla="*/ 16917 h 16917"/>
                  <a:gd name="T20" fmla="*/ 1285 w 1385"/>
                  <a:gd name="T21" fmla="*/ 16917 h 16917"/>
                  <a:gd name="T22" fmla="*/ 1351 w 1385"/>
                  <a:gd name="T23" fmla="*/ 16851 h 16917"/>
                  <a:gd name="T24" fmla="*/ 1318 w 1385"/>
                  <a:gd name="T25" fmla="*/ 16886 h 16917"/>
                  <a:gd name="T26" fmla="*/ 285 w 1385"/>
                  <a:gd name="T27" fmla="*/ 470 h 16917"/>
                  <a:gd name="T28" fmla="*/ 318 w 1385"/>
                  <a:gd name="T29" fmla="*/ 501 h 16917"/>
                  <a:gd name="T30" fmla="*/ 251 w 1385"/>
                  <a:gd name="T31" fmla="*/ 501 h 16917"/>
                  <a:gd name="T32" fmla="*/ 285 w 1385"/>
                  <a:gd name="T33" fmla="*/ 465 h 16917"/>
                  <a:gd name="T34" fmla="*/ 1318 w 1385"/>
                  <a:gd name="T35" fmla="*/ 16882 h 16917"/>
                  <a:gd name="T36" fmla="*/ 1285 w 1385"/>
                  <a:gd name="T37" fmla="*/ 16851 h 16917"/>
                  <a:gd name="T38" fmla="*/ 1351 w 1385"/>
                  <a:gd name="T39" fmla="*/ 16851 h 16917"/>
                  <a:gd name="T40" fmla="*/ 37 w 1385"/>
                  <a:gd name="T41" fmla="*/ 601 h 16917"/>
                  <a:gd name="T42" fmla="*/ 8 w 1385"/>
                  <a:gd name="T43" fmla="*/ 587 h 16917"/>
                  <a:gd name="T44" fmla="*/ 4 w 1385"/>
                  <a:gd name="T45" fmla="*/ 555 h 16917"/>
                  <a:gd name="T46" fmla="*/ 221 w 1385"/>
                  <a:gd name="T47" fmla="*/ 22 h 16917"/>
                  <a:gd name="T48" fmla="*/ 249 w 1385"/>
                  <a:gd name="T49" fmla="*/ 1 h 16917"/>
                  <a:gd name="T50" fmla="*/ 280 w 1385"/>
                  <a:gd name="T51" fmla="*/ 17 h 16917"/>
                  <a:gd name="T52" fmla="*/ 580 w 1385"/>
                  <a:gd name="T53" fmla="*/ 517 h 16917"/>
                  <a:gd name="T54" fmla="*/ 581 w 1385"/>
                  <a:gd name="T55" fmla="*/ 550 h 16917"/>
                  <a:gd name="T56" fmla="*/ 554 w 1385"/>
                  <a:gd name="T57" fmla="*/ 567 h 16917"/>
                  <a:gd name="T58" fmla="*/ 37 w 1385"/>
                  <a:gd name="T59" fmla="*/ 601 h 16917"/>
                  <a:gd name="T60" fmla="*/ 549 w 1385"/>
                  <a:gd name="T61" fmla="*/ 501 h 16917"/>
                  <a:gd name="T62" fmla="*/ 523 w 1385"/>
                  <a:gd name="T63" fmla="*/ 551 h 16917"/>
                  <a:gd name="T64" fmla="*/ 223 w 1385"/>
                  <a:gd name="T65" fmla="*/ 51 h 16917"/>
                  <a:gd name="T66" fmla="*/ 282 w 1385"/>
                  <a:gd name="T67" fmla="*/ 47 h 16917"/>
                  <a:gd name="T68" fmla="*/ 66 w 1385"/>
                  <a:gd name="T69" fmla="*/ 580 h 16917"/>
                  <a:gd name="T70" fmla="*/ 33 w 1385"/>
                  <a:gd name="T71" fmla="*/ 534 h 16917"/>
                  <a:gd name="T72" fmla="*/ 549 w 1385"/>
                  <a:gd name="T73" fmla="*/ 501 h 16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5" h="16917">
                    <a:moveTo>
                      <a:pt x="1285" y="16917"/>
                    </a:moveTo>
                    <a:cubicBezTo>
                      <a:pt x="1267" y="16917"/>
                      <a:pt x="1253" y="16904"/>
                      <a:pt x="1252" y="16886"/>
                    </a:cubicBezTo>
                    <a:lnTo>
                      <a:pt x="218" y="470"/>
                    </a:lnTo>
                    <a:cubicBezTo>
                      <a:pt x="218" y="460"/>
                      <a:pt x="221" y="451"/>
                      <a:pt x="227" y="445"/>
                    </a:cubicBezTo>
                    <a:cubicBezTo>
                      <a:pt x="233" y="438"/>
                      <a:pt x="242" y="434"/>
                      <a:pt x="251" y="434"/>
                    </a:cubicBezTo>
                    <a:lnTo>
                      <a:pt x="318" y="434"/>
                    </a:lnTo>
                    <a:cubicBezTo>
                      <a:pt x="336" y="434"/>
                      <a:pt x="350" y="448"/>
                      <a:pt x="351" y="465"/>
                    </a:cubicBezTo>
                    <a:lnTo>
                      <a:pt x="1385" y="16882"/>
                    </a:lnTo>
                    <a:cubicBezTo>
                      <a:pt x="1385" y="16891"/>
                      <a:pt x="1382" y="16900"/>
                      <a:pt x="1376" y="16907"/>
                    </a:cubicBezTo>
                    <a:cubicBezTo>
                      <a:pt x="1369" y="16914"/>
                      <a:pt x="1361" y="16917"/>
                      <a:pt x="1351" y="16917"/>
                    </a:cubicBezTo>
                    <a:lnTo>
                      <a:pt x="1285" y="16917"/>
                    </a:lnTo>
                    <a:close/>
                    <a:moveTo>
                      <a:pt x="1351" y="16851"/>
                    </a:moveTo>
                    <a:lnTo>
                      <a:pt x="1318" y="16886"/>
                    </a:lnTo>
                    <a:lnTo>
                      <a:pt x="285" y="470"/>
                    </a:lnTo>
                    <a:lnTo>
                      <a:pt x="318" y="501"/>
                    </a:lnTo>
                    <a:lnTo>
                      <a:pt x="251" y="501"/>
                    </a:lnTo>
                    <a:lnTo>
                      <a:pt x="285" y="465"/>
                    </a:lnTo>
                    <a:lnTo>
                      <a:pt x="1318" y="16882"/>
                    </a:lnTo>
                    <a:lnTo>
                      <a:pt x="1285" y="16851"/>
                    </a:lnTo>
                    <a:lnTo>
                      <a:pt x="1351" y="16851"/>
                    </a:lnTo>
                    <a:close/>
                    <a:moveTo>
                      <a:pt x="37" y="601"/>
                    </a:moveTo>
                    <a:cubicBezTo>
                      <a:pt x="25" y="601"/>
                      <a:pt x="14" y="596"/>
                      <a:pt x="8" y="587"/>
                    </a:cubicBezTo>
                    <a:cubicBezTo>
                      <a:pt x="1" y="578"/>
                      <a:pt x="0" y="566"/>
                      <a:pt x="4" y="555"/>
                    </a:cubicBezTo>
                    <a:lnTo>
                      <a:pt x="221" y="22"/>
                    </a:lnTo>
                    <a:cubicBezTo>
                      <a:pt x="225" y="10"/>
                      <a:pt x="236" y="2"/>
                      <a:pt x="249" y="1"/>
                    </a:cubicBezTo>
                    <a:cubicBezTo>
                      <a:pt x="261" y="0"/>
                      <a:pt x="274" y="6"/>
                      <a:pt x="280" y="17"/>
                    </a:cubicBezTo>
                    <a:lnTo>
                      <a:pt x="580" y="517"/>
                    </a:lnTo>
                    <a:cubicBezTo>
                      <a:pt x="586" y="527"/>
                      <a:pt x="586" y="539"/>
                      <a:pt x="581" y="550"/>
                    </a:cubicBezTo>
                    <a:cubicBezTo>
                      <a:pt x="576" y="560"/>
                      <a:pt x="565" y="567"/>
                      <a:pt x="554" y="567"/>
                    </a:cubicBezTo>
                    <a:lnTo>
                      <a:pt x="37" y="601"/>
                    </a:lnTo>
                    <a:close/>
                    <a:moveTo>
                      <a:pt x="549" y="501"/>
                    </a:moveTo>
                    <a:lnTo>
                      <a:pt x="523" y="551"/>
                    </a:lnTo>
                    <a:lnTo>
                      <a:pt x="223" y="51"/>
                    </a:lnTo>
                    <a:lnTo>
                      <a:pt x="282" y="47"/>
                    </a:lnTo>
                    <a:lnTo>
                      <a:pt x="66" y="580"/>
                    </a:lnTo>
                    <a:lnTo>
                      <a:pt x="33" y="534"/>
                    </a:lnTo>
                    <a:lnTo>
                      <a:pt x="549" y="501"/>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43"/>
              <p:cNvSpPr>
                <a:spLocks noEditPoints="1"/>
              </p:cNvSpPr>
              <p:nvPr/>
            </p:nvSpPr>
            <p:spPr bwMode="auto">
              <a:xfrm>
                <a:off x="4195" y="1367"/>
                <a:ext cx="154" cy="914"/>
              </a:xfrm>
              <a:custGeom>
                <a:avLst/>
                <a:gdLst>
                  <a:gd name="T0" fmla="*/ 150 w 154"/>
                  <a:gd name="T1" fmla="*/ 914 h 914"/>
                  <a:gd name="T2" fmla="*/ 11 w 154"/>
                  <a:gd name="T3" fmla="*/ 24 h 914"/>
                  <a:gd name="T4" fmla="*/ 14 w 154"/>
                  <a:gd name="T5" fmla="*/ 24 h 914"/>
                  <a:gd name="T6" fmla="*/ 154 w 154"/>
                  <a:gd name="T7" fmla="*/ 913 h 914"/>
                  <a:gd name="T8" fmla="*/ 150 w 154"/>
                  <a:gd name="T9" fmla="*/ 914 h 914"/>
                  <a:gd name="T10" fmla="*/ 0 w 154"/>
                  <a:gd name="T11" fmla="*/ 30 h 914"/>
                  <a:gd name="T12" fmla="*/ 9 w 154"/>
                  <a:gd name="T13" fmla="*/ 0 h 914"/>
                  <a:gd name="T14" fmla="*/ 28 w 154"/>
                  <a:gd name="T15" fmla="*/ 26 h 914"/>
                  <a:gd name="T16" fmla="*/ 0 w 154"/>
                  <a:gd name="T17" fmla="*/ 3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914">
                    <a:moveTo>
                      <a:pt x="150" y="914"/>
                    </a:moveTo>
                    <a:lnTo>
                      <a:pt x="11" y="24"/>
                    </a:lnTo>
                    <a:lnTo>
                      <a:pt x="14" y="24"/>
                    </a:lnTo>
                    <a:lnTo>
                      <a:pt x="154" y="913"/>
                    </a:lnTo>
                    <a:lnTo>
                      <a:pt x="150" y="914"/>
                    </a:lnTo>
                    <a:close/>
                    <a:moveTo>
                      <a:pt x="0" y="30"/>
                    </a:moveTo>
                    <a:lnTo>
                      <a:pt x="9" y="0"/>
                    </a:lnTo>
                    <a:lnTo>
                      <a:pt x="28" y="26"/>
                    </a:lnTo>
                    <a:lnTo>
                      <a:pt x="0" y="3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144"/>
              <p:cNvSpPr>
                <a:spLocks noEditPoints="1"/>
              </p:cNvSpPr>
              <p:nvPr/>
            </p:nvSpPr>
            <p:spPr bwMode="auto">
              <a:xfrm>
                <a:off x="4193" y="1365"/>
                <a:ext cx="158" cy="917"/>
              </a:xfrm>
              <a:custGeom>
                <a:avLst/>
                <a:gdLst>
                  <a:gd name="T0" fmla="*/ 2827 w 2921"/>
                  <a:gd name="T1" fmla="*/ 16934 h 16936"/>
                  <a:gd name="T2" fmla="*/ 2800 w 2921"/>
                  <a:gd name="T3" fmla="*/ 16930 h 16936"/>
                  <a:gd name="T4" fmla="*/ 2786 w 2921"/>
                  <a:gd name="T5" fmla="*/ 16907 h 16936"/>
                  <a:gd name="T6" fmla="*/ 203 w 2921"/>
                  <a:gd name="T7" fmla="*/ 474 h 16936"/>
                  <a:gd name="T8" fmla="*/ 210 w 2921"/>
                  <a:gd name="T9" fmla="*/ 447 h 16936"/>
                  <a:gd name="T10" fmla="*/ 235 w 2921"/>
                  <a:gd name="T11" fmla="*/ 435 h 16936"/>
                  <a:gd name="T12" fmla="*/ 302 w 2921"/>
                  <a:gd name="T13" fmla="*/ 435 h 16936"/>
                  <a:gd name="T14" fmla="*/ 335 w 2921"/>
                  <a:gd name="T15" fmla="*/ 463 h 16936"/>
                  <a:gd name="T16" fmla="*/ 2918 w 2921"/>
                  <a:gd name="T17" fmla="*/ 16880 h 16936"/>
                  <a:gd name="T18" fmla="*/ 2894 w 2921"/>
                  <a:gd name="T19" fmla="*/ 16917 h 16936"/>
                  <a:gd name="T20" fmla="*/ 2827 w 2921"/>
                  <a:gd name="T21" fmla="*/ 16934 h 16936"/>
                  <a:gd name="T22" fmla="*/ 2877 w 2921"/>
                  <a:gd name="T23" fmla="*/ 16853 h 16936"/>
                  <a:gd name="T24" fmla="*/ 2853 w 2921"/>
                  <a:gd name="T25" fmla="*/ 16890 h 16936"/>
                  <a:gd name="T26" fmla="*/ 269 w 2921"/>
                  <a:gd name="T27" fmla="*/ 474 h 16936"/>
                  <a:gd name="T28" fmla="*/ 302 w 2921"/>
                  <a:gd name="T29" fmla="*/ 502 h 16936"/>
                  <a:gd name="T30" fmla="*/ 235 w 2921"/>
                  <a:gd name="T31" fmla="*/ 502 h 16936"/>
                  <a:gd name="T32" fmla="*/ 268 w 2921"/>
                  <a:gd name="T33" fmla="*/ 463 h 16936"/>
                  <a:gd name="T34" fmla="*/ 2852 w 2921"/>
                  <a:gd name="T35" fmla="*/ 16897 h 16936"/>
                  <a:gd name="T36" fmla="*/ 2811 w 2921"/>
                  <a:gd name="T37" fmla="*/ 16869 h 16936"/>
                  <a:gd name="T38" fmla="*/ 2877 w 2921"/>
                  <a:gd name="T39" fmla="*/ 16853 h 16936"/>
                  <a:gd name="T40" fmla="*/ 40 w 2921"/>
                  <a:gd name="T41" fmla="*/ 618 h 16936"/>
                  <a:gd name="T42" fmla="*/ 10 w 2921"/>
                  <a:gd name="T43" fmla="*/ 607 h 16936"/>
                  <a:gd name="T44" fmla="*/ 4 w 2921"/>
                  <a:gd name="T45" fmla="*/ 575 h 16936"/>
                  <a:gd name="T46" fmla="*/ 170 w 2921"/>
                  <a:gd name="T47" fmla="*/ 25 h 16936"/>
                  <a:gd name="T48" fmla="*/ 197 w 2921"/>
                  <a:gd name="T49" fmla="*/ 2 h 16936"/>
                  <a:gd name="T50" fmla="*/ 229 w 2921"/>
                  <a:gd name="T51" fmla="*/ 16 h 16936"/>
                  <a:gd name="T52" fmla="*/ 579 w 2921"/>
                  <a:gd name="T53" fmla="*/ 499 h 16936"/>
                  <a:gd name="T54" fmla="*/ 583 w 2921"/>
                  <a:gd name="T55" fmla="*/ 532 h 16936"/>
                  <a:gd name="T56" fmla="*/ 556 w 2921"/>
                  <a:gd name="T57" fmla="*/ 552 h 16936"/>
                  <a:gd name="T58" fmla="*/ 40 w 2921"/>
                  <a:gd name="T59" fmla="*/ 618 h 16936"/>
                  <a:gd name="T60" fmla="*/ 548 w 2921"/>
                  <a:gd name="T61" fmla="*/ 485 h 16936"/>
                  <a:gd name="T62" fmla="*/ 525 w 2921"/>
                  <a:gd name="T63" fmla="*/ 538 h 16936"/>
                  <a:gd name="T64" fmla="*/ 175 w 2921"/>
                  <a:gd name="T65" fmla="*/ 55 h 16936"/>
                  <a:gd name="T66" fmla="*/ 234 w 2921"/>
                  <a:gd name="T67" fmla="*/ 45 h 16936"/>
                  <a:gd name="T68" fmla="*/ 67 w 2921"/>
                  <a:gd name="T69" fmla="*/ 595 h 16936"/>
                  <a:gd name="T70" fmla="*/ 31 w 2921"/>
                  <a:gd name="T71" fmla="*/ 552 h 16936"/>
                  <a:gd name="T72" fmla="*/ 548 w 2921"/>
                  <a:gd name="T73" fmla="*/ 485 h 16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21" h="16936">
                    <a:moveTo>
                      <a:pt x="2827" y="16934"/>
                    </a:moveTo>
                    <a:cubicBezTo>
                      <a:pt x="2818" y="16936"/>
                      <a:pt x="2808" y="16935"/>
                      <a:pt x="2800" y="16930"/>
                    </a:cubicBezTo>
                    <a:cubicBezTo>
                      <a:pt x="2793" y="16924"/>
                      <a:pt x="2787" y="16916"/>
                      <a:pt x="2786" y="16907"/>
                    </a:cubicBezTo>
                    <a:lnTo>
                      <a:pt x="203" y="474"/>
                    </a:lnTo>
                    <a:cubicBezTo>
                      <a:pt x="201" y="464"/>
                      <a:pt x="204" y="454"/>
                      <a:pt x="210" y="447"/>
                    </a:cubicBezTo>
                    <a:cubicBezTo>
                      <a:pt x="216" y="439"/>
                      <a:pt x="226" y="435"/>
                      <a:pt x="235" y="435"/>
                    </a:cubicBezTo>
                    <a:lnTo>
                      <a:pt x="302" y="435"/>
                    </a:lnTo>
                    <a:cubicBezTo>
                      <a:pt x="319" y="435"/>
                      <a:pt x="333" y="447"/>
                      <a:pt x="335" y="463"/>
                    </a:cubicBezTo>
                    <a:lnTo>
                      <a:pt x="2918" y="16880"/>
                    </a:lnTo>
                    <a:cubicBezTo>
                      <a:pt x="2921" y="16897"/>
                      <a:pt x="2910" y="16913"/>
                      <a:pt x="2894" y="16917"/>
                    </a:cubicBezTo>
                    <a:lnTo>
                      <a:pt x="2827" y="16934"/>
                    </a:lnTo>
                    <a:close/>
                    <a:moveTo>
                      <a:pt x="2877" y="16853"/>
                    </a:moveTo>
                    <a:lnTo>
                      <a:pt x="2853" y="16890"/>
                    </a:lnTo>
                    <a:lnTo>
                      <a:pt x="269" y="474"/>
                    </a:lnTo>
                    <a:lnTo>
                      <a:pt x="302" y="502"/>
                    </a:lnTo>
                    <a:lnTo>
                      <a:pt x="235" y="502"/>
                    </a:lnTo>
                    <a:lnTo>
                      <a:pt x="268" y="463"/>
                    </a:lnTo>
                    <a:lnTo>
                      <a:pt x="2852" y="16897"/>
                    </a:lnTo>
                    <a:lnTo>
                      <a:pt x="2811" y="16869"/>
                    </a:lnTo>
                    <a:lnTo>
                      <a:pt x="2877" y="16853"/>
                    </a:lnTo>
                    <a:close/>
                    <a:moveTo>
                      <a:pt x="40" y="618"/>
                    </a:moveTo>
                    <a:cubicBezTo>
                      <a:pt x="29" y="620"/>
                      <a:pt x="17" y="615"/>
                      <a:pt x="10" y="607"/>
                    </a:cubicBezTo>
                    <a:cubicBezTo>
                      <a:pt x="3" y="598"/>
                      <a:pt x="0" y="586"/>
                      <a:pt x="4" y="575"/>
                    </a:cubicBezTo>
                    <a:lnTo>
                      <a:pt x="170" y="25"/>
                    </a:lnTo>
                    <a:cubicBezTo>
                      <a:pt x="174" y="13"/>
                      <a:pt x="184" y="4"/>
                      <a:pt x="197" y="2"/>
                    </a:cubicBezTo>
                    <a:cubicBezTo>
                      <a:pt x="209" y="0"/>
                      <a:pt x="222" y="5"/>
                      <a:pt x="229" y="16"/>
                    </a:cubicBezTo>
                    <a:lnTo>
                      <a:pt x="579" y="499"/>
                    </a:lnTo>
                    <a:cubicBezTo>
                      <a:pt x="586" y="508"/>
                      <a:pt x="587" y="521"/>
                      <a:pt x="583" y="532"/>
                    </a:cubicBezTo>
                    <a:cubicBezTo>
                      <a:pt x="578" y="542"/>
                      <a:pt x="568" y="550"/>
                      <a:pt x="556" y="552"/>
                    </a:cubicBezTo>
                    <a:lnTo>
                      <a:pt x="40" y="618"/>
                    </a:lnTo>
                    <a:close/>
                    <a:moveTo>
                      <a:pt x="548" y="485"/>
                    </a:moveTo>
                    <a:lnTo>
                      <a:pt x="525" y="538"/>
                    </a:lnTo>
                    <a:lnTo>
                      <a:pt x="175" y="55"/>
                    </a:lnTo>
                    <a:lnTo>
                      <a:pt x="234" y="45"/>
                    </a:lnTo>
                    <a:lnTo>
                      <a:pt x="67" y="595"/>
                    </a:lnTo>
                    <a:lnTo>
                      <a:pt x="31" y="552"/>
                    </a:lnTo>
                    <a:lnTo>
                      <a:pt x="548" y="485"/>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45"/>
              <p:cNvSpPr>
                <a:spLocks noEditPoints="1"/>
              </p:cNvSpPr>
              <p:nvPr/>
            </p:nvSpPr>
            <p:spPr bwMode="auto">
              <a:xfrm>
                <a:off x="4084" y="1367"/>
                <a:ext cx="265" cy="914"/>
              </a:xfrm>
              <a:custGeom>
                <a:avLst/>
                <a:gdLst>
                  <a:gd name="T0" fmla="*/ 261 w 265"/>
                  <a:gd name="T1" fmla="*/ 914 h 914"/>
                  <a:gd name="T2" fmla="*/ 11 w 265"/>
                  <a:gd name="T3" fmla="*/ 24 h 914"/>
                  <a:gd name="T4" fmla="*/ 14 w 265"/>
                  <a:gd name="T5" fmla="*/ 23 h 914"/>
                  <a:gd name="T6" fmla="*/ 265 w 265"/>
                  <a:gd name="T7" fmla="*/ 913 h 914"/>
                  <a:gd name="T8" fmla="*/ 261 w 265"/>
                  <a:gd name="T9" fmla="*/ 914 h 914"/>
                  <a:gd name="T10" fmla="*/ 0 w 265"/>
                  <a:gd name="T11" fmla="*/ 31 h 914"/>
                  <a:gd name="T12" fmla="*/ 6 w 265"/>
                  <a:gd name="T13" fmla="*/ 0 h 914"/>
                  <a:gd name="T14" fmla="*/ 28 w 265"/>
                  <a:gd name="T15" fmla="*/ 24 h 914"/>
                  <a:gd name="T16" fmla="*/ 0 w 265"/>
                  <a:gd name="T17" fmla="*/ 3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914">
                    <a:moveTo>
                      <a:pt x="261" y="914"/>
                    </a:moveTo>
                    <a:lnTo>
                      <a:pt x="11" y="24"/>
                    </a:lnTo>
                    <a:lnTo>
                      <a:pt x="14" y="23"/>
                    </a:lnTo>
                    <a:lnTo>
                      <a:pt x="265" y="913"/>
                    </a:lnTo>
                    <a:lnTo>
                      <a:pt x="261" y="914"/>
                    </a:lnTo>
                    <a:close/>
                    <a:moveTo>
                      <a:pt x="0" y="31"/>
                    </a:moveTo>
                    <a:lnTo>
                      <a:pt x="6" y="0"/>
                    </a:lnTo>
                    <a:lnTo>
                      <a:pt x="28" y="24"/>
                    </a:lnTo>
                    <a:lnTo>
                      <a:pt x="0" y="3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146"/>
              <p:cNvSpPr>
                <a:spLocks noEditPoints="1"/>
              </p:cNvSpPr>
              <p:nvPr/>
            </p:nvSpPr>
            <p:spPr bwMode="auto">
              <a:xfrm>
                <a:off x="4082" y="1365"/>
                <a:ext cx="269" cy="918"/>
              </a:xfrm>
              <a:custGeom>
                <a:avLst/>
                <a:gdLst>
                  <a:gd name="T0" fmla="*/ 4877 w 4970"/>
                  <a:gd name="T1" fmla="*/ 16934 h 16939"/>
                  <a:gd name="T2" fmla="*/ 4837 w 4970"/>
                  <a:gd name="T3" fmla="*/ 16911 h 16939"/>
                  <a:gd name="T4" fmla="*/ 203 w 4970"/>
                  <a:gd name="T5" fmla="*/ 478 h 16939"/>
                  <a:gd name="T6" fmla="*/ 207 w 4970"/>
                  <a:gd name="T7" fmla="*/ 452 h 16939"/>
                  <a:gd name="T8" fmla="*/ 227 w 4970"/>
                  <a:gd name="T9" fmla="*/ 436 h 16939"/>
                  <a:gd name="T10" fmla="*/ 294 w 4970"/>
                  <a:gd name="T11" fmla="*/ 419 h 16939"/>
                  <a:gd name="T12" fmla="*/ 334 w 4970"/>
                  <a:gd name="T13" fmla="*/ 443 h 16939"/>
                  <a:gd name="T14" fmla="*/ 4968 w 4970"/>
                  <a:gd name="T15" fmla="*/ 16876 h 16939"/>
                  <a:gd name="T16" fmla="*/ 4964 w 4970"/>
                  <a:gd name="T17" fmla="*/ 16902 h 16939"/>
                  <a:gd name="T18" fmla="*/ 4944 w 4970"/>
                  <a:gd name="T19" fmla="*/ 16917 h 16939"/>
                  <a:gd name="T20" fmla="*/ 4877 w 4970"/>
                  <a:gd name="T21" fmla="*/ 16934 h 16939"/>
                  <a:gd name="T22" fmla="*/ 4927 w 4970"/>
                  <a:gd name="T23" fmla="*/ 16853 h 16939"/>
                  <a:gd name="T24" fmla="*/ 4903 w 4970"/>
                  <a:gd name="T25" fmla="*/ 16894 h 16939"/>
                  <a:gd name="T26" fmla="*/ 270 w 4970"/>
                  <a:gd name="T27" fmla="*/ 461 h 16939"/>
                  <a:gd name="T28" fmla="*/ 310 w 4970"/>
                  <a:gd name="T29" fmla="*/ 484 h 16939"/>
                  <a:gd name="T30" fmla="*/ 244 w 4970"/>
                  <a:gd name="T31" fmla="*/ 501 h 16939"/>
                  <a:gd name="T32" fmla="*/ 268 w 4970"/>
                  <a:gd name="T33" fmla="*/ 459 h 16939"/>
                  <a:gd name="T34" fmla="*/ 4901 w 4970"/>
                  <a:gd name="T35" fmla="*/ 16893 h 16939"/>
                  <a:gd name="T36" fmla="*/ 4861 w 4970"/>
                  <a:gd name="T37" fmla="*/ 16869 h 16939"/>
                  <a:gd name="T38" fmla="*/ 4927 w 4970"/>
                  <a:gd name="T39" fmla="*/ 16853 h 16939"/>
                  <a:gd name="T40" fmla="*/ 44 w 4970"/>
                  <a:gd name="T41" fmla="*/ 634 h 16939"/>
                  <a:gd name="T42" fmla="*/ 12 w 4970"/>
                  <a:gd name="T43" fmla="*/ 626 h 16939"/>
                  <a:gd name="T44" fmla="*/ 3 w 4970"/>
                  <a:gd name="T45" fmla="*/ 595 h 16939"/>
                  <a:gd name="T46" fmla="*/ 119 w 4970"/>
                  <a:gd name="T47" fmla="*/ 28 h 16939"/>
                  <a:gd name="T48" fmla="*/ 143 w 4970"/>
                  <a:gd name="T49" fmla="*/ 3 h 16939"/>
                  <a:gd name="T50" fmla="*/ 177 w 4970"/>
                  <a:gd name="T51" fmla="*/ 13 h 16939"/>
                  <a:gd name="T52" fmla="*/ 577 w 4970"/>
                  <a:gd name="T53" fmla="*/ 446 h 16939"/>
                  <a:gd name="T54" fmla="*/ 584 w 4970"/>
                  <a:gd name="T55" fmla="*/ 478 h 16939"/>
                  <a:gd name="T56" fmla="*/ 560 w 4970"/>
                  <a:gd name="T57" fmla="*/ 501 h 16939"/>
                  <a:gd name="T58" fmla="*/ 44 w 4970"/>
                  <a:gd name="T59" fmla="*/ 634 h 16939"/>
                  <a:gd name="T60" fmla="*/ 544 w 4970"/>
                  <a:gd name="T61" fmla="*/ 436 h 16939"/>
                  <a:gd name="T62" fmla="*/ 528 w 4970"/>
                  <a:gd name="T63" fmla="*/ 491 h 16939"/>
                  <a:gd name="T64" fmla="*/ 128 w 4970"/>
                  <a:gd name="T65" fmla="*/ 58 h 16939"/>
                  <a:gd name="T66" fmla="*/ 185 w 4970"/>
                  <a:gd name="T67" fmla="*/ 42 h 16939"/>
                  <a:gd name="T68" fmla="*/ 68 w 4970"/>
                  <a:gd name="T69" fmla="*/ 609 h 16939"/>
                  <a:gd name="T70" fmla="*/ 27 w 4970"/>
                  <a:gd name="T71" fmla="*/ 570 h 16939"/>
                  <a:gd name="T72" fmla="*/ 544 w 4970"/>
                  <a:gd name="T73" fmla="*/ 436 h 16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0" h="16939">
                    <a:moveTo>
                      <a:pt x="4877" y="16934"/>
                    </a:moveTo>
                    <a:cubicBezTo>
                      <a:pt x="4859" y="16939"/>
                      <a:pt x="4842" y="16928"/>
                      <a:pt x="4837" y="16911"/>
                    </a:cubicBezTo>
                    <a:lnTo>
                      <a:pt x="203" y="478"/>
                    </a:lnTo>
                    <a:cubicBezTo>
                      <a:pt x="201" y="469"/>
                      <a:pt x="202" y="460"/>
                      <a:pt x="207" y="452"/>
                    </a:cubicBezTo>
                    <a:cubicBezTo>
                      <a:pt x="211" y="444"/>
                      <a:pt x="219" y="438"/>
                      <a:pt x="227" y="436"/>
                    </a:cubicBezTo>
                    <a:lnTo>
                      <a:pt x="294" y="419"/>
                    </a:lnTo>
                    <a:cubicBezTo>
                      <a:pt x="312" y="415"/>
                      <a:pt x="329" y="425"/>
                      <a:pt x="334" y="443"/>
                    </a:cubicBezTo>
                    <a:lnTo>
                      <a:pt x="4968" y="16876"/>
                    </a:lnTo>
                    <a:cubicBezTo>
                      <a:pt x="4970" y="16885"/>
                      <a:pt x="4969" y="16894"/>
                      <a:pt x="4964" y="16902"/>
                    </a:cubicBezTo>
                    <a:cubicBezTo>
                      <a:pt x="4960" y="16910"/>
                      <a:pt x="4952" y="16915"/>
                      <a:pt x="4944" y="16917"/>
                    </a:cubicBezTo>
                    <a:lnTo>
                      <a:pt x="4877" y="16934"/>
                    </a:lnTo>
                    <a:close/>
                    <a:moveTo>
                      <a:pt x="4927" y="16853"/>
                    </a:moveTo>
                    <a:lnTo>
                      <a:pt x="4903" y="16894"/>
                    </a:lnTo>
                    <a:lnTo>
                      <a:pt x="270" y="461"/>
                    </a:lnTo>
                    <a:lnTo>
                      <a:pt x="310" y="484"/>
                    </a:lnTo>
                    <a:lnTo>
                      <a:pt x="244" y="501"/>
                    </a:lnTo>
                    <a:lnTo>
                      <a:pt x="268" y="459"/>
                    </a:lnTo>
                    <a:lnTo>
                      <a:pt x="4901" y="16893"/>
                    </a:lnTo>
                    <a:lnTo>
                      <a:pt x="4861" y="16869"/>
                    </a:lnTo>
                    <a:lnTo>
                      <a:pt x="4927" y="16853"/>
                    </a:lnTo>
                    <a:close/>
                    <a:moveTo>
                      <a:pt x="44" y="634"/>
                    </a:moveTo>
                    <a:cubicBezTo>
                      <a:pt x="33" y="637"/>
                      <a:pt x="21" y="634"/>
                      <a:pt x="12" y="626"/>
                    </a:cubicBezTo>
                    <a:cubicBezTo>
                      <a:pt x="4" y="618"/>
                      <a:pt x="0" y="606"/>
                      <a:pt x="3" y="595"/>
                    </a:cubicBezTo>
                    <a:lnTo>
                      <a:pt x="119" y="28"/>
                    </a:lnTo>
                    <a:cubicBezTo>
                      <a:pt x="122" y="16"/>
                      <a:pt x="131" y="6"/>
                      <a:pt x="143" y="3"/>
                    </a:cubicBezTo>
                    <a:cubicBezTo>
                      <a:pt x="155" y="0"/>
                      <a:pt x="168" y="3"/>
                      <a:pt x="177" y="13"/>
                    </a:cubicBezTo>
                    <a:lnTo>
                      <a:pt x="577" y="446"/>
                    </a:lnTo>
                    <a:cubicBezTo>
                      <a:pt x="585" y="454"/>
                      <a:pt x="587" y="467"/>
                      <a:pt x="584" y="478"/>
                    </a:cubicBezTo>
                    <a:cubicBezTo>
                      <a:pt x="581" y="489"/>
                      <a:pt x="572" y="498"/>
                      <a:pt x="560" y="501"/>
                    </a:cubicBezTo>
                    <a:lnTo>
                      <a:pt x="44" y="634"/>
                    </a:lnTo>
                    <a:close/>
                    <a:moveTo>
                      <a:pt x="544" y="436"/>
                    </a:moveTo>
                    <a:lnTo>
                      <a:pt x="528" y="491"/>
                    </a:lnTo>
                    <a:lnTo>
                      <a:pt x="128" y="58"/>
                    </a:lnTo>
                    <a:lnTo>
                      <a:pt x="185" y="42"/>
                    </a:lnTo>
                    <a:lnTo>
                      <a:pt x="68" y="609"/>
                    </a:lnTo>
                    <a:lnTo>
                      <a:pt x="27" y="570"/>
                    </a:lnTo>
                    <a:lnTo>
                      <a:pt x="544" y="436"/>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47"/>
              <p:cNvSpPr>
                <a:spLocks noEditPoints="1"/>
              </p:cNvSpPr>
              <p:nvPr/>
            </p:nvSpPr>
            <p:spPr bwMode="auto">
              <a:xfrm>
                <a:off x="3973" y="1367"/>
                <a:ext cx="376" cy="914"/>
              </a:xfrm>
              <a:custGeom>
                <a:avLst/>
                <a:gdLst>
                  <a:gd name="T0" fmla="*/ 372 w 376"/>
                  <a:gd name="T1" fmla="*/ 914 h 914"/>
                  <a:gd name="T2" fmla="*/ 10 w 376"/>
                  <a:gd name="T3" fmla="*/ 23 h 914"/>
                  <a:gd name="T4" fmla="*/ 14 w 376"/>
                  <a:gd name="T5" fmla="*/ 21 h 914"/>
                  <a:gd name="T6" fmla="*/ 376 w 376"/>
                  <a:gd name="T7" fmla="*/ 912 h 914"/>
                  <a:gd name="T8" fmla="*/ 372 w 376"/>
                  <a:gd name="T9" fmla="*/ 914 h 914"/>
                  <a:gd name="T10" fmla="*/ 0 w 376"/>
                  <a:gd name="T11" fmla="*/ 32 h 914"/>
                  <a:gd name="T12" fmla="*/ 3 w 376"/>
                  <a:gd name="T13" fmla="*/ 0 h 914"/>
                  <a:gd name="T14" fmla="*/ 27 w 376"/>
                  <a:gd name="T15" fmla="*/ 21 h 914"/>
                  <a:gd name="T16" fmla="*/ 0 w 376"/>
                  <a:gd name="T17" fmla="*/ 3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914">
                    <a:moveTo>
                      <a:pt x="372" y="914"/>
                    </a:moveTo>
                    <a:lnTo>
                      <a:pt x="10" y="23"/>
                    </a:lnTo>
                    <a:lnTo>
                      <a:pt x="14" y="21"/>
                    </a:lnTo>
                    <a:lnTo>
                      <a:pt x="376" y="912"/>
                    </a:lnTo>
                    <a:lnTo>
                      <a:pt x="372" y="914"/>
                    </a:lnTo>
                    <a:close/>
                    <a:moveTo>
                      <a:pt x="0" y="32"/>
                    </a:moveTo>
                    <a:lnTo>
                      <a:pt x="3" y="0"/>
                    </a:lnTo>
                    <a:lnTo>
                      <a:pt x="27" y="21"/>
                    </a:lnTo>
                    <a:lnTo>
                      <a:pt x="0" y="32"/>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148"/>
              <p:cNvSpPr>
                <a:spLocks noEditPoints="1"/>
              </p:cNvSpPr>
              <p:nvPr/>
            </p:nvSpPr>
            <p:spPr bwMode="auto">
              <a:xfrm>
                <a:off x="3971" y="1365"/>
                <a:ext cx="380" cy="917"/>
              </a:xfrm>
              <a:custGeom>
                <a:avLst/>
                <a:gdLst>
                  <a:gd name="T0" fmla="*/ 6933 w 7022"/>
                  <a:gd name="T1" fmla="*/ 16932 h 16936"/>
                  <a:gd name="T2" fmla="*/ 6906 w 7022"/>
                  <a:gd name="T3" fmla="*/ 16933 h 16936"/>
                  <a:gd name="T4" fmla="*/ 6887 w 7022"/>
                  <a:gd name="T5" fmla="*/ 16914 h 16936"/>
                  <a:gd name="T6" fmla="*/ 187 w 7022"/>
                  <a:gd name="T7" fmla="*/ 464 h 16936"/>
                  <a:gd name="T8" fmla="*/ 203 w 7022"/>
                  <a:gd name="T9" fmla="*/ 422 h 16936"/>
                  <a:gd name="T10" fmla="*/ 270 w 7022"/>
                  <a:gd name="T11" fmla="*/ 389 h 16936"/>
                  <a:gd name="T12" fmla="*/ 296 w 7022"/>
                  <a:gd name="T13" fmla="*/ 387 h 16936"/>
                  <a:gd name="T14" fmla="*/ 315 w 7022"/>
                  <a:gd name="T15" fmla="*/ 406 h 16936"/>
                  <a:gd name="T16" fmla="*/ 7015 w 7022"/>
                  <a:gd name="T17" fmla="*/ 16856 h 16936"/>
                  <a:gd name="T18" fmla="*/ 6999 w 7022"/>
                  <a:gd name="T19" fmla="*/ 16898 h 16936"/>
                  <a:gd name="T20" fmla="*/ 6933 w 7022"/>
                  <a:gd name="T21" fmla="*/ 16932 h 16936"/>
                  <a:gd name="T22" fmla="*/ 6970 w 7022"/>
                  <a:gd name="T23" fmla="*/ 16839 h 16936"/>
                  <a:gd name="T24" fmla="*/ 6954 w 7022"/>
                  <a:gd name="T25" fmla="*/ 16881 h 16936"/>
                  <a:gd name="T26" fmla="*/ 254 w 7022"/>
                  <a:gd name="T27" fmla="*/ 431 h 16936"/>
                  <a:gd name="T28" fmla="*/ 299 w 7022"/>
                  <a:gd name="T29" fmla="*/ 448 h 16936"/>
                  <a:gd name="T30" fmla="*/ 233 w 7022"/>
                  <a:gd name="T31" fmla="*/ 482 h 16936"/>
                  <a:gd name="T32" fmla="*/ 249 w 7022"/>
                  <a:gd name="T33" fmla="*/ 439 h 16936"/>
                  <a:gd name="T34" fmla="*/ 6949 w 7022"/>
                  <a:gd name="T35" fmla="*/ 16889 h 16936"/>
                  <a:gd name="T36" fmla="*/ 6903 w 7022"/>
                  <a:gd name="T37" fmla="*/ 16872 h 16936"/>
                  <a:gd name="T38" fmla="*/ 6970 w 7022"/>
                  <a:gd name="T39" fmla="*/ 16839 h 16936"/>
                  <a:gd name="T40" fmla="*/ 47 w 7022"/>
                  <a:gd name="T41" fmla="*/ 649 h 16936"/>
                  <a:gd name="T42" fmla="*/ 15 w 7022"/>
                  <a:gd name="T43" fmla="*/ 645 h 16936"/>
                  <a:gd name="T44" fmla="*/ 1 w 7022"/>
                  <a:gd name="T45" fmla="*/ 616 h 16936"/>
                  <a:gd name="T46" fmla="*/ 51 w 7022"/>
                  <a:gd name="T47" fmla="*/ 32 h 16936"/>
                  <a:gd name="T48" fmla="*/ 72 w 7022"/>
                  <a:gd name="T49" fmla="*/ 4 h 16936"/>
                  <a:gd name="T50" fmla="*/ 106 w 7022"/>
                  <a:gd name="T51" fmla="*/ 10 h 16936"/>
                  <a:gd name="T52" fmla="*/ 556 w 7022"/>
                  <a:gd name="T53" fmla="*/ 393 h 16936"/>
                  <a:gd name="T54" fmla="*/ 567 w 7022"/>
                  <a:gd name="T55" fmla="*/ 424 h 16936"/>
                  <a:gd name="T56" fmla="*/ 547 w 7022"/>
                  <a:gd name="T57" fmla="*/ 449 h 16936"/>
                  <a:gd name="T58" fmla="*/ 47 w 7022"/>
                  <a:gd name="T59" fmla="*/ 649 h 16936"/>
                  <a:gd name="T60" fmla="*/ 522 w 7022"/>
                  <a:gd name="T61" fmla="*/ 388 h 16936"/>
                  <a:gd name="T62" fmla="*/ 513 w 7022"/>
                  <a:gd name="T63" fmla="*/ 444 h 16936"/>
                  <a:gd name="T64" fmla="*/ 63 w 7022"/>
                  <a:gd name="T65" fmla="*/ 61 h 16936"/>
                  <a:gd name="T66" fmla="*/ 118 w 7022"/>
                  <a:gd name="T67" fmla="*/ 38 h 16936"/>
                  <a:gd name="T68" fmla="*/ 68 w 7022"/>
                  <a:gd name="T69" fmla="*/ 621 h 16936"/>
                  <a:gd name="T70" fmla="*/ 22 w 7022"/>
                  <a:gd name="T71" fmla="*/ 588 h 16936"/>
                  <a:gd name="T72" fmla="*/ 522 w 7022"/>
                  <a:gd name="T73" fmla="*/ 388 h 16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22" h="16936">
                    <a:moveTo>
                      <a:pt x="6933" y="16932"/>
                    </a:moveTo>
                    <a:cubicBezTo>
                      <a:pt x="6924" y="16936"/>
                      <a:pt x="6915" y="16936"/>
                      <a:pt x="6906" y="16933"/>
                    </a:cubicBezTo>
                    <a:cubicBezTo>
                      <a:pt x="6897" y="16930"/>
                      <a:pt x="6890" y="16923"/>
                      <a:pt x="6887" y="16914"/>
                    </a:cubicBezTo>
                    <a:lnTo>
                      <a:pt x="187" y="464"/>
                    </a:lnTo>
                    <a:cubicBezTo>
                      <a:pt x="180" y="448"/>
                      <a:pt x="187" y="430"/>
                      <a:pt x="203" y="422"/>
                    </a:cubicBezTo>
                    <a:lnTo>
                      <a:pt x="270" y="389"/>
                    </a:lnTo>
                    <a:cubicBezTo>
                      <a:pt x="278" y="385"/>
                      <a:pt x="288" y="384"/>
                      <a:pt x="296" y="387"/>
                    </a:cubicBezTo>
                    <a:cubicBezTo>
                      <a:pt x="305" y="391"/>
                      <a:pt x="312" y="397"/>
                      <a:pt x="315" y="406"/>
                    </a:cubicBezTo>
                    <a:lnTo>
                      <a:pt x="7015" y="16856"/>
                    </a:lnTo>
                    <a:cubicBezTo>
                      <a:pt x="7022" y="16872"/>
                      <a:pt x="7015" y="16890"/>
                      <a:pt x="6999" y="16898"/>
                    </a:cubicBezTo>
                    <a:lnTo>
                      <a:pt x="6933" y="16932"/>
                    </a:lnTo>
                    <a:close/>
                    <a:moveTo>
                      <a:pt x="6970" y="16839"/>
                    </a:moveTo>
                    <a:lnTo>
                      <a:pt x="6954" y="16881"/>
                    </a:lnTo>
                    <a:lnTo>
                      <a:pt x="254" y="431"/>
                    </a:lnTo>
                    <a:lnTo>
                      <a:pt x="299" y="448"/>
                    </a:lnTo>
                    <a:lnTo>
                      <a:pt x="233" y="482"/>
                    </a:lnTo>
                    <a:lnTo>
                      <a:pt x="249" y="439"/>
                    </a:lnTo>
                    <a:lnTo>
                      <a:pt x="6949" y="16889"/>
                    </a:lnTo>
                    <a:lnTo>
                      <a:pt x="6903" y="16872"/>
                    </a:lnTo>
                    <a:lnTo>
                      <a:pt x="6970" y="16839"/>
                    </a:lnTo>
                    <a:close/>
                    <a:moveTo>
                      <a:pt x="47" y="649"/>
                    </a:moveTo>
                    <a:cubicBezTo>
                      <a:pt x="36" y="654"/>
                      <a:pt x="24" y="652"/>
                      <a:pt x="15" y="645"/>
                    </a:cubicBezTo>
                    <a:cubicBezTo>
                      <a:pt x="5" y="638"/>
                      <a:pt x="0" y="627"/>
                      <a:pt x="1" y="616"/>
                    </a:cubicBezTo>
                    <a:lnTo>
                      <a:pt x="51" y="32"/>
                    </a:lnTo>
                    <a:cubicBezTo>
                      <a:pt x="52" y="20"/>
                      <a:pt x="60" y="9"/>
                      <a:pt x="72" y="4"/>
                    </a:cubicBezTo>
                    <a:cubicBezTo>
                      <a:pt x="83" y="0"/>
                      <a:pt x="97" y="2"/>
                      <a:pt x="106" y="10"/>
                    </a:cubicBezTo>
                    <a:lnTo>
                      <a:pt x="556" y="393"/>
                    </a:lnTo>
                    <a:cubicBezTo>
                      <a:pt x="565" y="401"/>
                      <a:pt x="569" y="412"/>
                      <a:pt x="567" y="424"/>
                    </a:cubicBezTo>
                    <a:cubicBezTo>
                      <a:pt x="565" y="435"/>
                      <a:pt x="558" y="445"/>
                      <a:pt x="547" y="449"/>
                    </a:cubicBezTo>
                    <a:lnTo>
                      <a:pt x="47" y="649"/>
                    </a:lnTo>
                    <a:close/>
                    <a:moveTo>
                      <a:pt x="522" y="388"/>
                    </a:moveTo>
                    <a:lnTo>
                      <a:pt x="513" y="444"/>
                    </a:lnTo>
                    <a:lnTo>
                      <a:pt x="63" y="61"/>
                    </a:lnTo>
                    <a:lnTo>
                      <a:pt x="118" y="38"/>
                    </a:lnTo>
                    <a:lnTo>
                      <a:pt x="68" y="621"/>
                    </a:lnTo>
                    <a:lnTo>
                      <a:pt x="22" y="588"/>
                    </a:lnTo>
                    <a:lnTo>
                      <a:pt x="522" y="388"/>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49"/>
              <p:cNvSpPr>
                <a:spLocks noEditPoints="1"/>
              </p:cNvSpPr>
              <p:nvPr/>
            </p:nvSpPr>
            <p:spPr bwMode="auto">
              <a:xfrm>
                <a:off x="3861" y="1367"/>
                <a:ext cx="488" cy="914"/>
              </a:xfrm>
              <a:custGeom>
                <a:avLst/>
                <a:gdLst>
                  <a:gd name="T0" fmla="*/ 484 w 488"/>
                  <a:gd name="T1" fmla="*/ 914 h 914"/>
                  <a:gd name="T2" fmla="*/ 10 w 488"/>
                  <a:gd name="T3" fmla="*/ 22 h 914"/>
                  <a:gd name="T4" fmla="*/ 14 w 488"/>
                  <a:gd name="T5" fmla="*/ 20 h 914"/>
                  <a:gd name="T6" fmla="*/ 488 w 488"/>
                  <a:gd name="T7" fmla="*/ 912 h 914"/>
                  <a:gd name="T8" fmla="*/ 484 w 488"/>
                  <a:gd name="T9" fmla="*/ 914 h 914"/>
                  <a:gd name="T10" fmla="*/ 1 w 488"/>
                  <a:gd name="T11" fmla="*/ 32 h 914"/>
                  <a:gd name="T12" fmla="*/ 0 w 488"/>
                  <a:gd name="T13" fmla="*/ 0 h 914"/>
                  <a:gd name="T14" fmla="*/ 27 w 488"/>
                  <a:gd name="T15" fmla="*/ 18 h 914"/>
                  <a:gd name="T16" fmla="*/ 1 w 488"/>
                  <a:gd name="T17" fmla="*/ 3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914">
                    <a:moveTo>
                      <a:pt x="484" y="914"/>
                    </a:moveTo>
                    <a:lnTo>
                      <a:pt x="10" y="22"/>
                    </a:lnTo>
                    <a:lnTo>
                      <a:pt x="14" y="20"/>
                    </a:lnTo>
                    <a:lnTo>
                      <a:pt x="488" y="912"/>
                    </a:lnTo>
                    <a:lnTo>
                      <a:pt x="484" y="914"/>
                    </a:lnTo>
                    <a:close/>
                    <a:moveTo>
                      <a:pt x="1" y="32"/>
                    </a:moveTo>
                    <a:lnTo>
                      <a:pt x="0" y="0"/>
                    </a:lnTo>
                    <a:lnTo>
                      <a:pt x="27" y="18"/>
                    </a:lnTo>
                    <a:lnTo>
                      <a:pt x="1" y="32"/>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150"/>
              <p:cNvSpPr>
                <a:spLocks noEditPoints="1"/>
              </p:cNvSpPr>
              <p:nvPr/>
            </p:nvSpPr>
            <p:spPr bwMode="auto">
              <a:xfrm>
                <a:off x="3860" y="1365"/>
                <a:ext cx="491" cy="918"/>
              </a:xfrm>
              <a:custGeom>
                <a:avLst/>
                <a:gdLst>
                  <a:gd name="T0" fmla="*/ 8999 w 9085"/>
                  <a:gd name="T1" fmla="*/ 16932 h 16940"/>
                  <a:gd name="T2" fmla="*/ 8954 w 9085"/>
                  <a:gd name="T3" fmla="*/ 16917 h 16940"/>
                  <a:gd name="T4" fmla="*/ 188 w 9085"/>
                  <a:gd name="T5" fmla="*/ 451 h 16940"/>
                  <a:gd name="T6" fmla="*/ 185 w 9085"/>
                  <a:gd name="T7" fmla="*/ 425 h 16940"/>
                  <a:gd name="T8" fmla="*/ 202 w 9085"/>
                  <a:gd name="T9" fmla="*/ 405 h 16940"/>
                  <a:gd name="T10" fmla="*/ 269 w 9085"/>
                  <a:gd name="T11" fmla="*/ 372 h 16940"/>
                  <a:gd name="T12" fmla="*/ 313 w 9085"/>
                  <a:gd name="T13" fmla="*/ 386 h 16940"/>
                  <a:gd name="T14" fmla="*/ 9080 w 9085"/>
                  <a:gd name="T15" fmla="*/ 16853 h 16940"/>
                  <a:gd name="T16" fmla="*/ 9082 w 9085"/>
                  <a:gd name="T17" fmla="*/ 16879 h 16940"/>
                  <a:gd name="T18" fmla="*/ 9065 w 9085"/>
                  <a:gd name="T19" fmla="*/ 16898 h 16940"/>
                  <a:gd name="T20" fmla="*/ 8999 w 9085"/>
                  <a:gd name="T21" fmla="*/ 16932 h 16940"/>
                  <a:gd name="T22" fmla="*/ 9036 w 9085"/>
                  <a:gd name="T23" fmla="*/ 16839 h 16940"/>
                  <a:gd name="T24" fmla="*/ 9021 w 9085"/>
                  <a:gd name="T25" fmla="*/ 16884 h 16940"/>
                  <a:gd name="T26" fmla="*/ 254 w 9085"/>
                  <a:gd name="T27" fmla="*/ 417 h 16940"/>
                  <a:gd name="T28" fmla="*/ 299 w 9085"/>
                  <a:gd name="T29" fmla="*/ 432 h 16940"/>
                  <a:gd name="T30" fmla="*/ 232 w 9085"/>
                  <a:gd name="T31" fmla="*/ 465 h 16940"/>
                  <a:gd name="T32" fmla="*/ 247 w 9085"/>
                  <a:gd name="T33" fmla="*/ 419 h 16940"/>
                  <a:gd name="T34" fmla="*/ 9013 w 9085"/>
                  <a:gd name="T35" fmla="*/ 16886 h 16940"/>
                  <a:gd name="T36" fmla="*/ 8969 w 9085"/>
                  <a:gd name="T37" fmla="*/ 16872 h 16940"/>
                  <a:gd name="T38" fmla="*/ 9036 w 9085"/>
                  <a:gd name="T39" fmla="*/ 16839 h 16940"/>
                  <a:gd name="T40" fmla="*/ 66 w 9085"/>
                  <a:gd name="T41" fmla="*/ 648 h 16940"/>
                  <a:gd name="T42" fmla="*/ 34 w 9085"/>
                  <a:gd name="T43" fmla="*/ 647 h 16940"/>
                  <a:gd name="T44" fmla="*/ 17 w 9085"/>
                  <a:gd name="T45" fmla="*/ 619 h 16940"/>
                  <a:gd name="T46" fmla="*/ 0 w 9085"/>
                  <a:gd name="T47" fmla="*/ 36 h 16940"/>
                  <a:gd name="T48" fmla="*/ 18 w 9085"/>
                  <a:gd name="T49" fmla="*/ 6 h 16940"/>
                  <a:gd name="T50" fmla="*/ 53 w 9085"/>
                  <a:gd name="T51" fmla="*/ 8 h 16940"/>
                  <a:gd name="T52" fmla="*/ 536 w 9085"/>
                  <a:gd name="T53" fmla="*/ 341 h 16940"/>
                  <a:gd name="T54" fmla="*/ 550 w 9085"/>
                  <a:gd name="T55" fmla="*/ 370 h 16940"/>
                  <a:gd name="T56" fmla="*/ 533 w 9085"/>
                  <a:gd name="T57" fmla="*/ 398 h 16940"/>
                  <a:gd name="T58" fmla="*/ 66 w 9085"/>
                  <a:gd name="T59" fmla="*/ 648 h 16940"/>
                  <a:gd name="T60" fmla="*/ 501 w 9085"/>
                  <a:gd name="T61" fmla="*/ 339 h 16940"/>
                  <a:gd name="T62" fmla="*/ 498 w 9085"/>
                  <a:gd name="T63" fmla="*/ 396 h 16940"/>
                  <a:gd name="T64" fmla="*/ 15 w 9085"/>
                  <a:gd name="T65" fmla="*/ 63 h 16940"/>
                  <a:gd name="T66" fmla="*/ 67 w 9085"/>
                  <a:gd name="T67" fmla="*/ 34 h 16940"/>
                  <a:gd name="T68" fmla="*/ 84 w 9085"/>
                  <a:gd name="T69" fmla="*/ 618 h 16940"/>
                  <a:gd name="T70" fmla="*/ 35 w 9085"/>
                  <a:gd name="T71" fmla="*/ 589 h 16940"/>
                  <a:gd name="T72" fmla="*/ 501 w 9085"/>
                  <a:gd name="T73" fmla="*/ 339 h 16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85" h="16940">
                    <a:moveTo>
                      <a:pt x="8999" y="16932"/>
                    </a:moveTo>
                    <a:cubicBezTo>
                      <a:pt x="8983" y="16940"/>
                      <a:pt x="8963" y="16933"/>
                      <a:pt x="8954" y="16917"/>
                    </a:cubicBezTo>
                    <a:lnTo>
                      <a:pt x="188" y="451"/>
                    </a:lnTo>
                    <a:cubicBezTo>
                      <a:pt x="183" y="443"/>
                      <a:pt x="183" y="434"/>
                      <a:pt x="185" y="425"/>
                    </a:cubicBezTo>
                    <a:cubicBezTo>
                      <a:pt x="188" y="416"/>
                      <a:pt x="194" y="409"/>
                      <a:pt x="202" y="405"/>
                    </a:cubicBezTo>
                    <a:lnTo>
                      <a:pt x="269" y="372"/>
                    </a:lnTo>
                    <a:cubicBezTo>
                      <a:pt x="285" y="364"/>
                      <a:pt x="305" y="370"/>
                      <a:pt x="313" y="386"/>
                    </a:cubicBezTo>
                    <a:lnTo>
                      <a:pt x="9080" y="16853"/>
                    </a:lnTo>
                    <a:cubicBezTo>
                      <a:pt x="9084" y="16861"/>
                      <a:pt x="9085" y="16870"/>
                      <a:pt x="9082" y="16879"/>
                    </a:cubicBezTo>
                    <a:cubicBezTo>
                      <a:pt x="9079" y="16887"/>
                      <a:pt x="9073" y="16894"/>
                      <a:pt x="9065" y="16898"/>
                    </a:cubicBezTo>
                    <a:lnTo>
                      <a:pt x="8999" y="16932"/>
                    </a:lnTo>
                    <a:close/>
                    <a:moveTo>
                      <a:pt x="9036" y="16839"/>
                    </a:moveTo>
                    <a:lnTo>
                      <a:pt x="9021" y="16884"/>
                    </a:lnTo>
                    <a:lnTo>
                      <a:pt x="254" y="417"/>
                    </a:lnTo>
                    <a:lnTo>
                      <a:pt x="299" y="432"/>
                    </a:lnTo>
                    <a:lnTo>
                      <a:pt x="232" y="465"/>
                    </a:lnTo>
                    <a:lnTo>
                      <a:pt x="247" y="419"/>
                    </a:lnTo>
                    <a:lnTo>
                      <a:pt x="9013" y="16886"/>
                    </a:lnTo>
                    <a:lnTo>
                      <a:pt x="8969" y="16872"/>
                    </a:lnTo>
                    <a:lnTo>
                      <a:pt x="9036" y="16839"/>
                    </a:lnTo>
                    <a:close/>
                    <a:moveTo>
                      <a:pt x="66" y="648"/>
                    </a:moveTo>
                    <a:cubicBezTo>
                      <a:pt x="56" y="653"/>
                      <a:pt x="44" y="653"/>
                      <a:pt x="34" y="647"/>
                    </a:cubicBezTo>
                    <a:cubicBezTo>
                      <a:pt x="24" y="642"/>
                      <a:pt x="17" y="631"/>
                      <a:pt x="17" y="619"/>
                    </a:cubicBezTo>
                    <a:lnTo>
                      <a:pt x="0" y="36"/>
                    </a:lnTo>
                    <a:cubicBezTo>
                      <a:pt x="0" y="24"/>
                      <a:pt x="7" y="12"/>
                      <a:pt x="18" y="6"/>
                    </a:cubicBezTo>
                    <a:cubicBezTo>
                      <a:pt x="29" y="0"/>
                      <a:pt x="42" y="1"/>
                      <a:pt x="53" y="8"/>
                    </a:cubicBezTo>
                    <a:lnTo>
                      <a:pt x="536" y="341"/>
                    </a:lnTo>
                    <a:cubicBezTo>
                      <a:pt x="546" y="348"/>
                      <a:pt x="551" y="359"/>
                      <a:pt x="550" y="370"/>
                    </a:cubicBezTo>
                    <a:cubicBezTo>
                      <a:pt x="550" y="382"/>
                      <a:pt x="543" y="392"/>
                      <a:pt x="533" y="398"/>
                    </a:cubicBezTo>
                    <a:lnTo>
                      <a:pt x="66" y="648"/>
                    </a:lnTo>
                    <a:close/>
                    <a:moveTo>
                      <a:pt x="501" y="339"/>
                    </a:moveTo>
                    <a:lnTo>
                      <a:pt x="498" y="396"/>
                    </a:lnTo>
                    <a:lnTo>
                      <a:pt x="15" y="63"/>
                    </a:lnTo>
                    <a:lnTo>
                      <a:pt x="67" y="34"/>
                    </a:lnTo>
                    <a:lnTo>
                      <a:pt x="84" y="618"/>
                    </a:lnTo>
                    <a:lnTo>
                      <a:pt x="35" y="589"/>
                    </a:lnTo>
                    <a:lnTo>
                      <a:pt x="501" y="339"/>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51"/>
              <p:cNvSpPr>
                <a:spLocks noEditPoints="1"/>
              </p:cNvSpPr>
              <p:nvPr/>
            </p:nvSpPr>
            <p:spPr bwMode="auto">
              <a:xfrm>
                <a:off x="3748" y="1367"/>
                <a:ext cx="600" cy="914"/>
              </a:xfrm>
              <a:custGeom>
                <a:avLst/>
                <a:gdLst>
                  <a:gd name="T0" fmla="*/ 597 w 600"/>
                  <a:gd name="T1" fmla="*/ 914 h 914"/>
                  <a:gd name="T2" fmla="*/ 12 w 600"/>
                  <a:gd name="T3" fmla="*/ 21 h 914"/>
                  <a:gd name="T4" fmla="*/ 14 w 600"/>
                  <a:gd name="T5" fmla="*/ 19 h 914"/>
                  <a:gd name="T6" fmla="*/ 600 w 600"/>
                  <a:gd name="T7" fmla="*/ 912 h 914"/>
                  <a:gd name="T8" fmla="*/ 597 w 600"/>
                  <a:gd name="T9" fmla="*/ 914 h 914"/>
                  <a:gd name="T10" fmla="*/ 4 w 600"/>
                  <a:gd name="T11" fmla="*/ 32 h 914"/>
                  <a:gd name="T12" fmla="*/ 0 w 600"/>
                  <a:gd name="T13" fmla="*/ 0 h 914"/>
                  <a:gd name="T14" fmla="*/ 27 w 600"/>
                  <a:gd name="T15" fmla="*/ 16 h 914"/>
                  <a:gd name="T16" fmla="*/ 4 w 600"/>
                  <a:gd name="T17" fmla="*/ 3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914">
                    <a:moveTo>
                      <a:pt x="597" y="914"/>
                    </a:moveTo>
                    <a:lnTo>
                      <a:pt x="12" y="21"/>
                    </a:lnTo>
                    <a:lnTo>
                      <a:pt x="14" y="19"/>
                    </a:lnTo>
                    <a:lnTo>
                      <a:pt x="600" y="912"/>
                    </a:lnTo>
                    <a:lnTo>
                      <a:pt x="597" y="914"/>
                    </a:lnTo>
                    <a:close/>
                    <a:moveTo>
                      <a:pt x="4" y="32"/>
                    </a:moveTo>
                    <a:lnTo>
                      <a:pt x="0" y="0"/>
                    </a:lnTo>
                    <a:lnTo>
                      <a:pt x="27" y="16"/>
                    </a:lnTo>
                    <a:lnTo>
                      <a:pt x="4" y="32"/>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152"/>
              <p:cNvSpPr>
                <a:spLocks noEditPoints="1"/>
              </p:cNvSpPr>
              <p:nvPr/>
            </p:nvSpPr>
            <p:spPr bwMode="auto">
              <a:xfrm>
                <a:off x="3746" y="1365"/>
                <a:ext cx="604" cy="917"/>
              </a:xfrm>
              <a:custGeom>
                <a:avLst/>
                <a:gdLst>
                  <a:gd name="T0" fmla="*/ 11103 w 11173"/>
                  <a:gd name="T1" fmla="*/ 16930 h 16936"/>
                  <a:gd name="T2" fmla="*/ 11078 w 11173"/>
                  <a:gd name="T3" fmla="*/ 16934 h 16936"/>
                  <a:gd name="T4" fmla="*/ 11057 w 11173"/>
                  <a:gd name="T5" fmla="*/ 16920 h 16936"/>
                  <a:gd name="T6" fmla="*/ 224 w 11173"/>
                  <a:gd name="T7" fmla="*/ 437 h 16936"/>
                  <a:gd name="T8" fmla="*/ 233 w 11173"/>
                  <a:gd name="T9" fmla="*/ 391 h 16936"/>
                  <a:gd name="T10" fmla="*/ 283 w 11173"/>
                  <a:gd name="T11" fmla="*/ 357 h 16936"/>
                  <a:gd name="T12" fmla="*/ 308 w 11173"/>
                  <a:gd name="T13" fmla="*/ 352 h 16936"/>
                  <a:gd name="T14" fmla="*/ 329 w 11173"/>
                  <a:gd name="T15" fmla="*/ 367 h 16936"/>
                  <a:gd name="T16" fmla="*/ 11163 w 11173"/>
                  <a:gd name="T17" fmla="*/ 16850 h 16936"/>
                  <a:gd name="T18" fmla="*/ 11153 w 11173"/>
                  <a:gd name="T19" fmla="*/ 16896 h 16936"/>
                  <a:gd name="T20" fmla="*/ 11103 w 11173"/>
                  <a:gd name="T21" fmla="*/ 16930 h 16936"/>
                  <a:gd name="T22" fmla="*/ 11116 w 11173"/>
                  <a:gd name="T23" fmla="*/ 16841 h 16936"/>
                  <a:gd name="T24" fmla="*/ 11107 w 11173"/>
                  <a:gd name="T25" fmla="*/ 16887 h 16936"/>
                  <a:gd name="T26" fmla="*/ 274 w 11173"/>
                  <a:gd name="T27" fmla="*/ 403 h 16936"/>
                  <a:gd name="T28" fmla="*/ 320 w 11173"/>
                  <a:gd name="T29" fmla="*/ 413 h 16936"/>
                  <a:gd name="T30" fmla="*/ 270 w 11173"/>
                  <a:gd name="T31" fmla="*/ 446 h 16936"/>
                  <a:gd name="T32" fmla="*/ 279 w 11173"/>
                  <a:gd name="T33" fmla="*/ 400 h 16936"/>
                  <a:gd name="T34" fmla="*/ 11113 w 11173"/>
                  <a:gd name="T35" fmla="*/ 16883 h 16936"/>
                  <a:gd name="T36" fmla="*/ 11066 w 11173"/>
                  <a:gd name="T37" fmla="*/ 16874 h 16936"/>
                  <a:gd name="T38" fmla="*/ 11116 w 11173"/>
                  <a:gd name="T39" fmla="*/ 16841 h 16936"/>
                  <a:gd name="T40" fmla="*/ 120 w 11173"/>
                  <a:gd name="T41" fmla="*/ 646 h 16936"/>
                  <a:gd name="T42" fmla="*/ 88 w 11173"/>
                  <a:gd name="T43" fmla="*/ 649 h 16936"/>
                  <a:gd name="T44" fmla="*/ 68 w 11173"/>
                  <a:gd name="T45" fmla="*/ 622 h 16936"/>
                  <a:gd name="T46" fmla="*/ 2 w 11173"/>
                  <a:gd name="T47" fmla="*/ 39 h 16936"/>
                  <a:gd name="T48" fmla="*/ 16 w 11173"/>
                  <a:gd name="T49" fmla="*/ 7 h 16936"/>
                  <a:gd name="T50" fmla="*/ 51 w 11173"/>
                  <a:gd name="T51" fmla="*/ 6 h 16936"/>
                  <a:gd name="T52" fmla="*/ 551 w 11173"/>
                  <a:gd name="T53" fmla="*/ 289 h 16936"/>
                  <a:gd name="T54" fmla="*/ 568 w 11173"/>
                  <a:gd name="T55" fmla="*/ 317 h 16936"/>
                  <a:gd name="T56" fmla="*/ 554 w 11173"/>
                  <a:gd name="T57" fmla="*/ 346 h 16936"/>
                  <a:gd name="T58" fmla="*/ 120 w 11173"/>
                  <a:gd name="T59" fmla="*/ 646 h 16936"/>
                  <a:gd name="T60" fmla="*/ 516 w 11173"/>
                  <a:gd name="T61" fmla="*/ 291 h 16936"/>
                  <a:gd name="T62" fmla="*/ 518 w 11173"/>
                  <a:gd name="T63" fmla="*/ 347 h 16936"/>
                  <a:gd name="T64" fmla="*/ 18 w 11173"/>
                  <a:gd name="T65" fmla="*/ 64 h 16936"/>
                  <a:gd name="T66" fmla="*/ 68 w 11173"/>
                  <a:gd name="T67" fmla="*/ 31 h 16936"/>
                  <a:gd name="T68" fmla="*/ 135 w 11173"/>
                  <a:gd name="T69" fmla="*/ 615 h 16936"/>
                  <a:gd name="T70" fmla="*/ 82 w 11173"/>
                  <a:gd name="T71" fmla="*/ 591 h 16936"/>
                  <a:gd name="T72" fmla="*/ 516 w 11173"/>
                  <a:gd name="T73" fmla="*/ 291 h 16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73" h="16936">
                    <a:moveTo>
                      <a:pt x="11103" y="16930"/>
                    </a:moveTo>
                    <a:cubicBezTo>
                      <a:pt x="11096" y="16934"/>
                      <a:pt x="11087" y="16936"/>
                      <a:pt x="11078" y="16934"/>
                    </a:cubicBezTo>
                    <a:cubicBezTo>
                      <a:pt x="11069" y="16933"/>
                      <a:pt x="11062" y="16928"/>
                      <a:pt x="11057" y="16920"/>
                    </a:cubicBezTo>
                    <a:lnTo>
                      <a:pt x="224" y="437"/>
                    </a:lnTo>
                    <a:cubicBezTo>
                      <a:pt x="214" y="421"/>
                      <a:pt x="218" y="401"/>
                      <a:pt x="233" y="391"/>
                    </a:cubicBezTo>
                    <a:lnTo>
                      <a:pt x="283" y="357"/>
                    </a:lnTo>
                    <a:cubicBezTo>
                      <a:pt x="290" y="352"/>
                      <a:pt x="299" y="351"/>
                      <a:pt x="308" y="352"/>
                    </a:cubicBezTo>
                    <a:cubicBezTo>
                      <a:pt x="317" y="354"/>
                      <a:pt x="324" y="359"/>
                      <a:pt x="329" y="367"/>
                    </a:cubicBezTo>
                    <a:lnTo>
                      <a:pt x="11163" y="16850"/>
                    </a:lnTo>
                    <a:cubicBezTo>
                      <a:pt x="11173" y="16865"/>
                      <a:pt x="11169" y="16886"/>
                      <a:pt x="11153" y="16896"/>
                    </a:cubicBezTo>
                    <a:lnTo>
                      <a:pt x="11103" y="16930"/>
                    </a:lnTo>
                    <a:close/>
                    <a:moveTo>
                      <a:pt x="11116" y="16841"/>
                    </a:moveTo>
                    <a:lnTo>
                      <a:pt x="11107" y="16887"/>
                    </a:lnTo>
                    <a:lnTo>
                      <a:pt x="274" y="403"/>
                    </a:lnTo>
                    <a:lnTo>
                      <a:pt x="320" y="413"/>
                    </a:lnTo>
                    <a:lnTo>
                      <a:pt x="270" y="446"/>
                    </a:lnTo>
                    <a:lnTo>
                      <a:pt x="279" y="400"/>
                    </a:lnTo>
                    <a:lnTo>
                      <a:pt x="11113" y="16883"/>
                    </a:lnTo>
                    <a:lnTo>
                      <a:pt x="11066" y="16874"/>
                    </a:lnTo>
                    <a:lnTo>
                      <a:pt x="11116" y="16841"/>
                    </a:lnTo>
                    <a:close/>
                    <a:moveTo>
                      <a:pt x="120" y="646"/>
                    </a:moveTo>
                    <a:cubicBezTo>
                      <a:pt x="111" y="653"/>
                      <a:pt x="98" y="654"/>
                      <a:pt x="88" y="649"/>
                    </a:cubicBezTo>
                    <a:cubicBezTo>
                      <a:pt x="77" y="644"/>
                      <a:pt x="70" y="634"/>
                      <a:pt x="68" y="622"/>
                    </a:cubicBezTo>
                    <a:lnTo>
                      <a:pt x="2" y="39"/>
                    </a:lnTo>
                    <a:cubicBezTo>
                      <a:pt x="0" y="26"/>
                      <a:pt x="6" y="14"/>
                      <a:pt x="16" y="7"/>
                    </a:cubicBezTo>
                    <a:cubicBezTo>
                      <a:pt x="27" y="0"/>
                      <a:pt x="40" y="0"/>
                      <a:pt x="51" y="6"/>
                    </a:cubicBezTo>
                    <a:lnTo>
                      <a:pt x="551" y="289"/>
                    </a:lnTo>
                    <a:cubicBezTo>
                      <a:pt x="561" y="295"/>
                      <a:pt x="568" y="306"/>
                      <a:pt x="568" y="317"/>
                    </a:cubicBezTo>
                    <a:cubicBezTo>
                      <a:pt x="569" y="328"/>
                      <a:pt x="563" y="339"/>
                      <a:pt x="554" y="346"/>
                    </a:cubicBezTo>
                    <a:lnTo>
                      <a:pt x="120" y="646"/>
                    </a:lnTo>
                    <a:close/>
                    <a:moveTo>
                      <a:pt x="516" y="291"/>
                    </a:moveTo>
                    <a:lnTo>
                      <a:pt x="518" y="347"/>
                    </a:lnTo>
                    <a:lnTo>
                      <a:pt x="18" y="64"/>
                    </a:lnTo>
                    <a:lnTo>
                      <a:pt x="68" y="31"/>
                    </a:lnTo>
                    <a:lnTo>
                      <a:pt x="135" y="615"/>
                    </a:lnTo>
                    <a:lnTo>
                      <a:pt x="82" y="591"/>
                    </a:lnTo>
                    <a:lnTo>
                      <a:pt x="516" y="291"/>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53"/>
              <p:cNvSpPr>
                <a:spLocks noEditPoints="1"/>
              </p:cNvSpPr>
              <p:nvPr/>
            </p:nvSpPr>
            <p:spPr bwMode="auto">
              <a:xfrm>
                <a:off x="3606" y="1367"/>
                <a:ext cx="742" cy="915"/>
              </a:xfrm>
              <a:custGeom>
                <a:avLst/>
                <a:gdLst>
                  <a:gd name="T0" fmla="*/ 739 w 742"/>
                  <a:gd name="T1" fmla="*/ 915 h 915"/>
                  <a:gd name="T2" fmla="*/ 13 w 742"/>
                  <a:gd name="T3" fmla="*/ 19 h 915"/>
                  <a:gd name="T4" fmla="*/ 16 w 742"/>
                  <a:gd name="T5" fmla="*/ 17 h 915"/>
                  <a:gd name="T6" fmla="*/ 742 w 742"/>
                  <a:gd name="T7" fmla="*/ 912 h 915"/>
                  <a:gd name="T8" fmla="*/ 739 w 742"/>
                  <a:gd name="T9" fmla="*/ 915 h 915"/>
                  <a:gd name="T10" fmla="*/ 6 w 742"/>
                  <a:gd name="T11" fmla="*/ 31 h 915"/>
                  <a:gd name="T12" fmla="*/ 0 w 742"/>
                  <a:gd name="T13" fmla="*/ 0 h 915"/>
                  <a:gd name="T14" fmla="*/ 28 w 742"/>
                  <a:gd name="T15" fmla="*/ 13 h 915"/>
                  <a:gd name="T16" fmla="*/ 6 w 742"/>
                  <a:gd name="T17" fmla="*/ 31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915">
                    <a:moveTo>
                      <a:pt x="739" y="915"/>
                    </a:moveTo>
                    <a:lnTo>
                      <a:pt x="13" y="19"/>
                    </a:lnTo>
                    <a:lnTo>
                      <a:pt x="16" y="17"/>
                    </a:lnTo>
                    <a:lnTo>
                      <a:pt x="742" y="912"/>
                    </a:lnTo>
                    <a:lnTo>
                      <a:pt x="739" y="915"/>
                    </a:lnTo>
                    <a:close/>
                    <a:moveTo>
                      <a:pt x="6" y="31"/>
                    </a:moveTo>
                    <a:lnTo>
                      <a:pt x="0" y="0"/>
                    </a:lnTo>
                    <a:lnTo>
                      <a:pt x="28" y="13"/>
                    </a:lnTo>
                    <a:lnTo>
                      <a:pt x="6" y="3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154"/>
              <p:cNvSpPr>
                <a:spLocks noEditPoints="1"/>
              </p:cNvSpPr>
              <p:nvPr/>
            </p:nvSpPr>
            <p:spPr bwMode="auto">
              <a:xfrm>
                <a:off x="3604" y="1365"/>
                <a:ext cx="746" cy="918"/>
              </a:xfrm>
              <a:custGeom>
                <a:avLst/>
                <a:gdLst>
                  <a:gd name="T0" fmla="*/ 13742 w 13805"/>
                  <a:gd name="T1" fmla="*/ 16942 h 16952"/>
                  <a:gd name="T2" fmla="*/ 13717 w 13805"/>
                  <a:gd name="T3" fmla="*/ 16952 h 16952"/>
                  <a:gd name="T4" fmla="*/ 13693 w 13805"/>
                  <a:gd name="T5" fmla="*/ 16939 h 16952"/>
                  <a:gd name="T6" fmla="*/ 260 w 13805"/>
                  <a:gd name="T7" fmla="*/ 406 h 16952"/>
                  <a:gd name="T8" fmla="*/ 253 w 13805"/>
                  <a:gd name="T9" fmla="*/ 380 h 16952"/>
                  <a:gd name="T10" fmla="*/ 267 w 13805"/>
                  <a:gd name="T11" fmla="*/ 357 h 16952"/>
                  <a:gd name="T12" fmla="*/ 317 w 13805"/>
                  <a:gd name="T13" fmla="*/ 324 h 16952"/>
                  <a:gd name="T14" fmla="*/ 361 w 13805"/>
                  <a:gd name="T15" fmla="*/ 331 h 16952"/>
                  <a:gd name="T16" fmla="*/ 13795 w 13805"/>
                  <a:gd name="T17" fmla="*/ 16847 h 16952"/>
                  <a:gd name="T18" fmla="*/ 13792 w 13805"/>
                  <a:gd name="T19" fmla="*/ 16892 h 16952"/>
                  <a:gd name="T20" fmla="*/ 13742 w 13805"/>
                  <a:gd name="T21" fmla="*/ 16942 h 16952"/>
                  <a:gd name="T22" fmla="*/ 13745 w 13805"/>
                  <a:gd name="T23" fmla="*/ 16845 h 16952"/>
                  <a:gd name="T24" fmla="*/ 13743 w 13805"/>
                  <a:gd name="T25" fmla="*/ 16890 h 16952"/>
                  <a:gd name="T26" fmla="*/ 310 w 13805"/>
                  <a:gd name="T27" fmla="*/ 373 h 16952"/>
                  <a:gd name="T28" fmla="*/ 354 w 13805"/>
                  <a:gd name="T29" fmla="*/ 380 h 16952"/>
                  <a:gd name="T30" fmla="*/ 304 w 13805"/>
                  <a:gd name="T31" fmla="*/ 413 h 16952"/>
                  <a:gd name="T32" fmla="*/ 311 w 13805"/>
                  <a:gd name="T33" fmla="*/ 364 h 16952"/>
                  <a:gd name="T34" fmla="*/ 13745 w 13805"/>
                  <a:gd name="T35" fmla="*/ 16897 h 16952"/>
                  <a:gd name="T36" fmla="*/ 13695 w 13805"/>
                  <a:gd name="T37" fmla="*/ 16895 h 16952"/>
                  <a:gd name="T38" fmla="*/ 13745 w 13805"/>
                  <a:gd name="T39" fmla="*/ 16845 h 16952"/>
                  <a:gd name="T40" fmla="*/ 173 w 13805"/>
                  <a:gd name="T41" fmla="*/ 628 h 16952"/>
                  <a:gd name="T42" fmla="*/ 141 w 13805"/>
                  <a:gd name="T43" fmla="*/ 633 h 16952"/>
                  <a:gd name="T44" fmla="*/ 119 w 13805"/>
                  <a:gd name="T45" fmla="*/ 609 h 16952"/>
                  <a:gd name="T46" fmla="*/ 3 w 13805"/>
                  <a:gd name="T47" fmla="*/ 42 h 16952"/>
                  <a:gd name="T48" fmla="*/ 14 w 13805"/>
                  <a:gd name="T49" fmla="*/ 9 h 16952"/>
                  <a:gd name="T50" fmla="*/ 49 w 13805"/>
                  <a:gd name="T51" fmla="*/ 5 h 16952"/>
                  <a:gd name="T52" fmla="*/ 582 w 13805"/>
                  <a:gd name="T53" fmla="*/ 238 h 16952"/>
                  <a:gd name="T54" fmla="*/ 602 w 13805"/>
                  <a:gd name="T55" fmla="*/ 264 h 16952"/>
                  <a:gd name="T56" fmla="*/ 590 w 13805"/>
                  <a:gd name="T57" fmla="*/ 295 h 16952"/>
                  <a:gd name="T58" fmla="*/ 173 w 13805"/>
                  <a:gd name="T59" fmla="*/ 628 h 16952"/>
                  <a:gd name="T60" fmla="*/ 548 w 13805"/>
                  <a:gd name="T61" fmla="*/ 242 h 16952"/>
                  <a:gd name="T62" fmla="*/ 555 w 13805"/>
                  <a:gd name="T63" fmla="*/ 299 h 16952"/>
                  <a:gd name="T64" fmla="*/ 22 w 13805"/>
                  <a:gd name="T65" fmla="*/ 66 h 16952"/>
                  <a:gd name="T66" fmla="*/ 68 w 13805"/>
                  <a:gd name="T67" fmla="*/ 28 h 16952"/>
                  <a:gd name="T68" fmla="*/ 185 w 13805"/>
                  <a:gd name="T69" fmla="*/ 595 h 16952"/>
                  <a:gd name="T70" fmla="*/ 131 w 13805"/>
                  <a:gd name="T71" fmla="*/ 576 h 16952"/>
                  <a:gd name="T72" fmla="*/ 548 w 13805"/>
                  <a:gd name="T73" fmla="*/ 242 h 16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05" h="16952">
                    <a:moveTo>
                      <a:pt x="13742" y="16942"/>
                    </a:moveTo>
                    <a:cubicBezTo>
                      <a:pt x="13736" y="16949"/>
                      <a:pt x="13727" y="16952"/>
                      <a:pt x="13717" y="16952"/>
                    </a:cubicBezTo>
                    <a:cubicBezTo>
                      <a:pt x="13708" y="16951"/>
                      <a:pt x="13699" y="16947"/>
                      <a:pt x="13693" y="16939"/>
                    </a:cubicBezTo>
                    <a:lnTo>
                      <a:pt x="260" y="406"/>
                    </a:lnTo>
                    <a:cubicBezTo>
                      <a:pt x="254" y="399"/>
                      <a:pt x="251" y="389"/>
                      <a:pt x="253" y="380"/>
                    </a:cubicBezTo>
                    <a:cubicBezTo>
                      <a:pt x="254" y="371"/>
                      <a:pt x="259" y="363"/>
                      <a:pt x="267" y="357"/>
                    </a:cubicBezTo>
                    <a:lnTo>
                      <a:pt x="317" y="324"/>
                    </a:lnTo>
                    <a:cubicBezTo>
                      <a:pt x="331" y="315"/>
                      <a:pt x="350" y="317"/>
                      <a:pt x="361" y="331"/>
                    </a:cubicBezTo>
                    <a:lnTo>
                      <a:pt x="13795" y="16847"/>
                    </a:lnTo>
                    <a:cubicBezTo>
                      <a:pt x="13805" y="16861"/>
                      <a:pt x="13804" y="16880"/>
                      <a:pt x="13792" y="16892"/>
                    </a:cubicBezTo>
                    <a:lnTo>
                      <a:pt x="13742" y="16942"/>
                    </a:lnTo>
                    <a:close/>
                    <a:moveTo>
                      <a:pt x="13745" y="16845"/>
                    </a:moveTo>
                    <a:lnTo>
                      <a:pt x="13743" y="16890"/>
                    </a:lnTo>
                    <a:lnTo>
                      <a:pt x="310" y="373"/>
                    </a:lnTo>
                    <a:lnTo>
                      <a:pt x="354" y="380"/>
                    </a:lnTo>
                    <a:lnTo>
                      <a:pt x="304" y="413"/>
                    </a:lnTo>
                    <a:lnTo>
                      <a:pt x="311" y="364"/>
                    </a:lnTo>
                    <a:lnTo>
                      <a:pt x="13745" y="16897"/>
                    </a:lnTo>
                    <a:lnTo>
                      <a:pt x="13695" y="16895"/>
                    </a:lnTo>
                    <a:lnTo>
                      <a:pt x="13745" y="16845"/>
                    </a:lnTo>
                    <a:close/>
                    <a:moveTo>
                      <a:pt x="173" y="628"/>
                    </a:moveTo>
                    <a:cubicBezTo>
                      <a:pt x="164" y="635"/>
                      <a:pt x="152" y="637"/>
                      <a:pt x="141" y="633"/>
                    </a:cubicBezTo>
                    <a:cubicBezTo>
                      <a:pt x="130" y="629"/>
                      <a:pt x="122" y="620"/>
                      <a:pt x="119" y="609"/>
                    </a:cubicBezTo>
                    <a:lnTo>
                      <a:pt x="3" y="42"/>
                    </a:lnTo>
                    <a:cubicBezTo>
                      <a:pt x="0" y="30"/>
                      <a:pt x="5" y="17"/>
                      <a:pt x="14" y="9"/>
                    </a:cubicBezTo>
                    <a:cubicBezTo>
                      <a:pt x="24" y="1"/>
                      <a:pt x="37" y="0"/>
                      <a:pt x="49" y="5"/>
                    </a:cubicBezTo>
                    <a:lnTo>
                      <a:pt x="582" y="238"/>
                    </a:lnTo>
                    <a:cubicBezTo>
                      <a:pt x="593" y="243"/>
                      <a:pt x="600" y="253"/>
                      <a:pt x="602" y="264"/>
                    </a:cubicBezTo>
                    <a:cubicBezTo>
                      <a:pt x="603" y="276"/>
                      <a:pt x="599" y="287"/>
                      <a:pt x="590" y="295"/>
                    </a:cubicBezTo>
                    <a:lnTo>
                      <a:pt x="173" y="628"/>
                    </a:lnTo>
                    <a:close/>
                    <a:moveTo>
                      <a:pt x="548" y="242"/>
                    </a:moveTo>
                    <a:lnTo>
                      <a:pt x="555" y="299"/>
                    </a:lnTo>
                    <a:lnTo>
                      <a:pt x="22" y="66"/>
                    </a:lnTo>
                    <a:lnTo>
                      <a:pt x="68" y="28"/>
                    </a:lnTo>
                    <a:lnTo>
                      <a:pt x="185" y="595"/>
                    </a:lnTo>
                    <a:lnTo>
                      <a:pt x="131" y="576"/>
                    </a:lnTo>
                    <a:lnTo>
                      <a:pt x="548" y="242"/>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55"/>
              <p:cNvSpPr>
                <a:spLocks noEditPoints="1"/>
              </p:cNvSpPr>
              <p:nvPr/>
            </p:nvSpPr>
            <p:spPr bwMode="auto">
              <a:xfrm>
                <a:off x="3434" y="1367"/>
                <a:ext cx="914" cy="915"/>
              </a:xfrm>
              <a:custGeom>
                <a:avLst/>
                <a:gdLst>
                  <a:gd name="T0" fmla="*/ 911 w 914"/>
                  <a:gd name="T1" fmla="*/ 915 h 915"/>
                  <a:gd name="T2" fmla="*/ 16 w 914"/>
                  <a:gd name="T3" fmla="*/ 18 h 915"/>
                  <a:gd name="T4" fmla="*/ 18 w 914"/>
                  <a:gd name="T5" fmla="*/ 16 h 915"/>
                  <a:gd name="T6" fmla="*/ 914 w 914"/>
                  <a:gd name="T7" fmla="*/ 912 h 915"/>
                  <a:gd name="T8" fmla="*/ 911 w 914"/>
                  <a:gd name="T9" fmla="*/ 915 h 915"/>
                  <a:gd name="T10" fmla="*/ 10 w 914"/>
                  <a:gd name="T11" fmla="*/ 30 h 915"/>
                  <a:gd name="T12" fmla="*/ 0 w 914"/>
                  <a:gd name="T13" fmla="*/ 0 h 915"/>
                  <a:gd name="T14" fmla="*/ 30 w 914"/>
                  <a:gd name="T15" fmla="*/ 10 h 915"/>
                  <a:gd name="T16" fmla="*/ 10 w 914"/>
                  <a:gd name="T17" fmla="*/ 3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915">
                    <a:moveTo>
                      <a:pt x="911" y="915"/>
                    </a:moveTo>
                    <a:lnTo>
                      <a:pt x="16" y="18"/>
                    </a:lnTo>
                    <a:lnTo>
                      <a:pt x="18" y="16"/>
                    </a:lnTo>
                    <a:lnTo>
                      <a:pt x="914" y="912"/>
                    </a:lnTo>
                    <a:lnTo>
                      <a:pt x="911" y="915"/>
                    </a:lnTo>
                    <a:close/>
                    <a:moveTo>
                      <a:pt x="10" y="30"/>
                    </a:moveTo>
                    <a:lnTo>
                      <a:pt x="0" y="0"/>
                    </a:lnTo>
                    <a:lnTo>
                      <a:pt x="30" y="10"/>
                    </a:lnTo>
                    <a:lnTo>
                      <a:pt x="10" y="3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156"/>
              <p:cNvSpPr>
                <a:spLocks noEditPoints="1"/>
              </p:cNvSpPr>
              <p:nvPr/>
            </p:nvSpPr>
            <p:spPr bwMode="auto">
              <a:xfrm>
                <a:off x="3433" y="1365"/>
                <a:ext cx="917" cy="919"/>
              </a:xfrm>
              <a:custGeom>
                <a:avLst/>
                <a:gdLst>
                  <a:gd name="T0" fmla="*/ 16909 w 16972"/>
                  <a:gd name="T1" fmla="*/ 16942 h 16955"/>
                  <a:gd name="T2" fmla="*/ 16862 w 16972"/>
                  <a:gd name="T3" fmla="*/ 16942 h 16955"/>
                  <a:gd name="T4" fmla="*/ 296 w 16972"/>
                  <a:gd name="T5" fmla="*/ 392 h 16955"/>
                  <a:gd name="T6" fmla="*/ 296 w 16972"/>
                  <a:gd name="T7" fmla="*/ 345 h 16955"/>
                  <a:gd name="T8" fmla="*/ 346 w 16972"/>
                  <a:gd name="T9" fmla="*/ 295 h 16955"/>
                  <a:gd name="T10" fmla="*/ 393 w 16972"/>
                  <a:gd name="T11" fmla="*/ 295 h 16955"/>
                  <a:gd name="T12" fmla="*/ 16959 w 16972"/>
                  <a:gd name="T13" fmla="*/ 16845 h 16955"/>
                  <a:gd name="T14" fmla="*/ 16959 w 16972"/>
                  <a:gd name="T15" fmla="*/ 16892 h 16955"/>
                  <a:gd name="T16" fmla="*/ 16909 w 16972"/>
                  <a:gd name="T17" fmla="*/ 16942 h 16955"/>
                  <a:gd name="T18" fmla="*/ 16912 w 16972"/>
                  <a:gd name="T19" fmla="*/ 16845 h 16955"/>
                  <a:gd name="T20" fmla="*/ 16912 w 16972"/>
                  <a:gd name="T21" fmla="*/ 16892 h 16955"/>
                  <a:gd name="T22" fmla="*/ 346 w 16972"/>
                  <a:gd name="T23" fmla="*/ 342 h 16955"/>
                  <a:gd name="T24" fmla="*/ 393 w 16972"/>
                  <a:gd name="T25" fmla="*/ 342 h 16955"/>
                  <a:gd name="T26" fmla="*/ 343 w 16972"/>
                  <a:gd name="T27" fmla="*/ 392 h 16955"/>
                  <a:gd name="T28" fmla="*/ 343 w 16972"/>
                  <a:gd name="T29" fmla="*/ 345 h 16955"/>
                  <a:gd name="T30" fmla="*/ 16909 w 16972"/>
                  <a:gd name="T31" fmla="*/ 16895 h 16955"/>
                  <a:gd name="T32" fmla="*/ 16862 w 16972"/>
                  <a:gd name="T33" fmla="*/ 16895 h 16955"/>
                  <a:gd name="T34" fmla="*/ 16912 w 16972"/>
                  <a:gd name="T35" fmla="*/ 16845 h 16955"/>
                  <a:gd name="T36" fmla="*/ 243 w 16972"/>
                  <a:gd name="T37" fmla="*/ 609 h 16955"/>
                  <a:gd name="T38" fmla="*/ 211 w 16972"/>
                  <a:gd name="T39" fmla="*/ 618 h 16955"/>
                  <a:gd name="T40" fmla="*/ 188 w 16972"/>
                  <a:gd name="T41" fmla="*/ 596 h 16955"/>
                  <a:gd name="T42" fmla="*/ 4 w 16972"/>
                  <a:gd name="T43" fmla="*/ 46 h 16955"/>
                  <a:gd name="T44" fmla="*/ 12 w 16972"/>
                  <a:gd name="T45" fmla="*/ 12 h 16955"/>
                  <a:gd name="T46" fmla="*/ 46 w 16972"/>
                  <a:gd name="T47" fmla="*/ 4 h 16955"/>
                  <a:gd name="T48" fmla="*/ 596 w 16972"/>
                  <a:gd name="T49" fmla="*/ 187 h 16955"/>
                  <a:gd name="T50" fmla="*/ 618 w 16972"/>
                  <a:gd name="T51" fmla="*/ 211 h 16955"/>
                  <a:gd name="T52" fmla="*/ 609 w 16972"/>
                  <a:gd name="T53" fmla="*/ 242 h 16955"/>
                  <a:gd name="T54" fmla="*/ 243 w 16972"/>
                  <a:gd name="T55" fmla="*/ 609 h 16955"/>
                  <a:gd name="T56" fmla="*/ 562 w 16972"/>
                  <a:gd name="T57" fmla="*/ 195 h 16955"/>
                  <a:gd name="T58" fmla="*/ 575 w 16972"/>
                  <a:gd name="T59" fmla="*/ 250 h 16955"/>
                  <a:gd name="T60" fmla="*/ 25 w 16972"/>
                  <a:gd name="T61" fmla="*/ 67 h 16955"/>
                  <a:gd name="T62" fmla="*/ 67 w 16972"/>
                  <a:gd name="T63" fmla="*/ 25 h 16955"/>
                  <a:gd name="T64" fmla="*/ 251 w 16972"/>
                  <a:gd name="T65" fmla="*/ 575 h 16955"/>
                  <a:gd name="T66" fmla="*/ 196 w 16972"/>
                  <a:gd name="T67" fmla="*/ 562 h 16955"/>
                  <a:gd name="T68" fmla="*/ 562 w 16972"/>
                  <a:gd name="T69" fmla="*/ 195 h 16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72" h="16955">
                    <a:moveTo>
                      <a:pt x="16909" y="16942"/>
                    </a:moveTo>
                    <a:cubicBezTo>
                      <a:pt x="16896" y="16955"/>
                      <a:pt x="16875" y="16955"/>
                      <a:pt x="16862" y="16942"/>
                    </a:cubicBezTo>
                    <a:lnTo>
                      <a:pt x="296" y="392"/>
                    </a:lnTo>
                    <a:cubicBezTo>
                      <a:pt x="283" y="379"/>
                      <a:pt x="283" y="358"/>
                      <a:pt x="296" y="345"/>
                    </a:cubicBezTo>
                    <a:lnTo>
                      <a:pt x="346" y="295"/>
                    </a:lnTo>
                    <a:cubicBezTo>
                      <a:pt x="359" y="282"/>
                      <a:pt x="380" y="282"/>
                      <a:pt x="393" y="295"/>
                    </a:cubicBezTo>
                    <a:lnTo>
                      <a:pt x="16959" y="16845"/>
                    </a:lnTo>
                    <a:cubicBezTo>
                      <a:pt x="16972" y="16858"/>
                      <a:pt x="16972" y="16879"/>
                      <a:pt x="16959" y="16892"/>
                    </a:cubicBezTo>
                    <a:lnTo>
                      <a:pt x="16909" y="16942"/>
                    </a:lnTo>
                    <a:close/>
                    <a:moveTo>
                      <a:pt x="16912" y="16845"/>
                    </a:moveTo>
                    <a:lnTo>
                      <a:pt x="16912" y="16892"/>
                    </a:lnTo>
                    <a:lnTo>
                      <a:pt x="346" y="342"/>
                    </a:lnTo>
                    <a:lnTo>
                      <a:pt x="393" y="342"/>
                    </a:lnTo>
                    <a:lnTo>
                      <a:pt x="343" y="392"/>
                    </a:lnTo>
                    <a:lnTo>
                      <a:pt x="343" y="345"/>
                    </a:lnTo>
                    <a:lnTo>
                      <a:pt x="16909" y="16895"/>
                    </a:lnTo>
                    <a:lnTo>
                      <a:pt x="16862" y="16895"/>
                    </a:lnTo>
                    <a:lnTo>
                      <a:pt x="16912" y="16845"/>
                    </a:lnTo>
                    <a:close/>
                    <a:moveTo>
                      <a:pt x="243" y="609"/>
                    </a:moveTo>
                    <a:cubicBezTo>
                      <a:pt x="235" y="617"/>
                      <a:pt x="223" y="620"/>
                      <a:pt x="211" y="618"/>
                    </a:cubicBezTo>
                    <a:cubicBezTo>
                      <a:pt x="200" y="615"/>
                      <a:pt x="191" y="607"/>
                      <a:pt x="188" y="596"/>
                    </a:cubicBezTo>
                    <a:lnTo>
                      <a:pt x="4" y="46"/>
                    </a:lnTo>
                    <a:cubicBezTo>
                      <a:pt x="0" y="34"/>
                      <a:pt x="3" y="20"/>
                      <a:pt x="12" y="12"/>
                    </a:cubicBezTo>
                    <a:cubicBezTo>
                      <a:pt x="21" y="3"/>
                      <a:pt x="34" y="0"/>
                      <a:pt x="46" y="4"/>
                    </a:cubicBezTo>
                    <a:lnTo>
                      <a:pt x="596" y="187"/>
                    </a:lnTo>
                    <a:cubicBezTo>
                      <a:pt x="607" y="191"/>
                      <a:pt x="616" y="200"/>
                      <a:pt x="618" y="211"/>
                    </a:cubicBezTo>
                    <a:cubicBezTo>
                      <a:pt x="621" y="222"/>
                      <a:pt x="618" y="234"/>
                      <a:pt x="609" y="242"/>
                    </a:cubicBezTo>
                    <a:lnTo>
                      <a:pt x="243" y="609"/>
                    </a:lnTo>
                    <a:close/>
                    <a:moveTo>
                      <a:pt x="562" y="195"/>
                    </a:moveTo>
                    <a:lnTo>
                      <a:pt x="575" y="250"/>
                    </a:lnTo>
                    <a:lnTo>
                      <a:pt x="25" y="67"/>
                    </a:lnTo>
                    <a:lnTo>
                      <a:pt x="67" y="25"/>
                    </a:lnTo>
                    <a:lnTo>
                      <a:pt x="251" y="575"/>
                    </a:lnTo>
                    <a:lnTo>
                      <a:pt x="196" y="562"/>
                    </a:lnTo>
                    <a:lnTo>
                      <a:pt x="562" y="195"/>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57"/>
              <p:cNvSpPr>
                <a:spLocks noEditPoints="1"/>
              </p:cNvSpPr>
              <p:nvPr/>
            </p:nvSpPr>
            <p:spPr bwMode="auto">
              <a:xfrm>
                <a:off x="3434" y="1538"/>
                <a:ext cx="914" cy="744"/>
              </a:xfrm>
              <a:custGeom>
                <a:avLst/>
                <a:gdLst>
                  <a:gd name="T0" fmla="*/ 911 w 914"/>
                  <a:gd name="T1" fmla="*/ 744 h 744"/>
                  <a:gd name="T2" fmla="*/ 18 w 914"/>
                  <a:gd name="T3" fmla="*/ 17 h 744"/>
                  <a:gd name="T4" fmla="*/ 19 w 914"/>
                  <a:gd name="T5" fmla="*/ 14 h 744"/>
                  <a:gd name="T6" fmla="*/ 914 w 914"/>
                  <a:gd name="T7" fmla="*/ 741 h 744"/>
                  <a:gd name="T8" fmla="*/ 911 w 914"/>
                  <a:gd name="T9" fmla="*/ 744 h 744"/>
                  <a:gd name="T10" fmla="*/ 13 w 914"/>
                  <a:gd name="T11" fmla="*/ 30 h 744"/>
                  <a:gd name="T12" fmla="*/ 0 w 914"/>
                  <a:gd name="T13" fmla="*/ 0 h 744"/>
                  <a:gd name="T14" fmla="*/ 31 w 914"/>
                  <a:gd name="T15" fmla="*/ 7 h 744"/>
                  <a:gd name="T16" fmla="*/ 13 w 914"/>
                  <a:gd name="T17" fmla="*/ 3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744">
                    <a:moveTo>
                      <a:pt x="911" y="744"/>
                    </a:moveTo>
                    <a:lnTo>
                      <a:pt x="18" y="17"/>
                    </a:lnTo>
                    <a:lnTo>
                      <a:pt x="19" y="14"/>
                    </a:lnTo>
                    <a:lnTo>
                      <a:pt x="914" y="741"/>
                    </a:lnTo>
                    <a:lnTo>
                      <a:pt x="911" y="744"/>
                    </a:lnTo>
                    <a:close/>
                    <a:moveTo>
                      <a:pt x="13" y="30"/>
                    </a:moveTo>
                    <a:lnTo>
                      <a:pt x="0" y="0"/>
                    </a:lnTo>
                    <a:lnTo>
                      <a:pt x="31" y="7"/>
                    </a:lnTo>
                    <a:lnTo>
                      <a:pt x="13"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158"/>
              <p:cNvSpPr>
                <a:spLocks noEditPoints="1"/>
              </p:cNvSpPr>
              <p:nvPr/>
            </p:nvSpPr>
            <p:spPr bwMode="auto">
              <a:xfrm>
                <a:off x="3433" y="1536"/>
                <a:ext cx="917" cy="748"/>
              </a:xfrm>
              <a:custGeom>
                <a:avLst/>
                <a:gdLst>
                  <a:gd name="T0" fmla="*/ 16909 w 16970"/>
                  <a:gd name="T1" fmla="*/ 13792 h 13805"/>
                  <a:gd name="T2" fmla="*/ 16865 w 16970"/>
                  <a:gd name="T3" fmla="*/ 13794 h 13805"/>
                  <a:gd name="T4" fmla="*/ 331 w 16970"/>
                  <a:gd name="T5" fmla="*/ 378 h 13805"/>
                  <a:gd name="T6" fmla="*/ 325 w 16970"/>
                  <a:gd name="T7" fmla="*/ 333 h 13805"/>
                  <a:gd name="T8" fmla="*/ 358 w 16970"/>
                  <a:gd name="T9" fmla="*/ 283 h 13805"/>
                  <a:gd name="T10" fmla="*/ 381 w 16970"/>
                  <a:gd name="T11" fmla="*/ 269 h 13805"/>
                  <a:gd name="T12" fmla="*/ 407 w 16970"/>
                  <a:gd name="T13" fmla="*/ 276 h 13805"/>
                  <a:gd name="T14" fmla="*/ 16957 w 16970"/>
                  <a:gd name="T15" fmla="*/ 13693 h 13805"/>
                  <a:gd name="T16" fmla="*/ 16969 w 16970"/>
                  <a:gd name="T17" fmla="*/ 13717 h 13805"/>
                  <a:gd name="T18" fmla="*/ 16959 w 16970"/>
                  <a:gd name="T19" fmla="*/ 13742 h 13805"/>
                  <a:gd name="T20" fmla="*/ 16909 w 16970"/>
                  <a:gd name="T21" fmla="*/ 13792 h 13805"/>
                  <a:gd name="T22" fmla="*/ 16912 w 16970"/>
                  <a:gd name="T23" fmla="*/ 13695 h 13805"/>
                  <a:gd name="T24" fmla="*/ 16915 w 16970"/>
                  <a:gd name="T25" fmla="*/ 13744 h 13805"/>
                  <a:gd name="T26" fmla="*/ 365 w 16970"/>
                  <a:gd name="T27" fmla="*/ 328 h 13805"/>
                  <a:gd name="T28" fmla="*/ 414 w 16970"/>
                  <a:gd name="T29" fmla="*/ 320 h 13805"/>
                  <a:gd name="T30" fmla="*/ 380 w 16970"/>
                  <a:gd name="T31" fmla="*/ 370 h 13805"/>
                  <a:gd name="T32" fmla="*/ 373 w 16970"/>
                  <a:gd name="T33" fmla="*/ 326 h 13805"/>
                  <a:gd name="T34" fmla="*/ 16907 w 16970"/>
                  <a:gd name="T35" fmla="*/ 13743 h 13805"/>
                  <a:gd name="T36" fmla="*/ 16862 w 16970"/>
                  <a:gd name="T37" fmla="*/ 13745 h 13805"/>
                  <a:gd name="T38" fmla="*/ 16912 w 16970"/>
                  <a:gd name="T39" fmla="*/ 13695 h 13805"/>
                  <a:gd name="T40" fmla="*/ 295 w 16970"/>
                  <a:gd name="T41" fmla="*/ 606 h 13805"/>
                  <a:gd name="T42" fmla="*/ 265 w 16970"/>
                  <a:gd name="T43" fmla="*/ 618 h 13805"/>
                  <a:gd name="T44" fmla="*/ 238 w 16970"/>
                  <a:gd name="T45" fmla="*/ 598 h 13805"/>
                  <a:gd name="T46" fmla="*/ 5 w 16970"/>
                  <a:gd name="T47" fmla="*/ 48 h 13805"/>
                  <a:gd name="T48" fmla="*/ 10 w 16970"/>
                  <a:gd name="T49" fmla="*/ 14 h 13805"/>
                  <a:gd name="T50" fmla="*/ 43 w 16970"/>
                  <a:gd name="T51" fmla="*/ 3 h 13805"/>
                  <a:gd name="T52" fmla="*/ 610 w 16970"/>
                  <a:gd name="T53" fmla="*/ 136 h 13805"/>
                  <a:gd name="T54" fmla="*/ 634 w 16970"/>
                  <a:gd name="T55" fmla="*/ 158 h 13805"/>
                  <a:gd name="T56" fmla="*/ 628 w 16970"/>
                  <a:gd name="T57" fmla="*/ 189 h 13805"/>
                  <a:gd name="T58" fmla="*/ 295 w 16970"/>
                  <a:gd name="T59" fmla="*/ 606 h 13805"/>
                  <a:gd name="T60" fmla="*/ 576 w 16970"/>
                  <a:gd name="T61" fmla="*/ 148 h 13805"/>
                  <a:gd name="T62" fmla="*/ 595 w 16970"/>
                  <a:gd name="T63" fmla="*/ 201 h 13805"/>
                  <a:gd name="T64" fmla="*/ 28 w 16970"/>
                  <a:gd name="T65" fmla="*/ 68 h 13805"/>
                  <a:gd name="T66" fmla="*/ 66 w 16970"/>
                  <a:gd name="T67" fmla="*/ 22 h 13805"/>
                  <a:gd name="T68" fmla="*/ 300 w 16970"/>
                  <a:gd name="T69" fmla="*/ 572 h 13805"/>
                  <a:gd name="T70" fmla="*/ 243 w 16970"/>
                  <a:gd name="T71" fmla="*/ 564 h 13805"/>
                  <a:gd name="T72" fmla="*/ 576 w 16970"/>
                  <a:gd name="T73" fmla="*/ 148 h 13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70" h="13805">
                    <a:moveTo>
                      <a:pt x="16909" y="13792"/>
                    </a:moveTo>
                    <a:cubicBezTo>
                      <a:pt x="16897" y="13804"/>
                      <a:pt x="16878" y="13805"/>
                      <a:pt x="16865" y="13794"/>
                    </a:cubicBezTo>
                    <a:lnTo>
                      <a:pt x="331" y="378"/>
                    </a:lnTo>
                    <a:cubicBezTo>
                      <a:pt x="318" y="367"/>
                      <a:pt x="315" y="348"/>
                      <a:pt x="325" y="333"/>
                    </a:cubicBezTo>
                    <a:lnTo>
                      <a:pt x="358" y="283"/>
                    </a:lnTo>
                    <a:cubicBezTo>
                      <a:pt x="363" y="276"/>
                      <a:pt x="372" y="270"/>
                      <a:pt x="381" y="269"/>
                    </a:cubicBezTo>
                    <a:cubicBezTo>
                      <a:pt x="390" y="267"/>
                      <a:pt x="400" y="270"/>
                      <a:pt x="407" y="276"/>
                    </a:cubicBezTo>
                    <a:lnTo>
                      <a:pt x="16957" y="13693"/>
                    </a:lnTo>
                    <a:cubicBezTo>
                      <a:pt x="16964" y="13699"/>
                      <a:pt x="16969" y="13707"/>
                      <a:pt x="16969" y="13717"/>
                    </a:cubicBezTo>
                    <a:cubicBezTo>
                      <a:pt x="16970" y="13726"/>
                      <a:pt x="16966" y="13735"/>
                      <a:pt x="16959" y="13742"/>
                    </a:cubicBezTo>
                    <a:lnTo>
                      <a:pt x="16909" y="13792"/>
                    </a:lnTo>
                    <a:close/>
                    <a:moveTo>
                      <a:pt x="16912" y="13695"/>
                    </a:moveTo>
                    <a:lnTo>
                      <a:pt x="16915" y="13744"/>
                    </a:lnTo>
                    <a:lnTo>
                      <a:pt x="365" y="328"/>
                    </a:lnTo>
                    <a:lnTo>
                      <a:pt x="414" y="320"/>
                    </a:lnTo>
                    <a:lnTo>
                      <a:pt x="380" y="370"/>
                    </a:lnTo>
                    <a:lnTo>
                      <a:pt x="373" y="326"/>
                    </a:lnTo>
                    <a:lnTo>
                      <a:pt x="16907" y="13743"/>
                    </a:lnTo>
                    <a:lnTo>
                      <a:pt x="16862" y="13745"/>
                    </a:lnTo>
                    <a:lnTo>
                      <a:pt x="16912" y="13695"/>
                    </a:lnTo>
                    <a:close/>
                    <a:moveTo>
                      <a:pt x="295" y="606"/>
                    </a:moveTo>
                    <a:cubicBezTo>
                      <a:pt x="288" y="615"/>
                      <a:pt x="276" y="620"/>
                      <a:pt x="265" y="618"/>
                    </a:cubicBezTo>
                    <a:cubicBezTo>
                      <a:pt x="253" y="617"/>
                      <a:pt x="243" y="609"/>
                      <a:pt x="238" y="598"/>
                    </a:cubicBezTo>
                    <a:lnTo>
                      <a:pt x="5" y="48"/>
                    </a:lnTo>
                    <a:cubicBezTo>
                      <a:pt x="0" y="37"/>
                      <a:pt x="2" y="23"/>
                      <a:pt x="10" y="14"/>
                    </a:cubicBezTo>
                    <a:cubicBezTo>
                      <a:pt x="18" y="4"/>
                      <a:pt x="31" y="0"/>
                      <a:pt x="43" y="3"/>
                    </a:cubicBezTo>
                    <a:lnTo>
                      <a:pt x="610" y="136"/>
                    </a:lnTo>
                    <a:cubicBezTo>
                      <a:pt x="621" y="139"/>
                      <a:pt x="630" y="147"/>
                      <a:pt x="634" y="158"/>
                    </a:cubicBezTo>
                    <a:cubicBezTo>
                      <a:pt x="638" y="168"/>
                      <a:pt x="636" y="180"/>
                      <a:pt x="628" y="189"/>
                    </a:cubicBezTo>
                    <a:lnTo>
                      <a:pt x="295" y="606"/>
                    </a:lnTo>
                    <a:close/>
                    <a:moveTo>
                      <a:pt x="576" y="148"/>
                    </a:moveTo>
                    <a:lnTo>
                      <a:pt x="595" y="201"/>
                    </a:lnTo>
                    <a:lnTo>
                      <a:pt x="28" y="68"/>
                    </a:lnTo>
                    <a:lnTo>
                      <a:pt x="66" y="22"/>
                    </a:lnTo>
                    <a:lnTo>
                      <a:pt x="300" y="572"/>
                    </a:lnTo>
                    <a:lnTo>
                      <a:pt x="243" y="564"/>
                    </a:lnTo>
                    <a:lnTo>
                      <a:pt x="576" y="14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159"/>
              <p:cNvSpPr>
                <a:spLocks noEditPoints="1"/>
              </p:cNvSpPr>
              <p:nvPr/>
            </p:nvSpPr>
            <p:spPr bwMode="auto">
              <a:xfrm>
                <a:off x="3434" y="1680"/>
                <a:ext cx="914" cy="602"/>
              </a:xfrm>
              <a:custGeom>
                <a:avLst/>
                <a:gdLst>
                  <a:gd name="T0" fmla="*/ 912 w 914"/>
                  <a:gd name="T1" fmla="*/ 602 h 602"/>
                  <a:gd name="T2" fmla="*/ 19 w 914"/>
                  <a:gd name="T3" fmla="*/ 16 h 602"/>
                  <a:gd name="T4" fmla="*/ 21 w 914"/>
                  <a:gd name="T5" fmla="*/ 12 h 602"/>
                  <a:gd name="T6" fmla="*/ 914 w 914"/>
                  <a:gd name="T7" fmla="*/ 599 h 602"/>
                  <a:gd name="T8" fmla="*/ 912 w 914"/>
                  <a:gd name="T9" fmla="*/ 602 h 602"/>
                  <a:gd name="T10" fmla="*/ 16 w 914"/>
                  <a:gd name="T11" fmla="*/ 28 h 602"/>
                  <a:gd name="T12" fmla="*/ 0 w 914"/>
                  <a:gd name="T13" fmla="*/ 0 h 602"/>
                  <a:gd name="T14" fmla="*/ 32 w 914"/>
                  <a:gd name="T15" fmla="*/ 4 h 602"/>
                  <a:gd name="T16" fmla="*/ 16 w 914"/>
                  <a:gd name="T17" fmla="*/ 2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602">
                    <a:moveTo>
                      <a:pt x="912" y="602"/>
                    </a:moveTo>
                    <a:lnTo>
                      <a:pt x="19" y="16"/>
                    </a:lnTo>
                    <a:lnTo>
                      <a:pt x="21" y="12"/>
                    </a:lnTo>
                    <a:lnTo>
                      <a:pt x="914" y="599"/>
                    </a:lnTo>
                    <a:lnTo>
                      <a:pt x="912" y="602"/>
                    </a:lnTo>
                    <a:close/>
                    <a:moveTo>
                      <a:pt x="16" y="28"/>
                    </a:moveTo>
                    <a:lnTo>
                      <a:pt x="0" y="0"/>
                    </a:lnTo>
                    <a:lnTo>
                      <a:pt x="32" y="4"/>
                    </a:lnTo>
                    <a:lnTo>
                      <a:pt x="16" y="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160"/>
              <p:cNvSpPr>
                <a:spLocks noEditPoints="1"/>
              </p:cNvSpPr>
              <p:nvPr/>
            </p:nvSpPr>
            <p:spPr bwMode="auto">
              <a:xfrm>
                <a:off x="3433" y="1679"/>
                <a:ext cx="917" cy="605"/>
              </a:xfrm>
              <a:custGeom>
                <a:avLst/>
                <a:gdLst>
                  <a:gd name="T0" fmla="*/ 16929 w 16969"/>
                  <a:gd name="T1" fmla="*/ 11153 h 11172"/>
                  <a:gd name="T2" fmla="*/ 16883 w 16969"/>
                  <a:gd name="T3" fmla="*/ 11162 h 11172"/>
                  <a:gd name="T4" fmla="*/ 367 w 16969"/>
                  <a:gd name="T5" fmla="*/ 346 h 11172"/>
                  <a:gd name="T6" fmla="*/ 355 w 16969"/>
                  <a:gd name="T7" fmla="*/ 303 h 11172"/>
                  <a:gd name="T8" fmla="*/ 388 w 16969"/>
                  <a:gd name="T9" fmla="*/ 236 h 11172"/>
                  <a:gd name="T10" fmla="*/ 409 w 16969"/>
                  <a:gd name="T11" fmla="*/ 219 h 11172"/>
                  <a:gd name="T12" fmla="*/ 436 w 16969"/>
                  <a:gd name="T13" fmla="*/ 223 h 11172"/>
                  <a:gd name="T14" fmla="*/ 16953 w 16969"/>
                  <a:gd name="T15" fmla="*/ 11057 h 11172"/>
                  <a:gd name="T16" fmla="*/ 16967 w 16969"/>
                  <a:gd name="T17" fmla="*/ 11078 h 11172"/>
                  <a:gd name="T18" fmla="*/ 16963 w 16969"/>
                  <a:gd name="T19" fmla="*/ 11103 h 11172"/>
                  <a:gd name="T20" fmla="*/ 16929 w 16969"/>
                  <a:gd name="T21" fmla="*/ 11153 h 11172"/>
                  <a:gd name="T22" fmla="*/ 16907 w 16969"/>
                  <a:gd name="T23" fmla="*/ 11066 h 11172"/>
                  <a:gd name="T24" fmla="*/ 16917 w 16969"/>
                  <a:gd name="T25" fmla="*/ 11112 h 11172"/>
                  <a:gd name="T26" fmla="*/ 400 w 16969"/>
                  <a:gd name="T27" fmla="*/ 279 h 11172"/>
                  <a:gd name="T28" fmla="*/ 448 w 16969"/>
                  <a:gd name="T29" fmla="*/ 266 h 11172"/>
                  <a:gd name="T30" fmla="*/ 415 w 16969"/>
                  <a:gd name="T31" fmla="*/ 333 h 11172"/>
                  <a:gd name="T32" fmla="*/ 403 w 16969"/>
                  <a:gd name="T33" fmla="*/ 290 h 11172"/>
                  <a:gd name="T34" fmla="*/ 16920 w 16969"/>
                  <a:gd name="T35" fmla="*/ 11107 h 11172"/>
                  <a:gd name="T36" fmla="*/ 16874 w 16969"/>
                  <a:gd name="T37" fmla="*/ 11116 h 11172"/>
                  <a:gd name="T38" fmla="*/ 16907 w 16969"/>
                  <a:gd name="T39" fmla="*/ 11066 h 11172"/>
                  <a:gd name="T40" fmla="*/ 346 w 16969"/>
                  <a:gd name="T41" fmla="*/ 570 h 11172"/>
                  <a:gd name="T42" fmla="*/ 317 w 16969"/>
                  <a:gd name="T43" fmla="*/ 584 h 11172"/>
                  <a:gd name="T44" fmla="*/ 289 w 16969"/>
                  <a:gd name="T45" fmla="*/ 567 h 11172"/>
                  <a:gd name="T46" fmla="*/ 6 w 16969"/>
                  <a:gd name="T47" fmla="*/ 50 h 11172"/>
                  <a:gd name="T48" fmla="*/ 7 w 16969"/>
                  <a:gd name="T49" fmla="*/ 16 h 11172"/>
                  <a:gd name="T50" fmla="*/ 39 w 16969"/>
                  <a:gd name="T51" fmla="*/ 1 h 11172"/>
                  <a:gd name="T52" fmla="*/ 622 w 16969"/>
                  <a:gd name="T53" fmla="*/ 68 h 11172"/>
                  <a:gd name="T54" fmla="*/ 648 w 16969"/>
                  <a:gd name="T55" fmla="*/ 87 h 11172"/>
                  <a:gd name="T56" fmla="*/ 646 w 16969"/>
                  <a:gd name="T57" fmla="*/ 120 h 11172"/>
                  <a:gd name="T58" fmla="*/ 346 w 16969"/>
                  <a:gd name="T59" fmla="*/ 570 h 11172"/>
                  <a:gd name="T60" fmla="*/ 590 w 16969"/>
                  <a:gd name="T61" fmla="*/ 83 h 11172"/>
                  <a:gd name="T62" fmla="*/ 614 w 16969"/>
                  <a:gd name="T63" fmla="*/ 134 h 11172"/>
                  <a:gd name="T64" fmla="*/ 31 w 16969"/>
                  <a:gd name="T65" fmla="*/ 68 h 11172"/>
                  <a:gd name="T66" fmla="*/ 64 w 16969"/>
                  <a:gd name="T67" fmla="*/ 18 h 11172"/>
                  <a:gd name="T68" fmla="*/ 347 w 16969"/>
                  <a:gd name="T69" fmla="*/ 535 h 11172"/>
                  <a:gd name="T70" fmla="*/ 290 w 16969"/>
                  <a:gd name="T71" fmla="*/ 533 h 11172"/>
                  <a:gd name="T72" fmla="*/ 590 w 16969"/>
                  <a:gd name="T73" fmla="*/ 83 h 1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69" h="11172">
                    <a:moveTo>
                      <a:pt x="16929" y="11153"/>
                    </a:moveTo>
                    <a:cubicBezTo>
                      <a:pt x="16919" y="11168"/>
                      <a:pt x="16899" y="11172"/>
                      <a:pt x="16883" y="11162"/>
                    </a:cubicBezTo>
                    <a:lnTo>
                      <a:pt x="367" y="346"/>
                    </a:lnTo>
                    <a:cubicBezTo>
                      <a:pt x="352" y="336"/>
                      <a:pt x="347" y="318"/>
                      <a:pt x="355" y="303"/>
                    </a:cubicBezTo>
                    <a:lnTo>
                      <a:pt x="388" y="236"/>
                    </a:lnTo>
                    <a:cubicBezTo>
                      <a:pt x="393" y="228"/>
                      <a:pt x="400" y="221"/>
                      <a:pt x="409" y="219"/>
                    </a:cubicBezTo>
                    <a:cubicBezTo>
                      <a:pt x="419" y="216"/>
                      <a:pt x="428" y="218"/>
                      <a:pt x="436" y="223"/>
                    </a:cubicBezTo>
                    <a:lnTo>
                      <a:pt x="16953" y="11057"/>
                    </a:lnTo>
                    <a:cubicBezTo>
                      <a:pt x="16961" y="11061"/>
                      <a:pt x="16966" y="11069"/>
                      <a:pt x="16967" y="11078"/>
                    </a:cubicBezTo>
                    <a:cubicBezTo>
                      <a:pt x="16969" y="11087"/>
                      <a:pt x="16967" y="11096"/>
                      <a:pt x="16963" y="11103"/>
                    </a:cubicBezTo>
                    <a:lnTo>
                      <a:pt x="16929" y="11153"/>
                    </a:lnTo>
                    <a:close/>
                    <a:moveTo>
                      <a:pt x="16907" y="11066"/>
                    </a:moveTo>
                    <a:lnTo>
                      <a:pt x="16917" y="11112"/>
                    </a:lnTo>
                    <a:lnTo>
                      <a:pt x="400" y="279"/>
                    </a:lnTo>
                    <a:lnTo>
                      <a:pt x="448" y="266"/>
                    </a:lnTo>
                    <a:lnTo>
                      <a:pt x="415" y="333"/>
                    </a:lnTo>
                    <a:lnTo>
                      <a:pt x="403" y="290"/>
                    </a:lnTo>
                    <a:lnTo>
                      <a:pt x="16920" y="11107"/>
                    </a:lnTo>
                    <a:lnTo>
                      <a:pt x="16874" y="11116"/>
                    </a:lnTo>
                    <a:lnTo>
                      <a:pt x="16907" y="11066"/>
                    </a:lnTo>
                    <a:close/>
                    <a:moveTo>
                      <a:pt x="346" y="570"/>
                    </a:moveTo>
                    <a:cubicBezTo>
                      <a:pt x="339" y="579"/>
                      <a:pt x="328" y="585"/>
                      <a:pt x="317" y="584"/>
                    </a:cubicBezTo>
                    <a:cubicBezTo>
                      <a:pt x="305" y="584"/>
                      <a:pt x="295" y="577"/>
                      <a:pt x="289" y="567"/>
                    </a:cubicBezTo>
                    <a:lnTo>
                      <a:pt x="6" y="50"/>
                    </a:lnTo>
                    <a:cubicBezTo>
                      <a:pt x="0" y="40"/>
                      <a:pt x="0" y="26"/>
                      <a:pt x="7" y="16"/>
                    </a:cubicBezTo>
                    <a:cubicBezTo>
                      <a:pt x="14" y="6"/>
                      <a:pt x="26" y="0"/>
                      <a:pt x="39" y="1"/>
                    </a:cubicBezTo>
                    <a:lnTo>
                      <a:pt x="622" y="68"/>
                    </a:lnTo>
                    <a:cubicBezTo>
                      <a:pt x="633" y="69"/>
                      <a:pt x="643" y="77"/>
                      <a:pt x="648" y="87"/>
                    </a:cubicBezTo>
                    <a:cubicBezTo>
                      <a:pt x="653" y="98"/>
                      <a:pt x="652" y="110"/>
                      <a:pt x="646" y="120"/>
                    </a:cubicBezTo>
                    <a:lnTo>
                      <a:pt x="346" y="570"/>
                    </a:lnTo>
                    <a:close/>
                    <a:moveTo>
                      <a:pt x="590" y="83"/>
                    </a:moveTo>
                    <a:lnTo>
                      <a:pt x="614" y="134"/>
                    </a:lnTo>
                    <a:lnTo>
                      <a:pt x="31" y="68"/>
                    </a:lnTo>
                    <a:lnTo>
                      <a:pt x="64" y="18"/>
                    </a:lnTo>
                    <a:lnTo>
                      <a:pt x="347" y="535"/>
                    </a:lnTo>
                    <a:lnTo>
                      <a:pt x="290" y="533"/>
                    </a:lnTo>
                    <a:lnTo>
                      <a:pt x="590" y="8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161"/>
              <p:cNvSpPr>
                <a:spLocks noEditPoints="1"/>
              </p:cNvSpPr>
              <p:nvPr/>
            </p:nvSpPr>
            <p:spPr bwMode="auto">
              <a:xfrm>
                <a:off x="3434" y="1795"/>
                <a:ext cx="914" cy="487"/>
              </a:xfrm>
              <a:custGeom>
                <a:avLst/>
                <a:gdLst>
                  <a:gd name="T0" fmla="*/ 912 w 914"/>
                  <a:gd name="T1" fmla="*/ 487 h 487"/>
                  <a:gd name="T2" fmla="*/ 20 w 914"/>
                  <a:gd name="T3" fmla="*/ 13 h 487"/>
                  <a:gd name="T4" fmla="*/ 22 w 914"/>
                  <a:gd name="T5" fmla="*/ 9 h 487"/>
                  <a:gd name="T6" fmla="*/ 914 w 914"/>
                  <a:gd name="T7" fmla="*/ 483 h 487"/>
                  <a:gd name="T8" fmla="*/ 912 w 914"/>
                  <a:gd name="T9" fmla="*/ 487 h 487"/>
                  <a:gd name="T10" fmla="*/ 18 w 914"/>
                  <a:gd name="T11" fmla="*/ 26 h 487"/>
                  <a:gd name="T12" fmla="*/ 0 w 914"/>
                  <a:gd name="T13" fmla="*/ 0 h 487"/>
                  <a:gd name="T14" fmla="*/ 32 w 914"/>
                  <a:gd name="T15" fmla="*/ 1 h 487"/>
                  <a:gd name="T16" fmla="*/ 18 w 914"/>
                  <a:gd name="T17" fmla="*/ 2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487">
                    <a:moveTo>
                      <a:pt x="912" y="487"/>
                    </a:moveTo>
                    <a:lnTo>
                      <a:pt x="20" y="13"/>
                    </a:lnTo>
                    <a:lnTo>
                      <a:pt x="22" y="9"/>
                    </a:lnTo>
                    <a:lnTo>
                      <a:pt x="914" y="483"/>
                    </a:lnTo>
                    <a:lnTo>
                      <a:pt x="912" y="487"/>
                    </a:lnTo>
                    <a:close/>
                    <a:moveTo>
                      <a:pt x="18" y="26"/>
                    </a:moveTo>
                    <a:lnTo>
                      <a:pt x="0" y="0"/>
                    </a:lnTo>
                    <a:lnTo>
                      <a:pt x="32" y="1"/>
                    </a:lnTo>
                    <a:lnTo>
                      <a:pt x="18" y="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162"/>
              <p:cNvSpPr>
                <a:spLocks noEditPoints="1"/>
              </p:cNvSpPr>
              <p:nvPr/>
            </p:nvSpPr>
            <p:spPr bwMode="auto">
              <a:xfrm>
                <a:off x="3433" y="1793"/>
                <a:ext cx="917" cy="490"/>
              </a:xfrm>
              <a:custGeom>
                <a:avLst/>
                <a:gdLst>
                  <a:gd name="T0" fmla="*/ 16931 w 16973"/>
                  <a:gd name="T1" fmla="*/ 9032 h 9052"/>
                  <a:gd name="T2" fmla="*/ 16912 w 16973"/>
                  <a:gd name="T3" fmla="*/ 9049 h 9052"/>
                  <a:gd name="T4" fmla="*/ 16886 w 16973"/>
                  <a:gd name="T5" fmla="*/ 9047 h 9052"/>
                  <a:gd name="T6" fmla="*/ 386 w 16973"/>
                  <a:gd name="T7" fmla="*/ 297 h 9052"/>
                  <a:gd name="T8" fmla="*/ 372 w 16973"/>
                  <a:gd name="T9" fmla="*/ 253 h 9052"/>
                  <a:gd name="T10" fmla="*/ 405 w 16973"/>
                  <a:gd name="T11" fmla="*/ 186 h 9052"/>
                  <a:gd name="T12" fmla="*/ 425 w 16973"/>
                  <a:gd name="T13" fmla="*/ 169 h 9052"/>
                  <a:gd name="T14" fmla="*/ 450 w 16973"/>
                  <a:gd name="T15" fmla="*/ 171 h 9052"/>
                  <a:gd name="T16" fmla="*/ 16950 w 16973"/>
                  <a:gd name="T17" fmla="*/ 8921 h 9052"/>
                  <a:gd name="T18" fmla="*/ 16965 w 16973"/>
                  <a:gd name="T19" fmla="*/ 8966 h 9052"/>
                  <a:gd name="T20" fmla="*/ 16931 w 16973"/>
                  <a:gd name="T21" fmla="*/ 9032 h 9052"/>
                  <a:gd name="T22" fmla="*/ 16905 w 16973"/>
                  <a:gd name="T23" fmla="*/ 8936 h 9052"/>
                  <a:gd name="T24" fmla="*/ 16919 w 16973"/>
                  <a:gd name="T25" fmla="*/ 8980 h 9052"/>
                  <a:gd name="T26" fmla="*/ 419 w 16973"/>
                  <a:gd name="T27" fmla="*/ 230 h 9052"/>
                  <a:gd name="T28" fmla="*/ 465 w 16973"/>
                  <a:gd name="T29" fmla="*/ 216 h 9052"/>
                  <a:gd name="T30" fmla="*/ 431 w 16973"/>
                  <a:gd name="T31" fmla="*/ 282 h 9052"/>
                  <a:gd name="T32" fmla="*/ 417 w 16973"/>
                  <a:gd name="T33" fmla="*/ 238 h 9052"/>
                  <a:gd name="T34" fmla="*/ 16917 w 16973"/>
                  <a:gd name="T35" fmla="*/ 8988 h 9052"/>
                  <a:gd name="T36" fmla="*/ 16872 w 16973"/>
                  <a:gd name="T37" fmla="*/ 9003 h 9052"/>
                  <a:gd name="T38" fmla="*/ 16905 w 16973"/>
                  <a:gd name="T39" fmla="*/ 8936 h 9052"/>
                  <a:gd name="T40" fmla="*/ 398 w 16973"/>
                  <a:gd name="T41" fmla="*/ 533 h 9052"/>
                  <a:gd name="T42" fmla="*/ 370 w 16973"/>
                  <a:gd name="T43" fmla="*/ 551 h 9052"/>
                  <a:gd name="T44" fmla="*/ 341 w 16973"/>
                  <a:gd name="T45" fmla="*/ 536 h 9052"/>
                  <a:gd name="T46" fmla="*/ 7 w 16973"/>
                  <a:gd name="T47" fmla="*/ 53 h 9052"/>
                  <a:gd name="T48" fmla="*/ 6 w 16973"/>
                  <a:gd name="T49" fmla="*/ 18 h 9052"/>
                  <a:gd name="T50" fmla="*/ 36 w 16973"/>
                  <a:gd name="T51" fmla="*/ 1 h 9052"/>
                  <a:gd name="T52" fmla="*/ 619 w 16973"/>
                  <a:gd name="T53" fmla="*/ 17 h 9052"/>
                  <a:gd name="T54" fmla="*/ 647 w 16973"/>
                  <a:gd name="T55" fmla="*/ 34 h 9052"/>
                  <a:gd name="T56" fmla="*/ 648 w 16973"/>
                  <a:gd name="T57" fmla="*/ 67 h 9052"/>
                  <a:gd name="T58" fmla="*/ 398 w 16973"/>
                  <a:gd name="T59" fmla="*/ 533 h 9052"/>
                  <a:gd name="T60" fmla="*/ 589 w 16973"/>
                  <a:gd name="T61" fmla="*/ 35 h 9052"/>
                  <a:gd name="T62" fmla="*/ 617 w 16973"/>
                  <a:gd name="T63" fmla="*/ 84 h 9052"/>
                  <a:gd name="T64" fmla="*/ 34 w 16973"/>
                  <a:gd name="T65" fmla="*/ 67 h 9052"/>
                  <a:gd name="T66" fmla="*/ 62 w 16973"/>
                  <a:gd name="T67" fmla="*/ 15 h 9052"/>
                  <a:gd name="T68" fmla="*/ 396 w 16973"/>
                  <a:gd name="T69" fmla="*/ 499 h 9052"/>
                  <a:gd name="T70" fmla="*/ 339 w 16973"/>
                  <a:gd name="T71" fmla="*/ 502 h 9052"/>
                  <a:gd name="T72" fmla="*/ 589 w 16973"/>
                  <a:gd name="T73" fmla="*/ 35 h 9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73" h="9052">
                    <a:moveTo>
                      <a:pt x="16931" y="9032"/>
                    </a:moveTo>
                    <a:cubicBezTo>
                      <a:pt x="16927" y="9040"/>
                      <a:pt x="16920" y="9046"/>
                      <a:pt x="16912" y="9049"/>
                    </a:cubicBezTo>
                    <a:cubicBezTo>
                      <a:pt x="16903" y="9052"/>
                      <a:pt x="16894" y="9051"/>
                      <a:pt x="16886" y="9047"/>
                    </a:cubicBezTo>
                    <a:lnTo>
                      <a:pt x="386" y="297"/>
                    </a:lnTo>
                    <a:cubicBezTo>
                      <a:pt x="370" y="288"/>
                      <a:pt x="364" y="269"/>
                      <a:pt x="372" y="253"/>
                    </a:cubicBezTo>
                    <a:lnTo>
                      <a:pt x="405" y="186"/>
                    </a:lnTo>
                    <a:cubicBezTo>
                      <a:pt x="409" y="178"/>
                      <a:pt x="416" y="172"/>
                      <a:pt x="425" y="169"/>
                    </a:cubicBezTo>
                    <a:cubicBezTo>
                      <a:pt x="433" y="166"/>
                      <a:pt x="442" y="167"/>
                      <a:pt x="450" y="171"/>
                    </a:cubicBezTo>
                    <a:lnTo>
                      <a:pt x="16950" y="8921"/>
                    </a:lnTo>
                    <a:cubicBezTo>
                      <a:pt x="16966" y="8930"/>
                      <a:pt x="16973" y="8950"/>
                      <a:pt x="16965" y="8966"/>
                    </a:cubicBezTo>
                    <a:lnTo>
                      <a:pt x="16931" y="9032"/>
                    </a:lnTo>
                    <a:close/>
                    <a:moveTo>
                      <a:pt x="16905" y="8936"/>
                    </a:moveTo>
                    <a:lnTo>
                      <a:pt x="16919" y="8980"/>
                    </a:lnTo>
                    <a:lnTo>
                      <a:pt x="419" y="230"/>
                    </a:lnTo>
                    <a:lnTo>
                      <a:pt x="465" y="216"/>
                    </a:lnTo>
                    <a:lnTo>
                      <a:pt x="431" y="282"/>
                    </a:lnTo>
                    <a:lnTo>
                      <a:pt x="417" y="238"/>
                    </a:lnTo>
                    <a:lnTo>
                      <a:pt x="16917" y="8988"/>
                    </a:lnTo>
                    <a:lnTo>
                      <a:pt x="16872" y="9003"/>
                    </a:lnTo>
                    <a:lnTo>
                      <a:pt x="16905" y="8936"/>
                    </a:lnTo>
                    <a:close/>
                    <a:moveTo>
                      <a:pt x="398" y="533"/>
                    </a:moveTo>
                    <a:cubicBezTo>
                      <a:pt x="392" y="543"/>
                      <a:pt x="382" y="550"/>
                      <a:pt x="370" y="551"/>
                    </a:cubicBezTo>
                    <a:cubicBezTo>
                      <a:pt x="358" y="551"/>
                      <a:pt x="347" y="546"/>
                      <a:pt x="341" y="536"/>
                    </a:cubicBezTo>
                    <a:lnTo>
                      <a:pt x="7" y="53"/>
                    </a:lnTo>
                    <a:cubicBezTo>
                      <a:pt x="0" y="43"/>
                      <a:pt x="0" y="29"/>
                      <a:pt x="6" y="18"/>
                    </a:cubicBezTo>
                    <a:cubicBezTo>
                      <a:pt x="12" y="7"/>
                      <a:pt x="23" y="0"/>
                      <a:pt x="36" y="1"/>
                    </a:cubicBezTo>
                    <a:lnTo>
                      <a:pt x="619" y="17"/>
                    </a:lnTo>
                    <a:cubicBezTo>
                      <a:pt x="631" y="18"/>
                      <a:pt x="641" y="24"/>
                      <a:pt x="647" y="34"/>
                    </a:cubicBezTo>
                    <a:cubicBezTo>
                      <a:pt x="653" y="44"/>
                      <a:pt x="653" y="56"/>
                      <a:pt x="648" y="67"/>
                    </a:cubicBezTo>
                    <a:lnTo>
                      <a:pt x="398" y="533"/>
                    </a:lnTo>
                    <a:close/>
                    <a:moveTo>
                      <a:pt x="589" y="35"/>
                    </a:moveTo>
                    <a:lnTo>
                      <a:pt x="617" y="84"/>
                    </a:lnTo>
                    <a:lnTo>
                      <a:pt x="34" y="67"/>
                    </a:lnTo>
                    <a:lnTo>
                      <a:pt x="62" y="15"/>
                    </a:lnTo>
                    <a:lnTo>
                      <a:pt x="396" y="499"/>
                    </a:lnTo>
                    <a:lnTo>
                      <a:pt x="339" y="502"/>
                    </a:lnTo>
                    <a:lnTo>
                      <a:pt x="589" y="3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163"/>
              <p:cNvSpPr>
                <a:spLocks noEditPoints="1"/>
              </p:cNvSpPr>
              <p:nvPr/>
            </p:nvSpPr>
            <p:spPr bwMode="auto">
              <a:xfrm>
                <a:off x="3434" y="1906"/>
                <a:ext cx="913" cy="376"/>
              </a:xfrm>
              <a:custGeom>
                <a:avLst/>
                <a:gdLst>
                  <a:gd name="T0" fmla="*/ 912 w 913"/>
                  <a:gd name="T1" fmla="*/ 376 h 376"/>
                  <a:gd name="T2" fmla="*/ 21 w 913"/>
                  <a:gd name="T3" fmla="*/ 14 h 376"/>
                  <a:gd name="T4" fmla="*/ 23 w 913"/>
                  <a:gd name="T5" fmla="*/ 10 h 376"/>
                  <a:gd name="T6" fmla="*/ 913 w 913"/>
                  <a:gd name="T7" fmla="*/ 372 h 376"/>
                  <a:gd name="T8" fmla="*/ 912 w 913"/>
                  <a:gd name="T9" fmla="*/ 376 h 376"/>
                  <a:gd name="T10" fmla="*/ 21 w 913"/>
                  <a:gd name="T11" fmla="*/ 27 h 376"/>
                  <a:gd name="T12" fmla="*/ 0 w 913"/>
                  <a:gd name="T13" fmla="*/ 3 h 376"/>
                  <a:gd name="T14" fmla="*/ 32 w 913"/>
                  <a:gd name="T15" fmla="*/ 0 h 376"/>
                  <a:gd name="T16" fmla="*/ 21 w 913"/>
                  <a:gd name="T17" fmla="*/ 2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376">
                    <a:moveTo>
                      <a:pt x="912" y="376"/>
                    </a:moveTo>
                    <a:lnTo>
                      <a:pt x="21" y="14"/>
                    </a:lnTo>
                    <a:lnTo>
                      <a:pt x="23" y="10"/>
                    </a:lnTo>
                    <a:lnTo>
                      <a:pt x="913" y="372"/>
                    </a:lnTo>
                    <a:lnTo>
                      <a:pt x="912" y="376"/>
                    </a:lnTo>
                    <a:close/>
                    <a:moveTo>
                      <a:pt x="21" y="27"/>
                    </a:moveTo>
                    <a:lnTo>
                      <a:pt x="0" y="3"/>
                    </a:lnTo>
                    <a:lnTo>
                      <a:pt x="32" y="0"/>
                    </a:lnTo>
                    <a:lnTo>
                      <a:pt x="21"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164"/>
              <p:cNvSpPr>
                <a:spLocks noEditPoints="1"/>
              </p:cNvSpPr>
              <p:nvPr/>
            </p:nvSpPr>
            <p:spPr bwMode="auto">
              <a:xfrm>
                <a:off x="3433" y="1904"/>
                <a:ext cx="916" cy="379"/>
              </a:xfrm>
              <a:custGeom>
                <a:avLst/>
                <a:gdLst>
                  <a:gd name="T0" fmla="*/ 16935 w 16955"/>
                  <a:gd name="T1" fmla="*/ 6976 h 7002"/>
                  <a:gd name="T2" fmla="*/ 16918 w 16955"/>
                  <a:gd name="T3" fmla="*/ 6997 h 7002"/>
                  <a:gd name="T4" fmla="*/ 16890 w 16955"/>
                  <a:gd name="T5" fmla="*/ 6998 h 7002"/>
                  <a:gd name="T6" fmla="*/ 407 w 16955"/>
                  <a:gd name="T7" fmla="*/ 315 h 7002"/>
                  <a:gd name="T8" fmla="*/ 388 w 16955"/>
                  <a:gd name="T9" fmla="*/ 296 h 7002"/>
                  <a:gd name="T10" fmla="*/ 389 w 16955"/>
                  <a:gd name="T11" fmla="*/ 269 h 7002"/>
                  <a:gd name="T12" fmla="*/ 423 w 16955"/>
                  <a:gd name="T13" fmla="*/ 203 h 7002"/>
                  <a:gd name="T14" fmla="*/ 465 w 16955"/>
                  <a:gd name="T15" fmla="*/ 187 h 7002"/>
                  <a:gd name="T16" fmla="*/ 16932 w 16955"/>
                  <a:gd name="T17" fmla="*/ 6870 h 7002"/>
                  <a:gd name="T18" fmla="*/ 16951 w 16955"/>
                  <a:gd name="T19" fmla="*/ 6909 h 7002"/>
                  <a:gd name="T20" fmla="*/ 16935 w 16955"/>
                  <a:gd name="T21" fmla="*/ 6976 h 7002"/>
                  <a:gd name="T22" fmla="*/ 16887 w 16955"/>
                  <a:gd name="T23" fmla="*/ 6893 h 7002"/>
                  <a:gd name="T24" fmla="*/ 16907 w 16955"/>
                  <a:gd name="T25" fmla="*/ 6932 h 7002"/>
                  <a:gd name="T26" fmla="*/ 440 w 16955"/>
                  <a:gd name="T27" fmla="*/ 248 h 7002"/>
                  <a:gd name="T28" fmla="*/ 482 w 16955"/>
                  <a:gd name="T29" fmla="*/ 232 h 7002"/>
                  <a:gd name="T30" fmla="*/ 449 w 16955"/>
                  <a:gd name="T31" fmla="*/ 299 h 7002"/>
                  <a:gd name="T32" fmla="*/ 432 w 16955"/>
                  <a:gd name="T33" fmla="*/ 253 h 7002"/>
                  <a:gd name="T34" fmla="*/ 16915 w 16955"/>
                  <a:gd name="T35" fmla="*/ 6937 h 7002"/>
                  <a:gd name="T36" fmla="*/ 16870 w 16955"/>
                  <a:gd name="T37" fmla="*/ 6959 h 7002"/>
                  <a:gd name="T38" fmla="*/ 16887 w 16955"/>
                  <a:gd name="T39" fmla="*/ 6893 h 7002"/>
                  <a:gd name="T40" fmla="*/ 450 w 16955"/>
                  <a:gd name="T41" fmla="*/ 547 h 7002"/>
                  <a:gd name="T42" fmla="*/ 425 w 16955"/>
                  <a:gd name="T43" fmla="*/ 567 h 7002"/>
                  <a:gd name="T44" fmla="*/ 394 w 16955"/>
                  <a:gd name="T45" fmla="*/ 556 h 7002"/>
                  <a:gd name="T46" fmla="*/ 10 w 16955"/>
                  <a:gd name="T47" fmla="*/ 106 h 7002"/>
                  <a:gd name="T48" fmla="*/ 5 w 16955"/>
                  <a:gd name="T49" fmla="*/ 71 h 7002"/>
                  <a:gd name="T50" fmla="*/ 33 w 16955"/>
                  <a:gd name="T51" fmla="*/ 51 h 7002"/>
                  <a:gd name="T52" fmla="*/ 616 w 16955"/>
                  <a:gd name="T53" fmla="*/ 1 h 7002"/>
                  <a:gd name="T54" fmla="*/ 646 w 16955"/>
                  <a:gd name="T55" fmla="*/ 14 h 7002"/>
                  <a:gd name="T56" fmla="*/ 650 w 16955"/>
                  <a:gd name="T57" fmla="*/ 47 h 7002"/>
                  <a:gd name="T58" fmla="*/ 450 w 16955"/>
                  <a:gd name="T59" fmla="*/ 547 h 7002"/>
                  <a:gd name="T60" fmla="*/ 588 w 16955"/>
                  <a:gd name="T61" fmla="*/ 22 h 7002"/>
                  <a:gd name="T62" fmla="*/ 622 w 16955"/>
                  <a:gd name="T63" fmla="*/ 67 h 7002"/>
                  <a:gd name="T64" fmla="*/ 39 w 16955"/>
                  <a:gd name="T65" fmla="*/ 117 h 7002"/>
                  <a:gd name="T66" fmla="*/ 61 w 16955"/>
                  <a:gd name="T67" fmla="*/ 63 h 7002"/>
                  <a:gd name="T68" fmla="*/ 445 w 16955"/>
                  <a:gd name="T69" fmla="*/ 513 h 7002"/>
                  <a:gd name="T70" fmla="*/ 388 w 16955"/>
                  <a:gd name="T71" fmla="*/ 522 h 7002"/>
                  <a:gd name="T72" fmla="*/ 588 w 16955"/>
                  <a:gd name="T73" fmla="*/ 22 h 7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5" h="7002">
                    <a:moveTo>
                      <a:pt x="16935" y="6976"/>
                    </a:moveTo>
                    <a:cubicBezTo>
                      <a:pt x="16932" y="6985"/>
                      <a:pt x="16926" y="6993"/>
                      <a:pt x="16918" y="6997"/>
                    </a:cubicBezTo>
                    <a:cubicBezTo>
                      <a:pt x="16909" y="7002"/>
                      <a:pt x="16899" y="7002"/>
                      <a:pt x="16890" y="6998"/>
                    </a:cubicBezTo>
                    <a:lnTo>
                      <a:pt x="407" y="315"/>
                    </a:lnTo>
                    <a:cubicBezTo>
                      <a:pt x="398" y="312"/>
                      <a:pt x="391" y="305"/>
                      <a:pt x="388" y="296"/>
                    </a:cubicBezTo>
                    <a:cubicBezTo>
                      <a:pt x="385" y="287"/>
                      <a:pt x="385" y="278"/>
                      <a:pt x="389" y="269"/>
                    </a:cubicBezTo>
                    <a:lnTo>
                      <a:pt x="423" y="203"/>
                    </a:lnTo>
                    <a:cubicBezTo>
                      <a:pt x="430" y="187"/>
                      <a:pt x="449" y="180"/>
                      <a:pt x="465" y="187"/>
                    </a:cubicBezTo>
                    <a:lnTo>
                      <a:pt x="16932" y="6870"/>
                    </a:lnTo>
                    <a:cubicBezTo>
                      <a:pt x="16947" y="6876"/>
                      <a:pt x="16955" y="6893"/>
                      <a:pt x="16951" y="6909"/>
                    </a:cubicBezTo>
                    <a:lnTo>
                      <a:pt x="16935" y="6976"/>
                    </a:lnTo>
                    <a:close/>
                    <a:moveTo>
                      <a:pt x="16887" y="6893"/>
                    </a:moveTo>
                    <a:lnTo>
                      <a:pt x="16907" y="6932"/>
                    </a:lnTo>
                    <a:lnTo>
                      <a:pt x="440" y="248"/>
                    </a:lnTo>
                    <a:lnTo>
                      <a:pt x="482" y="232"/>
                    </a:lnTo>
                    <a:lnTo>
                      <a:pt x="449" y="299"/>
                    </a:lnTo>
                    <a:lnTo>
                      <a:pt x="432" y="253"/>
                    </a:lnTo>
                    <a:lnTo>
                      <a:pt x="16915" y="6937"/>
                    </a:lnTo>
                    <a:lnTo>
                      <a:pt x="16870" y="6959"/>
                    </a:lnTo>
                    <a:lnTo>
                      <a:pt x="16887" y="6893"/>
                    </a:lnTo>
                    <a:close/>
                    <a:moveTo>
                      <a:pt x="450" y="547"/>
                    </a:moveTo>
                    <a:cubicBezTo>
                      <a:pt x="446" y="557"/>
                      <a:pt x="436" y="565"/>
                      <a:pt x="425" y="567"/>
                    </a:cubicBezTo>
                    <a:cubicBezTo>
                      <a:pt x="413" y="569"/>
                      <a:pt x="401" y="565"/>
                      <a:pt x="394" y="556"/>
                    </a:cubicBezTo>
                    <a:lnTo>
                      <a:pt x="10" y="106"/>
                    </a:lnTo>
                    <a:cubicBezTo>
                      <a:pt x="2" y="96"/>
                      <a:pt x="0" y="83"/>
                      <a:pt x="5" y="71"/>
                    </a:cubicBezTo>
                    <a:cubicBezTo>
                      <a:pt x="10" y="60"/>
                      <a:pt x="21" y="52"/>
                      <a:pt x="33" y="51"/>
                    </a:cubicBezTo>
                    <a:lnTo>
                      <a:pt x="616" y="1"/>
                    </a:lnTo>
                    <a:cubicBezTo>
                      <a:pt x="628" y="0"/>
                      <a:pt x="639" y="5"/>
                      <a:pt x="646" y="14"/>
                    </a:cubicBezTo>
                    <a:cubicBezTo>
                      <a:pt x="653" y="24"/>
                      <a:pt x="654" y="36"/>
                      <a:pt x="650" y="47"/>
                    </a:cubicBezTo>
                    <a:lnTo>
                      <a:pt x="450" y="547"/>
                    </a:lnTo>
                    <a:close/>
                    <a:moveTo>
                      <a:pt x="588" y="22"/>
                    </a:moveTo>
                    <a:lnTo>
                      <a:pt x="622" y="67"/>
                    </a:lnTo>
                    <a:lnTo>
                      <a:pt x="39" y="117"/>
                    </a:lnTo>
                    <a:lnTo>
                      <a:pt x="61" y="63"/>
                    </a:lnTo>
                    <a:lnTo>
                      <a:pt x="445" y="513"/>
                    </a:lnTo>
                    <a:lnTo>
                      <a:pt x="388" y="522"/>
                    </a:lnTo>
                    <a:lnTo>
                      <a:pt x="588" y="2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165"/>
              <p:cNvSpPr>
                <a:spLocks noEditPoints="1"/>
              </p:cNvSpPr>
              <p:nvPr/>
            </p:nvSpPr>
            <p:spPr bwMode="auto">
              <a:xfrm>
                <a:off x="3434" y="2017"/>
                <a:ext cx="913" cy="265"/>
              </a:xfrm>
              <a:custGeom>
                <a:avLst/>
                <a:gdLst>
                  <a:gd name="T0" fmla="*/ 912 w 913"/>
                  <a:gd name="T1" fmla="*/ 265 h 265"/>
                  <a:gd name="T2" fmla="*/ 23 w 913"/>
                  <a:gd name="T3" fmla="*/ 15 h 265"/>
                  <a:gd name="T4" fmla="*/ 24 w 913"/>
                  <a:gd name="T5" fmla="*/ 11 h 265"/>
                  <a:gd name="T6" fmla="*/ 913 w 913"/>
                  <a:gd name="T7" fmla="*/ 261 h 265"/>
                  <a:gd name="T8" fmla="*/ 912 w 913"/>
                  <a:gd name="T9" fmla="*/ 265 h 265"/>
                  <a:gd name="T10" fmla="*/ 24 w 913"/>
                  <a:gd name="T11" fmla="*/ 28 h 265"/>
                  <a:gd name="T12" fmla="*/ 0 w 913"/>
                  <a:gd name="T13" fmla="*/ 6 h 265"/>
                  <a:gd name="T14" fmla="*/ 32 w 913"/>
                  <a:gd name="T15" fmla="*/ 0 h 265"/>
                  <a:gd name="T16" fmla="*/ 24 w 913"/>
                  <a:gd name="T17" fmla="*/ 2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265">
                    <a:moveTo>
                      <a:pt x="912" y="265"/>
                    </a:moveTo>
                    <a:lnTo>
                      <a:pt x="23" y="15"/>
                    </a:lnTo>
                    <a:lnTo>
                      <a:pt x="24" y="11"/>
                    </a:lnTo>
                    <a:lnTo>
                      <a:pt x="913" y="261"/>
                    </a:lnTo>
                    <a:lnTo>
                      <a:pt x="912" y="265"/>
                    </a:lnTo>
                    <a:close/>
                    <a:moveTo>
                      <a:pt x="24" y="28"/>
                    </a:moveTo>
                    <a:lnTo>
                      <a:pt x="0" y="6"/>
                    </a:lnTo>
                    <a:lnTo>
                      <a:pt x="32" y="0"/>
                    </a:lnTo>
                    <a:lnTo>
                      <a:pt x="24" y="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166"/>
              <p:cNvSpPr>
                <a:spLocks noEditPoints="1"/>
              </p:cNvSpPr>
              <p:nvPr/>
            </p:nvSpPr>
            <p:spPr bwMode="auto">
              <a:xfrm>
                <a:off x="3433" y="2015"/>
                <a:ext cx="916" cy="268"/>
              </a:xfrm>
              <a:custGeom>
                <a:avLst/>
                <a:gdLst>
                  <a:gd name="T0" fmla="*/ 16935 w 16956"/>
                  <a:gd name="T1" fmla="*/ 4927 h 4953"/>
                  <a:gd name="T2" fmla="*/ 16919 w 16956"/>
                  <a:gd name="T3" fmla="*/ 4947 h 4953"/>
                  <a:gd name="T4" fmla="*/ 16893 w 16956"/>
                  <a:gd name="T5" fmla="*/ 4951 h 4953"/>
                  <a:gd name="T6" fmla="*/ 443 w 16956"/>
                  <a:gd name="T7" fmla="*/ 334 h 4953"/>
                  <a:gd name="T8" fmla="*/ 420 w 16956"/>
                  <a:gd name="T9" fmla="*/ 294 h 4953"/>
                  <a:gd name="T10" fmla="*/ 437 w 16956"/>
                  <a:gd name="T11" fmla="*/ 227 h 4953"/>
                  <a:gd name="T12" fmla="*/ 452 w 16956"/>
                  <a:gd name="T13" fmla="*/ 206 h 4953"/>
                  <a:gd name="T14" fmla="*/ 478 w 16956"/>
                  <a:gd name="T15" fmla="*/ 203 h 4953"/>
                  <a:gd name="T16" fmla="*/ 16928 w 16956"/>
                  <a:gd name="T17" fmla="*/ 4820 h 4953"/>
                  <a:gd name="T18" fmla="*/ 16951 w 16956"/>
                  <a:gd name="T19" fmla="*/ 4860 h 4953"/>
                  <a:gd name="T20" fmla="*/ 16935 w 16956"/>
                  <a:gd name="T21" fmla="*/ 4927 h 4953"/>
                  <a:gd name="T22" fmla="*/ 16887 w 16956"/>
                  <a:gd name="T23" fmla="*/ 4844 h 4953"/>
                  <a:gd name="T24" fmla="*/ 16910 w 16956"/>
                  <a:gd name="T25" fmla="*/ 4884 h 4953"/>
                  <a:gd name="T26" fmla="*/ 460 w 16956"/>
                  <a:gd name="T27" fmla="*/ 267 h 4953"/>
                  <a:gd name="T28" fmla="*/ 501 w 16956"/>
                  <a:gd name="T29" fmla="*/ 243 h 4953"/>
                  <a:gd name="T30" fmla="*/ 485 w 16956"/>
                  <a:gd name="T31" fmla="*/ 310 h 4953"/>
                  <a:gd name="T32" fmla="*/ 461 w 16956"/>
                  <a:gd name="T33" fmla="*/ 270 h 4953"/>
                  <a:gd name="T34" fmla="*/ 16911 w 16956"/>
                  <a:gd name="T35" fmla="*/ 4886 h 4953"/>
                  <a:gd name="T36" fmla="*/ 16870 w 16956"/>
                  <a:gd name="T37" fmla="*/ 4910 h 4953"/>
                  <a:gd name="T38" fmla="*/ 16887 w 16956"/>
                  <a:gd name="T39" fmla="*/ 4844 h 4953"/>
                  <a:gd name="T40" fmla="*/ 501 w 16956"/>
                  <a:gd name="T41" fmla="*/ 561 h 4953"/>
                  <a:gd name="T42" fmla="*/ 478 w 16956"/>
                  <a:gd name="T43" fmla="*/ 584 h 4953"/>
                  <a:gd name="T44" fmla="*/ 447 w 16956"/>
                  <a:gd name="T45" fmla="*/ 576 h 4953"/>
                  <a:gd name="T46" fmla="*/ 13 w 16956"/>
                  <a:gd name="T47" fmla="*/ 176 h 4953"/>
                  <a:gd name="T48" fmla="*/ 4 w 16956"/>
                  <a:gd name="T49" fmla="*/ 143 h 4953"/>
                  <a:gd name="T50" fmla="*/ 29 w 16956"/>
                  <a:gd name="T51" fmla="*/ 119 h 4953"/>
                  <a:gd name="T52" fmla="*/ 613 w 16956"/>
                  <a:gd name="T53" fmla="*/ 2 h 4953"/>
                  <a:gd name="T54" fmla="*/ 644 w 16956"/>
                  <a:gd name="T55" fmla="*/ 13 h 4953"/>
                  <a:gd name="T56" fmla="*/ 651 w 16956"/>
                  <a:gd name="T57" fmla="*/ 44 h 4953"/>
                  <a:gd name="T58" fmla="*/ 501 w 16956"/>
                  <a:gd name="T59" fmla="*/ 561 h 4953"/>
                  <a:gd name="T60" fmla="*/ 587 w 16956"/>
                  <a:gd name="T61" fmla="*/ 26 h 4953"/>
                  <a:gd name="T62" fmla="*/ 626 w 16956"/>
                  <a:gd name="T63" fmla="*/ 68 h 4953"/>
                  <a:gd name="T64" fmla="*/ 42 w 16956"/>
                  <a:gd name="T65" fmla="*/ 184 h 4953"/>
                  <a:gd name="T66" fmla="*/ 58 w 16956"/>
                  <a:gd name="T67" fmla="*/ 127 h 4953"/>
                  <a:gd name="T68" fmla="*/ 492 w 16956"/>
                  <a:gd name="T69" fmla="*/ 527 h 4953"/>
                  <a:gd name="T70" fmla="*/ 437 w 16956"/>
                  <a:gd name="T71" fmla="*/ 543 h 4953"/>
                  <a:gd name="T72" fmla="*/ 587 w 16956"/>
                  <a:gd name="T73" fmla="*/ 26 h 4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6" h="4953">
                    <a:moveTo>
                      <a:pt x="16935" y="4927"/>
                    </a:moveTo>
                    <a:cubicBezTo>
                      <a:pt x="16933" y="4935"/>
                      <a:pt x="16927" y="4943"/>
                      <a:pt x="16919" y="4947"/>
                    </a:cubicBezTo>
                    <a:cubicBezTo>
                      <a:pt x="16911" y="4952"/>
                      <a:pt x="16902" y="4953"/>
                      <a:pt x="16893" y="4951"/>
                    </a:cubicBezTo>
                    <a:lnTo>
                      <a:pt x="443" y="334"/>
                    </a:lnTo>
                    <a:cubicBezTo>
                      <a:pt x="426" y="329"/>
                      <a:pt x="416" y="311"/>
                      <a:pt x="420" y="294"/>
                    </a:cubicBezTo>
                    <a:lnTo>
                      <a:pt x="437" y="227"/>
                    </a:lnTo>
                    <a:cubicBezTo>
                      <a:pt x="439" y="218"/>
                      <a:pt x="445" y="211"/>
                      <a:pt x="452" y="206"/>
                    </a:cubicBezTo>
                    <a:cubicBezTo>
                      <a:pt x="460" y="202"/>
                      <a:pt x="469" y="201"/>
                      <a:pt x="478" y="203"/>
                    </a:cubicBezTo>
                    <a:lnTo>
                      <a:pt x="16928" y="4820"/>
                    </a:lnTo>
                    <a:cubicBezTo>
                      <a:pt x="16946" y="4825"/>
                      <a:pt x="16956" y="4842"/>
                      <a:pt x="16951" y="4860"/>
                    </a:cubicBezTo>
                    <a:lnTo>
                      <a:pt x="16935" y="4927"/>
                    </a:lnTo>
                    <a:close/>
                    <a:moveTo>
                      <a:pt x="16887" y="4844"/>
                    </a:moveTo>
                    <a:lnTo>
                      <a:pt x="16910" y="4884"/>
                    </a:lnTo>
                    <a:lnTo>
                      <a:pt x="460" y="267"/>
                    </a:lnTo>
                    <a:lnTo>
                      <a:pt x="501" y="243"/>
                    </a:lnTo>
                    <a:lnTo>
                      <a:pt x="485" y="310"/>
                    </a:lnTo>
                    <a:lnTo>
                      <a:pt x="461" y="270"/>
                    </a:lnTo>
                    <a:lnTo>
                      <a:pt x="16911" y="4886"/>
                    </a:lnTo>
                    <a:lnTo>
                      <a:pt x="16870" y="4910"/>
                    </a:lnTo>
                    <a:lnTo>
                      <a:pt x="16887" y="4844"/>
                    </a:lnTo>
                    <a:close/>
                    <a:moveTo>
                      <a:pt x="501" y="561"/>
                    </a:moveTo>
                    <a:cubicBezTo>
                      <a:pt x="498" y="572"/>
                      <a:pt x="489" y="581"/>
                      <a:pt x="478" y="584"/>
                    </a:cubicBezTo>
                    <a:cubicBezTo>
                      <a:pt x="467" y="587"/>
                      <a:pt x="455" y="584"/>
                      <a:pt x="447" y="576"/>
                    </a:cubicBezTo>
                    <a:lnTo>
                      <a:pt x="13" y="176"/>
                    </a:lnTo>
                    <a:cubicBezTo>
                      <a:pt x="4" y="168"/>
                      <a:pt x="0" y="155"/>
                      <a:pt x="4" y="143"/>
                    </a:cubicBezTo>
                    <a:cubicBezTo>
                      <a:pt x="7" y="131"/>
                      <a:pt x="17" y="122"/>
                      <a:pt x="29" y="119"/>
                    </a:cubicBezTo>
                    <a:lnTo>
                      <a:pt x="613" y="2"/>
                    </a:lnTo>
                    <a:cubicBezTo>
                      <a:pt x="624" y="0"/>
                      <a:pt x="636" y="4"/>
                      <a:pt x="644" y="13"/>
                    </a:cubicBezTo>
                    <a:cubicBezTo>
                      <a:pt x="652" y="21"/>
                      <a:pt x="654" y="33"/>
                      <a:pt x="651" y="44"/>
                    </a:cubicBezTo>
                    <a:lnTo>
                      <a:pt x="501" y="561"/>
                    </a:lnTo>
                    <a:close/>
                    <a:moveTo>
                      <a:pt x="587" y="26"/>
                    </a:moveTo>
                    <a:lnTo>
                      <a:pt x="626" y="68"/>
                    </a:lnTo>
                    <a:lnTo>
                      <a:pt x="42" y="184"/>
                    </a:lnTo>
                    <a:lnTo>
                      <a:pt x="58" y="127"/>
                    </a:lnTo>
                    <a:lnTo>
                      <a:pt x="492" y="527"/>
                    </a:lnTo>
                    <a:lnTo>
                      <a:pt x="437" y="543"/>
                    </a:lnTo>
                    <a:lnTo>
                      <a:pt x="587" y="26"/>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167"/>
              <p:cNvSpPr>
                <a:spLocks noEditPoints="1"/>
              </p:cNvSpPr>
              <p:nvPr/>
            </p:nvSpPr>
            <p:spPr bwMode="auto">
              <a:xfrm>
                <a:off x="3434" y="2127"/>
                <a:ext cx="913" cy="155"/>
              </a:xfrm>
              <a:custGeom>
                <a:avLst/>
                <a:gdLst>
                  <a:gd name="T0" fmla="*/ 912 w 913"/>
                  <a:gd name="T1" fmla="*/ 155 h 155"/>
                  <a:gd name="T2" fmla="*/ 24 w 913"/>
                  <a:gd name="T3" fmla="*/ 16 h 155"/>
                  <a:gd name="T4" fmla="*/ 24 w 913"/>
                  <a:gd name="T5" fmla="*/ 12 h 155"/>
                  <a:gd name="T6" fmla="*/ 913 w 913"/>
                  <a:gd name="T7" fmla="*/ 151 h 155"/>
                  <a:gd name="T8" fmla="*/ 912 w 913"/>
                  <a:gd name="T9" fmla="*/ 155 h 155"/>
                  <a:gd name="T10" fmla="*/ 27 w 913"/>
                  <a:gd name="T11" fmla="*/ 29 h 155"/>
                  <a:gd name="T12" fmla="*/ 0 w 913"/>
                  <a:gd name="T13" fmla="*/ 10 h 155"/>
                  <a:gd name="T14" fmla="*/ 31 w 913"/>
                  <a:gd name="T15" fmla="*/ 0 h 155"/>
                  <a:gd name="T16" fmla="*/ 27 w 913"/>
                  <a:gd name="T17" fmla="*/ 2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155">
                    <a:moveTo>
                      <a:pt x="912" y="155"/>
                    </a:moveTo>
                    <a:lnTo>
                      <a:pt x="24" y="16"/>
                    </a:lnTo>
                    <a:lnTo>
                      <a:pt x="24" y="12"/>
                    </a:lnTo>
                    <a:lnTo>
                      <a:pt x="913" y="151"/>
                    </a:lnTo>
                    <a:lnTo>
                      <a:pt x="912" y="155"/>
                    </a:lnTo>
                    <a:close/>
                    <a:moveTo>
                      <a:pt x="27" y="29"/>
                    </a:moveTo>
                    <a:lnTo>
                      <a:pt x="0" y="10"/>
                    </a:lnTo>
                    <a:lnTo>
                      <a:pt x="31" y="0"/>
                    </a:lnTo>
                    <a:lnTo>
                      <a:pt x="27"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168"/>
              <p:cNvSpPr>
                <a:spLocks noEditPoints="1"/>
              </p:cNvSpPr>
              <p:nvPr/>
            </p:nvSpPr>
            <p:spPr bwMode="auto">
              <a:xfrm>
                <a:off x="3433" y="2125"/>
                <a:ext cx="916" cy="158"/>
              </a:xfrm>
              <a:custGeom>
                <a:avLst/>
                <a:gdLst>
                  <a:gd name="T0" fmla="*/ 16934 w 16953"/>
                  <a:gd name="T1" fmla="*/ 2894 h 2921"/>
                  <a:gd name="T2" fmla="*/ 16896 w 16953"/>
                  <a:gd name="T3" fmla="*/ 2918 h 2921"/>
                  <a:gd name="T4" fmla="*/ 463 w 16953"/>
                  <a:gd name="T5" fmla="*/ 352 h 2921"/>
                  <a:gd name="T6" fmla="*/ 435 w 16953"/>
                  <a:gd name="T7" fmla="*/ 319 h 2921"/>
                  <a:gd name="T8" fmla="*/ 435 w 16953"/>
                  <a:gd name="T9" fmla="*/ 252 h 2921"/>
                  <a:gd name="T10" fmla="*/ 446 w 16953"/>
                  <a:gd name="T11" fmla="*/ 227 h 2921"/>
                  <a:gd name="T12" fmla="*/ 473 w 16953"/>
                  <a:gd name="T13" fmla="*/ 219 h 2921"/>
                  <a:gd name="T14" fmla="*/ 16923 w 16953"/>
                  <a:gd name="T15" fmla="*/ 2786 h 2921"/>
                  <a:gd name="T16" fmla="*/ 16946 w 16953"/>
                  <a:gd name="T17" fmla="*/ 2800 h 2921"/>
                  <a:gd name="T18" fmla="*/ 16950 w 16953"/>
                  <a:gd name="T19" fmla="*/ 2827 h 2921"/>
                  <a:gd name="T20" fmla="*/ 16934 w 16953"/>
                  <a:gd name="T21" fmla="*/ 2894 h 2921"/>
                  <a:gd name="T22" fmla="*/ 16886 w 16953"/>
                  <a:gd name="T23" fmla="*/ 2811 h 2921"/>
                  <a:gd name="T24" fmla="*/ 16913 w 16953"/>
                  <a:gd name="T25" fmla="*/ 2852 h 2921"/>
                  <a:gd name="T26" fmla="*/ 463 w 16953"/>
                  <a:gd name="T27" fmla="*/ 285 h 2921"/>
                  <a:gd name="T28" fmla="*/ 501 w 16953"/>
                  <a:gd name="T29" fmla="*/ 252 h 2921"/>
                  <a:gd name="T30" fmla="*/ 501 w 16953"/>
                  <a:gd name="T31" fmla="*/ 319 h 2921"/>
                  <a:gd name="T32" fmla="*/ 473 w 16953"/>
                  <a:gd name="T33" fmla="*/ 286 h 2921"/>
                  <a:gd name="T34" fmla="*/ 16907 w 16953"/>
                  <a:gd name="T35" fmla="*/ 2853 h 2921"/>
                  <a:gd name="T36" fmla="*/ 16869 w 16953"/>
                  <a:gd name="T37" fmla="*/ 2877 h 2921"/>
                  <a:gd name="T38" fmla="*/ 16886 w 16953"/>
                  <a:gd name="T39" fmla="*/ 2811 h 2921"/>
                  <a:gd name="T40" fmla="*/ 551 w 16953"/>
                  <a:gd name="T41" fmla="*/ 574 h 2921"/>
                  <a:gd name="T42" fmla="*/ 531 w 16953"/>
                  <a:gd name="T43" fmla="*/ 600 h 2921"/>
                  <a:gd name="T44" fmla="*/ 499 w 16953"/>
                  <a:gd name="T45" fmla="*/ 596 h 2921"/>
                  <a:gd name="T46" fmla="*/ 15 w 16953"/>
                  <a:gd name="T47" fmla="*/ 246 h 2921"/>
                  <a:gd name="T48" fmla="*/ 2 w 16953"/>
                  <a:gd name="T49" fmla="*/ 214 h 2921"/>
                  <a:gd name="T50" fmla="*/ 25 w 16953"/>
                  <a:gd name="T51" fmla="*/ 187 h 2921"/>
                  <a:gd name="T52" fmla="*/ 591 w 16953"/>
                  <a:gd name="T53" fmla="*/ 4 h 2921"/>
                  <a:gd name="T54" fmla="*/ 623 w 16953"/>
                  <a:gd name="T55" fmla="*/ 10 h 2921"/>
                  <a:gd name="T56" fmla="*/ 634 w 16953"/>
                  <a:gd name="T57" fmla="*/ 41 h 2921"/>
                  <a:gd name="T58" fmla="*/ 551 w 16953"/>
                  <a:gd name="T59" fmla="*/ 574 h 2921"/>
                  <a:gd name="T60" fmla="*/ 569 w 16953"/>
                  <a:gd name="T61" fmla="*/ 30 h 2921"/>
                  <a:gd name="T62" fmla="*/ 612 w 16953"/>
                  <a:gd name="T63" fmla="*/ 67 h 2921"/>
                  <a:gd name="T64" fmla="*/ 45 w 16953"/>
                  <a:gd name="T65" fmla="*/ 251 h 2921"/>
                  <a:gd name="T66" fmla="*/ 54 w 16953"/>
                  <a:gd name="T67" fmla="*/ 192 h 2921"/>
                  <a:gd name="T68" fmla="*/ 538 w 16953"/>
                  <a:gd name="T69" fmla="*/ 542 h 2921"/>
                  <a:gd name="T70" fmla="*/ 485 w 16953"/>
                  <a:gd name="T71" fmla="*/ 564 h 2921"/>
                  <a:gd name="T72" fmla="*/ 569 w 16953"/>
                  <a:gd name="T73" fmla="*/ 30 h 2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3" h="2921">
                    <a:moveTo>
                      <a:pt x="16934" y="2894"/>
                    </a:moveTo>
                    <a:cubicBezTo>
                      <a:pt x="16930" y="2910"/>
                      <a:pt x="16913" y="2921"/>
                      <a:pt x="16896" y="2918"/>
                    </a:cubicBezTo>
                    <a:lnTo>
                      <a:pt x="463" y="352"/>
                    </a:lnTo>
                    <a:cubicBezTo>
                      <a:pt x="447" y="349"/>
                      <a:pt x="435" y="335"/>
                      <a:pt x="435" y="319"/>
                    </a:cubicBezTo>
                    <a:lnTo>
                      <a:pt x="435" y="252"/>
                    </a:lnTo>
                    <a:cubicBezTo>
                      <a:pt x="435" y="242"/>
                      <a:pt x="439" y="233"/>
                      <a:pt x="446" y="227"/>
                    </a:cubicBezTo>
                    <a:cubicBezTo>
                      <a:pt x="454" y="220"/>
                      <a:pt x="464" y="218"/>
                      <a:pt x="473" y="219"/>
                    </a:cubicBezTo>
                    <a:lnTo>
                      <a:pt x="16923" y="2786"/>
                    </a:lnTo>
                    <a:cubicBezTo>
                      <a:pt x="16933" y="2787"/>
                      <a:pt x="16941" y="2793"/>
                      <a:pt x="16946" y="2800"/>
                    </a:cubicBezTo>
                    <a:cubicBezTo>
                      <a:pt x="16951" y="2808"/>
                      <a:pt x="16953" y="2818"/>
                      <a:pt x="16950" y="2827"/>
                    </a:cubicBezTo>
                    <a:lnTo>
                      <a:pt x="16934" y="2894"/>
                    </a:lnTo>
                    <a:close/>
                    <a:moveTo>
                      <a:pt x="16886" y="2811"/>
                    </a:moveTo>
                    <a:lnTo>
                      <a:pt x="16913" y="2852"/>
                    </a:lnTo>
                    <a:lnTo>
                      <a:pt x="463" y="285"/>
                    </a:lnTo>
                    <a:lnTo>
                      <a:pt x="501" y="252"/>
                    </a:lnTo>
                    <a:lnTo>
                      <a:pt x="501" y="319"/>
                    </a:lnTo>
                    <a:lnTo>
                      <a:pt x="473" y="286"/>
                    </a:lnTo>
                    <a:lnTo>
                      <a:pt x="16907" y="2853"/>
                    </a:lnTo>
                    <a:lnTo>
                      <a:pt x="16869" y="2877"/>
                    </a:lnTo>
                    <a:lnTo>
                      <a:pt x="16886" y="2811"/>
                    </a:lnTo>
                    <a:close/>
                    <a:moveTo>
                      <a:pt x="551" y="574"/>
                    </a:moveTo>
                    <a:cubicBezTo>
                      <a:pt x="549" y="585"/>
                      <a:pt x="542" y="595"/>
                      <a:pt x="531" y="600"/>
                    </a:cubicBezTo>
                    <a:cubicBezTo>
                      <a:pt x="520" y="604"/>
                      <a:pt x="508" y="603"/>
                      <a:pt x="499" y="596"/>
                    </a:cubicBezTo>
                    <a:lnTo>
                      <a:pt x="15" y="246"/>
                    </a:lnTo>
                    <a:cubicBezTo>
                      <a:pt x="5" y="238"/>
                      <a:pt x="0" y="226"/>
                      <a:pt x="2" y="214"/>
                    </a:cubicBezTo>
                    <a:cubicBezTo>
                      <a:pt x="4" y="201"/>
                      <a:pt x="13" y="191"/>
                      <a:pt x="25" y="187"/>
                    </a:cubicBezTo>
                    <a:lnTo>
                      <a:pt x="591" y="4"/>
                    </a:lnTo>
                    <a:cubicBezTo>
                      <a:pt x="602" y="0"/>
                      <a:pt x="614" y="3"/>
                      <a:pt x="623" y="10"/>
                    </a:cubicBezTo>
                    <a:cubicBezTo>
                      <a:pt x="632" y="18"/>
                      <a:pt x="636" y="29"/>
                      <a:pt x="634" y="41"/>
                    </a:cubicBezTo>
                    <a:lnTo>
                      <a:pt x="551" y="574"/>
                    </a:lnTo>
                    <a:close/>
                    <a:moveTo>
                      <a:pt x="569" y="30"/>
                    </a:moveTo>
                    <a:lnTo>
                      <a:pt x="612" y="67"/>
                    </a:lnTo>
                    <a:lnTo>
                      <a:pt x="45" y="251"/>
                    </a:lnTo>
                    <a:lnTo>
                      <a:pt x="54" y="192"/>
                    </a:lnTo>
                    <a:lnTo>
                      <a:pt x="538" y="542"/>
                    </a:lnTo>
                    <a:lnTo>
                      <a:pt x="485" y="564"/>
                    </a:lnTo>
                    <a:lnTo>
                      <a:pt x="569" y="3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169"/>
              <p:cNvSpPr>
                <a:spLocks noEditPoints="1"/>
              </p:cNvSpPr>
              <p:nvPr/>
            </p:nvSpPr>
            <p:spPr bwMode="auto">
              <a:xfrm>
                <a:off x="3434" y="2210"/>
                <a:ext cx="913" cy="72"/>
              </a:xfrm>
              <a:custGeom>
                <a:avLst/>
                <a:gdLst>
                  <a:gd name="T0" fmla="*/ 913 w 913"/>
                  <a:gd name="T1" fmla="*/ 72 h 72"/>
                  <a:gd name="T2" fmla="*/ 24 w 913"/>
                  <a:gd name="T3" fmla="*/ 17 h 72"/>
                  <a:gd name="T4" fmla="*/ 24 w 913"/>
                  <a:gd name="T5" fmla="*/ 13 h 72"/>
                  <a:gd name="T6" fmla="*/ 913 w 913"/>
                  <a:gd name="T7" fmla="*/ 68 h 72"/>
                  <a:gd name="T8" fmla="*/ 913 w 913"/>
                  <a:gd name="T9" fmla="*/ 72 h 72"/>
                  <a:gd name="T10" fmla="*/ 28 w 913"/>
                  <a:gd name="T11" fmla="*/ 29 h 72"/>
                  <a:gd name="T12" fmla="*/ 0 w 913"/>
                  <a:gd name="T13" fmla="*/ 13 h 72"/>
                  <a:gd name="T14" fmla="*/ 29 w 913"/>
                  <a:gd name="T15" fmla="*/ 0 h 72"/>
                  <a:gd name="T16" fmla="*/ 28 w 913"/>
                  <a:gd name="T17" fmla="*/ 2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72">
                    <a:moveTo>
                      <a:pt x="913" y="72"/>
                    </a:moveTo>
                    <a:lnTo>
                      <a:pt x="24" y="17"/>
                    </a:lnTo>
                    <a:lnTo>
                      <a:pt x="24" y="13"/>
                    </a:lnTo>
                    <a:lnTo>
                      <a:pt x="913" y="68"/>
                    </a:lnTo>
                    <a:lnTo>
                      <a:pt x="913" y="72"/>
                    </a:lnTo>
                    <a:close/>
                    <a:moveTo>
                      <a:pt x="28" y="29"/>
                    </a:moveTo>
                    <a:lnTo>
                      <a:pt x="0" y="13"/>
                    </a:lnTo>
                    <a:lnTo>
                      <a:pt x="29" y="0"/>
                    </a:lnTo>
                    <a:lnTo>
                      <a:pt x="28"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Freeform 170"/>
              <p:cNvSpPr>
                <a:spLocks noEditPoints="1"/>
              </p:cNvSpPr>
              <p:nvPr/>
            </p:nvSpPr>
            <p:spPr bwMode="auto">
              <a:xfrm>
                <a:off x="3433" y="2208"/>
                <a:ext cx="916" cy="75"/>
              </a:xfrm>
              <a:custGeom>
                <a:avLst/>
                <a:gdLst>
                  <a:gd name="T0" fmla="*/ 16950 w 16950"/>
                  <a:gd name="T1" fmla="*/ 1351 h 1385"/>
                  <a:gd name="T2" fmla="*/ 16940 w 16950"/>
                  <a:gd name="T3" fmla="*/ 1376 h 1385"/>
                  <a:gd name="T4" fmla="*/ 16915 w 16950"/>
                  <a:gd name="T5" fmla="*/ 1385 h 1385"/>
                  <a:gd name="T6" fmla="*/ 465 w 16950"/>
                  <a:gd name="T7" fmla="*/ 368 h 1385"/>
                  <a:gd name="T8" fmla="*/ 434 w 16950"/>
                  <a:gd name="T9" fmla="*/ 335 h 1385"/>
                  <a:gd name="T10" fmla="*/ 434 w 16950"/>
                  <a:gd name="T11" fmla="*/ 268 h 1385"/>
                  <a:gd name="T12" fmla="*/ 444 w 16950"/>
                  <a:gd name="T13" fmla="*/ 244 h 1385"/>
                  <a:gd name="T14" fmla="*/ 469 w 16950"/>
                  <a:gd name="T15" fmla="*/ 235 h 1385"/>
                  <a:gd name="T16" fmla="*/ 16919 w 16950"/>
                  <a:gd name="T17" fmla="*/ 1252 h 1385"/>
                  <a:gd name="T18" fmla="*/ 16950 w 16950"/>
                  <a:gd name="T19" fmla="*/ 1285 h 1385"/>
                  <a:gd name="T20" fmla="*/ 16950 w 16950"/>
                  <a:gd name="T21" fmla="*/ 1351 h 1385"/>
                  <a:gd name="T22" fmla="*/ 16884 w 16950"/>
                  <a:gd name="T23" fmla="*/ 1285 h 1385"/>
                  <a:gd name="T24" fmla="*/ 16915 w 16950"/>
                  <a:gd name="T25" fmla="*/ 1318 h 1385"/>
                  <a:gd name="T26" fmla="*/ 465 w 16950"/>
                  <a:gd name="T27" fmla="*/ 301 h 1385"/>
                  <a:gd name="T28" fmla="*/ 500 w 16950"/>
                  <a:gd name="T29" fmla="*/ 268 h 1385"/>
                  <a:gd name="T30" fmla="*/ 500 w 16950"/>
                  <a:gd name="T31" fmla="*/ 335 h 1385"/>
                  <a:gd name="T32" fmla="*/ 469 w 16950"/>
                  <a:gd name="T33" fmla="*/ 302 h 1385"/>
                  <a:gd name="T34" fmla="*/ 16919 w 16950"/>
                  <a:gd name="T35" fmla="*/ 1318 h 1385"/>
                  <a:gd name="T36" fmla="*/ 16884 w 16950"/>
                  <a:gd name="T37" fmla="*/ 1351 h 1385"/>
                  <a:gd name="T38" fmla="*/ 16884 w 16950"/>
                  <a:gd name="T39" fmla="*/ 1285 h 1385"/>
                  <a:gd name="T40" fmla="*/ 567 w 16950"/>
                  <a:gd name="T41" fmla="*/ 570 h 1385"/>
                  <a:gd name="T42" fmla="*/ 549 w 16950"/>
                  <a:gd name="T43" fmla="*/ 598 h 1385"/>
                  <a:gd name="T44" fmla="*/ 517 w 16950"/>
                  <a:gd name="T45" fmla="*/ 597 h 1385"/>
                  <a:gd name="T46" fmla="*/ 17 w 16950"/>
                  <a:gd name="T47" fmla="*/ 297 h 1385"/>
                  <a:gd name="T48" fmla="*/ 1 w 16950"/>
                  <a:gd name="T49" fmla="*/ 266 h 1385"/>
                  <a:gd name="T50" fmla="*/ 20 w 16950"/>
                  <a:gd name="T51" fmla="*/ 238 h 1385"/>
                  <a:gd name="T52" fmla="*/ 554 w 16950"/>
                  <a:gd name="T53" fmla="*/ 4 h 1385"/>
                  <a:gd name="T54" fmla="*/ 586 w 16950"/>
                  <a:gd name="T55" fmla="*/ 7 h 1385"/>
                  <a:gd name="T56" fmla="*/ 600 w 16950"/>
                  <a:gd name="T57" fmla="*/ 37 h 1385"/>
                  <a:gd name="T58" fmla="*/ 567 w 16950"/>
                  <a:gd name="T59" fmla="*/ 570 h 1385"/>
                  <a:gd name="T60" fmla="*/ 534 w 16950"/>
                  <a:gd name="T61" fmla="*/ 33 h 1385"/>
                  <a:gd name="T62" fmla="*/ 580 w 16950"/>
                  <a:gd name="T63" fmla="*/ 65 h 1385"/>
                  <a:gd name="T64" fmla="*/ 47 w 16950"/>
                  <a:gd name="T65" fmla="*/ 299 h 1385"/>
                  <a:gd name="T66" fmla="*/ 51 w 16950"/>
                  <a:gd name="T67" fmla="*/ 240 h 1385"/>
                  <a:gd name="T68" fmla="*/ 551 w 16950"/>
                  <a:gd name="T69" fmla="*/ 540 h 1385"/>
                  <a:gd name="T70" fmla="*/ 501 w 16950"/>
                  <a:gd name="T71" fmla="*/ 566 h 1385"/>
                  <a:gd name="T72" fmla="*/ 534 w 16950"/>
                  <a:gd name="T73" fmla="*/ 3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0" h="1385">
                    <a:moveTo>
                      <a:pt x="16950" y="1351"/>
                    </a:moveTo>
                    <a:cubicBezTo>
                      <a:pt x="16950" y="1361"/>
                      <a:pt x="16947" y="1369"/>
                      <a:pt x="16940" y="1376"/>
                    </a:cubicBezTo>
                    <a:cubicBezTo>
                      <a:pt x="16933" y="1382"/>
                      <a:pt x="16924" y="1385"/>
                      <a:pt x="16915" y="1385"/>
                    </a:cubicBezTo>
                    <a:lnTo>
                      <a:pt x="465" y="368"/>
                    </a:lnTo>
                    <a:cubicBezTo>
                      <a:pt x="448" y="367"/>
                      <a:pt x="434" y="352"/>
                      <a:pt x="434" y="335"/>
                    </a:cubicBezTo>
                    <a:lnTo>
                      <a:pt x="434" y="268"/>
                    </a:lnTo>
                    <a:cubicBezTo>
                      <a:pt x="434" y="259"/>
                      <a:pt x="438" y="250"/>
                      <a:pt x="444" y="244"/>
                    </a:cubicBezTo>
                    <a:cubicBezTo>
                      <a:pt x="451" y="238"/>
                      <a:pt x="460" y="234"/>
                      <a:pt x="469" y="235"/>
                    </a:cubicBezTo>
                    <a:lnTo>
                      <a:pt x="16919" y="1252"/>
                    </a:lnTo>
                    <a:cubicBezTo>
                      <a:pt x="16937" y="1253"/>
                      <a:pt x="16950" y="1267"/>
                      <a:pt x="16950" y="1285"/>
                    </a:cubicBezTo>
                    <a:lnTo>
                      <a:pt x="16950" y="1351"/>
                    </a:lnTo>
                    <a:close/>
                    <a:moveTo>
                      <a:pt x="16884" y="1285"/>
                    </a:moveTo>
                    <a:lnTo>
                      <a:pt x="16915" y="1318"/>
                    </a:lnTo>
                    <a:lnTo>
                      <a:pt x="465" y="301"/>
                    </a:lnTo>
                    <a:lnTo>
                      <a:pt x="500" y="268"/>
                    </a:lnTo>
                    <a:lnTo>
                      <a:pt x="500" y="335"/>
                    </a:lnTo>
                    <a:lnTo>
                      <a:pt x="469" y="302"/>
                    </a:lnTo>
                    <a:lnTo>
                      <a:pt x="16919" y="1318"/>
                    </a:lnTo>
                    <a:lnTo>
                      <a:pt x="16884" y="1351"/>
                    </a:lnTo>
                    <a:lnTo>
                      <a:pt x="16884" y="1285"/>
                    </a:lnTo>
                    <a:close/>
                    <a:moveTo>
                      <a:pt x="567" y="570"/>
                    </a:moveTo>
                    <a:cubicBezTo>
                      <a:pt x="566" y="582"/>
                      <a:pt x="560" y="592"/>
                      <a:pt x="549" y="598"/>
                    </a:cubicBezTo>
                    <a:cubicBezTo>
                      <a:pt x="539" y="603"/>
                      <a:pt x="527" y="603"/>
                      <a:pt x="517" y="597"/>
                    </a:cubicBezTo>
                    <a:lnTo>
                      <a:pt x="17" y="297"/>
                    </a:lnTo>
                    <a:cubicBezTo>
                      <a:pt x="6" y="290"/>
                      <a:pt x="0" y="278"/>
                      <a:pt x="1" y="266"/>
                    </a:cubicBezTo>
                    <a:cubicBezTo>
                      <a:pt x="1" y="254"/>
                      <a:pt x="9" y="243"/>
                      <a:pt x="20" y="238"/>
                    </a:cubicBezTo>
                    <a:lnTo>
                      <a:pt x="554" y="4"/>
                    </a:lnTo>
                    <a:cubicBezTo>
                      <a:pt x="564" y="0"/>
                      <a:pt x="577" y="1"/>
                      <a:pt x="586" y="7"/>
                    </a:cubicBezTo>
                    <a:cubicBezTo>
                      <a:pt x="596" y="14"/>
                      <a:pt x="601" y="25"/>
                      <a:pt x="600" y="37"/>
                    </a:cubicBezTo>
                    <a:lnTo>
                      <a:pt x="567" y="570"/>
                    </a:lnTo>
                    <a:close/>
                    <a:moveTo>
                      <a:pt x="534" y="33"/>
                    </a:moveTo>
                    <a:lnTo>
                      <a:pt x="580" y="65"/>
                    </a:lnTo>
                    <a:lnTo>
                      <a:pt x="47" y="299"/>
                    </a:lnTo>
                    <a:lnTo>
                      <a:pt x="51" y="240"/>
                    </a:lnTo>
                    <a:lnTo>
                      <a:pt x="551" y="540"/>
                    </a:lnTo>
                    <a:lnTo>
                      <a:pt x="501" y="566"/>
                    </a:lnTo>
                    <a:lnTo>
                      <a:pt x="534" y="3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Rectangle 171"/>
              <p:cNvSpPr>
                <a:spLocks noChangeArrowheads="1"/>
              </p:cNvSpPr>
              <p:nvPr/>
            </p:nvSpPr>
            <p:spPr bwMode="auto">
              <a:xfrm>
                <a:off x="437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Freeform 172"/>
              <p:cNvSpPr>
                <a:spLocks noEditPoints="1"/>
              </p:cNvSpPr>
              <p:nvPr/>
            </p:nvSpPr>
            <p:spPr bwMode="auto">
              <a:xfrm>
                <a:off x="4373" y="1309"/>
                <a:ext cx="4" cy="59"/>
              </a:xfrm>
              <a:custGeom>
                <a:avLst/>
                <a:gdLst>
                  <a:gd name="T0" fmla="*/ 0 w 83"/>
                  <a:gd name="T1" fmla="*/ 8 h 1083"/>
                  <a:gd name="T2" fmla="*/ 8 w 83"/>
                  <a:gd name="T3" fmla="*/ 0 h 1083"/>
                  <a:gd name="T4" fmla="*/ 75 w 83"/>
                  <a:gd name="T5" fmla="*/ 0 h 1083"/>
                  <a:gd name="T6" fmla="*/ 83 w 83"/>
                  <a:gd name="T7" fmla="*/ 8 h 1083"/>
                  <a:gd name="T8" fmla="*/ 83 w 83"/>
                  <a:gd name="T9" fmla="*/ 1075 h 1083"/>
                  <a:gd name="T10" fmla="*/ 75 w 83"/>
                  <a:gd name="T11" fmla="*/ 1083 h 1083"/>
                  <a:gd name="T12" fmla="*/ 8 w 83"/>
                  <a:gd name="T13" fmla="*/ 1083 h 1083"/>
                  <a:gd name="T14" fmla="*/ 0 w 83"/>
                  <a:gd name="T15" fmla="*/ 1075 h 1083"/>
                  <a:gd name="T16" fmla="*/ 0 w 83"/>
                  <a:gd name="T17" fmla="*/ 8 h 1083"/>
                  <a:gd name="T18" fmla="*/ 16 w 83"/>
                  <a:gd name="T19" fmla="*/ 1075 h 1083"/>
                  <a:gd name="T20" fmla="*/ 8 w 83"/>
                  <a:gd name="T21" fmla="*/ 1067 h 1083"/>
                  <a:gd name="T22" fmla="*/ 75 w 83"/>
                  <a:gd name="T23" fmla="*/ 1067 h 1083"/>
                  <a:gd name="T24" fmla="*/ 67 w 83"/>
                  <a:gd name="T25" fmla="*/ 1075 h 1083"/>
                  <a:gd name="T26" fmla="*/ 67 w 83"/>
                  <a:gd name="T27" fmla="*/ 8 h 1083"/>
                  <a:gd name="T28" fmla="*/ 75 w 83"/>
                  <a:gd name="T29" fmla="*/ 16 h 1083"/>
                  <a:gd name="T30" fmla="*/ 8 w 83"/>
                  <a:gd name="T31" fmla="*/ 16 h 1083"/>
                  <a:gd name="T32" fmla="*/ 16 w 83"/>
                  <a:gd name="T33" fmla="*/ 8 h 1083"/>
                  <a:gd name="T34" fmla="*/ 16 w 83"/>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83">
                    <a:moveTo>
                      <a:pt x="0" y="8"/>
                    </a:moveTo>
                    <a:cubicBezTo>
                      <a:pt x="0" y="4"/>
                      <a:pt x="4" y="0"/>
                      <a:pt x="8" y="0"/>
                    </a:cubicBezTo>
                    <a:lnTo>
                      <a:pt x="75" y="0"/>
                    </a:lnTo>
                    <a:cubicBezTo>
                      <a:pt x="80" y="0"/>
                      <a:pt x="83" y="4"/>
                      <a:pt x="83" y="8"/>
                    </a:cubicBezTo>
                    <a:lnTo>
                      <a:pt x="83" y="1075"/>
                    </a:lnTo>
                    <a:cubicBezTo>
                      <a:pt x="83" y="1080"/>
                      <a:pt x="80" y="1083"/>
                      <a:pt x="75" y="1083"/>
                    </a:cubicBezTo>
                    <a:lnTo>
                      <a:pt x="8" y="1083"/>
                    </a:lnTo>
                    <a:cubicBezTo>
                      <a:pt x="4" y="1083"/>
                      <a:pt x="0" y="1080"/>
                      <a:pt x="0" y="1075"/>
                    </a:cubicBezTo>
                    <a:lnTo>
                      <a:pt x="0" y="8"/>
                    </a:lnTo>
                    <a:close/>
                    <a:moveTo>
                      <a:pt x="16" y="1075"/>
                    </a:moveTo>
                    <a:lnTo>
                      <a:pt x="8" y="1067"/>
                    </a:lnTo>
                    <a:lnTo>
                      <a:pt x="75" y="1067"/>
                    </a:lnTo>
                    <a:lnTo>
                      <a:pt x="67" y="1075"/>
                    </a:lnTo>
                    <a:lnTo>
                      <a:pt x="67" y="8"/>
                    </a:lnTo>
                    <a:lnTo>
                      <a:pt x="75"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Rectangle 173"/>
              <p:cNvSpPr>
                <a:spLocks noChangeArrowheads="1"/>
              </p:cNvSpPr>
              <p:nvPr/>
            </p:nvSpPr>
            <p:spPr bwMode="auto">
              <a:xfrm>
                <a:off x="4402"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Freeform 174"/>
              <p:cNvSpPr>
                <a:spLocks noEditPoints="1"/>
              </p:cNvSpPr>
              <p:nvPr/>
            </p:nvSpPr>
            <p:spPr bwMode="auto">
              <a:xfrm>
                <a:off x="4402" y="1309"/>
                <a:ext cx="4"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Rectangle 175"/>
              <p:cNvSpPr>
                <a:spLocks noChangeArrowheads="1"/>
              </p:cNvSpPr>
              <p:nvPr/>
            </p:nvSpPr>
            <p:spPr bwMode="auto">
              <a:xfrm>
                <a:off x="4431" y="1309"/>
                <a:ext cx="2"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Freeform 176"/>
              <p:cNvSpPr>
                <a:spLocks noEditPoints="1"/>
              </p:cNvSpPr>
              <p:nvPr/>
            </p:nvSpPr>
            <p:spPr bwMode="auto">
              <a:xfrm>
                <a:off x="4430" y="1309"/>
                <a:ext cx="4" cy="59"/>
              </a:xfrm>
              <a:custGeom>
                <a:avLst/>
                <a:gdLst>
                  <a:gd name="T0" fmla="*/ 0 w 66"/>
                  <a:gd name="T1" fmla="*/ 8 h 1083"/>
                  <a:gd name="T2" fmla="*/ 8 w 66"/>
                  <a:gd name="T3" fmla="*/ 0 h 1083"/>
                  <a:gd name="T4" fmla="*/ 58 w 66"/>
                  <a:gd name="T5" fmla="*/ 0 h 1083"/>
                  <a:gd name="T6" fmla="*/ 66 w 66"/>
                  <a:gd name="T7" fmla="*/ 8 h 1083"/>
                  <a:gd name="T8" fmla="*/ 66 w 66"/>
                  <a:gd name="T9" fmla="*/ 1075 h 1083"/>
                  <a:gd name="T10" fmla="*/ 58 w 66"/>
                  <a:gd name="T11" fmla="*/ 1083 h 1083"/>
                  <a:gd name="T12" fmla="*/ 8 w 66"/>
                  <a:gd name="T13" fmla="*/ 1083 h 1083"/>
                  <a:gd name="T14" fmla="*/ 0 w 66"/>
                  <a:gd name="T15" fmla="*/ 1075 h 1083"/>
                  <a:gd name="T16" fmla="*/ 0 w 66"/>
                  <a:gd name="T17" fmla="*/ 8 h 1083"/>
                  <a:gd name="T18" fmla="*/ 16 w 66"/>
                  <a:gd name="T19" fmla="*/ 1075 h 1083"/>
                  <a:gd name="T20" fmla="*/ 8 w 66"/>
                  <a:gd name="T21" fmla="*/ 1067 h 1083"/>
                  <a:gd name="T22" fmla="*/ 58 w 66"/>
                  <a:gd name="T23" fmla="*/ 1067 h 1083"/>
                  <a:gd name="T24" fmla="*/ 50 w 66"/>
                  <a:gd name="T25" fmla="*/ 1075 h 1083"/>
                  <a:gd name="T26" fmla="*/ 50 w 66"/>
                  <a:gd name="T27" fmla="*/ 8 h 1083"/>
                  <a:gd name="T28" fmla="*/ 58 w 66"/>
                  <a:gd name="T29" fmla="*/ 16 h 1083"/>
                  <a:gd name="T30" fmla="*/ 8 w 66"/>
                  <a:gd name="T31" fmla="*/ 16 h 1083"/>
                  <a:gd name="T32" fmla="*/ 16 w 66"/>
                  <a:gd name="T33" fmla="*/ 8 h 1083"/>
                  <a:gd name="T34" fmla="*/ 16 w 66"/>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083">
                    <a:moveTo>
                      <a:pt x="0" y="8"/>
                    </a:moveTo>
                    <a:cubicBezTo>
                      <a:pt x="0" y="4"/>
                      <a:pt x="4" y="0"/>
                      <a:pt x="8" y="0"/>
                    </a:cubicBezTo>
                    <a:lnTo>
                      <a:pt x="58" y="0"/>
                    </a:lnTo>
                    <a:cubicBezTo>
                      <a:pt x="63" y="0"/>
                      <a:pt x="66" y="4"/>
                      <a:pt x="66" y="8"/>
                    </a:cubicBezTo>
                    <a:lnTo>
                      <a:pt x="66" y="1075"/>
                    </a:lnTo>
                    <a:cubicBezTo>
                      <a:pt x="66" y="1080"/>
                      <a:pt x="63" y="1083"/>
                      <a:pt x="58" y="1083"/>
                    </a:cubicBezTo>
                    <a:lnTo>
                      <a:pt x="8" y="1083"/>
                    </a:lnTo>
                    <a:cubicBezTo>
                      <a:pt x="4" y="1083"/>
                      <a:pt x="0" y="1080"/>
                      <a:pt x="0" y="1075"/>
                    </a:cubicBezTo>
                    <a:lnTo>
                      <a:pt x="0" y="8"/>
                    </a:lnTo>
                    <a:close/>
                    <a:moveTo>
                      <a:pt x="16" y="1075"/>
                    </a:moveTo>
                    <a:lnTo>
                      <a:pt x="8" y="1067"/>
                    </a:lnTo>
                    <a:lnTo>
                      <a:pt x="58" y="1067"/>
                    </a:lnTo>
                    <a:lnTo>
                      <a:pt x="50" y="1075"/>
                    </a:lnTo>
                    <a:lnTo>
                      <a:pt x="50" y="8"/>
                    </a:lnTo>
                    <a:lnTo>
                      <a:pt x="58"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Rectangle 177"/>
              <p:cNvSpPr>
                <a:spLocks noChangeArrowheads="1"/>
              </p:cNvSpPr>
              <p:nvPr/>
            </p:nvSpPr>
            <p:spPr bwMode="auto">
              <a:xfrm>
                <a:off x="4459"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Freeform 178"/>
              <p:cNvSpPr>
                <a:spLocks noEditPoints="1"/>
              </p:cNvSpPr>
              <p:nvPr/>
            </p:nvSpPr>
            <p:spPr bwMode="auto">
              <a:xfrm>
                <a:off x="4458" y="1309"/>
                <a:ext cx="5" cy="59"/>
              </a:xfrm>
              <a:custGeom>
                <a:avLst/>
                <a:gdLst>
                  <a:gd name="T0" fmla="*/ 0 w 82"/>
                  <a:gd name="T1" fmla="*/ 8 h 1083"/>
                  <a:gd name="T2" fmla="*/ 8 w 82"/>
                  <a:gd name="T3" fmla="*/ 0 h 1083"/>
                  <a:gd name="T4" fmla="*/ 74 w 82"/>
                  <a:gd name="T5" fmla="*/ 0 h 1083"/>
                  <a:gd name="T6" fmla="*/ 82 w 82"/>
                  <a:gd name="T7" fmla="*/ 8 h 1083"/>
                  <a:gd name="T8" fmla="*/ 82 w 82"/>
                  <a:gd name="T9" fmla="*/ 1075 h 1083"/>
                  <a:gd name="T10" fmla="*/ 74 w 82"/>
                  <a:gd name="T11" fmla="*/ 1083 h 1083"/>
                  <a:gd name="T12" fmla="*/ 8 w 82"/>
                  <a:gd name="T13" fmla="*/ 1083 h 1083"/>
                  <a:gd name="T14" fmla="*/ 0 w 82"/>
                  <a:gd name="T15" fmla="*/ 1075 h 1083"/>
                  <a:gd name="T16" fmla="*/ 0 w 82"/>
                  <a:gd name="T17" fmla="*/ 8 h 1083"/>
                  <a:gd name="T18" fmla="*/ 16 w 82"/>
                  <a:gd name="T19" fmla="*/ 1075 h 1083"/>
                  <a:gd name="T20" fmla="*/ 8 w 82"/>
                  <a:gd name="T21" fmla="*/ 1067 h 1083"/>
                  <a:gd name="T22" fmla="*/ 74 w 82"/>
                  <a:gd name="T23" fmla="*/ 1067 h 1083"/>
                  <a:gd name="T24" fmla="*/ 66 w 82"/>
                  <a:gd name="T25" fmla="*/ 1075 h 1083"/>
                  <a:gd name="T26" fmla="*/ 66 w 82"/>
                  <a:gd name="T27" fmla="*/ 8 h 1083"/>
                  <a:gd name="T28" fmla="*/ 74 w 82"/>
                  <a:gd name="T29" fmla="*/ 16 h 1083"/>
                  <a:gd name="T30" fmla="*/ 8 w 82"/>
                  <a:gd name="T31" fmla="*/ 16 h 1083"/>
                  <a:gd name="T32" fmla="*/ 16 w 82"/>
                  <a:gd name="T33" fmla="*/ 8 h 1083"/>
                  <a:gd name="T34" fmla="*/ 16 w 82"/>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083">
                    <a:moveTo>
                      <a:pt x="0" y="8"/>
                    </a:moveTo>
                    <a:cubicBezTo>
                      <a:pt x="0" y="4"/>
                      <a:pt x="3" y="0"/>
                      <a:pt x="8" y="0"/>
                    </a:cubicBezTo>
                    <a:lnTo>
                      <a:pt x="74" y="0"/>
                    </a:lnTo>
                    <a:cubicBezTo>
                      <a:pt x="79" y="0"/>
                      <a:pt x="82" y="4"/>
                      <a:pt x="82" y="8"/>
                    </a:cubicBezTo>
                    <a:lnTo>
                      <a:pt x="82" y="1075"/>
                    </a:lnTo>
                    <a:cubicBezTo>
                      <a:pt x="82" y="1080"/>
                      <a:pt x="79" y="1083"/>
                      <a:pt x="74" y="1083"/>
                    </a:cubicBezTo>
                    <a:lnTo>
                      <a:pt x="8" y="1083"/>
                    </a:lnTo>
                    <a:cubicBezTo>
                      <a:pt x="3" y="1083"/>
                      <a:pt x="0" y="1080"/>
                      <a:pt x="0" y="1075"/>
                    </a:cubicBezTo>
                    <a:lnTo>
                      <a:pt x="0" y="8"/>
                    </a:lnTo>
                    <a:close/>
                    <a:moveTo>
                      <a:pt x="16" y="1075"/>
                    </a:moveTo>
                    <a:lnTo>
                      <a:pt x="8" y="1067"/>
                    </a:lnTo>
                    <a:lnTo>
                      <a:pt x="74" y="1067"/>
                    </a:lnTo>
                    <a:lnTo>
                      <a:pt x="66" y="1075"/>
                    </a:lnTo>
                    <a:lnTo>
                      <a:pt x="66" y="8"/>
                    </a:lnTo>
                    <a:lnTo>
                      <a:pt x="74"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Rectangle 179"/>
              <p:cNvSpPr>
                <a:spLocks noChangeArrowheads="1"/>
              </p:cNvSpPr>
              <p:nvPr/>
            </p:nvSpPr>
            <p:spPr bwMode="auto">
              <a:xfrm>
                <a:off x="4484"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180"/>
              <p:cNvSpPr>
                <a:spLocks noEditPoints="1"/>
              </p:cNvSpPr>
              <p:nvPr/>
            </p:nvSpPr>
            <p:spPr bwMode="auto">
              <a:xfrm>
                <a:off x="4483" y="1307"/>
                <a:ext cx="9" cy="59"/>
              </a:xfrm>
              <a:custGeom>
                <a:avLst/>
                <a:gdLst>
                  <a:gd name="T0" fmla="*/ 0 w 150"/>
                  <a:gd name="T1" fmla="*/ 8 h 1083"/>
                  <a:gd name="T2" fmla="*/ 8 w 150"/>
                  <a:gd name="T3" fmla="*/ 0 h 1083"/>
                  <a:gd name="T4" fmla="*/ 142 w 150"/>
                  <a:gd name="T5" fmla="*/ 0 h 1083"/>
                  <a:gd name="T6" fmla="*/ 150 w 150"/>
                  <a:gd name="T7" fmla="*/ 8 h 1083"/>
                  <a:gd name="T8" fmla="*/ 150 w 150"/>
                  <a:gd name="T9" fmla="*/ 1075 h 1083"/>
                  <a:gd name="T10" fmla="*/ 142 w 150"/>
                  <a:gd name="T11" fmla="*/ 1083 h 1083"/>
                  <a:gd name="T12" fmla="*/ 8 w 150"/>
                  <a:gd name="T13" fmla="*/ 1083 h 1083"/>
                  <a:gd name="T14" fmla="*/ 0 w 150"/>
                  <a:gd name="T15" fmla="*/ 1075 h 1083"/>
                  <a:gd name="T16" fmla="*/ 0 w 150"/>
                  <a:gd name="T17" fmla="*/ 8 h 1083"/>
                  <a:gd name="T18" fmla="*/ 16 w 150"/>
                  <a:gd name="T19" fmla="*/ 1075 h 1083"/>
                  <a:gd name="T20" fmla="*/ 8 w 150"/>
                  <a:gd name="T21" fmla="*/ 1067 h 1083"/>
                  <a:gd name="T22" fmla="*/ 142 w 150"/>
                  <a:gd name="T23" fmla="*/ 1067 h 1083"/>
                  <a:gd name="T24" fmla="*/ 134 w 150"/>
                  <a:gd name="T25" fmla="*/ 1075 h 1083"/>
                  <a:gd name="T26" fmla="*/ 134 w 150"/>
                  <a:gd name="T27" fmla="*/ 8 h 1083"/>
                  <a:gd name="T28" fmla="*/ 142 w 150"/>
                  <a:gd name="T29" fmla="*/ 16 h 1083"/>
                  <a:gd name="T30" fmla="*/ 8 w 150"/>
                  <a:gd name="T31" fmla="*/ 16 h 1083"/>
                  <a:gd name="T32" fmla="*/ 16 w 150"/>
                  <a:gd name="T33" fmla="*/ 8 h 1083"/>
                  <a:gd name="T34" fmla="*/ 16 w 150"/>
                  <a:gd name="T35" fmla="*/ 107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083">
                    <a:moveTo>
                      <a:pt x="0" y="8"/>
                    </a:moveTo>
                    <a:cubicBezTo>
                      <a:pt x="0" y="4"/>
                      <a:pt x="4" y="0"/>
                      <a:pt x="8" y="0"/>
                    </a:cubicBezTo>
                    <a:lnTo>
                      <a:pt x="142" y="0"/>
                    </a:lnTo>
                    <a:cubicBezTo>
                      <a:pt x="146" y="0"/>
                      <a:pt x="150" y="4"/>
                      <a:pt x="150" y="8"/>
                    </a:cubicBezTo>
                    <a:lnTo>
                      <a:pt x="150" y="1075"/>
                    </a:lnTo>
                    <a:cubicBezTo>
                      <a:pt x="150" y="1079"/>
                      <a:pt x="146" y="1083"/>
                      <a:pt x="142" y="1083"/>
                    </a:cubicBezTo>
                    <a:lnTo>
                      <a:pt x="8" y="1083"/>
                    </a:lnTo>
                    <a:cubicBezTo>
                      <a:pt x="4" y="1083"/>
                      <a:pt x="0" y="1079"/>
                      <a:pt x="0" y="1075"/>
                    </a:cubicBezTo>
                    <a:lnTo>
                      <a:pt x="0" y="8"/>
                    </a:lnTo>
                    <a:close/>
                    <a:moveTo>
                      <a:pt x="16" y="1075"/>
                    </a:moveTo>
                    <a:lnTo>
                      <a:pt x="8" y="1067"/>
                    </a:lnTo>
                    <a:lnTo>
                      <a:pt x="142" y="1067"/>
                    </a:lnTo>
                    <a:lnTo>
                      <a:pt x="134" y="1075"/>
                    </a:lnTo>
                    <a:lnTo>
                      <a:pt x="134" y="8"/>
                    </a:lnTo>
                    <a:lnTo>
                      <a:pt x="142" y="16"/>
                    </a:lnTo>
                    <a:lnTo>
                      <a:pt x="8" y="16"/>
                    </a:lnTo>
                    <a:lnTo>
                      <a:pt x="16" y="8"/>
                    </a:lnTo>
                    <a:lnTo>
                      <a:pt x="16" y="10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Rectangle 181"/>
              <p:cNvSpPr>
                <a:spLocks noChangeArrowheads="1"/>
              </p:cNvSpPr>
              <p:nvPr/>
            </p:nvSpPr>
            <p:spPr bwMode="auto">
              <a:xfrm>
                <a:off x="451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Freeform 182"/>
              <p:cNvSpPr>
                <a:spLocks noEditPoints="1"/>
              </p:cNvSpPr>
              <p:nvPr/>
            </p:nvSpPr>
            <p:spPr bwMode="auto">
              <a:xfrm>
                <a:off x="4515"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Rectangle 183"/>
              <p:cNvSpPr>
                <a:spLocks noChangeArrowheads="1"/>
              </p:cNvSpPr>
              <p:nvPr/>
            </p:nvSpPr>
            <p:spPr bwMode="auto">
              <a:xfrm>
                <a:off x="4544"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Freeform 184"/>
              <p:cNvSpPr>
                <a:spLocks noEditPoints="1"/>
              </p:cNvSpPr>
              <p:nvPr/>
            </p:nvSpPr>
            <p:spPr bwMode="auto">
              <a:xfrm>
                <a:off x="4544"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Rectangle 185"/>
              <p:cNvSpPr>
                <a:spLocks noChangeArrowheads="1"/>
              </p:cNvSpPr>
              <p:nvPr/>
            </p:nvSpPr>
            <p:spPr bwMode="auto">
              <a:xfrm>
                <a:off x="457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186"/>
              <p:cNvSpPr>
                <a:spLocks noEditPoints="1"/>
              </p:cNvSpPr>
              <p:nvPr/>
            </p:nvSpPr>
            <p:spPr bwMode="auto">
              <a:xfrm>
                <a:off x="4573" y="1309"/>
                <a:ext cx="4"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Rectangle 187"/>
              <p:cNvSpPr>
                <a:spLocks noChangeArrowheads="1"/>
              </p:cNvSpPr>
              <p:nvPr/>
            </p:nvSpPr>
            <p:spPr bwMode="auto">
              <a:xfrm>
                <a:off x="4601"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188"/>
              <p:cNvSpPr>
                <a:spLocks noEditPoints="1"/>
              </p:cNvSpPr>
              <p:nvPr/>
            </p:nvSpPr>
            <p:spPr bwMode="auto">
              <a:xfrm>
                <a:off x="4601"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Rectangle 189"/>
              <p:cNvSpPr>
                <a:spLocks noChangeArrowheads="1"/>
              </p:cNvSpPr>
              <p:nvPr/>
            </p:nvSpPr>
            <p:spPr bwMode="auto">
              <a:xfrm>
                <a:off x="4626" y="1308"/>
                <a:ext cx="8"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Freeform 190"/>
              <p:cNvSpPr>
                <a:spLocks noEditPoints="1"/>
              </p:cNvSpPr>
              <p:nvPr/>
            </p:nvSpPr>
            <p:spPr bwMode="auto">
              <a:xfrm>
                <a:off x="4626" y="1307"/>
                <a:ext cx="8" cy="59"/>
              </a:xfrm>
              <a:custGeom>
                <a:avLst/>
                <a:gdLst>
                  <a:gd name="T0" fmla="*/ 0 w 75"/>
                  <a:gd name="T1" fmla="*/ 4 h 541"/>
                  <a:gd name="T2" fmla="*/ 4 w 75"/>
                  <a:gd name="T3" fmla="*/ 0 h 541"/>
                  <a:gd name="T4" fmla="*/ 71 w 75"/>
                  <a:gd name="T5" fmla="*/ 0 h 541"/>
                  <a:gd name="T6" fmla="*/ 75 w 75"/>
                  <a:gd name="T7" fmla="*/ 4 h 541"/>
                  <a:gd name="T8" fmla="*/ 75 w 75"/>
                  <a:gd name="T9" fmla="*/ 537 h 541"/>
                  <a:gd name="T10" fmla="*/ 71 w 75"/>
                  <a:gd name="T11" fmla="*/ 541 h 541"/>
                  <a:gd name="T12" fmla="*/ 4 w 75"/>
                  <a:gd name="T13" fmla="*/ 541 h 541"/>
                  <a:gd name="T14" fmla="*/ 0 w 75"/>
                  <a:gd name="T15" fmla="*/ 537 h 541"/>
                  <a:gd name="T16" fmla="*/ 0 w 75"/>
                  <a:gd name="T17" fmla="*/ 4 h 541"/>
                  <a:gd name="T18" fmla="*/ 8 w 75"/>
                  <a:gd name="T19" fmla="*/ 537 h 541"/>
                  <a:gd name="T20" fmla="*/ 4 w 75"/>
                  <a:gd name="T21" fmla="*/ 533 h 541"/>
                  <a:gd name="T22" fmla="*/ 71 w 75"/>
                  <a:gd name="T23" fmla="*/ 533 h 541"/>
                  <a:gd name="T24" fmla="*/ 67 w 75"/>
                  <a:gd name="T25" fmla="*/ 537 h 541"/>
                  <a:gd name="T26" fmla="*/ 67 w 75"/>
                  <a:gd name="T27" fmla="*/ 4 h 541"/>
                  <a:gd name="T28" fmla="*/ 71 w 75"/>
                  <a:gd name="T29" fmla="*/ 8 h 541"/>
                  <a:gd name="T30" fmla="*/ 4 w 75"/>
                  <a:gd name="T31" fmla="*/ 8 h 541"/>
                  <a:gd name="T32" fmla="*/ 8 w 75"/>
                  <a:gd name="T33" fmla="*/ 4 h 541"/>
                  <a:gd name="T34" fmla="*/ 8 w 75"/>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541">
                    <a:moveTo>
                      <a:pt x="0" y="4"/>
                    </a:moveTo>
                    <a:cubicBezTo>
                      <a:pt x="0" y="2"/>
                      <a:pt x="2" y="0"/>
                      <a:pt x="4" y="0"/>
                    </a:cubicBezTo>
                    <a:lnTo>
                      <a:pt x="71" y="0"/>
                    </a:lnTo>
                    <a:cubicBezTo>
                      <a:pt x="73" y="0"/>
                      <a:pt x="75" y="2"/>
                      <a:pt x="75" y="4"/>
                    </a:cubicBezTo>
                    <a:lnTo>
                      <a:pt x="75" y="537"/>
                    </a:lnTo>
                    <a:cubicBezTo>
                      <a:pt x="75" y="539"/>
                      <a:pt x="73" y="541"/>
                      <a:pt x="71" y="541"/>
                    </a:cubicBezTo>
                    <a:lnTo>
                      <a:pt x="4" y="541"/>
                    </a:lnTo>
                    <a:cubicBezTo>
                      <a:pt x="2" y="541"/>
                      <a:pt x="0" y="539"/>
                      <a:pt x="0" y="537"/>
                    </a:cubicBezTo>
                    <a:lnTo>
                      <a:pt x="0" y="4"/>
                    </a:lnTo>
                    <a:close/>
                    <a:moveTo>
                      <a:pt x="8" y="537"/>
                    </a:moveTo>
                    <a:lnTo>
                      <a:pt x="4" y="533"/>
                    </a:lnTo>
                    <a:lnTo>
                      <a:pt x="71" y="533"/>
                    </a:lnTo>
                    <a:lnTo>
                      <a:pt x="67" y="537"/>
                    </a:lnTo>
                    <a:lnTo>
                      <a:pt x="67" y="4"/>
                    </a:lnTo>
                    <a:lnTo>
                      <a:pt x="71"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Rectangle 191"/>
              <p:cNvSpPr>
                <a:spLocks noChangeArrowheads="1"/>
              </p:cNvSpPr>
              <p:nvPr/>
            </p:nvSpPr>
            <p:spPr bwMode="auto">
              <a:xfrm>
                <a:off x="4659"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Freeform 192"/>
              <p:cNvSpPr>
                <a:spLocks noEditPoints="1"/>
              </p:cNvSpPr>
              <p:nvPr/>
            </p:nvSpPr>
            <p:spPr bwMode="auto">
              <a:xfrm>
                <a:off x="4658" y="1309"/>
                <a:ext cx="5"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Rectangle 193"/>
              <p:cNvSpPr>
                <a:spLocks noChangeArrowheads="1"/>
              </p:cNvSpPr>
              <p:nvPr/>
            </p:nvSpPr>
            <p:spPr bwMode="auto">
              <a:xfrm>
                <a:off x="4687"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194"/>
              <p:cNvSpPr>
                <a:spLocks noEditPoints="1"/>
              </p:cNvSpPr>
              <p:nvPr/>
            </p:nvSpPr>
            <p:spPr bwMode="auto">
              <a:xfrm>
                <a:off x="4686" y="1309"/>
                <a:ext cx="5"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Rectangle 195"/>
              <p:cNvSpPr>
                <a:spLocks noChangeArrowheads="1"/>
              </p:cNvSpPr>
              <p:nvPr/>
            </p:nvSpPr>
            <p:spPr bwMode="auto">
              <a:xfrm>
                <a:off x="4715"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Freeform 196"/>
              <p:cNvSpPr>
                <a:spLocks noEditPoints="1"/>
              </p:cNvSpPr>
              <p:nvPr/>
            </p:nvSpPr>
            <p:spPr bwMode="auto">
              <a:xfrm>
                <a:off x="4715"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Rectangle 197"/>
              <p:cNvSpPr>
                <a:spLocks noChangeArrowheads="1"/>
              </p:cNvSpPr>
              <p:nvPr/>
            </p:nvSpPr>
            <p:spPr bwMode="auto">
              <a:xfrm>
                <a:off x="4744"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198"/>
              <p:cNvSpPr>
                <a:spLocks noEditPoints="1"/>
              </p:cNvSpPr>
              <p:nvPr/>
            </p:nvSpPr>
            <p:spPr bwMode="auto">
              <a:xfrm>
                <a:off x="4744"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Rectangle 199"/>
              <p:cNvSpPr>
                <a:spLocks noChangeArrowheads="1"/>
              </p:cNvSpPr>
              <p:nvPr/>
            </p:nvSpPr>
            <p:spPr bwMode="auto">
              <a:xfrm>
                <a:off x="4769"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200"/>
              <p:cNvSpPr>
                <a:spLocks noEditPoints="1"/>
              </p:cNvSpPr>
              <p:nvPr/>
            </p:nvSpPr>
            <p:spPr bwMode="auto">
              <a:xfrm>
                <a:off x="4768" y="1307"/>
                <a:ext cx="8" cy="59"/>
              </a:xfrm>
              <a:custGeom>
                <a:avLst/>
                <a:gdLst>
                  <a:gd name="T0" fmla="*/ 0 w 74"/>
                  <a:gd name="T1" fmla="*/ 4 h 541"/>
                  <a:gd name="T2" fmla="*/ 4 w 74"/>
                  <a:gd name="T3" fmla="*/ 0 h 541"/>
                  <a:gd name="T4" fmla="*/ 70 w 74"/>
                  <a:gd name="T5" fmla="*/ 0 h 541"/>
                  <a:gd name="T6" fmla="*/ 74 w 74"/>
                  <a:gd name="T7" fmla="*/ 4 h 541"/>
                  <a:gd name="T8" fmla="*/ 74 w 74"/>
                  <a:gd name="T9" fmla="*/ 537 h 541"/>
                  <a:gd name="T10" fmla="*/ 70 w 74"/>
                  <a:gd name="T11" fmla="*/ 541 h 541"/>
                  <a:gd name="T12" fmla="*/ 4 w 74"/>
                  <a:gd name="T13" fmla="*/ 541 h 541"/>
                  <a:gd name="T14" fmla="*/ 0 w 74"/>
                  <a:gd name="T15" fmla="*/ 537 h 541"/>
                  <a:gd name="T16" fmla="*/ 0 w 74"/>
                  <a:gd name="T17" fmla="*/ 4 h 541"/>
                  <a:gd name="T18" fmla="*/ 8 w 74"/>
                  <a:gd name="T19" fmla="*/ 537 h 541"/>
                  <a:gd name="T20" fmla="*/ 4 w 74"/>
                  <a:gd name="T21" fmla="*/ 533 h 541"/>
                  <a:gd name="T22" fmla="*/ 70 w 74"/>
                  <a:gd name="T23" fmla="*/ 533 h 541"/>
                  <a:gd name="T24" fmla="*/ 66 w 74"/>
                  <a:gd name="T25" fmla="*/ 537 h 541"/>
                  <a:gd name="T26" fmla="*/ 66 w 74"/>
                  <a:gd name="T27" fmla="*/ 4 h 541"/>
                  <a:gd name="T28" fmla="*/ 70 w 74"/>
                  <a:gd name="T29" fmla="*/ 8 h 541"/>
                  <a:gd name="T30" fmla="*/ 4 w 74"/>
                  <a:gd name="T31" fmla="*/ 8 h 541"/>
                  <a:gd name="T32" fmla="*/ 8 w 74"/>
                  <a:gd name="T33" fmla="*/ 4 h 541"/>
                  <a:gd name="T34" fmla="*/ 8 w 74"/>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541">
                    <a:moveTo>
                      <a:pt x="0" y="4"/>
                    </a:moveTo>
                    <a:cubicBezTo>
                      <a:pt x="0" y="2"/>
                      <a:pt x="2" y="0"/>
                      <a:pt x="4" y="0"/>
                    </a:cubicBezTo>
                    <a:lnTo>
                      <a:pt x="70" y="0"/>
                    </a:lnTo>
                    <a:cubicBezTo>
                      <a:pt x="73" y="0"/>
                      <a:pt x="74" y="2"/>
                      <a:pt x="74" y="4"/>
                    </a:cubicBezTo>
                    <a:lnTo>
                      <a:pt x="74" y="537"/>
                    </a:lnTo>
                    <a:cubicBezTo>
                      <a:pt x="74" y="539"/>
                      <a:pt x="73" y="541"/>
                      <a:pt x="70" y="541"/>
                    </a:cubicBezTo>
                    <a:lnTo>
                      <a:pt x="4" y="541"/>
                    </a:lnTo>
                    <a:cubicBezTo>
                      <a:pt x="2" y="541"/>
                      <a:pt x="0" y="539"/>
                      <a:pt x="0" y="537"/>
                    </a:cubicBezTo>
                    <a:lnTo>
                      <a:pt x="0" y="4"/>
                    </a:lnTo>
                    <a:close/>
                    <a:moveTo>
                      <a:pt x="8" y="537"/>
                    </a:moveTo>
                    <a:lnTo>
                      <a:pt x="4" y="533"/>
                    </a:lnTo>
                    <a:lnTo>
                      <a:pt x="70" y="533"/>
                    </a:lnTo>
                    <a:lnTo>
                      <a:pt x="66" y="537"/>
                    </a:lnTo>
                    <a:lnTo>
                      <a:pt x="66" y="4"/>
                    </a:lnTo>
                    <a:lnTo>
                      <a:pt x="70"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Rectangle 201"/>
              <p:cNvSpPr>
                <a:spLocks noChangeArrowheads="1"/>
              </p:cNvSpPr>
              <p:nvPr/>
            </p:nvSpPr>
            <p:spPr bwMode="auto">
              <a:xfrm>
                <a:off x="4801"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202"/>
              <p:cNvSpPr>
                <a:spLocks noEditPoints="1"/>
              </p:cNvSpPr>
              <p:nvPr/>
            </p:nvSpPr>
            <p:spPr bwMode="auto">
              <a:xfrm>
                <a:off x="4801"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Rectangle 203"/>
              <p:cNvSpPr>
                <a:spLocks noChangeArrowheads="1"/>
              </p:cNvSpPr>
              <p:nvPr/>
            </p:nvSpPr>
            <p:spPr bwMode="auto">
              <a:xfrm>
                <a:off x="4830"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Freeform 204"/>
              <p:cNvSpPr>
                <a:spLocks noEditPoints="1"/>
              </p:cNvSpPr>
              <p:nvPr/>
            </p:nvSpPr>
            <p:spPr bwMode="auto">
              <a:xfrm>
                <a:off x="4829" y="1309"/>
                <a:ext cx="5"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2" name="Rectangle 206"/>
            <p:cNvSpPr>
              <a:spLocks noChangeArrowheads="1"/>
            </p:cNvSpPr>
            <p:nvPr/>
          </p:nvSpPr>
          <p:spPr bwMode="auto">
            <a:xfrm>
              <a:off x="4858"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07"/>
            <p:cNvSpPr>
              <a:spLocks noEditPoints="1"/>
            </p:cNvSpPr>
            <p:nvPr/>
          </p:nvSpPr>
          <p:spPr bwMode="auto">
            <a:xfrm>
              <a:off x="4857" y="1309"/>
              <a:ext cx="5"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208"/>
            <p:cNvSpPr>
              <a:spLocks noChangeArrowheads="1"/>
            </p:cNvSpPr>
            <p:nvPr/>
          </p:nvSpPr>
          <p:spPr bwMode="auto">
            <a:xfrm>
              <a:off x="4887"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09"/>
            <p:cNvSpPr>
              <a:spLocks noEditPoints="1"/>
            </p:cNvSpPr>
            <p:nvPr/>
          </p:nvSpPr>
          <p:spPr bwMode="auto">
            <a:xfrm>
              <a:off x="4886" y="1309"/>
              <a:ext cx="5"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210"/>
            <p:cNvSpPr>
              <a:spLocks noChangeArrowheads="1"/>
            </p:cNvSpPr>
            <p:nvPr/>
          </p:nvSpPr>
          <p:spPr bwMode="auto">
            <a:xfrm>
              <a:off x="4912"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11"/>
            <p:cNvSpPr>
              <a:spLocks noEditPoints="1"/>
            </p:cNvSpPr>
            <p:nvPr/>
          </p:nvSpPr>
          <p:spPr bwMode="auto">
            <a:xfrm>
              <a:off x="4911" y="1307"/>
              <a:ext cx="8" cy="59"/>
            </a:xfrm>
            <a:custGeom>
              <a:avLst/>
              <a:gdLst>
                <a:gd name="T0" fmla="*/ 0 w 74"/>
                <a:gd name="T1" fmla="*/ 4 h 541"/>
                <a:gd name="T2" fmla="*/ 4 w 74"/>
                <a:gd name="T3" fmla="*/ 0 h 541"/>
                <a:gd name="T4" fmla="*/ 70 w 74"/>
                <a:gd name="T5" fmla="*/ 0 h 541"/>
                <a:gd name="T6" fmla="*/ 74 w 74"/>
                <a:gd name="T7" fmla="*/ 4 h 541"/>
                <a:gd name="T8" fmla="*/ 74 w 74"/>
                <a:gd name="T9" fmla="*/ 537 h 541"/>
                <a:gd name="T10" fmla="*/ 70 w 74"/>
                <a:gd name="T11" fmla="*/ 541 h 541"/>
                <a:gd name="T12" fmla="*/ 4 w 74"/>
                <a:gd name="T13" fmla="*/ 541 h 541"/>
                <a:gd name="T14" fmla="*/ 0 w 74"/>
                <a:gd name="T15" fmla="*/ 537 h 541"/>
                <a:gd name="T16" fmla="*/ 0 w 74"/>
                <a:gd name="T17" fmla="*/ 4 h 541"/>
                <a:gd name="T18" fmla="*/ 8 w 74"/>
                <a:gd name="T19" fmla="*/ 537 h 541"/>
                <a:gd name="T20" fmla="*/ 4 w 74"/>
                <a:gd name="T21" fmla="*/ 533 h 541"/>
                <a:gd name="T22" fmla="*/ 70 w 74"/>
                <a:gd name="T23" fmla="*/ 533 h 541"/>
                <a:gd name="T24" fmla="*/ 66 w 74"/>
                <a:gd name="T25" fmla="*/ 537 h 541"/>
                <a:gd name="T26" fmla="*/ 66 w 74"/>
                <a:gd name="T27" fmla="*/ 4 h 541"/>
                <a:gd name="T28" fmla="*/ 70 w 74"/>
                <a:gd name="T29" fmla="*/ 8 h 541"/>
                <a:gd name="T30" fmla="*/ 4 w 74"/>
                <a:gd name="T31" fmla="*/ 8 h 541"/>
                <a:gd name="T32" fmla="*/ 8 w 74"/>
                <a:gd name="T33" fmla="*/ 4 h 541"/>
                <a:gd name="T34" fmla="*/ 8 w 74"/>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541">
                  <a:moveTo>
                    <a:pt x="0" y="4"/>
                  </a:moveTo>
                  <a:cubicBezTo>
                    <a:pt x="0" y="2"/>
                    <a:pt x="2" y="0"/>
                    <a:pt x="4" y="0"/>
                  </a:cubicBezTo>
                  <a:lnTo>
                    <a:pt x="70" y="0"/>
                  </a:lnTo>
                  <a:cubicBezTo>
                    <a:pt x="73" y="0"/>
                    <a:pt x="74" y="2"/>
                    <a:pt x="74" y="4"/>
                  </a:cubicBezTo>
                  <a:lnTo>
                    <a:pt x="74" y="537"/>
                  </a:lnTo>
                  <a:cubicBezTo>
                    <a:pt x="74" y="539"/>
                    <a:pt x="73" y="541"/>
                    <a:pt x="70" y="541"/>
                  </a:cubicBezTo>
                  <a:lnTo>
                    <a:pt x="4" y="541"/>
                  </a:lnTo>
                  <a:cubicBezTo>
                    <a:pt x="2" y="541"/>
                    <a:pt x="0" y="539"/>
                    <a:pt x="0" y="537"/>
                  </a:cubicBezTo>
                  <a:lnTo>
                    <a:pt x="0" y="4"/>
                  </a:lnTo>
                  <a:close/>
                  <a:moveTo>
                    <a:pt x="8" y="537"/>
                  </a:moveTo>
                  <a:lnTo>
                    <a:pt x="4" y="533"/>
                  </a:lnTo>
                  <a:lnTo>
                    <a:pt x="70" y="533"/>
                  </a:lnTo>
                  <a:lnTo>
                    <a:pt x="66" y="537"/>
                  </a:lnTo>
                  <a:lnTo>
                    <a:pt x="66" y="4"/>
                  </a:lnTo>
                  <a:lnTo>
                    <a:pt x="70"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212"/>
            <p:cNvSpPr>
              <a:spLocks noChangeArrowheads="1"/>
            </p:cNvSpPr>
            <p:nvPr/>
          </p:nvSpPr>
          <p:spPr bwMode="auto">
            <a:xfrm>
              <a:off x="494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13"/>
            <p:cNvSpPr>
              <a:spLocks noEditPoints="1"/>
            </p:cNvSpPr>
            <p:nvPr/>
          </p:nvSpPr>
          <p:spPr bwMode="auto">
            <a:xfrm>
              <a:off x="4943" y="1309"/>
              <a:ext cx="4"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214"/>
            <p:cNvSpPr>
              <a:spLocks noChangeArrowheads="1"/>
            </p:cNvSpPr>
            <p:nvPr/>
          </p:nvSpPr>
          <p:spPr bwMode="auto">
            <a:xfrm>
              <a:off x="4972"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15"/>
            <p:cNvSpPr>
              <a:spLocks noEditPoints="1"/>
            </p:cNvSpPr>
            <p:nvPr/>
          </p:nvSpPr>
          <p:spPr bwMode="auto">
            <a:xfrm>
              <a:off x="4972"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216"/>
            <p:cNvSpPr>
              <a:spLocks noChangeArrowheads="1"/>
            </p:cNvSpPr>
            <p:nvPr/>
          </p:nvSpPr>
          <p:spPr bwMode="auto">
            <a:xfrm>
              <a:off x="5001"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17"/>
            <p:cNvSpPr>
              <a:spLocks noEditPoints="1"/>
            </p:cNvSpPr>
            <p:nvPr/>
          </p:nvSpPr>
          <p:spPr bwMode="auto">
            <a:xfrm>
              <a:off x="5001"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218"/>
            <p:cNvSpPr>
              <a:spLocks noChangeArrowheads="1"/>
            </p:cNvSpPr>
            <p:nvPr/>
          </p:nvSpPr>
          <p:spPr bwMode="auto">
            <a:xfrm>
              <a:off x="5029"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19"/>
            <p:cNvSpPr>
              <a:spLocks noEditPoints="1"/>
            </p:cNvSpPr>
            <p:nvPr/>
          </p:nvSpPr>
          <p:spPr bwMode="auto">
            <a:xfrm>
              <a:off x="5029"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220"/>
            <p:cNvSpPr>
              <a:spLocks noChangeArrowheads="1"/>
            </p:cNvSpPr>
            <p:nvPr/>
          </p:nvSpPr>
          <p:spPr bwMode="auto">
            <a:xfrm>
              <a:off x="5054"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21"/>
            <p:cNvSpPr>
              <a:spLocks noEditPoints="1"/>
            </p:cNvSpPr>
            <p:nvPr/>
          </p:nvSpPr>
          <p:spPr bwMode="auto">
            <a:xfrm>
              <a:off x="5054" y="1307"/>
              <a:ext cx="8" cy="59"/>
            </a:xfrm>
            <a:custGeom>
              <a:avLst/>
              <a:gdLst>
                <a:gd name="T0" fmla="*/ 0 w 75"/>
                <a:gd name="T1" fmla="*/ 4 h 541"/>
                <a:gd name="T2" fmla="*/ 4 w 75"/>
                <a:gd name="T3" fmla="*/ 0 h 541"/>
                <a:gd name="T4" fmla="*/ 71 w 75"/>
                <a:gd name="T5" fmla="*/ 0 h 541"/>
                <a:gd name="T6" fmla="*/ 75 w 75"/>
                <a:gd name="T7" fmla="*/ 4 h 541"/>
                <a:gd name="T8" fmla="*/ 75 w 75"/>
                <a:gd name="T9" fmla="*/ 537 h 541"/>
                <a:gd name="T10" fmla="*/ 71 w 75"/>
                <a:gd name="T11" fmla="*/ 541 h 541"/>
                <a:gd name="T12" fmla="*/ 4 w 75"/>
                <a:gd name="T13" fmla="*/ 541 h 541"/>
                <a:gd name="T14" fmla="*/ 0 w 75"/>
                <a:gd name="T15" fmla="*/ 537 h 541"/>
                <a:gd name="T16" fmla="*/ 0 w 75"/>
                <a:gd name="T17" fmla="*/ 4 h 541"/>
                <a:gd name="T18" fmla="*/ 8 w 75"/>
                <a:gd name="T19" fmla="*/ 537 h 541"/>
                <a:gd name="T20" fmla="*/ 4 w 75"/>
                <a:gd name="T21" fmla="*/ 533 h 541"/>
                <a:gd name="T22" fmla="*/ 71 w 75"/>
                <a:gd name="T23" fmla="*/ 533 h 541"/>
                <a:gd name="T24" fmla="*/ 67 w 75"/>
                <a:gd name="T25" fmla="*/ 537 h 541"/>
                <a:gd name="T26" fmla="*/ 67 w 75"/>
                <a:gd name="T27" fmla="*/ 4 h 541"/>
                <a:gd name="T28" fmla="*/ 71 w 75"/>
                <a:gd name="T29" fmla="*/ 8 h 541"/>
                <a:gd name="T30" fmla="*/ 4 w 75"/>
                <a:gd name="T31" fmla="*/ 8 h 541"/>
                <a:gd name="T32" fmla="*/ 8 w 75"/>
                <a:gd name="T33" fmla="*/ 4 h 541"/>
                <a:gd name="T34" fmla="*/ 8 w 75"/>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541">
                  <a:moveTo>
                    <a:pt x="0" y="4"/>
                  </a:moveTo>
                  <a:cubicBezTo>
                    <a:pt x="0" y="2"/>
                    <a:pt x="2" y="0"/>
                    <a:pt x="4" y="0"/>
                  </a:cubicBezTo>
                  <a:lnTo>
                    <a:pt x="71" y="0"/>
                  </a:lnTo>
                  <a:cubicBezTo>
                    <a:pt x="73" y="0"/>
                    <a:pt x="75" y="2"/>
                    <a:pt x="75" y="4"/>
                  </a:cubicBezTo>
                  <a:lnTo>
                    <a:pt x="75" y="537"/>
                  </a:lnTo>
                  <a:cubicBezTo>
                    <a:pt x="75" y="539"/>
                    <a:pt x="73" y="541"/>
                    <a:pt x="71" y="541"/>
                  </a:cubicBezTo>
                  <a:lnTo>
                    <a:pt x="4" y="541"/>
                  </a:lnTo>
                  <a:cubicBezTo>
                    <a:pt x="2" y="541"/>
                    <a:pt x="0" y="539"/>
                    <a:pt x="0" y="537"/>
                  </a:cubicBezTo>
                  <a:lnTo>
                    <a:pt x="0" y="4"/>
                  </a:lnTo>
                  <a:close/>
                  <a:moveTo>
                    <a:pt x="8" y="537"/>
                  </a:moveTo>
                  <a:lnTo>
                    <a:pt x="4" y="533"/>
                  </a:lnTo>
                  <a:lnTo>
                    <a:pt x="71" y="533"/>
                  </a:lnTo>
                  <a:lnTo>
                    <a:pt x="67" y="537"/>
                  </a:lnTo>
                  <a:lnTo>
                    <a:pt x="67" y="4"/>
                  </a:lnTo>
                  <a:lnTo>
                    <a:pt x="71"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222"/>
            <p:cNvSpPr>
              <a:spLocks noChangeArrowheads="1"/>
            </p:cNvSpPr>
            <p:nvPr/>
          </p:nvSpPr>
          <p:spPr bwMode="auto">
            <a:xfrm>
              <a:off x="5087" y="1309"/>
              <a:ext cx="2"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23"/>
            <p:cNvSpPr>
              <a:spLocks noEditPoints="1"/>
            </p:cNvSpPr>
            <p:nvPr/>
          </p:nvSpPr>
          <p:spPr bwMode="auto">
            <a:xfrm>
              <a:off x="5086" y="1309"/>
              <a:ext cx="4" cy="59"/>
            </a:xfrm>
            <a:custGeom>
              <a:avLst/>
              <a:gdLst>
                <a:gd name="T0" fmla="*/ 0 w 33"/>
                <a:gd name="T1" fmla="*/ 4 h 542"/>
                <a:gd name="T2" fmla="*/ 4 w 33"/>
                <a:gd name="T3" fmla="*/ 0 h 542"/>
                <a:gd name="T4" fmla="*/ 29 w 33"/>
                <a:gd name="T5" fmla="*/ 0 h 542"/>
                <a:gd name="T6" fmla="*/ 33 w 33"/>
                <a:gd name="T7" fmla="*/ 4 h 542"/>
                <a:gd name="T8" fmla="*/ 33 w 33"/>
                <a:gd name="T9" fmla="*/ 538 h 542"/>
                <a:gd name="T10" fmla="*/ 29 w 33"/>
                <a:gd name="T11" fmla="*/ 542 h 542"/>
                <a:gd name="T12" fmla="*/ 4 w 33"/>
                <a:gd name="T13" fmla="*/ 542 h 542"/>
                <a:gd name="T14" fmla="*/ 0 w 33"/>
                <a:gd name="T15" fmla="*/ 538 h 542"/>
                <a:gd name="T16" fmla="*/ 0 w 33"/>
                <a:gd name="T17" fmla="*/ 4 h 542"/>
                <a:gd name="T18" fmla="*/ 8 w 33"/>
                <a:gd name="T19" fmla="*/ 538 h 542"/>
                <a:gd name="T20" fmla="*/ 4 w 33"/>
                <a:gd name="T21" fmla="*/ 534 h 542"/>
                <a:gd name="T22" fmla="*/ 29 w 33"/>
                <a:gd name="T23" fmla="*/ 534 h 542"/>
                <a:gd name="T24" fmla="*/ 25 w 33"/>
                <a:gd name="T25" fmla="*/ 538 h 542"/>
                <a:gd name="T26" fmla="*/ 25 w 33"/>
                <a:gd name="T27" fmla="*/ 4 h 542"/>
                <a:gd name="T28" fmla="*/ 29 w 33"/>
                <a:gd name="T29" fmla="*/ 8 h 542"/>
                <a:gd name="T30" fmla="*/ 4 w 33"/>
                <a:gd name="T31" fmla="*/ 8 h 542"/>
                <a:gd name="T32" fmla="*/ 8 w 33"/>
                <a:gd name="T33" fmla="*/ 4 h 542"/>
                <a:gd name="T34" fmla="*/ 8 w 33"/>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542">
                  <a:moveTo>
                    <a:pt x="0" y="4"/>
                  </a:moveTo>
                  <a:cubicBezTo>
                    <a:pt x="0" y="2"/>
                    <a:pt x="2" y="0"/>
                    <a:pt x="4" y="0"/>
                  </a:cubicBezTo>
                  <a:lnTo>
                    <a:pt x="29" y="0"/>
                  </a:lnTo>
                  <a:cubicBezTo>
                    <a:pt x="32" y="0"/>
                    <a:pt x="33" y="2"/>
                    <a:pt x="33" y="4"/>
                  </a:cubicBezTo>
                  <a:lnTo>
                    <a:pt x="33" y="538"/>
                  </a:lnTo>
                  <a:cubicBezTo>
                    <a:pt x="33" y="540"/>
                    <a:pt x="32" y="542"/>
                    <a:pt x="29" y="542"/>
                  </a:cubicBezTo>
                  <a:lnTo>
                    <a:pt x="4" y="542"/>
                  </a:lnTo>
                  <a:cubicBezTo>
                    <a:pt x="2" y="542"/>
                    <a:pt x="0" y="540"/>
                    <a:pt x="0" y="538"/>
                  </a:cubicBezTo>
                  <a:lnTo>
                    <a:pt x="0" y="4"/>
                  </a:lnTo>
                  <a:close/>
                  <a:moveTo>
                    <a:pt x="8" y="538"/>
                  </a:moveTo>
                  <a:lnTo>
                    <a:pt x="4" y="534"/>
                  </a:lnTo>
                  <a:lnTo>
                    <a:pt x="29" y="534"/>
                  </a:lnTo>
                  <a:lnTo>
                    <a:pt x="25" y="538"/>
                  </a:lnTo>
                  <a:lnTo>
                    <a:pt x="25" y="4"/>
                  </a:lnTo>
                  <a:lnTo>
                    <a:pt x="29"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224"/>
            <p:cNvSpPr>
              <a:spLocks noChangeArrowheads="1"/>
            </p:cNvSpPr>
            <p:nvPr/>
          </p:nvSpPr>
          <p:spPr bwMode="auto">
            <a:xfrm>
              <a:off x="5115" y="1309"/>
              <a:ext cx="3"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25"/>
            <p:cNvSpPr>
              <a:spLocks noEditPoints="1"/>
            </p:cNvSpPr>
            <p:nvPr/>
          </p:nvSpPr>
          <p:spPr bwMode="auto">
            <a:xfrm>
              <a:off x="5114" y="1309"/>
              <a:ext cx="5"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226"/>
            <p:cNvSpPr>
              <a:spLocks noChangeArrowheads="1"/>
            </p:cNvSpPr>
            <p:nvPr/>
          </p:nvSpPr>
          <p:spPr bwMode="auto">
            <a:xfrm>
              <a:off x="5143"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27"/>
            <p:cNvSpPr>
              <a:spLocks noEditPoints="1"/>
            </p:cNvSpPr>
            <p:nvPr/>
          </p:nvSpPr>
          <p:spPr bwMode="auto">
            <a:xfrm>
              <a:off x="5143" y="1309"/>
              <a:ext cx="4"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228"/>
            <p:cNvSpPr>
              <a:spLocks noChangeArrowheads="1"/>
            </p:cNvSpPr>
            <p:nvPr/>
          </p:nvSpPr>
          <p:spPr bwMode="auto">
            <a:xfrm>
              <a:off x="5171"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29"/>
            <p:cNvSpPr>
              <a:spLocks noEditPoints="1"/>
            </p:cNvSpPr>
            <p:nvPr/>
          </p:nvSpPr>
          <p:spPr bwMode="auto">
            <a:xfrm>
              <a:off x="5171"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39" y="0"/>
                    <a:pt x="41" y="2"/>
                    <a:pt x="41" y="4"/>
                  </a:cubicBezTo>
                  <a:lnTo>
                    <a:pt x="41" y="538"/>
                  </a:lnTo>
                  <a:cubicBezTo>
                    <a:pt x="41" y="540"/>
                    <a:pt x="39"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230"/>
            <p:cNvSpPr>
              <a:spLocks noChangeArrowheads="1"/>
            </p:cNvSpPr>
            <p:nvPr/>
          </p:nvSpPr>
          <p:spPr bwMode="auto">
            <a:xfrm>
              <a:off x="5197" y="1308"/>
              <a:ext cx="7" cy="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31"/>
            <p:cNvSpPr>
              <a:spLocks noEditPoints="1"/>
            </p:cNvSpPr>
            <p:nvPr/>
          </p:nvSpPr>
          <p:spPr bwMode="auto">
            <a:xfrm>
              <a:off x="5196" y="1307"/>
              <a:ext cx="8" cy="59"/>
            </a:xfrm>
            <a:custGeom>
              <a:avLst/>
              <a:gdLst>
                <a:gd name="T0" fmla="*/ 0 w 75"/>
                <a:gd name="T1" fmla="*/ 4 h 541"/>
                <a:gd name="T2" fmla="*/ 4 w 75"/>
                <a:gd name="T3" fmla="*/ 0 h 541"/>
                <a:gd name="T4" fmla="*/ 71 w 75"/>
                <a:gd name="T5" fmla="*/ 0 h 541"/>
                <a:gd name="T6" fmla="*/ 75 w 75"/>
                <a:gd name="T7" fmla="*/ 4 h 541"/>
                <a:gd name="T8" fmla="*/ 75 w 75"/>
                <a:gd name="T9" fmla="*/ 537 h 541"/>
                <a:gd name="T10" fmla="*/ 71 w 75"/>
                <a:gd name="T11" fmla="*/ 541 h 541"/>
                <a:gd name="T12" fmla="*/ 4 w 75"/>
                <a:gd name="T13" fmla="*/ 541 h 541"/>
                <a:gd name="T14" fmla="*/ 0 w 75"/>
                <a:gd name="T15" fmla="*/ 537 h 541"/>
                <a:gd name="T16" fmla="*/ 0 w 75"/>
                <a:gd name="T17" fmla="*/ 4 h 541"/>
                <a:gd name="T18" fmla="*/ 8 w 75"/>
                <a:gd name="T19" fmla="*/ 537 h 541"/>
                <a:gd name="T20" fmla="*/ 4 w 75"/>
                <a:gd name="T21" fmla="*/ 533 h 541"/>
                <a:gd name="T22" fmla="*/ 71 w 75"/>
                <a:gd name="T23" fmla="*/ 533 h 541"/>
                <a:gd name="T24" fmla="*/ 67 w 75"/>
                <a:gd name="T25" fmla="*/ 537 h 541"/>
                <a:gd name="T26" fmla="*/ 67 w 75"/>
                <a:gd name="T27" fmla="*/ 4 h 541"/>
                <a:gd name="T28" fmla="*/ 71 w 75"/>
                <a:gd name="T29" fmla="*/ 8 h 541"/>
                <a:gd name="T30" fmla="*/ 4 w 75"/>
                <a:gd name="T31" fmla="*/ 8 h 541"/>
                <a:gd name="T32" fmla="*/ 8 w 75"/>
                <a:gd name="T33" fmla="*/ 4 h 541"/>
                <a:gd name="T34" fmla="*/ 8 w 75"/>
                <a:gd name="T35" fmla="*/ 53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541">
                  <a:moveTo>
                    <a:pt x="0" y="4"/>
                  </a:moveTo>
                  <a:cubicBezTo>
                    <a:pt x="0" y="2"/>
                    <a:pt x="2" y="0"/>
                    <a:pt x="4" y="0"/>
                  </a:cubicBezTo>
                  <a:lnTo>
                    <a:pt x="71" y="0"/>
                  </a:lnTo>
                  <a:cubicBezTo>
                    <a:pt x="73" y="0"/>
                    <a:pt x="75" y="2"/>
                    <a:pt x="75" y="4"/>
                  </a:cubicBezTo>
                  <a:lnTo>
                    <a:pt x="75" y="537"/>
                  </a:lnTo>
                  <a:cubicBezTo>
                    <a:pt x="75" y="539"/>
                    <a:pt x="73" y="541"/>
                    <a:pt x="71" y="541"/>
                  </a:cubicBezTo>
                  <a:lnTo>
                    <a:pt x="4" y="541"/>
                  </a:lnTo>
                  <a:cubicBezTo>
                    <a:pt x="2" y="541"/>
                    <a:pt x="0" y="539"/>
                    <a:pt x="0" y="537"/>
                  </a:cubicBezTo>
                  <a:lnTo>
                    <a:pt x="0" y="4"/>
                  </a:lnTo>
                  <a:close/>
                  <a:moveTo>
                    <a:pt x="8" y="537"/>
                  </a:moveTo>
                  <a:lnTo>
                    <a:pt x="4" y="533"/>
                  </a:lnTo>
                  <a:lnTo>
                    <a:pt x="71" y="533"/>
                  </a:lnTo>
                  <a:lnTo>
                    <a:pt x="67" y="537"/>
                  </a:lnTo>
                  <a:lnTo>
                    <a:pt x="67" y="4"/>
                  </a:lnTo>
                  <a:lnTo>
                    <a:pt x="71" y="8"/>
                  </a:lnTo>
                  <a:lnTo>
                    <a:pt x="4" y="8"/>
                  </a:lnTo>
                  <a:lnTo>
                    <a:pt x="8" y="4"/>
                  </a:lnTo>
                  <a:lnTo>
                    <a:pt x="8" y="5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232"/>
            <p:cNvSpPr>
              <a:spLocks noChangeArrowheads="1"/>
            </p:cNvSpPr>
            <p:nvPr/>
          </p:nvSpPr>
          <p:spPr bwMode="auto">
            <a:xfrm>
              <a:off x="5229"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33"/>
            <p:cNvSpPr>
              <a:spLocks noEditPoints="1"/>
            </p:cNvSpPr>
            <p:nvPr/>
          </p:nvSpPr>
          <p:spPr bwMode="auto">
            <a:xfrm>
              <a:off x="5229" y="1309"/>
              <a:ext cx="4" cy="59"/>
            </a:xfrm>
            <a:custGeom>
              <a:avLst/>
              <a:gdLst>
                <a:gd name="T0" fmla="*/ 0 w 41"/>
                <a:gd name="T1" fmla="*/ 4 h 542"/>
                <a:gd name="T2" fmla="*/ 4 w 41"/>
                <a:gd name="T3" fmla="*/ 0 h 542"/>
                <a:gd name="T4" fmla="*/ 37 w 41"/>
                <a:gd name="T5" fmla="*/ 0 h 542"/>
                <a:gd name="T6" fmla="*/ 41 w 41"/>
                <a:gd name="T7" fmla="*/ 4 h 542"/>
                <a:gd name="T8" fmla="*/ 41 w 41"/>
                <a:gd name="T9" fmla="*/ 538 h 542"/>
                <a:gd name="T10" fmla="*/ 37 w 41"/>
                <a:gd name="T11" fmla="*/ 542 h 542"/>
                <a:gd name="T12" fmla="*/ 4 w 41"/>
                <a:gd name="T13" fmla="*/ 542 h 542"/>
                <a:gd name="T14" fmla="*/ 0 w 41"/>
                <a:gd name="T15" fmla="*/ 538 h 542"/>
                <a:gd name="T16" fmla="*/ 0 w 41"/>
                <a:gd name="T17" fmla="*/ 4 h 542"/>
                <a:gd name="T18" fmla="*/ 8 w 41"/>
                <a:gd name="T19" fmla="*/ 538 h 542"/>
                <a:gd name="T20" fmla="*/ 4 w 41"/>
                <a:gd name="T21" fmla="*/ 534 h 542"/>
                <a:gd name="T22" fmla="*/ 37 w 41"/>
                <a:gd name="T23" fmla="*/ 534 h 542"/>
                <a:gd name="T24" fmla="*/ 33 w 41"/>
                <a:gd name="T25" fmla="*/ 538 h 542"/>
                <a:gd name="T26" fmla="*/ 33 w 41"/>
                <a:gd name="T27" fmla="*/ 4 h 542"/>
                <a:gd name="T28" fmla="*/ 37 w 41"/>
                <a:gd name="T29" fmla="*/ 8 h 542"/>
                <a:gd name="T30" fmla="*/ 4 w 41"/>
                <a:gd name="T31" fmla="*/ 8 h 542"/>
                <a:gd name="T32" fmla="*/ 8 w 41"/>
                <a:gd name="T33" fmla="*/ 4 h 542"/>
                <a:gd name="T34" fmla="*/ 8 w 41"/>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542">
                  <a:moveTo>
                    <a:pt x="0" y="4"/>
                  </a:moveTo>
                  <a:cubicBezTo>
                    <a:pt x="0" y="2"/>
                    <a:pt x="2" y="0"/>
                    <a:pt x="4" y="0"/>
                  </a:cubicBezTo>
                  <a:lnTo>
                    <a:pt x="37" y="0"/>
                  </a:lnTo>
                  <a:cubicBezTo>
                    <a:pt x="40" y="0"/>
                    <a:pt x="41" y="2"/>
                    <a:pt x="41" y="4"/>
                  </a:cubicBezTo>
                  <a:lnTo>
                    <a:pt x="41" y="538"/>
                  </a:lnTo>
                  <a:cubicBezTo>
                    <a:pt x="41" y="540"/>
                    <a:pt x="40" y="542"/>
                    <a:pt x="37" y="542"/>
                  </a:cubicBezTo>
                  <a:lnTo>
                    <a:pt x="4" y="542"/>
                  </a:lnTo>
                  <a:cubicBezTo>
                    <a:pt x="2" y="542"/>
                    <a:pt x="0" y="540"/>
                    <a:pt x="0" y="538"/>
                  </a:cubicBezTo>
                  <a:lnTo>
                    <a:pt x="0" y="4"/>
                  </a:lnTo>
                  <a:close/>
                  <a:moveTo>
                    <a:pt x="8" y="538"/>
                  </a:moveTo>
                  <a:lnTo>
                    <a:pt x="4" y="534"/>
                  </a:lnTo>
                  <a:lnTo>
                    <a:pt x="37" y="534"/>
                  </a:lnTo>
                  <a:lnTo>
                    <a:pt x="33" y="538"/>
                  </a:lnTo>
                  <a:lnTo>
                    <a:pt x="33" y="4"/>
                  </a:lnTo>
                  <a:lnTo>
                    <a:pt x="37"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234"/>
            <p:cNvSpPr>
              <a:spLocks noChangeArrowheads="1"/>
            </p:cNvSpPr>
            <p:nvPr/>
          </p:nvSpPr>
          <p:spPr bwMode="auto">
            <a:xfrm>
              <a:off x="5257" y="1309"/>
              <a:ext cx="4" cy="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35"/>
            <p:cNvSpPr>
              <a:spLocks noEditPoints="1"/>
            </p:cNvSpPr>
            <p:nvPr/>
          </p:nvSpPr>
          <p:spPr bwMode="auto">
            <a:xfrm>
              <a:off x="5256" y="1309"/>
              <a:ext cx="5" cy="59"/>
            </a:xfrm>
            <a:custGeom>
              <a:avLst/>
              <a:gdLst>
                <a:gd name="T0" fmla="*/ 0 w 42"/>
                <a:gd name="T1" fmla="*/ 4 h 542"/>
                <a:gd name="T2" fmla="*/ 4 w 42"/>
                <a:gd name="T3" fmla="*/ 0 h 542"/>
                <a:gd name="T4" fmla="*/ 38 w 42"/>
                <a:gd name="T5" fmla="*/ 0 h 542"/>
                <a:gd name="T6" fmla="*/ 42 w 42"/>
                <a:gd name="T7" fmla="*/ 4 h 542"/>
                <a:gd name="T8" fmla="*/ 42 w 42"/>
                <a:gd name="T9" fmla="*/ 538 h 542"/>
                <a:gd name="T10" fmla="*/ 38 w 42"/>
                <a:gd name="T11" fmla="*/ 542 h 542"/>
                <a:gd name="T12" fmla="*/ 4 w 42"/>
                <a:gd name="T13" fmla="*/ 542 h 542"/>
                <a:gd name="T14" fmla="*/ 0 w 42"/>
                <a:gd name="T15" fmla="*/ 538 h 542"/>
                <a:gd name="T16" fmla="*/ 0 w 42"/>
                <a:gd name="T17" fmla="*/ 4 h 542"/>
                <a:gd name="T18" fmla="*/ 8 w 42"/>
                <a:gd name="T19" fmla="*/ 538 h 542"/>
                <a:gd name="T20" fmla="*/ 4 w 42"/>
                <a:gd name="T21" fmla="*/ 534 h 542"/>
                <a:gd name="T22" fmla="*/ 38 w 42"/>
                <a:gd name="T23" fmla="*/ 534 h 542"/>
                <a:gd name="T24" fmla="*/ 34 w 42"/>
                <a:gd name="T25" fmla="*/ 538 h 542"/>
                <a:gd name="T26" fmla="*/ 34 w 42"/>
                <a:gd name="T27" fmla="*/ 4 h 542"/>
                <a:gd name="T28" fmla="*/ 38 w 42"/>
                <a:gd name="T29" fmla="*/ 8 h 542"/>
                <a:gd name="T30" fmla="*/ 4 w 42"/>
                <a:gd name="T31" fmla="*/ 8 h 542"/>
                <a:gd name="T32" fmla="*/ 8 w 42"/>
                <a:gd name="T33" fmla="*/ 4 h 542"/>
                <a:gd name="T34" fmla="*/ 8 w 42"/>
                <a:gd name="T35" fmla="*/ 53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42">
                  <a:moveTo>
                    <a:pt x="0" y="4"/>
                  </a:moveTo>
                  <a:cubicBezTo>
                    <a:pt x="0" y="2"/>
                    <a:pt x="2" y="0"/>
                    <a:pt x="4" y="0"/>
                  </a:cubicBezTo>
                  <a:lnTo>
                    <a:pt x="38" y="0"/>
                  </a:lnTo>
                  <a:cubicBezTo>
                    <a:pt x="40" y="0"/>
                    <a:pt x="42" y="2"/>
                    <a:pt x="42" y="4"/>
                  </a:cubicBezTo>
                  <a:lnTo>
                    <a:pt x="42" y="538"/>
                  </a:lnTo>
                  <a:cubicBezTo>
                    <a:pt x="42" y="540"/>
                    <a:pt x="40" y="542"/>
                    <a:pt x="38" y="542"/>
                  </a:cubicBezTo>
                  <a:lnTo>
                    <a:pt x="4" y="542"/>
                  </a:lnTo>
                  <a:cubicBezTo>
                    <a:pt x="2" y="542"/>
                    <a:pt x="0" y="540"/>
                    <a:pt x="0" y="538"/>
                  </a:cubicBezTo>
                  <a:lnTo>
                    <a:pt x="0" y="4"/>
                  </a:lnTo>
                  <a:close/>
                  <a:moveTo>
                    <a:pt x="8" y="538"/>
                  </a:moveTo>
                  <a:lnTo>
                    <a:pt x="4" y="534"/>
                  </a:lnTo>
                  <a:lnTo>
                    <a:pt x="38" y="534"/>
                  </a:lnTo>
                  <a:lnTo>
                    <a:pt x="34" y="538"/>
                  </a:lnTo>
                  <a:lnTo>
                    <a:pt x="34" y="4"/>
                  </a:lnTo>
                  <a:lnTo>
                    <a:pt x="38" y="8"/>
                  </a:lnTo>
                  <a:lnTo>
                    <a:pt x="4" y="8"/>
                  </a:lnTo>
                  <a:lnTo>
                    <a:pt x="8" y="4"/>
                  </a:lnTo>
                  <a:lnTo>
                    <a:pt x="8" y="5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236"/>
            <p:cNvSpPr>
              <a:spLocks noChangeArrowheads="1"/>
            </p:cNvSpPr>
            <p:nvPr/>
          </p:nvSpPr>
          <p:spPr bwMode="auto">
            <a:xfrm>
              <a:off x="3377" y="2307"/>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37"/>
            <p:cNvSpPr>
              <a:spLocks noEditPoints="1"/>
            </p:cNvSpPr>
            <p:nvPr/>
          </p:nvSpPr>
          <p:spPr bwMode="auto">
            <a:xfrm>
              <a:off x="3376" y="2306"/>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Rectangle 238"/>
            <p:cNvSpPr>
              <a:spLocks noChangeArrowheads="1"/>
            </p:cNvSpPr>
            <p:nvPr/>
          </p:nvSpPr>
          <p:spPr bwMode="auto">
            <a:xfrm>
              <a:off x="3377" y="2335"/>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39"/>
            <p:cNvSpPr>
              <a:spLocks noEditPoints="1"/>
            </p:cNvSpPr>
            <p:nvPr/>
          </p:nvSpPr>
          <p:spPr bwMode="auto">
            <a:xfrm>
              <a:off x="3376" y="2334"/>
              <a:ext cx="59" cy="5"/>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240"/>
            <p:cNvSpPr>
              <a:spLocks noChangeArrowheads="1"/>
            </p:cNvSpPr>
            <p:nvPr/>
          </p:nvSpPr>
          <p:spPr bwMode="auto">
            <a:xfrm>
              <a:off x="3377" y="2364"/>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41"/>
            <p:cNvSpPr>
              <a:spLocks noEditPoints="1"/>
            </p:cNvSpPr>
            <p:nvPr/>
          </p:nvSpPr>
          <p:spPr bwMode="auto">
            <a:xfrm>
              <a:off x="3376" y="2363"/>
              <a:ext cx="59" cy="5"/>
            </a:xfrm>
            <a:custGeom>
              <a:avLst/>
              <a:gdLst>
                <a:gd name="T0" fmla="*/ 0 w 1083"/>
                <a:gd name="T1" fmla="*/ 8 h 83"/>
                <a:gd name="T2" fmla="*/ 8 w 1083"/>
                <a:gd name="T3" fmla="*/ 0 h 83"/>
                <a:gd name="T4" fmla="*/ 1075 w 1083"/>
                <a:gd name="T5" fmla="*/ 0 h 83"/>
                <a:gd name="T6" fmla="*/ 1083 w 1083"/>
                <a:gd name="T7" fmla="*/ 8 h 83"/>
                <a:gd name="T8" fmla="*/ 1083 w 1083"/>
                <a:gd name="T9" fmla="*/ 75 h 83"/>
                <a:gd name="T10" fmla="*/ 1075 w 1083"/>
                <a:gd name="T11" fmla="*/ 83 h 83"/>
                <a:gd name="T12" fmla="*/ 8 w 1083"/>
                <a:gd name="T13" fmla="*/ 83 h 83"/>
                <a:gd name="T14" fmla="*/ 0 w 1083"/>
                <a:gd name="T15" fmla="*/ 75 h 83"/>
                <a:gd name="T16" fmla="*/ 0 w 1083"/>
                <a:gd name="T17" fmla="*/ 8 h 83"/>
                <a:gd name="T18" fmla="*/ 16 w 1083"/>
                <a:gd name="T19" fmla="*/ 75 h 83"/>
                <a:gd name="T20" fmla="*/ 8 w 1083"/>
                <a:gd name="T21" fmla="*/ 67 h 83"/>
                <a:gd name="T22" fmla="*/ 1075 w 1083"/>
                <a:gd name="T23" fmla="*/ 67 h 83"/>
                <a:gd name="T24" fmla="*/ 1067 w 1083"/>
                <a:gd name="T25" fmla="*/ 75 h 83"/>
                <a:gd name="T26" fmla="*/ 1067 w 1083"/>
                <a:gd name="T27" fmla="*/ 8 h 83"/>
                <a:gd name="T28" fmla="*/ 1075 w 1083"/>
                <a:gd name="T29" fmla="*/ 16 h 83"/>
                <a:gd name="T30" fmla="*/ 8 w 1083"/>
                <a:gd name="T31" fmla="*/ 16 h 83"/>
                <a:gd name="T32" fmla="*/ 16 w 1083"/>
                <a:gd name="T33" fmla="*/ 8 h 83"/>
                <a:gd name="T34" fmla="*/ 16 w 1083"/>
                <a:gd name="T35"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3">
                  <a:moveTo>
                    <a:pt x="0" y="8"/>
                  </a:moveTo>
                  <a:cubicBezTo>
                    <a:pt x="0" y="4"/>
                    <a:pt x="4" y="0"/>
                    <a:pt x="8" y="0"/>
                  </a:cubicBezTo>
                  <a:lnTo>
                    <a:pt x="1075" y="0"/>
                  </a:lnTo>
                  <a:cubicBezTo>
                    <a:pt x="1079" y="0"/>
                    <a:pt x="1083" y="4"/>
                    <a:pt x="1083" y="8"/>
                  </a:cubicBezTo>
                  <a:lnTo>
                    <a:pt x="1083" y="75"/>
                  </a:lnTo>
                  <a:cubicBezTo>
                    <a:pt x="1083" y="79"/>
                    <a:pt x="1079" y="83"/>
                    <a:pt x="1075" y="83"/>
                  </a:cubicBezTo>
                  <a:lnTo>
                    <a:pt x="8" y="83"/>
                  </a:lnTo>
                  <a:cubicBezTo>
                    <a:pt x="4" y="83"/>
                    <a:pt x="0" y="79"/>
                    <a:pt x="0" y="75"/>
                  </a:cubicBezTo>
                  <a:lnTo>
                    <a:pt x="0" y="8"/>
                  </a:lnTo>
                  <a:close/>
                  <a:moveTo>
                    <a:pt x="16" y="75"/>
                  </a:moveTo>
                  <a:lnTo>
                    <a:pt x="8" y="67"/>
                  </a:lnTo>
                  <a:lnTo>
                    <a:pt x="1075" y="67"/>
                  </a:lnTo>
                  <a:lnTo>
                    <a:pt x="1067" y="75"/>
                  </a:lnTo>
                  <a:lnTo>
                    <a:pt x="1067" y="8"/>
                  </a:lnTo>
                  <a:lnTo>
                    <a:pt x="1075" y="16"/>
                  </a:lnTo>
                  <a:lnTo>
                    <a:pt x="8" y="16"/>
                  </a:lnTo>
                  <a:lnTo>
                    <a:pt x="16" y="8"/>
                  </a:lnTo>
                  <a:lnTo>
                    <a:pt x="16" y="7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242"/>
            <p:cNvSpPr>
              <a:spLocks noChangeArrowheads="1"/>
            </p:cNvSpPr>
            <p:nvPr/>
          </p:nvSpPr>
          <p:spPr bwMode="auto">
            <a:xfrm>
              <a:off x="3377" y="2392"/>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43"/>
            <p:cNvSpPr>
              <a:spLocks noEditPoints="1"/>
            </p:cNvSpPr>
            <p:nvPr/>
          </p:nvSpPr>
          <p:spPr bwMode="auto">
            <a:xfrm>
              <a:off x="3376" y="2391"/>
              <a:ext cx="59" cy="5"/>
            </a:xfrm>
            <a:custGeom>
              <a:avLst/>
              <a:gdLst>
                <a:gd name="T0" fmla="*/ 0 w 1083"/>
                <a:gd name="T1" fmla="*/ 8 h 82"/>
                <a:gd name="T2" fmla="*/ 8 w 1083"/>
                <a:gd name="T3" fmla="*/ 0 h 82"/>
                <a:gd name="T4" fmla="*/ 1075 w 1083"/>
                <a:gd name="T5" fmla="*/ 0 h 82"/>
                <a:gd name="T6" fmla="*/ 1083 w 1083"/>
                <a:gd name="T7" fmla="*/ 8 h 82"/>
                <a:gd name="T8" fmla="*/ 1083 w 1083"/>
                <a:gd name="T9" fmla="*/ 74 h 82"/>
                <a:gd name="T10" fmla="*/ 1075 w 1083"/>
                <a:gd name="T11" fmla="*/ 82 h 82"/>
                <a:gd name="T12" fmla="*/ 8 w 1083"/>
                <a:gd name="T13" fmla="*/ 82 h 82"/>
                <a:gd name="T14" fmla="*/ 0 w 1083"/>
                <a:gd name="T15" fmla="*/ 74 h 82"/>
                <a:gd name="T16" fmla="*/ 0 w 1083"/>
                <a:gd name="T17" fmla="*/ 8 h 82"/>
                <a:gd name="T18" fmla="*/ 16 w 1083"/>
                <a:gd name="T19" fmla="*/ 74 h 82"/>
                <a:gd name="T20" fmla="*/ 8 w 1083"/>
                <a:gd name="T21" fmla="*/ 66 h 82"/>
                <a:gd name="T22" fmla="*/ 1075 w 1083"/>
                <a:gd name="T23" fmla="*/ 66 h 82"/>
                <a:gd name="T24" fmla="*/ 1067 w 1083"/>
                <a:gd name="T25" fmla="*/ 74 h 82"/>
                <a:gd name="T26" fmla="*/ 1067 w 1083"/>
                <a:gd name="T27" fmla="*/ 8 h 82"/>
                <a:gd name="T28" fmla="*/ 1075 w 1083"/>
                <a:gd name="T29" fmla="*/ 16 h 82"/>
                <a:gd name="T30" fmla="*/ 8 w 1083"/>
                <a:gd name="T31" fmla="*/ 16 h 82"/>
                <a:gd name="T32" fmla="*/ 16 w 1083"/>
                <a:gd name="T33" fmla="*/ 8 h 82"/>
                <a:gd name="T34" fmla="*/ 16 w 1083"/>
                <a:gd name="T3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82">
                  <a:moveTo>
                    <a:pt x="0" y="8"/>
                  </a:moveTo>
                  <a:cubicBezTo>
                    <a:pt x="0" y="3"/>
                    <a:pt x="4" y="0"/>
                    <a:pt x="8" y="0"/>
                  </a:cubicBezTo>
                  <a:lnTo>
                    <a:pt x="1075" y="0"/>
                  </a:lnTo>
                  <a:cubicBezTo>
                    <a:pt x="1079" y="0"/>
                    <a:pt x="1083" y="3"/>
                    <a:pt x="1083" y="8"/>
                  </a:cubicBezTo>
                  <a:lnTo>
                    <a:pt x="1083" y="74"/>
                  </a:lnTo>
                  <a:cubicBezTo>
                    <a:pt x="1083" y="79"/>
                    <a:pt x="1079" y="82"/>
                    <a:pt x="1075" y="82"/>
                  </a:cubicBezTo>
                  <a:lnTo>
                    <a:pt x="8" y="82"/>
                  </a:lnTo>
                  <a:cubicBezTo>
                    <a:pt x="4" y="82"/>
                    <a:pt x="0" y="79"/>
                    <a:pt x="0" y="74"/>
                  </a:cubicBezTo>
                  <a:lnTo>
                    <a:pt x="0" y="8"/>
                  </a:lnTo>
                  <a:close/>
                  <a:moveTo>
                    <a:pt x="16" y="74"/>
                  </a:moveTo>
                  <a:lnTo>
                    <a:pt x="8" y="66"/>
                  </a:lnTo>
                  <a:lnTo>
                    <a:pt x="1075" y="66"/>
                  </a:lnTo>
                  <a:lnTo>
                    <a:pt x="1067" y="74"/>
                  </a:lnTo>
                  <a:lnTo>
                    <a:pt x="1067" y="8"/>
                  </a:lnTo>
                  <a:lnTo>
                    <a:pt x="1075" y="16"/>
                  </a:lnTo>
                  <a:lnTo>
                    <a:pt x="8" y="16"/>
                  </a:lnTo>
                  <a:lnTo>
                    <a:pt x="16" y="8"/>
                  </a:lnTo>
                  <a:lnTo>
                    <a:pt x="16"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244"/>
            <p:cNvSpPr>
              <a:spLocks noChangeArrowheads="1"/>
            </p:cNvSpPr>
            <p:nvPr/>
          </p:nvSpPr>
          <p:spPr bwMode="auto">
            <a:xfrm>
              <a:off x="3375" y="2417"/>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45"/>
            <p:cNvSpPr>
              <a:spLocks noEditPoints="1"/>
            </p:cNvSpPr>
            <p:nvPr/>
          </p:nvSpPr>
          <p:spPr bwMode="auto">
            <a:xfrm>
              <a:off x="3375" y="2416"/>
              <a:ext cx="58" cy="9"/>
            </a:xfrm>
            <a:custGeom>
              <a:avLst/>
              <a:gdLst>
                <a:gd name="T0" fmla="*/ 0 w 1082"/>
                <a:gd name="T1" fmla="*/ 8 h 150"/>
                <a:gd name="T2" fmla="*/ 8 w 1082"/>
                <a:gd name="T3" fmla="*/ 0 h 150"/>
                <a:gd name="T4" fmla="*/ 1074 w 1082"/>
                <a:gd name="T5" fmla="*/ 0 h 150"/>
                <a:gd name="T6" fmla="*/ 1082 w 1082"/>
                <a:gd name="T7" fmla="*/ 8 h 150"/>
                <a:gd name="T8" fmla="*/ 1082 w 1082"/>
                <a:gd name="T9" fmla="*/ 142 h 150"/>
                <a:gd name="T10" fmla="*/ 1074 w 1082"/>
                <a:gd name="T11" fmla="*/ 150 h 150"/>
                <a:gd name="T12" fmla="*/ 8 w 1082"/>
                <a:gd name="T13" fmla="*/ 150 h 150"/>
                <a:gd name="T14" fmla="*/ 0 w 1082"/>
                <a:gd name="T15" fmla="*/ 142 h 150"/>
                <a:gd name="T16" fmla="*/ 0 w 1082"/>
                <a:gd name="T17" fmla="*/ 8 h 150"/>
                <a:gd name="T18" fmla="*/ 16 w 1082"/>
                <a:gd name="T19" fmla="*/ 142 h 150"/>
                <a:gd name="T20" fmla="*/ 8 w 1082"/>
                <a:gd name="T21" fmla="*/ 134 h 150"/>
                <a:gd name="T22" fmla="*/ 1074 w 1082"/>
                <a:gd name="T23" fmla="*/ 134 h 150"/>
                <a:gd name="T24" fmla="*/ 1066 w 1082"/>
                <a:gd name="T25" fmla="*/ 142 h 150"/>
                <a:gd name="T26" fmla="*/ 1066 w 1082"/>
                <a:gd name="T27" fmla="*/ 8 h 150"/>
                <a:gd name="T28" fmla="*/ 1074 w 1082"/>
                <a:gd name="T29" fmla="*/ 16 h 150"/>
                <a:gd name="T30" fmla="*/ 8 w 1082"/>
                <a:gd name="T31" fmla="*/ 16 h 150"/>
                <a:gd name="T32" fmla="*/ 16 w 1082"/>
                <a:gd name="T33" fmla="*/ 8 h 150"/>
                <a:gd name="T34" fmla="*/ 16 w 1082"/>
                <a:gd name="T35"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2" h="150">
                  <a:moveTo>
                    <a:pt x="0" y="8"/>
                  </a:moveTo>
                  <a:cubicBezTo>
                    <a:pt x="0" y="4"/>
                    <a:pt x="3" y="0"/>
                    <a:pt x="8" y="0"/>
                  </a:cubicBezTo>
                  <a:lnTo>
                    <a:pt x="1074" y="0"/>
                  </a:lnTo>
                  <a:cubicBezTo>
                    <a:pt x="1079" y="0"/>
                    <a:pt x="1082" y="4"/>
                    <a:pt x="1082" y="8"/>
                  </a:cubicBezTo>
                  <a:lnTo>
                    <a:pt x="1082" y="142"/>
                  </a:lnTo>
                  <a:cubicBezTo>
                    <a:pt x="1082" y="146"/>
                    <a:pt x="1079" y="150"/>
                    <a:pt x="1074" y="150"/>
                  </a:cubicBezTo>
                  <a:lnTo>
                    <a:pt x="8" y="150"/>
                  </a:lnTo>
                  <a:cubicBezTo>
                    <a:pt x="3" y="150"/>
                    <a:pt x="0" y="146"/>
                    <a:pt x="0" y="142"/>
                  </a:cubicBezTo>
                  <a:lnTo>
                    <a:pt x="0" y="8"/>
                  </a:lnTo>
                  <a:close/>
                  <a:moveTo>
                    <a:pt x="16" y="142"/>
                  </a:moveTo>
                  <a:lnTo>
                    <a:pt x="8" y="134"/>
                  </a:lnTo>
                  <a:lnTo>
                    <a:pt x="1074" y="134"/>
                  </a:lnTo>
                  <a:lnTo>
                    <a:pt x="1066" y="142"/>
                  </a:lnTo>
                  <a:lnTo>
                    <a:pt x="1066" y="8"/>
                  </a:lnTo>
                  <a:lnTo>
                    <a:pt x="1074" y="16"/>
                  </a:lnTo>
                  <a:lnTo>
                    <a:pt x="8" y="16"/>
                  </a:lnTo>
                  <a:lnTo>
                    <a:pt x="16" y="8"/>
                  </a:lnTo>
                  <a:lnTo>
                    <a:pt x="16" y="14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246"/>
            <p:cNvSpPr>
              <a:spLocks noChangeArrowheads="1"/>
            </p:cNvSpPr>
            <p:nvPr/>
          </p:nvSpPr>
          <p:spPr bwMode="auto">
            <a:xfrm>
              <a:off x="3377" y="2449"/>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47"/>
            <p:cNvSpPr>
              <a:spLocks noEditPoints="1"/>
            </p:cNvSpPr>
            <p:nvPr/>
          </p:nvSpPr>
          <p:spPr bwMode="auto">
            <a:xfrm>
              <a:off x="3376" y="2449"/>
              <a:ext cx="59" cy="5"/>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248"/>
            <p:cNvSpPr>
              <a:spLocks noChangeArrowheads="1"/>
            </p:cNvSpPr>
            <p:nvPr/>
          </p:nvSpPr>
          <p:spPr bwMode="auto">
            <a:xfrm>
              <a:off x="3377" y="2477"/>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49"/>
            <p:cNvSpPr>
              <a:spLocks noEditPoints="1"/>
            </p:cNvSpPr>
            <p:nvPr/>
          </p:nvSpPr>
          <p:spPr bwMode="auto">
            <a:xfrm>
              <a:off x="3376" y="2477"/>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250"/>
            <p:cNvSpPr>
              <a:spLocks noChangeArrowheads="1"/>
            </p:cNvSpPr>
            <p:nvPr/>
          </p:nvSpPr>
          <p:spPr bwMode="auto">
            <a:xfrm>
              <a:off x="3377" y="2506"/>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51"/>
            <p:cNvSpPr>
              <a:spLocks noEditPoints="1"/>
            </p:cNvSpPr>
            <p:nvPr/>
          </p:nvSpPr>
          <p:spPr bwMode="auto">
            <a:xfrm>
              <a:off x="3376" y="2506"/>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252"/>
            <p:cNvSpPr>
              <a:spLocks noChangeArrowheads="1"/>
            </p:cNvSpPr>
            <p:nvPr/>
          </p:nvSpPr>
          <p:spPr bwMode="auto">
            <a:xfrm>
              <a:off x="3377" y="2535"/>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53"/>
            <p:cNvSpPr>
              <a:spLocks noEditPoints="1"/>
            </p:cNvSpPr>
            <p:nvPr/>
          </p:nvSpPr>
          <p:spPr bwMode="auto">
            <a:xfrm>
              <a:off x="3376" y="2535"/>
              <a:ext cx="59" cy="3"/>
            </a:xfrm>
            <a:custGeom>
              <a:avLst/>
              <a:gdLst>
                <a:gd name="T0" fmla="*/ 0 w 541"/>
                <a:gd name="T1" fmla="*/ 4 h 33"/>
                <a:gd name="T2" fmla="*/ 4 w 541"/>
                <a:gd name="T3" fmla="*/ 0 h 33"/>
                <a:gd name="T4" fmla="*/ 537 w 541"/>
                <a:gd name="T5" fmla="*/ 0 h 33"/>
                <a:gd name="T6" fmla="*/ 541 w 541"/>
                <a:gd name="T7" fmla="*/ 4 h 33"/>
                <a:gd name="T8" fmla="*/ 541 w 541"/>
                <a:gd name="T9" fmla="*/ 29 h 33"/>
                <a:gd name="T10" fmla="*/ 537 w 541"/>
                <a:gd name="T11" fmla="*/ 33 h 33"/>
                <a:gd name="T12" fmla="*/ 4 w 541"/>
                <a:gd name="T13" fmla="*/ 33 h 33"/>
                <a:gd name="T14" fmla="*/ 0 w 541"/>
                <a:gd name="T15" fmla="*/ 29 h 33"/>
                <a:gd name="T16" fmla="*/ 0 w 541"/>
                <a:gd name="T17" fmla="*/ 4 h 33"/>
                <a:gd name="T18" fmla="*/ 8 w 541"/>
                <a:gd name="T19" fmla="*/ 29 h 33"/>
                <a:gd name="T20" fmla="*/ 4 w 541"/>
                <a:gd name="T21" fmla="*/ 25 h 33"/>
                <a:gd name="T22" fmla="*/ 537 w 541"/>
                <a:gd name="T23" fmla="*/ 25 h 33"/>
                <a:gd name="T24" fmla="*/ 533 w 541"/>
                <a:gd name="T25" fmla="*/ 29 h 33"/>
                <a:gd name="T26" fmla="*/ 533 w 541"/>
                <a:gd name="T27" fmla="*/ 4 h 33"/>
                <a:gd name="T28" fmla="*/ 537 w 541"/>
                <a:gd name="T29" fmla="*/ 8 h 33"/>
                <a:gd name="T30" fmla="*/ 4 w 541"/>
                <a:gd name="T31" fmla="*/ 8 h 33"/>
                <a:gd name="T32" fmla="*/ 8 w 541"/>
                <a:gd name="T33" fmla="*/ 4 h 33"/>
                <a:gd name="T34" fmla="*/ 8 w 541"/>
                <a:gd name="T3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33">
                  <a:moveTo>
                    <a:pt x="0" y="4"/>
                  </a:moveTo>
                  <a:cubicBezTo>
                    <a:pt x="0" y="2"/>
                    <a:pt x="2" y="0"/>
                    <a:pt x="4" y="0"/>
                  </a:cubicBezTo>
                  <a:lnTo>
                    <a:pt x="537" y="0"/>
                  </a:lnTo>
                  <a:cubicBezTo>
                    <a:pt x="539" y="0"/>
                    <a:pt x="541" y="2"/>
                    <a:pt x="541" y="4"/>
                  </a:cubicBezTo>
                  <a:lnTo>
                    <a:pt x="541" y="29"/>
                  </a:lnTo>
                  <a:cubicBezTo>
                    <a:pt x="541" y="31"/>
                    <a:pt x="539" y="33"/>
                    <a:pt x="537" y="33"/>
                  </a:cubicBezTo>
                  <a:lnTo>
                    <a:pt x="4" y="33"/>
                  </a:lnTo>
                  <a:cubicBezTo>
                    <a:pt x="2" y="33"/>
                    <a:pt x="0" y="31"/>
                    <a:pt x="0" y="29"/>
                  </a:cubicBezTo>
                  <a:lnTo>
                    <a:pt x="0" y="4"/>
                  </a:lnTo>
                  <a:close/>
                  <a:moveTo>
                    <a:pt x="8" y="29"/>
                  </a:moveTo>
                  <a:lnTo>
                    <a:pt x="4" y="25"/>
                  </a:lnTo>
                  <a:lnTo>
                    <a:pt x="537" y="25"/>
                  </a:lnTo>
                  <a:lnTo>
                    <a:pt x="533" y="29"/>
                  </a:lnTo>
                  <a:lnTo>
                    <a:pt x="533" y="4"/>
                  </a:lnTo>
                  <a:lnTo>
                    <a:pt x="537" y="8"/>
                  </a:lnTo>
                  <a:lnTo>
                    <a:pt x="4" y="8"/>
                  </a:lnTo>
                  <a:lnTo>
                    <a:pt x="8" y="4"/>
                  </a:lnTo>
                  <a:lnTo>
                    <a:pt x="8" y="2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254"/>
            <p:cNvSpPr>
              <a:spLocks noChangeArrowheads="1"/>
            </p:cNvSpPr>
            <p:nvPr/>
          </p:nvSpPr>
          <p:spPr bwMode="auto">
            <a:xfrm>
              <a:off x="3375" y="2560"/>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55"/>
            <p:cNvSpPr>
              <a:spLocks noEditPoints="1"/>
            </p:cNvSpPr>
            <p:nvPr/>
          </p:nvSpPr>
          <p:spPr bwMode="auto">
            <a:xfrm>
              <a:off x="3375" y="2559"/>
              <a:ext cx="58" cy="8"/>
            </a:xfrm>
            <a:custGeom>
              <a:avLst/>
              <a:gdLst>
                <a:gd name="T0" fmla="*/ 0 w 541"/>
                <a:gd name="T1" fmla="*/ 4 h 75"/>
                <a:gd name="T2" fmla="*/ 4 w 541"/>
                <a:gd name="T3" fmla="*/ 0 h 75"/>
                <a:gd name="T4" fmla="*/ 537 w 541"/>
                <a:gd name="T5" fmla="*/ 0 h 75"/>
                <a:gd name="T6" fmla="*/ 541 w 541"/>
                <a:gd name="T7" fmla="*/ 4 h 75"/>
                <a:gd name="T8" fmla="*/ 541 w 541"/>
                <a:gd name="T9" fmla="*/ 71 h 75"/>
                <a:gd name="T10" fmla="*/ 537 w 541"/>
                <a:gd name="T11" fmla="*/ 75 h 75"/>
                <a:gd name="T12" fmla="*/ 4 w 541"/>
                <a:gd name="T13" fmla="*/ 75 h 75"/>
                <a:gd name="T14" fmla="*/ 0 w 541"/>
                <a:gd name="T15" fmla="*/ 71 h 75"/>
                <a:gd name="T16" fmla="*/ 0 w 541"/>
                <a:gd name="T17" fmla="*/ 4 h 75"/>
                <a:gd name="T18" fmla="*/ 8 w 541"/>
                <a:gd name="T19" fmla="*/ 71 h 75"/>
                <a:gd name="T20" fmla="*/ 4 w 541"/>
                <a:gd name="T21" fmla="*/ 67 h 75"/>
                <a:gd name="T22" fmla="*/ 537 w 541"/>
                <a:gd name="T23" fmla="*/ 67 h 75"/>
                <a:gd name="T24" fmla="*/ 533 w 541"/>
                <a:gd name="T25" fmla="*/ 71 h 75"/>
                <a:gd name="T26" fmla="*/ 533 w 541"/>
                <a:gd name="T27" fmla="*/ 4 h 75"/>
                <a:gd name="T28" fmla="*/ 537 w 541"/>
                <a:gd name="T29" fmla="*/ 8 h 75"/>
                <a:gd name="T30" fmla="*/ 4 w 541"/>
                <a:gd name="T31" fmla="*/ 8 h 75"/>
                <a:gd name="T32" fmla="*/ 8 w 541"/>
                <a:gd name="T33" fmla="*/ 4 h 75"/>
                <a:gd name="T34" fmla="*/ 8 w 541"/>
                <a:gd name="T35"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5">
                  <a:moveTo>
                    <a:pt x="0" y="4"/>
                  </a:moveTo>
                  <a:cubicBezTo>
                    <a:pt x="0" y="2"/>
                    <a:pt x="2" y="0"/>
                    <a:pt x="4" y="0"/>
                  </a:cubicBezTo>
                  <a:lnTo>
                    <a:pt x="537" y="0"/>
                  </a:lnTo>
                  <a:cubicBezTo>
                    <a:pt x="540" y="0"/>
                    <a:pt x="541" y="2"/>
                    <a:pt x="541" y="4"/>
                  </a:cubicBezTo>
                  <a:lnTo>
                    <a:pt x="541" y="71"/>
                  </a:lnTo>
                  <a:cubicBezTo>
                    <a:pt x="541" y="73"/>
                    <a:pt x="540" y="75"/>
                    <a:pt x="537" y="75"/>
                  </a:cubicBezTo>
                  <a:lnTo>
                    <a:pt x="4" y="75"/>
                  </a:lnTo>
                  <a:cubicBezTo>
                    <a:pt x="2" y="75"/>
                    <a:pt x="0" y="73"/>
                    <a:pt x="0" y="71"/>
                  </a:cubicBezTo>
                  <a:lnTo>
                    <a:pt x="0" y="4"/>
                  </a:lnTo>
                  <a:close/>
                  <a:moveTo>
                    <a:pt x="8" y="71"/>
                  </a:moveTo>
                  <a:lnTo>
                    <a:pt x="4" y="67"/>
                  </a:lnTo>
                  <a:lnTo>
                    <a:pt x="537" y="67"/>
                  </a:lnTo>
                  <a:lnTo>
                    <a:pt x="533" y="71"/>
                  </a:lnTo>
                  <a:lnTo>
                    <a:pt x="533" y="4"/>
                  </a:lnTo>
                  <a:lnTo>
                    <a:pt x="537" y="8"/>
                  </a:lnTo>
                  <a:lnTo>
                    <a:pt x="4" y="8"/>
                  </a:lnTo>
                  <a:lnTo>
                    <a:pt x="8" y="4"/>
                  </a:lnTo>
                  <a:lnTo>
                    <a:pt x="8" y="7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256"/>
            <p:cNvSpPr>
              <a:spLocks noChangeArrowheads="1"/>
            </p:cNvSpPr>
            <p:nvPr/>
          </p:nvSpPr>
          <p:spPr bwMode="auto">
            <a:xfrm>
              <a:off x="3377" y="2592"/>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7"/>
            <p:cNvSpPr>
              <a:spLocks noEditPoints="1"/>
            </p:cNvSpPr>
            <p:nvPr/>
          </p:nvSpPr>
          <p:spPr bwMode="auto">
            <a:xfrm>
              <a:off x="3376" y="2592"/>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Rectangle 258"/>
            <p:cNvSpPr>
              <a:spLocks noChangeArrowheads="1"/>
            </p:cNvSpPr>
            <p:nvPr/>
          </p:nvSpPr>
          <p:spPr bwMode="auto">
            <a:xfrm>
              <a:off x="3377" y="2620"/>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59"/>
            <p:cNvSpPr>
              <a:spLocks noEditPoints="1"/>
            </p:cNvSpPr>
            <p:nvPr/>
          </p:nvSpPr>
          <p:spPr bwMode="auto">
            <a:xfrm>
              <a:off x="3376" y="2620"/>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260"/>
            <p:cNvSpPr>
              <a:spLocks noChangeArrowheads="1"/>
            </p:cNvSpPr>
            <p:nvPr/>
          </p:nvSpPr>
          <p:spPr bwMode="auto">
            <a:xfrm>
              <a:off x="3377" y="2649"/>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61"/>
            <p:cNvSpPr>
              <a:spLocks noEditPoints="1"/>
            </p:cNvSpPr>
            <p:nvPr/>
          </p:nvSpPr>
          <p:spPr bwMode="auto">
            <a:xfrm>
              <a:off x="3376" y="2648"/>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262"/>
            <p:cNvSpPr>
              <a:spLocks noChangeArrowheads="1"/>
            </p:cNvSpPr>
            <p:nvPr/>
          </p:nvSpPr>
          <p:spPr bwMode="auto">
            <a:xfrm>
              <a:off x="3377" y="2678"/>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63"/>
            <p:cNvSpPr>
              <a:spLocks noEditPoints="1"/>
            </p:cNvSpPr>
            <p:nvPr/>
          </p:nvSpPr>
          <p:spPr bwMode="auto">
            <a:xfrm>
              <a:off x="3376" y="2677"/>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Rectangle 264"/>
            <p:cNvSpPr>
              <a:spLocks noChangeArrowheads="1"/>
            </p:cNvSpPr>
            <p:nvPr/>
          </p:nvSpPr>
          <p:spPr bwMode="auto">
            <a:xfrm>
              <a:off x="3375" y="2702"/>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65"/>
            <p:cNvSpPr>
              <a:spLocks noEditPoints="1"/>
            </p:cNvSpPr>
            <p:nvPr/>
          </p:nvSpPr>
          <p:spPr bwMode="auto">
            <a:xfrm>
              <a:off x="3375" y="2702"/>
              <a:ext cx="58" cy="8"/>
            </a:xfrm>
            <a:custGeom>
              <a:avLst/>
              <a:gdLst>
                <a:gd name="T0" fmla="*/ 0 w 541"/>
                <a:gd name="T1" fmla="*/ 4 h 74"/>
                <a:gd name="T2" fmla="*/ 4 w 541"/>
                <a:gd name="T3" fmla="*/ 0 h 74"/>
                <a:gd name="T4" fmla="*/ 537 w 541"/>
                <a:gd name="T5" fmla="*/ 0 h 74"/>
                <a:gd name="T6" fmla="*/ 541 w 541"/>
                <a:gd name="T7" fmla="*/ 4 h 74"/>
                <a:gd name="T8" fmla="*/ 541 w 541"/>
                <a:gd name="T9" fmla="*/ 70 h 74"/>
                <a:gd name="T10" fmla="*/ 537 w 541"/>
                <a:gd name="T11" fmla="*/ 74 h 74"/>
                <a:gd name="T12" fmla="*/ 4 w 541"/>
                <a:gd name="T13" fmla="*/ 74 h 74"/>
                <a:gd name="T14" fmla="*/ 0 w 541"/>
                <a:gd name="T15" fmla="*/ 70 h 74"/>
                <a:gd name="T16" fmla="*/ 0 w 541"/>
                <a:gd name="T17" fmla="*/ 4 h 74"/>
                <a:gd name="T18" fmla="*/ 8 w 541"/>
                <a:gd name="T19" fmla="*/ 70 h 74"/>
                <a:gd name="T20" fmla="*/ 4 w 541"/>
                <a:gd name="T21" fmla="*/ 66 h 74"/>
                <a:gd name="T22" fmla="*/ 537 w 541"/>
                <a:gd name="T23" fmla="*/ 66 h 74"/>
                <a:gd name="T24" fmla="*/ 533 w 541"/>
                <a:gd name="T25" fmla="*/ 70 h 74"/>
                <a:gd name="T26" fmla="*/ 533 w 541"/>
                <a:gd name="T27" fmla="*/ 4 h 74"/>
                <a:gd name="T28" fmla="*/ 537 w 541"/>
                <a:gd name="T29" fmla="*/ 8 h 74"/>
                <a:gd name="T30" fmla="*/ 4 w 541"/>
                <a:gd name="T31" fmla="*/ 8 h 74"/>
                <a:gd name="T32" fmla="*/ 8 w 541"/>
                <a:gd name="T33" fmla="*/ 4 h 74"/>
                <a:gd name="T34" fmla="*/ 8 w 541"/>
                <a:gd name="T35"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4">
                  <a:moveTo>
                    <a:pt x="0" y="4"/>
                  </a:moveTo>
                  <a:cubicBezTo>
                    <a:pt x="0" y="2"/>
                    <a:pt x="2" y="0"/>
                    <a:pt x="4" y="0"/>
                  </a:cubicBezTo>
                  <a:lnTo>
                    <a:pt x="537" y="0"/>
                  </a:lnTo>
                  <a:cubicBezTo>
                    <a:pt x="540" y="0"/>
                    <a:pt x="541" y="2"/>
                    <a:pt x="541" y="4"/>
                  </a:cubicBezTo>
                  <a:lnTo>
                    <a:pt x="541" y="70"/>
                  </a:lnTo>
                  <a:cubicBezTo>
                    <a:pt x="541" y="73"/>
                    <a:pt x="540" y="74"/>
                    <a:pt x="537" y="74"/>
                  </a:cubicBezTo>
                  <a:lnTo>
                    <a:pt x="4" y="74"/>
                  </a:lnTo>
                  <a:cubicBezTo>
                    <a:pt x="2" y="74"/>
                    <a:pt x="0" y="73"/>
                    <a:pt x="0" y="70"/>
                  </a:cubicBezTo>
                  <a:lnTo>
                    <a:pt x="0" y="4"/>
                  </a:lnTo>
                  <a:close/>
                  <a:moveTo>
                    <a:pt x="8" y="70"/>
                  </a:moveTo>
                  <a:lnTo>
                    <a:pt x="4" y="66"/>
                  </a:lnTo>
                  <a:lnTo>
                    <a:pt x="537" y="66"/>
                  </a:lnTo>
                  <a:lnTo>
                    <a:pt x="533" y="70"/>
                  </a:lnTo>
                  <a:lnTo>
                    <a:pt x="533" y="4"/>
                  </a:lnTo>
                  <a:lnTo>
                    <a:pt x="537" y="8"/>
                  </a:lnTo>
                  <a:lnTo>
                    <a:pt x="4" y="8"/>
                  </a:lnTo>
                  <a:lnTo>
                    <a:pt x="8" y="4"/>
                  </a:lnTo>
                  <a:lnTo>
                    <a:pt x="8"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266"/>
            <p:cNvSpPr>
              <a:spLocks noChangeArrowheads="1"/>
            </p:cNvSpPr>
            <p:nvPr/>
          </p:nvSpPr>
          <p:spPr bwMode="auto">
            <a:xfrm>
              <a:off x="3377" y="2735"/>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67"/>
            <p:cNvSpPr>
              <a:spLocks noEditPoints="1"/>
            </p:cNvSpPr>
            <p:nvPr/>
          </p:nvSpPr>
          <p:spPr bwMode="auto">
            <a:xfrm>
              <a:off x="3376" y="2734"/>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268"/>
            <p:cNvSpPr>
              <a:spLocks noChangeArrowheads="1"/>
            </p:cNvSpPr>
            <p:nvPr/>
          </p:nvSpPr>
          <p:spPr bwMode="auto">
            <a:xfrm>
              <a:off x="3377" y="2763"/>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69"/>
            <p:cNvSpPr>
              <a:spLocks noEditPoints="1"/>
            </p:cNvSpPr>
            <p:nvPr/>
          </p:nvSpPr>
          <p:spPr bwMode="auto">
            <a:xfrm>
              <a:off x="3376" y="2762"/>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270"/>
            <p:cNvSpPr>
              <a:spLocks noChangeArrowheads="1"/>
            </p:cNvSpPr>
            <p:nvPr/>
          </p:nvSpPr>
          <p:spPr bwMode="auto">
            <a:xfrm>
              <a:off x="3377" y="2792"/>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71"/>
            <p:cNvSpPr>
              <a:spLocks noEditPoints="1"/>
            </p:cNvSpPr>
            <p:nvPr/>
          </p:nvSpPr>
          <p:spPr bwMode="auto">
            <a:xfrm>
              <a:off x="3376" y="2791"/>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Rectangle 272"/>
            <p:cNvSpPr>
              <a:spLocks noChangeArrowheads="1"/>
            </p:cNvSpPr>
            <p:nvPr/>
          </p:nvSpPr>
          <p:spPr bwMode="auto">
            <a:xfrm>
              <a:off x="3377" y="2820"/>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273"/>
            <p:cNvSpPr>
              <a:spLocks noEditPoints="1"/>
            </p:cNvSpPr>
            <p:nvPr/>
          </p:nvSpPr>
          <p:spPr bwMode="auto">
            <a:xfrm>
              <a:off x="3376" y="2820"/>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Rectangle 274"/>
            <p:cNvSpPr>
              <a:spLocks noChangeArrowheads="1"/>
            </p:cNvSpPr>
            <p:nvPr/>
          </p:nvSpPr>
          <p:spPr bwMode="auto">
            <a:xfrm>
              <a:off x="3375" y="2845"/>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275"/>
            <p:cNvSpPr>
              <a:spLocks noEditPoints="1"/>
            </p:cNvSpPr>
            <p:nvPr/>
          </p:nvSpPr>
          <p:spPr bwMode="auto">
            <a:xfrm>
              <a:off x="3375" y="2844"/>
              <a:ext cx="58" cy="8"/>
            </a:xfrm>
            <a:custGeom>
              <a:avLst/>
              <a:gdLst>
                <a:gd name="T0" fmla="*/ 0 w 541"/>
                <a:gd name="T1" fmla="*/ 4 h 75"/>
                <a:gd name="T2" fmla="*/ 4 w 541"/>
                <a:gd name="T3" fmla="*/ 0 h 75"/>
                <a:gd name="T4" fmla="*/ 537 w 541"/>
                <a:gd name="T5" fmla="*/ 0 h 75"/>
                <a:gd name="T6" fmla="*/ 541 w 541"/>
                <a:gd name="T7" fmla="*/ 4 h 75"/>
                <a:gd name="T8" fmla="*/ 541 w 541"/>
                <a:gd name="T9" fmla="*/ 71 h 75"/>
                <a:gd name="T10" fmla="*/ 537 w 541"/>
                <a:gd name="T11" fmla="*/ 75 h 75"/>
                <a:gd name="T12" fmla="*/ 4 w 541"/>
                <a:gd name="T13" fmla="*/ 75 h 75"/>
                <a:gd name="T14" fmla="*/ 0 w 541"/>
                <a:gd name="T15" fmla="*/ 71 h 75"/>
                <a:gd name="T16" fmla="*/ 0 w 541"/>
                <a:gd name="T17" fmla="*/ 4 h 75"/>
                <a:gd name="T18" fmla="*/ 8 w 541"/>
                <a:gd name="T19" fmla="*/ 71 h 75"/>
                <a:gd name="T20" fmla="*/ 4 w 541"/>
                <a:gd name="T21" fmla="*/ 67 h 75"/>
                <a:gd name="T22" fmla="*/ 537 w 541"/>
                <a:gd name="T23" fmla="*/ 67 h 75"/>
                <a:gd name="T24" fmla="*/ 533 w 541"/>
                <a:gd name="T25" fmla="*/ 71 h 75"/>
                <a:gd name="T26" fmla="*/ 533 w 541"/>
                <a:gd name="T27" fmla="*/ 4 h 75"/>
                <a:gd name="T28" fmla="*/ 537 w 541"/>
                <a:gd name="T29" fmla="*/ 8 h 75"/>
                <a:gd name="T30" fmla="*/ 4 w 541"/>
                <a:gd name="T31" fmla="*/ 8 h 75"/>
                <a:gd name="T32" fmla="*/ 8 w 541"/>
                <a:gd name="T33" fmla="*/ 4 h 75"/>
                <a:gd name="T34" fmla="*/ 8 w 541"/>
                <a:gd name="T35"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5">
                  <a:moveTo>
                    <a:pt x="0" y="4"/>
                  </a:moveTo>
                  <a:cubicBezTo>
                    <a:pt x="0" y="2"/>
                    <a:pt x="2" y="0"/>
                    <a:pt x="4" y="0"/>
                  </a:cubicBezTo>
                  <a:lnTo>
                    <a:pt x="537" y="0"/>
                  </a:lnTo>
                  <a:cubicBezTo>
                    <a:pt x="540" y="0"/>
                    <a:pt x="541" y="2"/>
                    <a:pt x="541" y="4"/>
                  </a:cubicBezTo>
                  <a:lnTo>
                    <a:pt x="541" y="71"/>
                  </a:lnTo>
                  <a:cubicBezTo>
                    <a:pt x="541" y="73"/>
                    <a:pt x="540" y="75"/>
                    <a:pt x="537" y="75"/>
                  </a:cubicBezTo>
                  <a:lnTo>
                    <a:pt x="4" y="75"/>
                  </a:lnTo>
                  <a:cubicBezTo>
                    <a:pt x="2" y="75"/>
                    <a:pt x="0" y="73"/>
                    <a:pt x="0" y="71"/>
                  </a:cubicBezTo>
                  <a:lnTo>
                    <a:pt x="0" y="4"/>
                  </a:lnTo>
                  <a:close/>
                  <a:moveTo>
                    <a:pt x="8" y="71"/>
                  </a:moveTo>
                  <a:lnTo>
                    <a:pt x="4" y="67"/>
                  </a:lnTo>
                  <a:lnTo>
                    <a:pt x="537" y="67"/>
                  </a:lnTo>
                  <a:lnTo>
                    <a:pt x="533" y="71"/>
                  </a:lnTo>
                  <a:lnTo>
                    <a:pt x="533" y="4"/>
                  </a:lnTo>
                  <a:lnTo>
                    <a:pt x="537" y="8"/>
                  </a:lnTo>
                  <a:lnTo>
                    <a:pt x="4" y="8"/>
                  </a:lnTo>
                  <a:lnTo>
                    <a:pt x="8" y="4"/>
                  </a:lnTo>
                  <a:lnTo>
                    <a:pt x="8" y="7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276"/>
            <p:cNvSpPr>
              <a:spLocks noChangeArrowheads="1"/>
            </p:cNvSpPr>
            <p:nvPr/>
          </p:nvSpPr>
          <p:spPr bwMode="auto">
            <a:xfrm>
              <a:off x="3377" y="2877"/>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77"/>
            <p:cNvSpPr>
              <a:spLocks noEditPoints="1"/>
            </p:cNvSpPr>
            <p:nvPr/>
          </p:nvSpPr>
          <p:spPr bwMode="auto">
            <a:xfrm>
              <a:off x="3376" y="2877"/>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Rectangle 278"/>
            <p:cNvSpPr>
              <a:spLocks noChangeArrowheads="1"/>
            </p:cNvSpPr>
            <p:nvPr/>
          </p:nvSpPr>
          <p:spPr bwMode="auto">
            <a:xfrm>
              <a:off x="3377" y="2905"/>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79"/>
            <p:cNvSpPr>
              <a:spLocks noEditPoints="1"/>
            </p:cNvSpPr>
            <p:nvPr/>
          </p:nvSpPr>
          <p:spPr bwMode="auto">
            <a:xfrm>
              <a:off x="3376" y="2905"/>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Rectangle 280"/>
            <p:cNvSpPr>
              <a:spLocks noChangeArrowheads="1"/>
            </p:cNvSpPr>
            <p:nvPr/>
          </p:nvSpPr>
          <p:spPr bwMode="auto">
            <a:xfrm>
              <a:off x="3377" y="2934"/>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81"/>
            <p:cNvSpPr>
              <a:spLocks noEditPoints="1"/>
            </p:cNvSpPr>
            <p:nvPr/>
          </p:nvSpPr>
          <p:spPr bwMode="auto">
            <a:xfrm>
              <a:off x="3376" y="2934"/>
              <a:ext cx="59" cy="4"/>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Rectangle 282"/>
            <p:cNvSpPr>
              <a:spLocks noChangeArrowheads="1"/>
            </p:cNvSpPr>
            <p:nvPr/>
          </p:nvSpPr>
          <p:spPr bwMode="auto">
            <a:xfrm>
              <a:off x="3377" y="2963"/>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283"/>
            <p:cNvSpPr>
              <a:spLocks noEditPoints="1"/>
            </p:cNvSpPr>
            <p:nvPr/>
          </p:nvSpPr>
          <p:spPr bwMode="auto">
            <a:xfrm>
              <a:off x="3376" y="2963"/>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Rectangle 284"/>
            <p:cNvSpPr>
              <a:spLocks noChangeArrowheads="1"/>
            </p:cNvSpPr>
            <p:nvPr/>
          </p:nvSpPr>
          <p:spPr bwMode="auto">
            <a:xfrm>
              <a:off x="3375" y="2987"/>
              <a:ext cx="5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285"/>
            <p:cNvSpPr>
              <a:spLocks noEditPoints="1"/>
            </p:cNvSpPr>
            <p:nvPr/>
          </p:nvSpPr>
          <p:spPr bwMode="auto">
            <a:xfrm>
              <a:off x="3375" y="2987"/>
              <a:ext cx="58" cy="8"/>
            </a:xfrm>
            <a:custGeom>
              <a:avLst/>
              <a:gdLst>
                <a:gd name="T0" fmla="*/ 0 w 541"/>
                <a:gd name="T1" fmla="*/ 4 h 75"/>
                <a:gd name="T2" fmla="*/ 4 w 541"/>
                <a:gd name="T3" fmla="*/ 0 h 75"/>
                <a:gd name="T4" fmla="*/ 537 w 541"/>
                <a:gd name="T5" fmla="*/ 0 h 75"/>
                <a:gd name="T6" fmla="*/ 541 w 541"/>
                <a:gd name="T7" fmla="*/ 4 h 75"/>
                <a:gd name="T8" fmla="*/ 541 w 541"/>
                <a:gd name="T9" fmla="*/ 71 h 75"/>
                <a:gd name="T10" fmla="*/ 537 w 541"/>
                <a:gd name="T11" fmla="*/ 75 h 75"/>
                <a:gd name="T12" fmla="*/ 4 w 541"/>
                <a:gd name="T13" fmla="*/ 75 h 75"/>
                <a:gd name="T14" fmla="*/ 0 w 541"/>
                <a:gd name="T15" fmla="*/ 71 h 75"/>
                <a:gd name="T16" fmla="*/ 0 w 541"/>
                <a:gd name="T17" fmla="*/ 4 h 75"/>
                <a:gd name="T18" fmla="*/ 8 w 541"/>
                <a:gd name="T19" fmla="*/ 71 h 75"/>
                <a:gd name="T20" fmla="*/ 4 w 541"/>
                <a:gd name="T21" fmla="*/ 67 h 75"/>
                <a:gd name="T22" fmla="*/ 537 w 541"/>
                <a:gd name="T23" fmla="*/ 67 h 75"/>
                <a:gd name="T24" fmla="*/ 533 w 541"/>
                <a:gd name="T25" fmla="*/ 71 h 75"/>
                <a:gd name="T26" fmla="*/ 533 w 541"/>
                <a:gd name="T27" fmla="*/ 4 h 75"/>
                <a:gd name="T28" fmla="*/ 537 w 541"/>
                <a:gd name="T29" fmla="*/ 8 h 75"/>
                <a:gd name="T30" fmla="*/ 4 w 541"/>
                <a:gd name="T31" fmla="*/ 8 h 75"/>
                <a:gd name="T32" fmla="*/ 8 w 541"/>
                <a:gd name="T33" fmla="*/ 4 h 75"/>
                <a:gd name="T34" fmla="*/ 8 w 541"/>
                <a:gd name="T35"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5">
                  <a:moveTo>
                    <a:pt x="0" y="4"/>
                  </a:moveTo>
                  <a:cubicBezTo>
                    <a:pt x="0" y="2"/>
                    <a:pt x="2" y="0"/>
                    <a:pt x="4" y="0"/>
                  </a:cubicBezTo>
                  <a:lnTo>
                    <a:pt x="537" y="0"/>
                  </a:lnTo>
                  <a:cubicBezTo>
                    <a:pt x="540" y="0"/>
                    <a:pt x="541" y="2"/>
                    <a:pt x="541" y="4"/>
                  </a:cubicBezTo>
                  <a:lnTo>
                    <a:pt x="541" y="71"/>
                  </a:lnTo>
                  <a:cubicBezTo>
                    <a:pt x="541" y="73"/>
                    <a:pt x="540" y="75"/>
                    <a:pt x="537" y="75"/>
                  </a:cubicBezTo>
                  <a:lnTo>
                    <a:pt x="4" y="75"/>
                  </a:lnTo>
                  <a:cubicBezTo>
                    <a:pt x="2" y="75"/>
                    <a:pt x="0" y="73"/>
                    <a:pt x="0" y="71"/>
                  </a:cubicBezTo>
                  <a:lnTo>
                    <a:pt x="0" y="4"/>
                  </a:lnTo>
                  <a:close/>
                  <a:moveTo>
                    <a:pt x="8" y="71"/>
                  </a:moveTo>
                  <a:lnTo>
                    <a:pt x="4" y="67"/>
                  </a:lnTo>
                  <a:lnTo>
                    <a:pt x="537" y="67"/>
                  </a:lnTo>
                  <a:lnTo>
                    <a:pt x="533" y="71"/>
                  </a:lnTo>
                  <a:lnTo>
                    <a:pt x="533" y="4"/>
                  </a:lnTo>
                  <a:lnTo>
                    <a:pt x="537" y="8"/>
                  </a:lnTo>
                  <a:lnTo>
                    <a:pt x="4" y="8"/>
                  </a:lnTo>
                  <a:lnTo>
                    <a:pt x="8" y="4"/>
                  </a:lnTo>
                  <a:lnTo>
                    <a:pt x="8" y="7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Rectangle 286"/>
            <p:cNvSpPr>
              <a:spLocks noChangeArrowheads="1"/>
            </p:cNvSpPr>
            <p:nvPr/>
          </p:nvSpPr>
          <p:spPr bwMode="auto">
            <a:xfrm>
              <a:off x="3377" y="3020"/>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287"/>
            <p:cNvSpPr>
              <a:spLocks noEditPoints="1"/>
            </p:cNvSpPr>
            <p:nvPr/>
          </p:nvSpPr>
          <p:spPr bwMode="auto">
            <a:xfrm>
              <a:off x="3376" y="3019"/>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288"/>
            <p:cNvSpPr>
              <a:spLocks noChangeArrowheads="1"/>
            </p:cNvSpPr>
            <p:nvPr/>
          </p:nvSpPr>
          <p:spPr bwMode="auto">
            <a:xfrm>
              <a:off x="3377" y="3048"/>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289"/>
            <p:cNvSpPr>
              <a:spLocks noEditPoints="1"/>
            </p:cNvSpPr>
            <p:nvPr/>
          </p:nvSpPr>
          <p:spPr bwMode="auto">
            <a:xfrm>
              <a:off x="3376" y="3047"/>
              <a:ext cx="59" cy="5"/>
            </a:xfrm>
            <a:custGeom>
              <a:avLst/>
              <a:gdLst>
                <a:gd name="T0" fmla="*/ 0 w 541"/>
                <a:gd name="T1" fmla="*/ 4 h 42"/>
                <a:gd name="T2" fmla="*/ 4 w 541"/>
                <a:gd name="T3" fmla="*/ 0 h 42"/>
                <a:gd name="T4" fmla="*/ 537 w 541"/>
                <a:gd name="T5" fmla="*/ 0 h 42"/>
                <a:gd name="T6" fmla="*/ 541 w 541"/>
                <a:gd name="T7" fmla="*/ 4 h 42"/>
                <a:gd name="T8" fmla="*/ 541 w 541"/>
                <a:gd name="T9" fmla="*/ 38 h 42"/>
                <a:gd name="T10" fmla="*/ 537 w 541"/>
                <a:gd name="T11" fmla="*/ 42 h 42"/>
                <a:gd name="T12" fmla="*/ 4 w 541"/>
                <a:gd name="T13" fmla="*/ 42 h 42"/>
                <a:gd name="T14" fmla="*/ 0 w 541"/>
                <a:gd name="T15" fmla="*/ 38 h 42"/>
                <a:gd name="T16" fmla="*/ 0 w 541"/>
                <a:gd name="T17" fmla="*/ 4 h 42"/>
                <a:gd name="T18" fmla="*/ 8 w 541"/>
                <a:gd name="T19" fmla="*/ 38 h 42"/>
                <a:gd name="T20" fmla="*/ 4 w 541"/>
                <a:gd name="T21" fmla="*/ 34 h 42"/>
                <a:gd name="T22" fmla="*/ 537 w 541"/>
                <a:gd name="T23" fmla="*/ 34 h 42"/>
                <a:gd name="T24" fmla="*/ 533 w 541"/>
                <a:gd name="T25" fmla="*/ 38 h 42"/>
                <a:gd name="T26" fmla="*/ 533 w 541"/>
                <a:gd name="T27" fmla="*/ 4 h 42"/>
                <a:gd name="T28" fmla="*/ 537 w 541"/>
                <a:gd name="T29" fmla="*/ 8 h 42"/>
                <a:gd name="T30" fmla="*/ 4 w 541"/>
                <a:gd name="T31" fmla="*/ 8 h 42"/>
                <a:gd name="T32" fmla="*/ 8 w 541"/>
                <a:gd name="T33" fmla="*/ 4 h 42"/>
                <a:gd name="T34" fmla="*/ 8 w 541"/>
                <a:gd name="T3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2">
                  <a:moveTo>
                    <a:pt x="0" y="4"/>
                  </a:moveTo>
                  <a:cubicBezTo>
                    <a:pt x="0" y="2"/>
                    <a:pt x="2" y="0"/>
                    <a:pt x="4" y="0"/>
                  </a:cubicBezTo>
                  <a:lnTo>
                    <a:pt x="537" y="0"/>
                  </a:lnTo>
                  <a:cubicBezTo>
                    <a:pt x="539" y="0"/>
                    <a:pt x="541" y="2"/>
                    <a:pt x="541" y="4"/>
                  </a:cubicBezTo>
                  <a:lnTo>
                    <a:pt x="541" y="38"/>
                  </a:lnTo>
                  <a:cubicBezTo>
                    <a:pt x="541" y="40"/>
                    <a:pt x="539" y="42"/>
                    <a:pt x="537" y="42"/>
                  </a:cubicBezTo>
                  <a:lnTo>
                    <a:pt x="4" y="42"/>
                  </a:lnTo>
                  <a:cubicBezTo>
                    <a:pt x="2" y="42"/>
                    <a:pt x="0" y="40"/>
                    <a:pt x="0" y="38"/>
                  </a:cubicBezTo>
                  <a:lnTo>
                    <a:pt x="0" y="4"/>
                  </a:lnTo>
                  <a:close/>
                  <a:moveTo>
                    <a:pt x="8" y="38"/>
                  </a:moveTo>
                  <a:lnTo>
                    <a:pt x="4" y="34"/>
                  </a:lnTo>
                  <a:lnTo>
                    <a:pt x="537" y="34"/>
                  </a:lnTo>
                  <a:lnTo>
                    <a:pt x="533" y="38"/>
                  </a:lnTo>
                  <a:lnTo>
                    <a:pt x="533" y="4"/>
                  </a:lnTo>
                  <a:lnTo>
                    <a:pt x="537" y="8"/>
                  </a:lnTo>
                  <a:lnTo>
                    <a:pt x="4" y="8"/>
                  </a:lnTo>
                  <a:lnTo>
                    <a:pt x="8" y="4"/>
                  </a:lnTo>
                  <a:lnTo>
                    <a:pt x="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290"/>
            <p:cNvSpPr>
              <a:spLocks noChangeArrowheads="1"/>
            </p:cNvSpPr>
            <p:nvPr/>
          </p:nvSpPr>
          <p:spPr bwMode="auto">
            <a:xfrm>
              <a:off x="3377" y="3077"/>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291"/>
            <p:cNvSpPr>
              <a:spLocks noEditPoints="1"/>
            </p:cNvSpPr>
            <p:nvPr/>
          </p:nvSpPr>
          <p:spPr bwMode="auto">
            <a:xfrm>
              <a:off x="3376" y="3076"/>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Rectangle 292"/>
            <p:cNvSpPr>
              <a:spLocks noChangeArrowheads="1"/>
            </p:cNvSpPr>
            <p:nvPr/>
          </p:nvSpPr>
          <p:spPr bwMode="auto">
            <a:xfrm>
              <a:off x="3377" y="3106"/>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93"/>
            <p:cNvSpPr>
              <a:spLocks noEditPoints="1"/>
            </p:cNvSpPr>
            <p:nvPr/>
          </p:nvSpPr>
          <p:spPr bwMode="auto">
            <a:xfrm>
              <a:off x="3376" y="3105"/>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Rectangle 294"/>
            <p:cNvSpPr>
              <a:spLocks noChangeArrowheads="1"/>
            </p:cNvSpPr>
            <p:nvPr/>
          </p:nvSpPr>
          <p:spPr bwMode="auto">
            <a:xfrm>
              <a:off x="3375" y="3130"/>
              <a:ext cx="5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95"/>
            <p:cNvSpPr>
              <a:spLocks noEditPoints="1"/>
            </p:cNvSpPr>
            <p:nvPr/>
          </p:nvSpPr>
          <p:spPr bwMode="auto">
            <a:xfrm>
              <a:off x="3375" y="3130"/>
              <a:ext cx="58" cy="8"/>
            </a:xfrm>
            <a:custGeom>
              <a:avLst/>
              <a:gdLst>
                <a:gd name="T0" fmla="*/ 0 w 541"/>
                <a:gd name="T1" fmla="*/ 4 h 74"/>
                <a:gd name="T2" fmla="*/ 4 w 541"/>
                <a:gd name="T3" fmla="*/ 0 h 74"/>
                <a:gd name="T4" fmla="*/ 537 w 541"/>
                <a:gd name="T5" fmla="*/ 0 h 74"/>
                <a:gd name="T6" fmla="*/ 541 w 541"/>
                <a:gd name="T7" fmla="*/ 4 h 74"/>
                <a:gd name="T8" fmla="*/ 541 w 541"/>
                <a:gd name="T9" fmla="*/ 70 h 74"/>
                <a:gd name="T10" fmla="*/ 537 w 541"/>
                <a:gd name="T11" fmla="*/ 74 h 74"/>
                <a:gd name="T12" fmla="*/ 4 w 541"/>
                <a:gd name="T13" fmla="*/ 74 h 74"/>
                <a:gd name="T14" fmla="*/ 0 w 541"/>
                <a:gd name="T15" fmla="*/ 70 h 74"/>
                <a:gd name="T16" fmla="*/ 0 w 541"/>
                <a:gd name="T17" fmla="*/ 4 h 74"/>
                <a:gd name="T18" fmla="*/ 8 w 541"/>
                <a:gd name="T19" fmla="*/ 70 h 74"/>
                <a:gd name="T20" fmla="*/ 4 w 541"/>
                <a:gd name="T21" fmla="*/ 66 h 74"/>
                <a:gd name="T22" fmla="*/ 537 w 541"/>
                <a:gd name="T23" fmla="*/ 66 h 74"/>
                <a:gd name="T24" fmla="*/ 533 w 541"/>
                <a:gd name="T25" fmla="*/ 70 h 74"/>
                <a:gd name="T26" fmla="*/ 533 w 541"/>
                <a:gd name="T27" fmla="*/ 4 h 74"/>
                <a:gd name="T28" fmla="*/ 537 w 541"/>
                <a:gd name="T29" fmla="*/ 8 h 74"/>
                <a:gd name="T30" fmla="*/ 4 w 541"/>
                <a:gd name="T31" fmla="*/ 8 h 74"/>
                <a:gd name="T32" fmla="*/ 8 w 541"/>
                <a:gd name="T33" fmla="*/ 4 h 74"/>
                <a:gd name="T34" fmla="*/ 8 w 541"/>
                <a:gd name="T35"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74">
                  <a:moveTo>
                    <a:pt x="0" y="4"/>
                  </a:moveTo>
                  <a:cubicBezTo>
                    <a:pt x="0" y="2"/>
                    <a:pt x="2" y="0"/>
                    <a:pt x="4" y="0"/>
                  </a:cubicBezTo>
                  <a:lnTo>
                    <a:pt x="537" y="0"/>
                  </a:lnTo>
                  <a:cubicBezTo>
                    <a:pt x="540" y="0"/>
                    <a:pt x="541" y="2"/>
                    <a:pt x="541" y="4"/>
                  </a:cubicBezTo>
                  <a:lnTo>
                    <a:pt x="541" y="70"/>
                  </a:lnTo>
                  <a:cubicBezTo>
                    <a:pt x="541" y="73"/>
                    <a:pt x="540" y="74"/>
                    <a:pt x="537" y="74"/>
                  </a:cubicBezTo>
                  <a:lnTo>
                    <a:pt x="4" y="74"/>
                  </a:lnTo>
                  <a:cubicBezTo>
                    <a:pt x="2" y="74"/>
                    <a:pt x="0" y="73"/>
                    <a:pt x="0" y="70"/>
                  </a:cubicBezTo>
                  <a:lnTo>
                    <a:pt x="0" y="4"/>
                  </a:lnTo>
                  <a:close/>
                  <a:moveTo>
                    <a:pt x="8" y="70"/>
                  </a:moveTo>
                  <a:lnTo>
                    <a:pt x="4" y="66"/>
                  </a:lnTo>
                  <a:lnTo>
                    <a:pt x="537" y="66"/>
                  </a:lnTo>
                  <a:lnTo>
                    <a:pt x="533" y="70"/>
                  </a:lnTo>
                  <a:lnTo>
                    <a:pt x="533" y="4"/>
                  </a:lnTo>
                  <a:lnTo>
                    <a:pt x="537" y="8"/>
                  </a:lnTo>
                  <a:lnTo>
                    <a:pt x="4" y="8"/>
                  </a:lnTo>
                  <a:lnTo>
                    <a:pt x="8" y="4"/>
                  </a:lnTo>
                  <a:lnTo>
                    <a:pt x="8"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296"/>
            <p:cNvSpPr>
              <a:spLocks noChangeArrowheads="1"/>
            </p:cNvSpPr>
            <p:nvPr/>
          </p:nvSpPr>
          <p:spPr bwMode="auto">
            <a:xfrm>
              <a:off x="3377" y="3163"/>
              <a:ext cx="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297"/>
            <p:cNvSpPr>
              <a:spLocks noEditPoints="1"/>
            </p:cNvSpPr>
            <p:nvPr/>
          </p:nvSpPr>
          <p:spPr bwMode="auto">
            <a:xfrm>
              <a:off x="3376" y="3162"/>
              <a:ext cx="59" cy="5"/>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39"/>
                    <a:pt x="539" y="41"/>
                    <a:pt x="537" y="41"/>
                  </a:cubicBezTo>
                  <a:lnTo>
                    <a:pt x="4" y="41"/>
                  </a:lnTo>
                  <a:cubicBezTo>
                    <a:pt x="2" y="41"/>
                    <a:pt x="0" y="39"/>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Rectangle 298"/>
            <p:cNvSpPr>
              <a:spLocks noChangeArrowheads="1"/>
            </p:cNvSpPr>
            <p:nvPr/>
          </p:nvSpPr>
          <p:spPr bwMode="auto">
            <a:xfrm>
              <a:off x="3377" y="3190"/>
              <a:ext cx="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299"/>
            <p:cNvSpPr>
              <a:spLocks noEditPoints="1"/>
            </p:cNvSpPr>
            <p:nvPr/>
          </p:nvSpPr>
          <p:spPr bwMode="auto">
            <a:xfrm>
              <a:off x="3376" y="3190"/>
              <a:ext cx="59" cy="4"/>
            </a:xfrm>
            <a:custGeom>
              <a:avLst/>
              <a:gdLst>
                <a:gd name="T0" fmla="*/ 0 w 541"/>
                <a:gd name="T1" fmla="*/ 4 h 41"/>
                <a:gd name="T2" fmla="*/ 4 w 541"/>
                <a:gd name="T3" fmla="*/ 0 h 41"/>
                <a:gd name="T4" fmla="*/ 537 w 541"/>
                <a:gd name="T5" fmla="*/ 0 h 41"/>
                <a:gd name="T6" fmla="*/ 541 w 541"/>
                <a:gd name="T7" fmla="*/ 4 h 41"/>
                <a:gd name="T8" fmla="*/ 541 w 541"/>
                <a:gd name="T9" fmla="*/ 37 h 41"/>
                <a:gd name="T10" fmla="*/ 537 w 541"/>
                <a:gd name="T11" fmla="*/ 41 h 41"/>
                <a:gd name="T12" fmla="*/ 4 w 541"/>
                <a:gd name="T13" fmla="*/ 41 h 41"/>
                <a:gd name="T14" fmla="*/ 0 w 541"/>
                <a:gd name="T15" fmla="*/ 37 h 41"/>
                <a:gd name="T16" fmla="*/ 0 w 541"/>
                <a:gd name="T17" fmla="*/ 4 h 41"/>
                <a:gd name="T18" fmla="*/ 8 w 541"/>
                <a:gd name="T19" fmla="*/ 37 h 41"/>
                <a:gd name="T20" fmla="*/ 4 w 541"/>
                <a:gd name="T21" fmla="*/ 33 h 41"/>
                <a:gd name="T22" fmla="*/ 537 w 541"/>
                <a:gd name="T23" fmla="*/ 33 h 41"/>
                <a:gd name="T24" fmla="*/ 533 w 541"/>
                <a:gd name="T25" fmla="*/ 37 h 41"/>
                <a:gd name="T26" fmla="*/ 533 w 541"/>
                <a:gd name="T27" fmla="*/ 4 h 41"/>
                <a:gd name="T28" fmla="*/ 537 w 541"/>
                <a:gd name="T29" fmla="*/ 8 h 41"/>
                <a:gd name="T30" fmla="*/ 4 w 541"/>
                <a:gd name="T31" fmla="*/ 8 h 41"/>
                <a:gd name="T32" fmla="*/ 8 w 541"/>
                <a:gd name="T33" fmla="*/ 4 h 41"/>
                <a:gd name="T34" fmla="*/ 8 w 541"/>
                <a:gd name="T3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1" h="41">
                  <a:moveTo>
                    <a:pt x="0" y="4"/>
                  </a:moveTo>
                  <a:cubicBezTo>
                    <a:pt x="0" y="2"/>
                    <a:pt x="2" y="0"/>
                    <a:pt x="4" y="0"/>
                  </a:cubicBezTo>
                  <a:lnTo>
                    <a:pt x="537" y="0"/>
                  </a:lnTo>
                  <a:cubicBezTo>
                    <a:pt x="539" y="0"/>
                    <a:pt x="541" y="2"/>
                    <a:pt x="541" y="4"/>
                  </a:cubicBezTo>
                  <a:lnTo>
                    <a:pt x="541" y="37"/>
                  </a:lnTo>
                  <a:cubicBezTo>
                    <a:pt x="541" y="40"/>
                    <a:pt x="539" y="41"/>
                    <a:pt x="537" y="41"/>
                  </a:cubicBezTo>
                  <a:lnTo>
                    <a:pt x="4" y="41"/>
                  </a:lnTo>
                  <a:cubicBezTo>
                    <a:pt x="2" y="41"/>
                    <a:pt x="0" y="40"/>
                    <a:pt x="0" y="37"/>
                  </a:cubicBezTo>
                  <a:lnTo>
                    <a:pt x="0" y="4"/>
                  </a:lnTo>
                  <a:close/>
                  <a:moveTo>
                    <a:pt x="8" y="37"/>
                  </a:moveTo>
                  <a:lnTo>
                    <a:pt x="4" y="33"/>
                  </a:lnTo>
                  <a:lnTo>
                    <a:pt x="537" y="33"/>
                  </a:lnTo>
                  <a:lnTo>
                    <a:pt x="533" y="37"/>
                  </a:lnTo>
                  <a:lnTo>
                    <a:pt x="533" y="4"/>
                  </a:lnTo>
                  <a:lnTo>
                    <a:pt x="537" y="8"/>
                  </a:lnTo>
                  <a:lnTo>
                    <a:pt x="4" y="8"/>
                  </a:lnTo>
                  <a:lnTo>
                    <a:pt x="8" y="4"/>
                  </a:lnTo>
                  <a:lnTo>
                    <a:pt x="8" y="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00"/>
            <p:cNvSpPr>
              <a:spLocks noEditPoints="1"/>
            </p:cNvSpPr>
            <p:nvPr/>
          </p:nvSpPr>
          <p:spPr bwMode="auto">
            <a:xfrm>
              <a:off x="4345" y="1367"/>
              <a:ext cx="71" cy="913"/>
            </a:xfrm>
            <a:custGeom>
              <a:avLst/>
              <a:gdLst>
                <a:gd name="T0" fmla="*/ 0 w 71"/>
                <a:gd name="T1" fmla="*/ 913 h 913"/>
                <a:gd name="T2" fmla="*/ 55 w 71"/>
                <a:gd name="T3" fmla="*/ 24 h 913"/>
                <a:gd name="T4" fmla="*/ 59 w 71"/>
                <a:gd name="T5" fmla="*/ 24 h 913"/>
                <a:gd name="T6" fmla="*/ 4 w 71"/>
                <a:gd name="T7" fmla="*/ 913 h 913"/>
                <a:gd name="T8" fmla="*/ 0 w 71"/>
                <a:gd name="T9" fmla="*/ 913 h 913"/>
                <a:gd name="T10" fmla="*/ 43 w 71"/>
                <a:gd name="T11" fmla="*/ 27 h 913"/>
                <a:gd name="T12" fmla="*/ 59 w 71"/>
                <a:gd name="T13" fmla="*/ 0 h 913"/>
                <a:gd name="T14" fmla="*/ 71 w 71"/>
                <a:gd name="T15" fmla="*/ 29 h 913"/>
                <a:gd name="T16" fmla="*/ 43 w 71"/>
                <a:gd name="T17" fmla="*/ 27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913">
                  <a:moveTo>
                    <a:pt x="0" y="913"/>
                  </a:moveTo>
                  <a:lnTo>
                    <a:pt x="55" y="24"/>
                  </a:lnTo>
                  <a:lnTo>
                    <a:pt x="59" y="24"/>
                  </a:lnTo>
                  <a:lnTo>
                    <a:pt x="4" y="913"/>
                  </a:lnTo>
                  <a:lnTo>
                    <a:pt x="0" y="913"/>
                  </a:lnTo>
                  <a:close/>
                  <a:moveTo>
                    <a:pt x="43" y="27"/>
                  </a:moveTo>
                  <a:lnTo>
                    <a:pt x="59" y="0"/>
                  </a:lnTo>
                  <a:lnTo>
                    <a:pt x="71" y="29"/>
                  </a:lnTo>
                  <a:lnTo>
                    <a:pt x="43" y="27"/>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301"/>
            <p:cNvSpPr>
              <a:spLocks noEditPoints="1"/>
            </p:cNvSpPr>
            <p:nvPr/>
          </p:nvSpPr>
          <p:spPr bwMode="auto">
            <a:xfrm>
              <a:off x="4345" y="1367"/>
              <a:ext cx="72" cy="913"/>
            </a:xfrm>
            <a:custGeom>
              <a:avLst/>
              <a:gdLst>
                <a:gd name="T0" fmla="*/ 8 w 1333"/>
                <a:gd name="T1" fmla="*/ 16866 h 16866"/>
                <a:gd name="T2" fmla="*/ 2 w 1333"/>
                <a:gd name="T3" fmla="*/ 16864 h 16866"/>
                <a:gd name="T4" fmla="*/ 0 w 1333"/>
                <a:gd name="T5" fmla="*/ 16858 h 16866"/>
                <a:gd name="T6" fmla="*/ 1016 w 1333"/>
                <a:gd name="T7" fmla="*/ 441 h 16866"/>
                <a:gd name="T8" fmla="*/ 1024 w 1333"/>
                <a:gd name="T9" fmla="*/ 433 h 16866"/>
                <a:gd name="T10" fmla="*/ 1091 w 1333"/>
                <a:gd name="T11" fmla="*/ 433 h 16866"/>
                <a:gd name="T12" fmla="*/ 1097 w 1333"/>
                <a:gd name="T13" fmla="*/ 436 h 16866"/>
                <a:gd name="T14" fmla="*/ 1099 w 1333"/>
                <a:gd name="T15" fmla="*/ 442 h 16866"/>
                <a:gd name="T16" fmla="*/ 82 w 1333"/>
                <a:gd name="T17" fmla="*/ 16859 h 16866"/>
                <a:gd name="T18" fmla="*/ 74 w 1333"/>
                <a:gd name="T19" fmla="*/ 16866 h 16866"/>
                <a:gd name="T20" fmla="*/ 8 w 1333"/>
                <a:gd name="T21" fmla="*/ 16866 h 16866"/>
                <a:gd name="T22" fmla="*/ 74 w 1333"/>
                <a:gd name="T23" fmla="*/ 16850 h 16866"/>
                <a:gd name="T24" fmla="*/ 66 w 1333"/>
                <a:gd name="T25" fmla="*/ 16858 h 16866"/>
                <a:gd name="T26" fmla="*/ 1083 w 1333"/>
                <a:gd name="T27" fmla="*/ 441 h 16866"/>
                <a:gd name="T28" fmla="*/ 1091 w 1333"/>
                <a:gd name="T29" fmla="*/ 449 h 16866"/>
                <a:gd name="T30" fmla="*/ 1024 w 1333"/>
                <a:gd name="T31" fmla="*/ 449 h 16866"/>
                <a:gd name="T32" fmla="*/ 1032 w 1333"/>
                <a:gd name="T33" fmla="*/ 442 h 16866"/>
                <a:gd name="T34" fmla="*/ 16 w 1333"/>
                <a:gd name="T35" fmla="*/ 16859 h 16866"/>
                <a:gd name="T36" fmla="*/ 8 w 1333"/>
                <a:gd name="T37" fmla="*/ 16850 h 16866"/>
                <a:gd name="T38" fmla="*/ 74 w 1333"/>
                <a:gd name="T39" fmla="*/ 16850 h 16866"/>
                <a:gd name="T40" fmla="*/ 791 w 1333"/>
                <a:gd name="T41" fmla="*/ 516 h 16866"/>
                <a:gd name="T42" fmla="*/ 784 w 1333"/>
                <a:gd name="T43" fmla="*/ 512 h 16866"/>
                <a:gd name="T44" fmla="*/ 784 w 1333"/>
                <a:gd name="T45" fmla="*/ 504 h 16866"/>
                <a:gd name="T46" fmla="*/ 1084 w 1333"/>
                <a:gd name="T47" fmla="*/ 4 h 16866"/>
                <a:gd name="T48" fmla="*/ 1092 w 1333"/>
                <a:gd name="T49" fmla="*/ 0 h 16866"/>
                <a:gd name="T50" fmla="*/ 1098 w 1333"/>
                <a:gd name="T51" fmla="*/ 5 h 16866"/>
                <a:gd name="T52" fmla="*/ 1332 w 1333"/>
                <a:gd name="T53" fmla="*/ 538 h 16866"/>
                <a:gd name="T54" fmla="*/ 1331 w 1333"/>
                <a:gd name="T55" fmla="*/ 546 h 16866"/>
                <a:gd name="T56" fmla="*/ 1324 w 1333"/>
                <a:gd name="T57" fmla="*/ 549 h 16866"/>
                <a:gd name="T58" fmla="*/ 791 w 1333"/>
                <a:gd name="T59" fmla="*/ 516 h 16866"/>
                <a:gd name="T60" fmla="*/ 1325 w 1333"/>
                <a:gd name="T61" fmla="*/ 533 h 16866"/>
                <a:gd name="T62" fmla="*/ 1317 w 1333"/>
                <a:gd name="T63" fmla="*/ 545 h 16866"/>
                <a:gd name="T64" fmla="*/ 1084 w 1333"/>
                <a:gd name="T65" fmla="*/ 11 h 16866"/>
                <a:gd name="T66" fmla="*/ 1098 w 1333"/>
                <a:gd name="T67" fmla="*/ 12 h 16866"/>
                <a:gd name="T68" fmla="*/ 798 w 1333"/>
                <a:gd name="T69" fmla="*/ 512 h 16866"/>
                <a:gd name="T70" fmla="*/ 792 w 1333"/>
                <a:gd name="T71" fmla="*/ 500 h 16866"/>
                <a:gd name="T72" fmla="*/ 1325 w 1333"/>
                <a:gd name="T73" fmla="*/ 533 h 16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3" h="16866">
                  <a:moveTo>
                    <a:pt x="8" y="16866"/>
                  </a:moveTo>
                  <a:cubicBezTo>
                    <a:pt x="6" y="16866"/>
                    <a:pt x="3" y="16865"/>
                    <a:pt x="2" y="16864"/>
                  </a:cubicBezTo>
                  <a:cubicBezTo>
                    <a:pt x="0" y="16862"/>
                    <a:pt x="0" y="16860"/>
                    <a:pt x="0" y="16858"/>
                  </a:cubicBezTo>
                  <a:lnTo>
                    <a:pt x="1016" y="441"/>
                  </a:lnTo>
                  <a:cubicBezTo>
                    <a:pt x="1017" y="437"/>
                    <a:pt x="1020" y="433"/>
                    <a:pt x="1024" y="433"/>
                  </a:cubicBezTo>
                  <a:lnTo>
                    <a:pt x="1091" y="433"/>
                  </a:lnTo>
                  <a:cubicBezTo>
                    <a:pt x="1093" y="433"/>
                    <a:pt x="1095" y="434"/>
                    <a:pt x="1097" y="436"/>
                  </a:cubicBezTo>
                  <a:cubicBezTo>
                    <a:pt x="1098" y="438"/>
                    <a:pt x="1099" y="440"/>
                    <a:pt x="1099" y="442"/>
                  </a:cubicBezTo>
                  <a:lnTo>
                    <a:pt x="82" y="16859"/>
                  </a:lnTo>
                  <a:cubicBezTo>
                    <a:pt x="82" y="16863"/>
                    <a:pt x="79" y="16866"/>
                    <a:pt x="74" y="16866"/>
                  </a:cubicBezTo>
                  <a:lnTo>
                    <a:pt x="8" y="16866"/>
                  </a:lnTo>
                  <a:close/>
                  <a:moveTo>
                    <a:pt x="74" y="16850"/>
                  </a:moveTo>
                  <a:lnTo>
                    <a:pt x="66" y="16858"/>
                  </a:lnTo>
                  <a:lnTo>
                    <a:pt x="1083" y="441"/>
                  </a:lnTo>
                  <a:lnTo>
                    <a:pt x="1091" y="449"/>
                  </a:lnTo>
                  <a:lnTo>
                    <a:pt x="1024" y="449"/>
                  </a:lnTo>
                  <a:lnTo>
                    <a:pt x="1032" y="442"/>
                  </a:lnTo>
                  <a:lnTo>
                    <a:pt x="16" y="16859"/>
                  </a:lnTo>
                  <a:lnTo>
                    <a:pt x="8" y="16850"/>
                  </a:lnTo>
                  <a:lnTo>
                    <a:pt x="74" y="16850"/>
                  </a:lnTo>
                  <a:close/>
                  <a:moveTo>
                    <a:pt x="791" y="516"/>
                  </a:moveTo>
                  <a:cubicBezTo>
                    <a:pt x="788" y="516"/>
                    <a:pt x="785" y="514"/>
                    <a:pt x="784" y="512"/>
                  </a:cubicBezTo>
                  <a:cubicBezTo>
                    <a:pt x="783" y="509"/>
                    <a:pt x="783" y="506"/>
                    <a:pt x="784" y="504"/>
                  </a:cubicBezTo>
                  <a:lnTo>
                    <a:pt x="1084" y="4"/>
                  </a:lnTo>
                  <a:cubicBezTo>
                    <a:pt x="1086" y="1"/>
                    <a:pt x="1089" y="0"/>
                    <a:pt x="1092" y="0"/>
                  </a:cubicBezTo>
                  <a:cubicBezTo>
                    <a:pt x="1095" y="0"/>
                    <a:pt x="1097" y="2"/>
                    <a:pt x="1098" y="5"/>
                  </a:cubicBezTo>
                  <a:lnTo>
                    <a:pt x="1332" y="538"/>
                  </a:lnTo>
                  <a:cubicBezTo>
                    <a:pt x="1333" y="541"/>
                    <a:pt x="1333" y="544"/>
                    <a:pt x="1331" y="546"/>
                  </a:cubicBezTo>
                  <a:cubicBezTo>
                    <a:pt x="1329" y="548"/>
                    <a:pt x="1327" y="550"/>
                    <a:pt x="1324" y="549"/>
                  </a:cubicBezTo>
                  <a:lnTo>
                    <a:pt x="791" y="516"/>
                  </a:lnTo>
                  <a:close/>
                  <a:moveTo>
                    <a:pt x="1325" y="533"/>
                  </a:moveTo>
                  <a:lnTo>
                    <a:pt x="1317" y="545"/>
                  </a:lnTo>
                  <a:lnTo>
                    <a:pt x="1084" y="11"/>
                  </a:lnTo>
                  <a:lnTo>
                    <a:pt x="1098" y="12"/>
                  </a:lnTo>
                  <a:lnTo>
                    <a:pt x="798" y="512"/>
                  </a:lnTo>
                  <a:lnTo>
                    <a:pt x="792" y="500"/>
                  </a:lnTo>
                  <a:lnTo>
                    <a:pt x="1325" y="533"/>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02"/>
            <p:cNvSpPr>
              <a:spLocks noEditPoints="1"/>
            </p:cNvSpPr>
            <p:nvPr/>
          </p:nvSpPr>
          <p:spPr bwMode="auto">
            <a:xfrm>
              <a:off x="4345" y="1367"/>
              <a:ext cx="154" cy="914"/>
            </a:xfrm>
            <a:custGeom>
              <a:avLst/>
              <a:gdLst>
                <a:gd name="T0" fmla="*/ 0 w 154"/>
                <a:gd name="T1" fmla="*/ 913 h 914"/>
                <a:gd name="T2" fmla="*/ 139 w 154"/>
                <a:gd name="T3" fmla="*/ 24 h 914"/>
                <a:gd name="T4" fmla="*/ 143 w 154"/>
                <a:gd name="T5" fmla="*/ 24 h 914"/>
                <a:gd name="T6" fmla="*/ 4 w 154"/>
                <a:gd name="T7" fmla="*/ 914 h 914"/>
                <a:gd name="T8" fmla="*/ 0 w 154"/>
                <a:gd name="T9" fmla="*/ 913 h 914"/>
                <a:gd name="T10" fmla="*/ 125 w 154"/>
                <a:gd name="T11" fmla="*/ 26 h 914"/>
                <a:gd name="T12" fmla="*/ 144 w 154"/>
                <a:gd name="T13" fmla="*/ 0 h 914"/>
                <a:gd name="T14" fmla="*/ 154 w 154"/>
                <a:gd name="T15" fmla="*/ 30 h 914"/>
                <a:gd name="T16" fmla="*/ 125 w 154"/>
                <a:gd name="T17" fmla="*/ 2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914">
                  <a:moveTo>
                    <a:pt x="0" y="913"/>
                  </a:moveTo>
                  <a:lnTo>
                    <a:pt x="139" y="24"/>
                  </a:lnTo>
                  <a:lnTo>
                    <a:pt x="143" y="24"/>
                  </a:lnTo>
                  <a:lnTo>
                    <a:pt x="4" y="914"/>
                  </a:lnTo>
                  <a:lnTo>
                    <a:pt x="0" y="913"/>
                  </a:lnTo>
                  <a:close/>
                  <a:moveTo>
                    <a:pt x="125" y="26"/>
                  </a:moveTo>
                  <a:lnTo>
                    <a:pt x="144" y="0"/>
                  </a:lnTo>
                  <a:lnTo>
                    <a:pt x="154" y="30"/>
                  </a:lnTo>
                  <a:lnTo>
                    <a:pt x="125" y="2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03"/>
            <p:cNvSpPr>
              <a:spLocks noEditPoints="1"/>
            </p:cNvSpPr>
            <p:nvPr/>
          </p:nvSpPr>
          <p:spPr bwMode="auto">
            <a:xfrm>
              <a:off x="4345" y="1367"/>
              <a:ext cx="155" cy="914"/>
            </a:xfrm>
            <a:custGeom>
              <a:avLst/>
              <a:gdLst>
                <a:gd name="T0" fmla="*/ 3 w 1433"/>
                <a:gd name="T1" fmla="*/ 8433 h 8441"/>
                <a:gd name="T2" fmla="*/ 0 w 1433"/>
                <a:gd name="T3" fmla="*/ 8428 h 8441"/>
                <a:gd name="T4" fmla="*/ 1284 w 1433"/>
                <a:gd name="T5" fmla="*/ 220 h 8441"/>
                <a:gd name="T6" fmla="*/ 1287 w 1433"/>
                <a:gd name="T7" fmla="*/ 216 h 8441"/>
                <a:gd name="T8" fmla="*/ 1321 w 1433"/>
                <a:gd name="T9" fmla="*/ 216 h 8441"/>
                <a:gd name="T10" fmla="*/ 1324 w 1433"/>
                <a:gd name="T11" fmla="*/ 218 h 8441"/>
                <a:gd name="T12" fmla="*/ 1325 w 1433"/>
                <a:gd name="T13" fmla="*/ 221 h 8441"/>
                <a:gd name="T14" fmla="*/ 41 w 1433"/>
                <a:gd name="T15" fmla="*/ 8438 h 8441"/>
                <a:gd name="T16" fmla="*/ 40 w 1433"/>
                <a:gd name="T17" fmla="*/ 8440 h 8441"/>
                <a:gd name="T18" fmla="*/ 36 w 1433"/>
                <a:gd name="T19" fmla="*/ 8441 h 8441"/>
                <a:gd name="T20" fmla="*/ 3 w 1433"/>
                <a:gd name="T21" fmla="*/ 8433 h 8441"/>
                <a:gd name="T22" fmla="*/ 38 w 1433"/>
                <a:gd name="T23" fmla="*/ 8433 h 8441"/>
                <a:gd name="T24" fmla="*/ 34 w 1433"/>
                <a:gd name="T25" fmla="*/ 8437 h 8441"/>
                <a:gd name="T26" fmla="*/ 1317 w 1433"/>
                <a:gd name="T27" fmla="*/ 220 h 8441"/>
                <a:gd name="T28" fmla="*/ 1321 w 1433"/>
                <a:gd name="T29" fmla="*/ 224 h 8441"/>
                <a:gd name="T30" fmla="*/ 1287 w 1433"/>
                <a:gd name="T31" fmla="*/ 224 h 8441"/>
                <a:gd name="T32" fmla="*/ 1291 w 1433"/>
                <a:gd name="T33" fmla="*/ 221 h 8441"/>
                <a:gd name="T34" fmla="*/ 8 w 1433"/>
                <a:gd name="T35" fmla="*/ 8429 h 8441"/>
                <a:gd name="T36" fmla="*/ 5 w 1433"/>
                <a:gd name="T37" fmla="*/ 8425 h 8441"/>
                <a:gd name="T38" fmla="*/ 38 w 1433"/>
                <a:gd name="T39" fmla="*/ 8433 h 8441"/>
                <a:gd name="T40" fmla="*/ 1162 w 1433"/>
                <a:gd name="T41" fmla="*/ 249 h 8441"/>
                <a:gd name="T42" fmla="*/ 1159 w 1433"/>
                <a:gd name="T43" fmla="*/ 247 h 8441"/>
                <a:gd name="T44" fmla="*/ 1159 w 1433"/>
                <a:gd name="T45" fmla="*/ 243 h 8441"/>
                <a:gd name="T46" fmla="*/ 1334 w 1433"/>
                <a:gd name="T47" fmla="*/ 1 h 8441"/>
                <a:gd name="T48" fmla="*/ 1338 w 1433"/>
                <a:gd name="T49" fmla="*/ 0 h 8441"/>
                <a:gd name="T50" fmla="*/ 1341 w 1433"/>
                <a:gd name="T51" fmla="*/ 3 h 8441"/>
                <a:gd name="T52" fmla="*/ 1433 w 1433"/>
                <a:gd name="T53" fmla="*/ 278 h 8441"/>
                <a:gd name="T54" fmla="*/ 1432 w 1433"/>
                <a:gd name="T55" fmla="*/ 281 h 8441"/>
                <a:gd name="T56" fmla="*/ 1429 w 1433"/>
                <a:gd name="T57" fmla="*/ 283 h 8441"/>
                <a:gd name="T58" fmla="*/ 1162 w 1433"/>
                <a:gd name="T59" fmla="*/ 249 h 8441"/>
                <a:gd name="T60" fmla="*/ 1430 w 1433"/>
                <a:gd name="T61" fmla="*/ 275 h 8441"/>
                <a:gd name="T62" fmla="*/ 1425 w 1433"/>
                <a:gd name="T63" fmla="*/ 280 h 8441"/>
                <a:gd name="T64" fmla="*/ 1334 w 1433"/>
                <a:gd name="T65" fmla="*/ 5 h 8441"/>
                <a:gd name="T66" fmla="*/ 1341 w 1433"/>
                <a:gd name="T67" fmla="*/ 6 h 8441"/>
                <a:gd name="T68" fmla="*/ 1166 w 1433"/>
                <a:gd name="T69" fmla="*/ 248 h 8441"/>
                <a:gd name="T70" fmla="*/ 1163 w 1433"/>
                <a:gd name="T71" fmla="*/ 241 h 8441"/>
                <a:gd name="T72" fmla="*/ 1430 w 1433"/>
                <a:gd name="T73" fmla="*/ 275 h 8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3" h="8441">
                  <a:moveTo>
                    <a:pt x="3" y="8433"/>
                  </a:moveTo>
                  <a:cubicBezTo>
                    <a:pt x="1" y="8432"/>
                    <a:pt x="0" y="8430"/>
                    <a:pt x="0" y="8428"/>
                  </a:cubicBezTo>
                  <a:lnTo>
                    <a:pt x="1284" y="220"/>
                  </a:lnTo>
                  <a:cubicBezTo>
                    <a:pt x="1284" y="218"/>
                    <a:pt x="1285" y="216"/>
                    <a:pt x="1287" y="216"/>
                  </a:cubicBezTo>
                  <a:lnTo>
                    <a:pt x="1321" y="216"/>
                  </a:lnTo>
                  <a:cubicBezTo>
                    <a:pt x="1322" y="216"/>
                    <a:pt x="1323" y="217"/>
                    <a:pt x="1324" y="218"/>
                  </a:cubicBezTo>
                  <a:cubicBezTo>
                    <a:pt x="1325" y="219"/>
                    <a:pt x="1325" y="220"/>
                    <a:pt x="1325" y="221"/>
                  </a:cubicBezTo>
                  <a:lnTo>
                    <a:pt x="41" y="8438"/>
                  </a:lnTo>
                  <a:cubicBezTo>
                    <a:pt x="41" y="8439"/>
                    <a:pt x="41" y="8440"/>
                    <a:pt x="40" y="8440"/>
                  </a:cubicBezTo>
                  <a:cubicBezTo>
                    <a:pt x="39" y="8441"/>
                    <a:pt x="38" y="8441"/>
                    <a:pt x="36" y="8441"/>
                  </a:cubicBezTo>
                  <a:lnTo>
                    <a:pt x="3" y="8433"/>
                  </a:lnTo>
                  <a:close/>
                  <a:moveTo>
                    <a:pt x="38" y="8433"/>
                  </a:moveTo>
                  <a:lnTo>
                    <a:pt x="34" y="8437"/>
                  </a:lnTo>
                  <a:lnTo>
                    <a:pt x="1317" y="220"/>
                  </a:lnTo>
                  <a:lnTo>
                    <a:pt x="1321" y="224"/>
                  </a:lnTo>
                  <a:lnTo>
                    <a:pt x="1287" y="224"/>
                  </a:lnTo>
                  <a:lnTo>
                    <a:pt x="1291" y="221"/>
                  </a:lnTo>
                  <a:lnTo>
                    <a:pt x="8" y="8429"/>
                  </a:lnTo>
                  <a:lnTo>
                    <a:pt x="5" y="8425"/>
                  </a:lnTo>
                  <a:lnTo>
                    <a:pt x="38" y="8433"/>
                  </a:lnTo>
                  <a:close/>
                  <a:moveTo>
                    <a:pt x="1162" y="249"/>
                  </a:moveTo>
                  <a:cubicBezTo>
                    <a:pt x="1161" y="249"/>
                    <a:pt x="1159" y="248"/>
                    <a:pt x="1159" y="247"/>
                  </a:cubicBezTo>
                  <a:cubicBezTo>
                    <a:pt x="1158" y="246"/>
                    <a:pt x="1158" y="244"/>
                    <a:pt x="1159" y="243"/>
                  </a:cubicBezTo>
                  <a:lnTo>
                    <a:pt x="1334" y="1"/>
                  </a:lnTo>
                  <a:cubicBezTo>
                    <a:pt x="1335" y="0"/>
                    <a:pt x="1337" y="0"/>
                    <a:pt x="1338" y="0"/>
                  </a:cubicBezTo>
                  <a:cubicBezTo>
                    <a:pt x="1340" y="0"/>
                    <a:pt x="1341" y="1"/>
                    <a:pt x="1341" y="3"/>
                  </a:cubicBezTo>
                  <a:lnTo>
                    <a:pt x="1433" y="278"/>
                  </a:lnTo>
                  <a:cubicBezTo>
                    <a:pt x="1433" y="279"/>
                    <a:pt x="1433" y="280"/>
                    <a:pt x="1432" y="281"/>
                  </a:cubicBezTo>
                  <a:cubicBezTo>
                    <a:pt x="1431" y="282"/>
                    <a:pt x="1430" y="283"/>
                    <a:pt x="1429" y="283"/>
                  </a:cubicBezTo>
                  <a:lnTo>
                    <a:pt x="1162" y="249"/>
                  </a:lnTo>
                  <a:close/>
                  <a:moveTo>
                    <a:pt x="1430" y="275"/>
                  </a:moveTo>
                  <a:lnTo>
                    <a:pt x="1425" y="280"/>
                  </a:lnTo>
                  <a:lnTo>
                    <a:pt x="1334" y="5"/>
                  </a:lnTo>
                  <a:lnTo>
                    <a:pt x="1341" y="6"/>
                  </a:lnTo>
                  <a:lnTo>
                    <a:pt x="1166" y="248"/>
                  </a:lnTo>
                  <a:lnTo>
                    <a:pt x="1163" y="241"/>
                  </a:lnTo>
                  <a:lnTo>
                    <a:pt x="1430" y="275"/>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Rectangle 304"/>
            <p:cNvSpPr>
              <a:spLocks noChangeArrowheads="1"/>
            </p:cNvSpPr>
            <p:nvPr/>
          </p:nvSpPr>
          <p:spPr bwMode="auto">
            <a:xfrm>
              <a:off x="4178"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1" name="Rectangle 305"/>
            <p:cNvSpPr>
              <a:spLocks noChangeArrowheads="1"/>
            </p:cNvSpPr>
            <p:nvPr/>
          </p:nvSpPr>
          <p:spPr bwMode="auto">
            <a:xfrm>
              <a:off x="4076" y="1219"/>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2" name="Rectangle 306"/>
            <p:cNvSpPr>
              <a:spLocks noChangeArrowheads="1"/>
            </p:cNvSpPr>
            <p:nvPr/>
          </p:nvSpPr>
          <p:spPr bwMode="auto">
            <a:xfrm>
              <a:off x="3949"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3" name="Rectangle 307"/>
            <p:cNvSpPr>
              <a:spLocks noChangeArrowheads="1"/>
            </p:cNvSpPr>
            <p:nvPr/>
          </p:nvSpPr>
          <p:spPr bwMode="auto">
            <a:xfrm>
              <a:off x="3860"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4" name="Rectangle 308"/>
            <p:cNvSpPr>
              <a:spLocks noChangeArrowheads="1"/>
            </p:cNvSpPr>
            <p:nvPr/>
          </p:nvSpPr>
          <p:spPr bwMode="auto">
            <a:xfrm>
              <a:off x="3725"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5" name="Rectangle 309"/>
            <p:cNvSpPr>
              <a:spLocks noChangeArrowheads="1"/>
            </p:cNvSpPr>
            <p:nvPr/>
          </p:nvSpPr>
          <p:spPr bwMode="auto">
            <a:xfrm>
              <a:off x="3579" y="1220"/>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6" name="Rectangle 310"/>
            <p:cNvSpPr>
              <a:spLocks noChangeArrowheads="1"/>
            </p:cNvSpPr>
            <p:nvPr/>
          </p:nvSpPr>
          <p:spPr bwMode="auto">
            <a:xfrm>
              <a:off x="3407" y="1219"/>
              <a:ext cx="8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18</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7" name="Rectangle 311"/>
            <p:cNvSpPr>
              <a:spLocks noChangeArrowheads="1"/>
            </p:cNvSpPr>
            <p:nvPr/>
          </p:nvSpPr>
          <p:spPr bwMode="auto">
            <a:xfrm>
              <a:off x="3295" y="1862"/>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8" name="Rectangle 312"/>
            <p:cNvSpPr>
              <a:spLocks noChangeArrowheads="1"/>
            </p:cNvSpPr>
            <p:nvPr/>
          </p:nvSpPr>
          <p:spPr bwMode="auto">
            <a:xfrm>
              <a:off x="3295" y="1990"/>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9" name="Rectangle 313"/>
            <p:cNvSpPr>
              <a:spLocks noChangeArrowheads="1"/>
            </p:cNvSpPr>
            <p:nvPr/>
          </p:nvSpPr>
          <p:spPr bwMode="auto">
            <a:xfrm>
              <a:off x="3295" y="2098"/>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0" name="Rectangle 314"/>
            <p:cNvSpPr>
              <a:spLocks noChangeArrowheads="1"/>
            </p:cNvSpPr>
            <p:nvPr/>
          </p:nvSpPr>
          <p:spPr bwMode="auto">
            <a:xfrm>
              <a:off x="3295" y="2181"/>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1" name="Rectangle 315"/>
            <p:cNvSpPr>
              <a:spLocks noChangeArrowheads="1"/>
            </p:cNvSpPr>
            <p:nvPr/>
          </p:nvSpPr>
          <p:spPr bwMode="auto">
            <a:xfrm>
              <a:off x="3295" y="2245"/>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2" name="Rectangle 316"/>
            <p:cNvSpPr>
              <a:spLocks noChangeArrowheads="1"/>
            </p:cNvSpPr>
            <p:nvPr/>
          </p:nvSpPr>
          <p:spPr bwMode="auto">
            <a:xfrm>
              <a:off x="3324" y="2301"/>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3" name="Rectangle 317"/>
            <p:cNvSpPr>
              <a:spLocks noChangeArrowheads="1"/>
            </p:cNvSpPr>
            <p:nvPr/>
          </p:nvSpPr>
          <p:spPr bwMode="auto">
            <a:xfrm>
              <a:off x="3324" y="2395"/>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8</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4" name="Freeform 318"/>
            <p:cNvSpPr>
              <a:spLocks noEditPoints="1"/>
            </p:cNvSpPr>
            <p:nvPr/>
          </p:nvSpPr>
          <p:spPr bwMode="auto">
            <a:xfrm>
              <a:off x="4345" y="1367"/>
              <a:ext cx="264" cy="914"/>
            </a:xfrm>
            <a:custGeom>
              <a:avLst/>
              <a:gdLst>
                <a:gd name="T0" fmla="*/ 0 w 264"/>
                <a:gd name="T1" fmla="*/ 913 h 914"/>
                <a:gd name="T2" fmla="*/ 251 w 264"/>
                <a:gd name="T3" fmla="*/ 23 h 914"/>
                <a:gd name="T4" fmla="*/ 253 w 264"/>
                <a:gd name="T5" fmla="*/ 24 h 914"/>
                <a:gd name="T6" fmla="*/ 4 w 264"/>
                <a:gd name="T7" fmla="*/ 914 h 914"/>
                <a:gd name="T8" fmla="*/ 0 w 264"/>
                <a:gd name="T9" fmla="*/ 913 h 914"/>
                <a:gd name="T10" fmla="*/ 237 w 264"/>
                <a:gd name="T11" fmla="*/ 24 h 914"/>
                <a:gd name="T12" fmla="*/ 258 w 264"/>
                <a:gd name="T13" fmla="*/ 0 h 914"/>
                <a:gd name="T14" fmla="*/ 264 w 264"/>
                <a:gd name="T15" fmla="*/ 31 h 914"/>
                <a:gd name="T16" fmla="*/ 237 w 264"/>
                <a:gd name="T17" fmla="*/ 2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914">
                  <a:moveTo>
                    <a:pt x="0" y="913"/>
                  </a:moveTo>
                  <a:lnTo>
                    <a:pt x="251" y="23"/>
                  </a:lnTo>
                  <a:lnTo>
                    <a:pt x="253" y="24"/>
                  </a:lnTo>
                  <a:lnTo>
                    <a:pt x="4" y="914"/>
                  </a:lnTo>
                  <a:lnTo>
                    <a:pt x="0" y="913"/>
                  </a:lnTo>
                  <a:close/>
                  <a:moveTo>
                    <a:pt x="237" y="24"/>
                  </a:moveTo>
                  <a:lnTo>
                    <a:pt x="258" y="0"/>
                  </a:lnTo>
                  <a:lnTo>
                    <a:pt x="264" y="31"/>
                  </a:lnTo>
                  <a:lnTo>
                    <a:pt x="237" y="2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319"/>
            <p:cNvSpPr>
              <a:spLocks noEditPoints="1"/>
            </p:cNvSpPr>
            <p:nvPr/>
          </p:nvSpPr>
          <p:spPr bwMode="auto">
            <a:xfrm>
              <a:off x="4345" y="1367"/>
              <a:ext cx="265" cy="914"/>
            </a:xfrm>
            <a:custGeom>
              <a:avLst/>
              <a:gdLst>
                <a:gd name="T0" fmla="*/ 3 w 2450"/>
                <a:gd name="T1" fmla="*/ 8433 h 8442"/>
                <a:gd name="T2" fmla="*/ 1 w 2450"/>
                <a:gd name="T3" fmla="*/ 8431 h 8442"/>
                <a:gd name="T4" fmla="*/ 0 w 2450"/>
                <a:gd name="T5" fmla="*/ 8428 h 8442"/>
                <a:gd name="T6" fmla="*/ 2317 w 2450"/>
                <a:gd name="T7" fmla="*/ 211 h 8442"/>
                <a:gd name="T8" fmla="*/ 2319 w 2450"/>
                <a:gd name="T9" fmla="*/ 209 h 8442"/>
                <a:gd name="T10" fmla="*/ 2322 w 2450"/>
                <a:gd name="T11" fmla="*/ 208 h 8442"/>
                <a:gd name="T12" fmla="*/ 2347 w 2450"/>
                <a:gd name="T13" fmla="*/ 217 h 8442"/>
                <a:gd name="T14" fmla="*/ 2350 w 2450"/>
                <a:gd name="T15" fmla="*/ 222 h 8442"/>
                <a:gd name="T16" fmla="*/ 41 w 2450"/>
                <a:gd name="T17" fmla="*/ 8438 h 8442"/>
                <a:gd name="T18" fmla="*/ 36 w 2450"/>
                <a:gd name="T19" fmla="*/ 8441 h 8442"/>
                <a:gd name="T20" fmla="*/ 3 w 2450"/>
                <a:gd name="T21" fmla="*/ 8433 h 8442"/>
                <a:gd name="T22" fmla="*/ 38 w 2450"/>
                <a:gd name="T23" fmla="*/ 8433 h 8442"/>
                <a:gd name="T24" fmla="*/ 34 w 2450"/>
                <a:gd name="T25" fmla="*/ 8436 h 8442"/>
                <a:gd name="T26" fmla="*/ 2342 w 2450"/>
                <a:gd name="T27" fmla="*/ 219 h 8442"/>
                <a:gd name="T28" fmla="*/ 2345 w 2450"/>
                <a:gd name="T29" fmla="*/ 224 h 8442"/>
                <a:gd name="T30" fmla="*/ 2320 w 2450"/>
                <a:gd name="T31" fmla="*/ 216 h 8442"/>
                <a:gd name="T32" fmla="*/ 2325 w 2450"/>
                <a:gd name="T33" fmla="*/ 213 h 8442"/>
                <a:gd name="T34" fmla="*/ 8 w 2450"/>
                <a:gd name="T35" fmla="*/ 8430 h 8442"/>
                <a:gd name="T36" fmla="*/ 5 w 2450"/>
                <a:gd name="T37" fmla="*/ 8425 h 8442"/>
                <a:gd name="T38" fmla="*/ 38 w 2450"/>
                <a:gd name="T39" fmla="*/ 8433 h 8442"/>
                <a:gd name="T40" fmla="*/ 2195 w 2450"/>
                <a:gd name="T41" fmla="*/ 224 h 8442"/>
                <a:gd name="T42" fmla="*/ 2192 w 2450"/>
                <a:gd name="T43" fmla="*/ 222 h 8442"/>
                <a:gd name="T44" fmla="*/ 2193 w 2450"/>
                <a:gd name="T45" fmla="*/ 218 h 8442"/>
                <a:gd name="T46" fmla="*/ 2384 w 2450"/>
                <a:gd name="T47" fmla="*/ 1 h 8442"/>
                <a:gd name="T48" fmla="*/ 2388 w 2450"/>
                <a:gd name="T49" fmla="*/ 0 h 8442"/>
                <a:gd name="T50" fmla="*/ 2391 w 2450"/>
                <a:gd name="T51" fmla="*/ 3 h 8442"/>
                <a:gd name="T52" fmla="*/ 2450 w 2450"/>
                <a:gd name="T53" fmla="*/ 286 h 8442"/>
                <a:gd name="T54" fmla="*/ 2449 w 2450"/>
                <a:gd name="T55" fmla="*/ 290 h 8442"/>
                <a:gd name="T56" fmla="*/ 2445 w 2450"/>
                <a:gd name="T57" fmla="*/ 291 h 8442"/>
                <a:gd name="T58" fmla="*/ 2195 w 2450"/>
                <a:gd name="T59" fmla="*/ 224 h 8442"/>
                <a:gd name="T60" fmla="*/ 2447 w 2450"/>
                <a:gd name="T61" fmla="*/ 283 h 8442"/>
                <a:gd name="T62" fmla="*/ 2442 w 2450"/>
                <a:gd name="T63" fmla="*/ 288 h 8442"/>
                <a:gd name="T64" fmla="*/ 2384 w 2450"/>
                <a:gd name="T65" fmla="*/ 5 h 8442"/>
                <a:gd name="T66" fmla="*/ 2390 w 2450"/>
                <a:gd name="T67" fmla="*/ 6 h 8442"/>
                <a:gd name="T68" fmla="*/ 2199 w 2450"/>
                <a:gd name="T69" fmla="*/ 223 h 8442"/>
                <a:gd name="T70" fmla="*/ 2197 w 2450"/>
                <a:gd name="T71" fmla="*/ 217 h 8442"/>
                <a:gd name="T72" fmla="*/ 2447 w 2450"/>
                <a:gd name="T73" fmla="*/ 283 h 8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0" h="8442">
                  <a:moveTo>
                    <a:pt x="3" y="8433"/>
                  </a:moveTo>
                  <a:cubicBezTo>
                    <a:pt x="2" y="8432"/>
                    <a:pt x="1" y="8432"/>
                    <a:pt x="1" y="8431"/>
                  </a:cubicBezTo>
                  <a:cubicBezTo>
                    <a:pt x="0" y="8430"/>
                    <a:pt x="0" y="8429"/>
                    <a:pt x="0" y="8428"/>
                  </a:cubicBezTo>
                  <a:lnTo>
                    <a:pt x="2317" y="211"/>
                  </a:lnTo>
                  <a:cubicBezTo>
                    <a:pt x="2317" y="210"/>
                    <a:pt x="2318" y="209"/>
                    <a:pt x="2319" y="209"/>
                  </a:cubicBezTo>
                  <a:cubicBezTo>
                    <a:pt x="2320" y="208"/>
                    <a:pt x="2321" y="208"/>
                    <a:pt x="2322" y="208"/>
                  </a:cubicBezTo>
                  <a:lnTo>
                    <a:pt x="2347" y="217"/>
                  </a:lnTo>
                  <a:cubicBezTo>
                    <a:pt x="2349" y="217"/>
                    <a:pt x="2350" y="219"/>
                    <a:pt x="2350" y="222"/>
                  </a:cubicBezTo>
                  <a:lnTo>
                    <a:pt x="41" y="8438"/>
                  </a:lnTo>
                  <a:cubicBezTo>
                    <a:pt x="41" y="8440"/>
                    <a:pt x="39" y="8442"/>
                    <a:pt x="36" y="8441"/>
                  </a:cubicBezTo>
                  <a:lnTo>
                    <a:pt x="3" y="8433"/>
                  </a:lnTo>
                  <a:close/>
                  <a:moveTo>
                    <a:pt x="38" y="8433"/>
                  </a:moveTo>
                  <a:lnTo>
                    <a:pt x="34" y="8436"/>
                  </a:lnTo>
                  <a:lnTo>
                    <a:pt x="2342" y="219"/>
                  </a:lnTo>
                  <a:lnTo>
                    <a:pt x="2345" y="224"/>
                  </a:lnTo>
                  <a:lnTo>
                    <a:pt x="2320" y="216"/>
                  </a:lnTo>
                  <a:lnTo>
                    <a:pt x="2325" y="213"/>
                  </a:lnTo>
                  <a:lnTo>
                    <a:pt x="8" y="8430"/>
                  </a:lnTo>
                  <a:lnTo>
                    <a:pt x="5" y="8425"/>
                  </a:lnTo>
                  <a:lnTo>
                    <a:pt x="38" y="8433"/>
                  </a:lnTo>
                  <a:close/>
                  <a:moveTo>
                    <a:pt x="2195" y="224"/>
                  </a:moveTo>
                  <a:cubicBezTo>
                    <a:pt x="2193" y="224"/>
                    <a:pt x="2192" y="223"/>
                    <a:pt x="2192" y="222"/>
                  </a:cubicBezTo>
                  <a:cubicBezTo>
                    <a:pt x="2192" y="220"/>
                    <a:pt x="2192" y="219"/>
                    <a:pt x="2193" y="218"/>
                  </a:cubicBezTo>
                  <a:lnTo>
                    <a:pt x="2384" y="1"/>
                  </a:lnTo>
                  <a:cubicBezTo>
                    <a:pt x="2385" y="0"/>
                    <a:pt x="2387" y="0"/>
                    <a:pt x="2388" y="0"/>
                  </a:cubicBezTo>
                  <a:cubicBezTo>
                    <a:pt x="2390" y="0"/>
                    <a:pt x="2391" y="2"/>
                    <a:pt x="2391" y="3"/>
                  </a:cubicBezTo>
                  <a:lnTo>
                    <a:pt x="2450" y="286"/>
                  </a:lnTo>
                  <a:cubicBezTo>
                    <a:pt x="2450" y="288"/>
                    <a:pt x="2450" y="289"/>
                    <a:pt x="2449" y="290"/>
                  </a:cubicBezTo>
                  <a:cubicBezTo>
                    <a:pt x="2448" y="291"/>
                    <a:pt x="2446" y="291"/>
                    <a:pt x="2445" y="291"/>
                  </a:cubicBezTo>
                  <a:lnTo>
                    <a:pt x="2195" y="224"/>
                  </a:lnTo>
                  <a:close/>
                  <a:moveTo>
                    <a:pt x="2447" y="283"/>
                  </a:moveTo>
                  <a:lnTo>
                    <a:pt x="2442" y="288"/>
                  </a:lnTo>
                  <a:lnTo>
                    <a:pt x="2384" y="5"/>
                  </a:lnTo>
                  <a:lnTo>
                    <a:pt x="2390" y="6"/>
                  </a:lnTo>
                  <a:lnTo>
                    <a:pt x="2199" y="223"/>
                  </a:lnTo>
                  <a:lnTo>
                    <a:pt x="2197" y="217"/>
                  </a:lnTo>
                  <a:lnTo>
                    <a:pt x="2447" y="283"/>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320"/>
            <p:cNvSpPr>
              <a:spLocks noEditPoints="1"/>
            </p:cNvSpPr>
            <p:nvPr/>
          </p:nvSpPr>
          <p:spPr bwMode="auto">
            <a:xfrm>
              <a:off x="4345" y="1367"/>
              <a:ext cx="375" cy="914"/>
            </a:xfrm>
            <a:custGeom>
              <a:avLst/>
              <a:gdLst>
                <a:gd name="T0" fmla="*/ 0 w 375"/>
                <a:gd name="T1" fmla="*/ 912 h 914"/>
                <a:gd name="T2" fmla="*/ 361 w 375"/>
                <a:gd name="T3" fmla="*/ 21 h 914"/>
                <a:gd name="T4" fmla="*/ 365 w 375"/>
                <a:gd name="T5" fmla="*/ 23 h 914"/>
                <a:gd name="T6" fmla="*/ 4 w 375"/>
                <a:gd name="T7" fmla="*/ 914 h 914"/>
                <a:gd name="T8" fmla="*/ 0 w 375"/>
                <a:gd name="T9" fmla="*/ 912 h 914"/>
                <a:gd name="T10" fmla="*/ 349 w 375"/>
                <a:gd name="T11" fmla="*/ 21 h 914"/>
                <a:gd name="T12" fmla="*/ 372 w 375"/>
                <a:gd name="T13" fmla="*/ 0 h 914"/>
                <a:gd name="T14" fmla="*/ 375 w 375"/>
                <a:gd name="T15" fmla="*/ 32 h 914"/>
                <a:gd name="T16" fmla="*/ 349 w 375"/>
                <a:gd name="T17" fmla="*/ 2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14">
                  <a:moveTo>
                    <a:pt x="0" y="912"/>
                  </a:moveTo>
                  <a:lnTo>
                    <a:pt x="361" y="21"/>
                  </a:lnTo>
                  <a:lnTo>
                    <a:pt x="365" y="23"/>
                  </a:lnTo>
                  <a:lnTo>
                    <a:pt x="4" y="914"/>
                  </a:lnTo>
                  <a:lnTo>
                    <a:pt x="0" y="912"/>
                  </a:lnTo>
                  <a:close/>
                  <a:moveTo>
                    <a:pt x="349" y="21"/>
                  </a:moveTo>
                  <a:lnTo>
                    <a:pt x="372" y="0"/>
                  </a:lnTo>
                  <a:lnTo>
                    <a:pt x="375" y="32"/>
                  </a:lnTo>
                  <a:lnTo>
                    <a:pt x="349" y="2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321"/>
            <p:cNvSpPr>
              <a:spLocks noEditPoints="1"/>
            </p:cNvSpPr>
            <p:nvPr/>
          </p:nvSpPr>
          <p:spPr bwMode="auto">
            <a:xfrm>
              <a:off x="4345" y="1367"/>
              <a:ext cx="375" cy="914"/>
            </a:xfrm>
            <a:custGeom>
              <a:avLst/>
              <a:gdLst>
                <a:gd name="T0" fmla="*/ 2 w 3475"/>
                <a:gd name="T1" fmla="*/ 8424 h 8441"/>
                <a:gd name="T2" fmla="*/ 0 w 3475"/>
                <a:gd name="T3" fmla="*/ 8419 h 8441"/>
                <a:gd name="T4" fmla="*/ 3342 w 3475"/>
                <a:gd name="T5" fmla="*/ 194 h 8441"/>
                <a:gd name="T6" fmla="*/ 3344 w 3475"/>
                <a:gd name="T7" fmla="*/ 192 h 8441"/>
                <a:gd name="T8" fmla="*/ 3348 w 3475"/>
                <a:gd name="T9" fmla="*/ 192 h 8441"/>
                <a:gd name="T10" fmla="*/ 3381 w 3475"/>
                <a:gd name="T11" fmla="*/ 209 h 8441"/>
                <a:gd name="T12" fmla="*/ 3383 w 3475"/>
                <a:gd name="T13" fmla="*/ 214 h 8441"/>
                <a:gd name="T14" fmla="*/ 41 w 3475"/>
                <a:gd name="T15" fmla="*/ 8439 h 8441"/>
                <a:gd name="T16" fmla="*/ 39 w 3475"/>
                <a:gd name="T17" fmla="*/ 8441 h 8441"/>
                <a:gd name="T18" fmla="*/ 36 w 3475"/>
                <a:gd name="T19" fmla="*/ 8441 h 8441"/>
                <a:gd name="T20" fmla="*/ 2 w 3475"/>
                <a:gd name="T21" fmla="*/ 8424 h 8441"/>
                <a:gd name="T22" fmla="*/ 39 w 3475"/>
                <a:gd name="T23" fmla="*/ 8434 h 8441"/>
                <a:gd name="T24" fmla="*/ 34 w 3475"/>
                <a:gd name="T25" fmla="*/ 8436 h 8441"/>
                <a:gd name="T26" fmla="*/ 3375 w 3475"/>
                <a:gd name="T27" fmla="*/ 211 h 8441"/>
                <a:gd name="T28" fmla="*/ 3377 w 3475"/>
                <a:gd name="T29" fmla="*/ 216 h 8441"/>
                <a:gd name="T30" fmla="*/ 3344 w 3475"/>
                <a:gd name="T31" fmla="*/ 199 h 8441"/>
                <a:gd name="T32" fmla="*/ 3350 w 3475"/>
                <a:gd name="T33" fmla="*/ 197 h 8441"/>
                <a:gd name="T34" fmla="*/ 8 w 3475"/>
                <a:gd name="T35" fmla="*/ 8422 h 8441"/>
                <a:gd name="T36" fmla="*/ 6 w 3475"/>
                <a:gd name="T37" fmla="*/ 8417 h 8441"/>
                <a:gd name="T38" fmla="*/ 39 w 3475"/>
                <a:gd name="T39" fmla="*/ 8434 h 8441"/>
                <a:gd name="T40" fmla="*/ 3228 w 3475"/>
                <a:gd name="T41" fmla="*/ 199 h 8441"/>
                <a:gd name="T42" fmla="*/ 3225 w 3475"/>
                <a:gd name="T43" fmla="*/ 196 h 8441"/>
                <a:gd name="T44" fmla="*/ 3226 w 3475"/>
                <a:gd name="T45" fmla="*/ 192 h 8441"/>
                <a:gd name="T46" fmla="*/ 3443 w 3475"/>
                <a:gd name="T47" fmla="*/ 1 h 8441"/>
                <a:gd name="T48" fmla="*/ 3447 w 3475"/>
                <a:gd name="T49" fmla="*/ 0 h 8441"/>
                <a:gd name="T50" fmla="*/ 3450 w 3475"/>
                <a:gd name="T51" fmla="*/ 3 h 8441"/>
                <a:gd name="T52" fmla="*/ 3475 w 3475"/>
                <a:gd name="T53" fmla="*/ 295 h 8441"/>
                <a:gd name="T54" fmla="*/ 3473 w 3475"/>
                <a:gd name="T55" fmla="*/ 299 h 8441"/>
                <a:gd name="T56" fmla="*/ 3469 w 3475"/>
                <a:gd name="T57" fmla="*/ 299 h 8441"/>
                <a:gd name="T58" fmla="*/ 3228 w 3475"/>
                <a:gd name="T59" fmla="*/ 199 h 8441"/>
                <a:gd name="T60" fmla="*/ 3472 w 3475"/>
                <a:gd name="T61" fmla="*/ 292 h 8441"/>
                <a:gd name="T62" fmla="*/ 3467 w 3475"/>
                <a:gd name="T63" fmla="*/ 296 h 8441"/>
                <a:gd name="T64" fmla="*/ 3442 w 3475"/>
                <a:gd name="T65" fmla="*/ 4 h 8441"/>
                <a:gd name="T66" fmla="*/ 3448 w 3475"/>
                <a:gd name="T67" fmla="*/ 7 h 8441"/>
                <a:gd name="T68" fmla="*/ 3232 w 3475"/>
                <a:gd name="T69" fmla="*/ 198 h 8441"/>
                <a:gd name="T70" fmla="*/ 3231 w 3475"/>
                <a:gd name="T71" fmla="*/ 192 h 8441"/>
                <a:gd name="T72" fmla="*/ 3472 w 3475"/>
                <a:gd name="T73" fmla="*/ 292 h 8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75" h="8441">
                  <a:moveTo>
                    <a:pt x="2" y="8424"/>
                  </a:moveTo>
                  <a:cubicBezTo>
                    <a:pt x="0" y="8423"/>
                    <a:pt x="0" y="8421"/>
                    <a:pt x="0" y="8419"/>
                  </a:cubicBezTo>
                  <a:lnTo>
                    <a:pt x="3342" y="194"/>
                  </a:lnTo>
                  <a:cubicBezTo>
                    <a:pt x="3343" y="193"/>
                    <a:pt x="3343" y="192"/>
                    <a:pt x="3344" y="192"/>
                  </a:cubicBezTo>
                  <a:cubicBezTo>
                    <a:pt x="3345" y="191"/>
                    <a:pt x="3347" y="191"/>
                    <a:pt x="3348" y="192"/>
                  </a:cubicBezTo>
                  <a:lnTo>
                    <a:pt x="3381" y="209"/>
                  </a:lnTo>
                  <a:cubicBezTo>
                    <a:pt x="3383" y="209"/>
                    <a:pt x="3384" y="212"/>
                    <a:pt x="3383" y="214"/>
                  </a:cubicBezTo>
                  <a:lnTo>
                    <a:pt x="41" y="8439"/>
                  </a:lnTo>
                  <a:cubicBezTo>
                    <a:pt x="41" y="8440"/>
                    <a:pt x="40" y="8440"/>
                    <a:pt x="39" y="8441"/>
                  </a:cubicBezTo>
                  <a:cubicBezTo>
                    <a:pt x="38" y="8441"/>
                    <a:pt x="37" y="8441"/>
                    <a:pt x="36" y="8441"/>
                  </a:cubicBezTo>
                  <a:lnTo>
                    <a:pt x="2" y="8424"/>
                  </a:lnTo>
                  <a:close/>
                  <a:moveTo>
                    <a:pt x="39" y="8434"/>
                  </a:moveTo>
                  <a:lnTo>
                    <a:pt x="34" y="8436"/>
                  </a:lnTo>
                  <a:lnTo>
                    <a:pt x="3375" y="211"/>
                  </a:lnTo>
                  <a:lnTo>
                    <a:pt x="3377" y="216"/>
                  </a:lnTo>
                  <a:lnTo>
                    <a:pt x="3344" y="199"/>
                  </a:lnTo>
                  <a:lnTo>
                    <a:pt x="3350" y="197"/>
                  </a:lnTo>
                  <a:lnTo>
                    <a:pt x="8" y="8422"/>
                  </a:lnTo>
                  <a:lnTo>
                    <a:pt x="6" y="8417"/>
                  </a:lnTo>
                  <a:lnTo>
                    <a:pt x="39" y="8434"/>
                  </a:lnTo>
                  <a:close/>
                  <a:moveTo>
                    <a:pt x="3228" y="199"/>
                  </a:moveTo>
                  <a:cubicBezTo>
                    <a:pt x="3226" y="199"/>
                    <a:pt x="3225" y="197"/>
                    <a:pt x="3225" y="196"/>
                  </a:cubicBezTo>
                  <a:cubicBezTo>
                    <a:pt x="3225" y="195"/>
                    <a:pt x="3225" y="193"/>
                    <a:pt x="3226" y="192"/>
                  </a:cubicBezTo>
                  <a:lnTo>
                    <a:pt x="3443" y="1"/>
                  </a:lnTo>
                  <a:cubicBezTo>
                    <a:pt x="3444" y="0"/>
                    <a:pt x="3446" y="0"/>
                    <a:pt x="3447" y="0"/>
                  </a:cubicBezTo>
                  <a:cubicBezTo>
                    <a:pt x="3449" y="1"/>
                    <a:pt x="3450" y="2"/>
                    <a:pt x="3450" y="3"/>
                  </a:cubicBezTo>
                  <a:lnTo>
                    <a:pt x="3475" y="295"/>
                  </a:lnTo>
                  <a:cubicBezTo>
                    <a:pt x="3475" y="297"/>
                    <a:pt x="3474" y="298"/>
                    <a:pt x="3473" y="299"/>
                  </a:cubicBezTo>
                  <a:cubicBezTo>
                    <a:pt x="3472" y="300"/>
                    <a:pt x="3471" y="300"/>
                    <a:pt x="3469" y="299"/>
                  </a:cubicBezTo>
                  <a:lnTo>
                    <a:pt x="3228" y="199"/>
                  </a:lnTo>
                  <a:close/>
                  <a:moveTo>
                    <a:pt x="3472" y="292"/>
                  </a:moveTo>
                  <a:lnTo>
                    <a:pt x="3467" y="296"/>
                  </a:lnTo>
                  <a:lnTo>
                    <a:pt x="3442" y="4"/>
                  </a:lnTo>
                  <a:lnTo>
                    <a:pt x="3448" y="7"/>
                  </a:lnTo>
                  <a:lnTo>
                    <a:pt x="3232" y="198"/>
                  </a:lnTo>
                  <a:lnTo>
                    <a:pt x="3231" y="192"/>
                  </a:lnTo>
                  <a:lnTo>
                    <a:pt x="3472" y="292"/>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322"/>
            <p:cNvSpPr>
              <a:spLocks noEditPoints="1"/>
            </p:cNvSpPr>
            <p:nvPr/>
          </p:nvSpPr>
          <p:spPr bwMode="auto">
            <a:xfrm>
              <a:off x="4345" y="1367"/>
              <a:ext cx="487" cy="914"/>
            </a:xfrm>
            <a:custGeom>
              <a:avLst/>
              <a:gdLst>
                <a:gd name="T0" fmla="*/ 0 w 487"/>
                <a:gd name="T1" fmla="*/ 912 h 914"/>
                <a:gd name="T2" fmla="*/ 474 w 487"/>
                <a:gd name="T3" fmla="*/ 20 h 914"/>
                <a:gd name="T4" fmla="*/ 477 w 487"/>
                <a:gd name="T5" fmla="*/ 22 h 914"/>
                <a:gd name="T6" fmla="*/ 4 w 487"/>
                <a:gd name="T7" fmla="*/ 914 h 914"/>
                <a:gd name="T8" fmla="*/ 0 w 487"/>
                <a:gd name="T9" fmla="*/ 912 h 914"/>
                <a:gd name="T10" fmla="*/ 461 w 487"/>
                <a:gd name="T11" fmla="*/ 18 h 914"/>
                <a:gd name="T12" fmla="*/ 487 w 487"/>
                <a:gd name="T13" fmla="*/ 0 h 914"/>
                <a:gd name="T14" fmla="*/ 486 w 487"/>
                <a:gd name="T15" fmla="*/ 32 h 914"/>
                <a:gd name="T16" fmla="*/ 461 w 487"/>
                <a:gd name="T17" fmla="*/ 18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14">
                  <a:moveTo>
                    <a:pt x="0" y="912"/>
                  </a:moveTo>
                  <a:lnTo>
                    <a:pt x="474" y="20"/>
                  </a:lnTo>
                  <a:lnTo>
                    <a:pt x="477" y="22"/>
                  </a:lnTo>
                  <a:lnTo>
                    <a:pt x="4" y="914"/>
                  </a:lnTo>
                  <a:lnTo>
                    <a:pt x="0" y="912"/>
                  </a:lnTo>
                  <a:close/>
                  <a:moveTo>
                    <a:pt x="461" y="18"/>
                  </a:moveTo>
                  <a:lnTo>
                    <a:pt x="487" y="0"/>
                  </a:lnTo>
                  <a:lnTo>
                    <a:pt x="486" y="32"/>
                  </a:lnTo>
                  <a:lnTo>
                    <a:pt x="461" y="18"/>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23"/>
            <p:cNvSpPr>
              <a:spLocks noEditPoints="1"/>
            </p:cNvSpPr>
            <p:nvPr/>
          </p:nvSpPr>
          <p:spPr bwMode="auto">
            <a:xfrm>
              <a:off x="4345" y="1367"/>
              <a:ext cx="487" cy="914"/>
            </a:xfrm>
            <a:custGeom>
              <a:avLst/>
              <a:gdLst>
                <a:gd name="T0" fmla="*/ 2 w 4508"/>
                <a:gd name="T1" fmla="*/ 8424 h 8442"/>
                <a:gd name="T2" fmla="*/ 0 w 4508"/>
                <a:gd name="T3" fmla="*/ 8422 h 8442"/>
                <a:gd name="T4" fmla="*/ 1 w 4508"/>
                <a:gd name="T5" fmla="*/ 8419 h 8442"/>
                <a:gd name="T6" fmla="*/ 4384 w 4508"/>
                <a:gd name="T7" fmla="*/ 185 h 8442"/>
                <a:gd name="T8" fmla="*/ 4386 w 4508"/>
                <a:gd name="T9" fmla="*/ 183 h 8442"/>
                <a:gd name="T10" fmla="*/ 4390 w 4508"/>
                <a:gd name="T11" fmla="*/ 184 h 8442"/>
                <a:gd name="T12" fmla="*/ 4415 w 4508"/>
                <a:gd name="T13" fmla="*/ 200 h 8442"/>
                <a:gd name="T14" fmla="*/ 4416 w 4508"/>
                <a:gd name="T15" fmla="*/ 206 h 8442"/>
                <a:gd name="T16" fmla="*/ 41 w 4508"/>
                <a:gd name="T17" fmla="*/ 8439 h 8442"/>
                <a:gd name="T18" fmla="*/ 36 w 4508"/>
                <a:gd name="T19" fmla="*/ 8441 h 8442"/>
                <a:gd name="T20" fmla="*/ 2 w 4508"/>
                <a:gd name="T21" fmla="*/ 8424 h 8442"/>
                <a:gd name="T22" fmla="*/ 39 w 4508"/>
                <a:gd name="T23" fmla="*/ 8434 h 8442"/>
                <a:gd name="T24" fmla="*/ 34 w 4508"/>
                <a:gd name="T25" fmla="*/ 8435 h 8442"/>
                <a:gd name="T26" fmla="*/ 4409 w 4508"/>
                <a:gd name="T27" fmla="*/ 202 h 8442"/>
                <a:gd name="T28" fmla="*/ 4410 w 4508"/>
                <a:gd name="T29" fmla="*/ 207 h 8442"/>
                <a:gd name="T30" fmla="*/ 4385 w 4508"/>
                <a:gd name="T31" fmla="*/ 190 h 8442"/>
                <a:gd name="T32" fmla="*/ 4391 w 4508"/>
                <a:gd name="T33" fmla="*/ 189 h 8442"/>
                <a:gd name="T34" fmla="*/ 8 w 4508"/>
                <a:gd name="T35" fmla="*/ 8422 h 8442"/>
                <a:gd name="T36" fmla="*/ 6 w 4508"/>
                <a:gd name="T37" fmla="*/ 8417 h 8442"/>
                <a:gd name="T38" fmla="*/ 39 w 4508"/>
                <a:gd name="T39" fmla="*/ 8434 h 8442"/>
                <a:gd name="T40" fmla="*/ 4261 w 4508"/>
                <a:gd name="T41" fmla="*/ 174 h 8442"/>
                <a:gd name="T42" fmla="*/ 4258 w 4508"/>
                <a:gd name="T43" fmla="*/ 171 h 8442"/>
                <a:gd name="T44" fmla="*/ 4260 w 4508"/>
                <a:gd name="T45" fmla="*/ 167 h 8442"/>
                <a:gd name="T46" fmla="*/ 4502 w 4508"/>
                <a:gd name="T47" fmla="*/ 1 h 8442"/>
                <a:gd name="T48" fmla="*/ 4506 w 4508"/>
                <a:gd name="T49" fmla="*/ 0 h 8442"/>
                <a:gd name="T50" fmla="*/ 4508 w 4508"/>
                <a:gd name="T51" fmla="*/ 4 h 8442"/>
                <a:gd name="T52" fmla="*/ 4500 w 4508"/>
                <a:gd name="T53" fmla="*/ 296 h 8442"/>
                <a:gd name="T54" fmla="*/ 4498 w 4508"/>
                <a:gd name="T55" fmla="*/ 299 h 8442"/>
                <a:gd name="T56" fmla="*/ 4494 w 4508"/>
                <a:gd name="T57" fmla="*/ 299 h 8442"/>
                <a:gd name="T58" fmla="*/ 4261 w 4508"/>
                <a:gd name="T59" fmla="*/ 174 h 8442"/>
                <a:gd name="T60" fmla="*/ 4498 w 4508"/>
                <a:gd name="T61" fmla="*/ 292 h 8442"/>
                <a:gd name="T62" fmla="*/ 4492 w 4508"/>
                <a:gd name="T63" fmla="*/ 295 h 8442"/>
                <a:gd name="T64" fmla="*/ 4500 w 4508"/>
                <a:gd name="T65" fmla="*/ 4 h 8442"/>
                <a:gd name="T66" fmla="*/ 4506 w 4508"/>
                <a:gd name="T67" fmla="*/ 7 h 8442"/>
                <a:gd name="T68" fmla="*/ 4265 w 4508"/>
                <a:gd name="T69" fmla="*/ 174 h 8442"/>
                <a:gd name="T70" fmla="*/ 4264 w 4508"/>
                <a:gd name="T71" fmla="*/ 167 h 8442"/>
                <a:gd name="T72" fmla="*/ 4498 w 4508"/>
                <a:gd name="T73" fmla="*/ 292 h 8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08" h="8442">
                  <a:moveTo>
                    <a:pt x="2" y="8424"/>
                  </a:moveTo>
                  <a:cubicBezTo>
                    <a:pt x="1" y="8424"/>
                    <a:pt x="1" y="8423"/>
                    <a:pt x="0" y="8422"/>
                  </a:cubicBezTo>
                  <a:cubicBezTo>
                    <a:pt x="0" y="8421"/>
                    <a:pt x="0" y="8420"/>
                    <a:pt x="1" y="8419"/>
                  </a:cubicBezTo>
                  <a:lnTo>
                    <a:pt x="4384" y="185"/>
                  </a:lnTo>
                  <a:cubicBezTo>
                    <a:pt x="4384" y="184"/>
                    <a:pt x="4385" y="184"/>
                    <a:pt x="4386" y="183"/>
                  </a:cubicBezTo>
                  <a:cubicBezTo>
                    <a:pt x="4388" y="183"/>
                    <a:pt x="4389" y="183"/>
                    <a:pt x="4390" y="184"/>
                  </a:cubicBezTo>
                  <a:lnTo>
                    <a:pt x="4415" y="200"/>
                  </a:lnTo>
                  <a:cubicBezTo>
                    <a:pt x="4416" y="202"/>
                    <a:pt x="4417" y="204"/>
                    <a:pt x="4416" y="206"/>
                  </a:cubicBezTo>
                  <a:lnTo>
                    <a:pt x="41" y="8439"/>
                  </a:lnTo>
                  <a:cubicBezTo>
                    <a:pt x="40" y="8441"/>
                    <a:pt x="38" y="8442"/>
                    <a:pt x="36" y="8441"/>
                  </a:cubicBezTo>
                  <a:lnTo>
                    <a:pt x="2" y="8424"/>
                  </a:lnTo>
                  <a:close/>
                  <a:moveTo>
                    <a:pt x="39" y="8434"/>
                  </a:moveTo>
                  <a:lnTo>
                    <a:pt x="34" y="8435"/>
                  </a:lnTo>
                  <a:lnTo>
                    <a:pt x="4409" y="202"/>
                  </a:lnTo>
                  <a:lnTo>
                    <a:pt x="4410" y="207"/>
                  </a:lnTo>
                  <a:lnTo>
                    <a:pt x="4385" y="190"/>
                  </a:lnTo>
                  <a:lnTo>
                    <a:pt x="4391" y="189"/>
                  </a:lnTo>
                  <a:lnTo>
                    <a:pt x="8" y="8422"/>
                  </a:lnTo>
                  <a:lnTo>
                    <a:pt x="6" y="8417"/>
                  </a:lnTo>
                  <a:lnTo>
                    <a:pt x="39" y="8434"/>
                  </a:lnTo>
                  <a:close/>
                  <a:moveTo>
                    <a:pt x="4261" y="174"/>
                  </a:moveTo>
                  <a:cubicBezTo>
                    <a:pt x="4259" y="173"/>
                    <a:pt x="4259" y="172"/>
                    <a:pt x="4258" y="171"/>
                  </a:cubicBezTo>
                  <a:cubicBezTo>
                    <a:pt x="4258" y="169"/>
                    <a:pt x="4259" y="168"/>
                    <a:pt x="4260" y="167"/>
                  </a:cubicBezTo>
                  <a:lnTo>
                    <a:pt x="4502" y="1"/>
                  </a:lnTo>
                  <a:cubicBezTo>
                    <a:pt x="4503" y="0"/>
                    <a:pt x="4505" y="0"/>
                    <a:pt x="4506" y="0"/>
                  </a:cubicBezTo>
                  <a:cubicBezTo>
                    <a:pt x="4507" y="1"/>
                    <a:pt x="4508" y="2"/>
                    <a:pt x="4508" y="4"/>
                  </a:cubicBezTo>
                  <a:lnTo>
                    <a:pt x="4500" y="296"/>
                  </a:lnTo>
                  <a:cubicBezTo>
                    <a:pt x="4500" y="297"/>
                    <a:pt x="4499" y="298"/>
                    <a:pt x="4498" y="299"/>
                  </a:cubicBezTo>
                  <a:cubicBezTo>
                    <a:pt x="4497" y="300"/>
                    <a:pt x="4495" y="300"/>
                    <a:pt x="4494" y="299"/>
                  </a:cubicBezTo>
                  <a:lnTo>
                    <a:pt x="4261" y="174"/>
                  </a:lnTo>
                  <a:close/>
                  <a:moveTo>
                    <a:pt x="4498" y="292"/>
                  </a:moveTo>
                  <a:lnTo>
                    <a:pt x="4492" y="295"/>
                  </a:lnTo>
                  <a:lnTo>
                    <a:pt x="4500" y="4"/>
                  </a:lnTo>
                  <a:lnTo>
                    <a:pt x="4506" y="7"/>
                  </a:lnTo>
                  <a:lnTo>
                    <a:pt x="4265" y="174"/>
                  </a:lnTo>
                  <a:lnTo>
                    <a:pt x="4264" y="167"/>
                  </a:lnTo>
                  <a:lnTo>
                    <a:pt x="4498" y="292"/>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324"/>
            <p:cNvSpPr>
              <a:spLocks noEditPoints="1"/>
            </p:cNvSpPr>
            <p:nvPr/>
          </p:nvSpPr>
          <p:spPr bwMode="auto">
            <a:xfrm>
              <a:off x="4345" y="1367"/>
              <a:ext cx="600" cy="914"/>
            </a:xfrm>
            <a:custGeom>
              <a:avLst/>
              <a:gdLst>
                <a:gd name="T0" fmla="*/ 0 w 600"/>
                <a:gd name="T1" fmla="*/ 912 h 914"/>
                <a:gd name="T2" fmla="*/ 586 w 600"/>
                <a:gd name="T3" fmla="*/ 19 h 914"/>
                <a:gd name="T4" fmla="*/ 589 w 600"/>
                <a:gd name="T5" fmla="*/ 21 h 914"/>
                <a:gd name="T6" fmla="*/ 3 w 600"/>
                <a:gd name="T7" fmla="*/ 914 h 914"/>
                <a:gd name="T8" fmla="*/ 0 w 600"/>
                <a:gd name="T9" fmla="*/ 912 h 914"/>
                <a:gd name="T10" fmla="*/ 573 w 600"/>
                <a:gd name="T11" fmla="*/ 16 h 914"/>
                <a:gd name="T12" fmla="*/ 600 w 600"/>
                <a:gd name="T13" fmla="*/ 0 h 914"/>
                <a:gd name="T14" fmla="*/ 597 w 600"/>
                <a:gd name="T15" fmla="*/ 32 h 914"/>
                <a:gd name="T16" fmla="*/ 573 w 600"/>
                <a:gd name="T17" fmla="*/ 1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914">
                  <a:moveTo>
                    <a:pt x="0" y="912"/>
                  </a:moveTo>
                  <a:lnTo>
                    <a:pt x="586" y="19"/>
                  </a:lnTo>
                  <a:lnTo>
                    <a:pt x="589" y="21"/>
                  </a:lnTo>
                  <a:lnTo>
                    <a:pt x="3" y="914"/>
                  </a:lnTo>
                  <a:lnTo>
                    <a:pt x="0" y="912"/>
                  </a:lnTo>
                  <a:close/>
                  <a:moveTo>
                    <a:pt x="573" y="16"/>
                  </a:moveTo>
                  <a:lnTo>
                    <a:pt x="600" y="0"/>
                  </a:lnTo>
                  <a:lnTo>
                    <a:pt x="597" y="32"/>
                  </a:lnTo>
                  <a:lnTo>
                    <a:pt x="573" y="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25"/>
            <p:cNvSpPr>
              <a:spLocks noEditPoints="1"/>
            </p:cNvSpPr>
            <p:nvPr/>
          </p:nvSpPr>
          <p:spPr bwMode="auto">
            <a:xfrm>
              <a:off x="4345" y="1367"/>
              <a:ext cx="601" cy="914"/>
            </a:xfrm>
            <a:custGeom>
              <a:avLst/>
              <a:gdLst>
                <a:gd name="T0" fmla="*/ 2 w 5558"/>
                <a:gd name="T1" fmla="*/ 8424 h 8441"/>
                <a:gd name="T2" fmla="*/ 1 w 5558"/>
                <a:gd name="T3" fmla="*/ 8418 h 8441"/>
                <a:gd name="T4" fmla="*/ 5417 w 5558"/>
                <a:gd name="T5" fmla="*/ 177 h 8441"/>
                <a:gd name="T6" fmla="*/ 5423 w 5558"/>
                <a:gd name="T7" fmla="*/ 175 h 8441"/>
                <a:gd name="T8" fmla="*/ 5456 w 5558"/>
                <a:gd name="T9" fmla="*/ 192 h 8441"/>
                <a:gd name="T10" fmla="*/ 5458 w 5558"/>
                <a:gd name="T11" fmla="*/ 194 h 8441"/>
                <a:gd name="T12" fmla="*/ 5457 w 5558"/>
                <a:gd name="T13" fmla="*/ 198 h 8441"/>
                <a:gd name="T14" fmla="*/ 32 w 5558"/>
                <a:gd name="T15" fmla="*/ 8439 h 8441"/>
                <a:gd name="T16" fmla="*/ 30 w 5558"/>
                <a:gd name="T17" fmla="*/ 8441 h 8441"/>
                <a:gd name="T18" fmla="*/ 27 w 5558"/>
                <a:gd name="T19" fmla="*/ 8440 h 8441"/>
                <a:gd name="T20" fmla="*/ 2 w 5558"/>
                <a:gd name="T21" fmla="*/ 8424 h 8441"/>
                <a:gd name="T22" fmla="*/ 31 w 5558"/>
                <a:gd name="T23" fmla="*/ 8434 h 8441"/>
                <a:gd name="T24" fmla="*/ 26 w 5558"/>
                <a:gd name="T25" fmla="*/ 8435 h 8441"/>
                <a:gd name="T26" fmla="*/ 5451 w 5558"/>
                <a:gd name="T27" fmla="*/ 193 h 8441"/>
                <a:gd name="T28" fmla="*/ 5452 w 5558"/>
                <a:gd name="T29" fmla="*/ 199 h 8441"/>
                <a:gd name="T30" fmla="*/ 5419 w 5558"/>
                <a:gd name="T31" fmla="*/ 182 h 8441"/>
                <a:gd name="T32" fmla="*/ 5424 w 5558"/>
                <a:gd name="T33" fmla="*/ 181 h 8441"/>
                <a:gd name="T34" fmla="*/ 7 w 5558"/>
                <a:gd name="T35" fmla="*/ 8423 h 8441"/>
                <a:gd name="T36" fmla="*/ 6 w 5558"/>
                <a:gd name="T37" fmla="*/ 8417 h 8441"/>
                <a:gd name="T38" fmla="*/ 31 w 5558"/>
                <a:gd name="T39" fmla="*/ 8434 h 8441"/>
                <a:gd name="T40" fmla="*/ 5302 w 5558"/>
                <a:gd name="T41" fmla="*/ 149 h 8441"/>
                <a:gd name="T42" fmla="*/ 5300 w 5558"/>
                <a:gd name="T43" fmla="*/ 145 h 8441"/>
                <a:gd name="T44" fmla="*/ 5302 w 5558"/>
                <a:gd name="T45" fmla="*/ 142 h 8441"/>
                <a:gd name="T46" fmla="*/ 5552 w 5558"/>
                <a:gd name="T47" fmla="*/ 0 h 8441"/>
                <a:gd name="T48" fmla="*/ 5556 w 5558"/>
                <a:gd name="T49" fmla="*/ 0 h 8441"/>
                <a:gd name="T50" fmla="*/ 5558 w 5558"/>
                <a:gd name="T51" fmla="*/ 4 h 8441"/>
                <a:gd name="T52" fmla="*/ 5525 w 5558"/>
                <a:gd name="T53" fmla="*/ 296 h 8441"/>
                <a:gd name="T54" fmla="*/ 5522 w 5558"/>
                <a:gd name="T55" fmla="*/ 299 h 8441"/>
                <a:gd name="T56" fmla="*/ 5519 w 5558"/>
                <a:gd name="T57" fmla="*/ 299 h 8441"/>
                <a:gd name="T58" fmla="*/ 5302 w 5558"/>
                <a:gd name="T59" fmla="*/ 149 h 8441"/>
                <a:gd name="T60" fmla="*/ 5523 w 5558"/>
                <a:gd name="T61" fmla="*/ 292 h 8441"/>
                <a:gd name="T62" fmla="*/ 5517 w 5558"/>
                <a:gd name="T63" fmla="*/ 295 h 8441"/>
                <a:gd name="T64" fmla="*/ 5550 w 5558"/>
                <a:gd name="T65" fmla="*/ 3 h 8441"/>
                <a:gd name="T66" fmla="*/ 5556 w 5558"/>
                <a:gd name="T67" fmla="*/ 7 h 8441"/>
                <a:gd name="T68" fmla="*/ 5306 w 5558"/>
                <a:gd name="T69" fmla="*/ 149 h 8441"/>
                <a:gd name="T70" fmla="*/ 5306 w 5558"/>
                <a:gd name="T71" fmla="*/ 142 h 8441"/>
                <a:gd name="T72" fmla="*/ 5523 w 5558"/>
                <a:gd name="T73" fmla="*/ 292 h 8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58" h="8441">
                  <a:moveTo>
                    <a:pt x="2" y="8424"/>
                  </a:moveTo>
                  <a:cubicBezTo>
                    <a:pt x="0" y="8423"/>
                    <a:pt x="0" y="8420"/>
                    <a:pt x="1" y="8418"/>
                  </a:cubicBezTo>
                  <a:lnTo>
                    <a:pt x="5417" y="177"/>
                  </a:lnTo>
                  <a:cubicBezTo>
                    <a:pt x="5419" y="175"/>
                    <a:pt x="5421" y="174"/>
                    <a:pt x="5423" y="175"/>
                  </a:cubicBezTo>
                  <a:lnTo>
                    <a:pt x="5456" y="192"/>
                  </a:lnTo>
                  <a:cubicBezTo>
                    <a:pt x="5457" y="192"/>
                    <a:pt x="5458" y="193"/>
                    <a:pt x="5458" y="194"/>
                  </a:cubicBezTo>
                  <a:cubicBezTo>
                    <a:pt x="5458" y="196"/>
                    <a:pt x="5458" y="197"/>
                    <a:pt x="5457" y="198"/>
                  </a:cubicBezTo>
                  <a:lnTo>
                    <a:pt x="32" y="8439"/>
                  </a:lnTo>
                  <a:cubicBezTo>
                    <a:pt x="32" y="8440"/>
                    <a:pt x="31" y="8441"/>
                    <a:pt x="30" y="8441"/>
                  </a:cubicBezTo>
                  <a:cubicBezTo>
                    <a:pt x="29" y="8441"/>
                    <a:pt x="28" y="8441"/>
                    <a:pt x="27" y="8440"/>
                  </a:cubicBezTo>
                  <a:lnTo>
                    <a:pt x="2" y="8424"/>
                  </a:lnTo>
                  <a:close/>
                  <a:moveTo>
                    <a:pt x="31" y="8434"/>
                  </a:moveTo>
                  <a:lnTo>
                    <a:pt x="26" y="8435"/>
                  </a:lnTo>
                  <a:lnTo>
                    <a:pt x="5451" y="193"/>
                  </a:lnTo>
                  <a:lnTo>
                    <a:pt x="5452" y="199"/>
                  </a:lnTo>
                  <a:lnTo>
                    <a:pt x="5419" y="182"/>
                  </a:lnTo>
                  <a:lnTo>
                    <a:pt x="5424" y="181"/>
                  </a:lnTo>
                  <a:lnTo>
                    <a:pt x="7" y="8423"/>
                  </a:lnTo>
                  <a:lnTo>
                    <a:pt x="6" y="8417"/>
                  </a:lnTo>
                  <a:lnTo>
                    <a:pt x="31" y="8434"/>
                  </a:lnTo>
                  <a:close/>
                  <a:moveTo>
                    <a:pt x="5302" y="149"/>
                  </a:moveTo>
                  <a:cubicBezTo>
                    <a:pt x="5301" y="148"/>
                    <a:pt x="5300" y="147"/>
                    <a:pt x="5300" y="145"/>
                  </a:cubicBezTo>
                  <a:cubicBezTo>
                    <a:pt x="5300" y="144"/>
                    <a:pt x="5301" y="143"/>
                    <a:pt x="5302" y="142"/>
                  </a:cubicBezTo>
                  <a:lnTo>
                    <a:pt x="5552" y="0"/>
                  </a:lnTo>
                  <a:cubicBezTo>
                    <a:pt x="5553" y="0"/>
                    <a:pt x="5555" y="0"/>
                    <a:pt x="5556" y="0"/>
                  </a:cubicBezTo>
                  <a:cubicBezTo>
                    <a:pt x="5558" y="1"/>
                    <a:pt x="5558" y="3"/>
                    <a:pt x="5558" y="4"/>
                  </a:cubicBezTo>
                  <a:lnTo>
                    <a:pt x="5525" y="296"/>
                  </a:lnTo>
                  <a:cubicBezTo>
                    <a:pt x="5525" y="297"/>
                    <a:pt x="5524" y="299"/>
                    <a:pt x="5522" y="299"/>
                  </a:cubicBezTo>
                  <a:cubicBezTo>
                    <a:pt x="5521" y="300"/>
                    <a:pt x="5520" y="300"/>
                    <a:pt x="5519" y="299"/>
                  </a:cubicBezTo>
                  <a:lnTo>
                    <a:pt x="5302" y="149"/>
                  </a:lnTo>
                  <a:close/>
                  <a:moveTo>
                    <a:pt x="5523" y="292"/>
                  </a:moveTo>
                  <a:lnTo>
                    <a:pt x="5517" y="295"/>
                  </a:lnTo>
                  <a:lnTo>
                    <a:pt x="5550" y="3"/>
                  </a:lnTo>
                  <a:lnTo>
                    <a:pt x="5556" y="7"/>
                  </a:lnTo>
                  <a:lnTo>
                    <a:pt x="5306" y="149"/>
                  </a:lnTo>
                  <a:lnTo>
                    <a:pt x="5306" y="142"/>
                  </a:lnTo>
                  <a:lnTo>
                    <a:pt x="5523" y="292"/>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326"/>
            <p:cNvSpPr>
              <a:spLocks noEditPoints="1"/>
            </p:cNvSpPr>
            <p:nvPr/>
          </p:nvSpPr>
          <p:spPr bwMode="auto">
            <a:xfrm>
              <a:off x="4345" y="1367"/>
              <a:ext cx="743" cy="915"/>
            </a:xfrm>
            <a:custGeom>
              <a:avLst/>
              <a:gdLst>
                <a:gd name="T0" fmla="*/ 0 w 743"/>
                <a:gd name="T1" fmla="*/ 912 h 915"/>
                <a:gd name="T2" fmla="*/ 726 w 743"/>
                <a:gd name="T3" fmla="*/ 17 h 915"/>
                <a:gd name="T4" fmla="*/ 729 w 743"/>
                <a:gd name="T5" fmla="*/ 19 h 915"/>
                <a:gd name="T6" fmla="*/ 3 w 743"/>
                <a:gd name="T7" fmla="*/ 915 h 915"/>
                <a:gd name="T8" fmla="*/ 0 w 743"/>
                <a:gd name="T9" fmla="*/ 912 h 915"/>
                <a:gd name="T10" fmla="*/ 714 w 743"/>
                <a:gd name="T11" fmla="*/ 13 h 915"/>
                <a:gd name="T12" fmla="*/ 743 w 743"/>
                <a:gd name="T13" fmla="*/ 0 h 915"/>
                <a:gd name="T14" fmla="*/ 736 w 743"/>
                <a:gd name="T15" fmla="*/ 31 h 915"/>
                <a:gd name="T16" fmla="*/ 714 w 743"/>
                <a:gd name="T17" fmla="*/ 13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3" h="915">
                  <a:moveTo>
                    <a:pt x="0" y="912"/>
                  </a:moveTo>
                  <a:lnTo>
                    <a:pt x="726" y="17"/>
                  </a:lnTo>
                  <a:lnTo>
                    <a:pt x="729" y="19"/>
                  </a:lnTo>
                  <a:lnTo>
                    <a:pt x="3" y="915"/>
                  </a:lnTo>
                  <a:lnTo>
                    <a:pt x="0" y="912"/>
                  </a:lnTo>
                  <a:close/>
                  <a:moveTo>
                    <a:pt x="714" y="13"/>
                  </a:moveTo>
                  <a:lnTo>
                    <a:pt x="743" y="0"/>
                  </a:lnTo>
                  <a:lnTo>
                    <a:pt x="736" y="31"/>
                  </a:lnTo>
                  <a:lnTo>
                    <a:pt x="714" y="13"/>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27"/>
            <p:cNvSpPr>
              <a:spLocks noEditPoints="1"/>
            </p:cNvSpPr>
            <p:nvPr/>
          </p:nvSpPr>
          <p:spPr bwMode="auto">
            <a:xfrm>
              <a:off x="4345" y="1367"/>
              <a:ext cx="744" cy="915"/>
            </a:xfrm>
            <a:custGeom>
              <a:avLst/>
              <a:gdLst>
                <a:gd name="T0" fmla="*/ 1 w 6883"/>
                <a:gd name="T1" fmla="*/ 8423 h 8450"/>
                <a:gd name="T2" fmla="*/ 1 w 6883"/>
                <a:gd name="T3" fmla="*/ 8418 h 8450"/>
                <a:gd name="T4" fmla="*/ 6718 w 6883"/>
                <a:gd name="T5" fmla="*/ 160 h 8450"/>
                <a:gd name="T6" fmla="*/ 6723 w 6883"/>
                <a:gd name="T7" fmla="*/ 159 h 8450"/>
                <a:gd name="T8" fmla="*/ 6748 w 6883"/>
                <a:gd name="T9" fmla="*/ 175 h 8450"/>
                <a:gd name="T10" fmla="*/ 6750 w 6883"/>
                <a:gd name="T11" fmla="*/ 178 h 8450"/>
                <a:gd name="T12" fmla="*/ 6749 w 6883"/>
                <a:gd name="T13" fmla="*/ 181 h 8450"/>
                <a:gd name="T14" fmla="*/ 32 w 6883"/>
                <a:gd name="T15" fmla="*/ 8448 h 8450"/>
                <a:gd name="T16" fmla="*/ 29 w 6883"/>
                <a:gd name="T17" fmla="*/ 8449 h 8450"/>
                <a:gd name="T18" fmla="*/ 26 w 6883"/>
                <a:gd name="T19" fmla="*/ 8448 h 8450"/>
                <a:gd name="T20" fmla="*/ 1 w 6883"/>
                <a:gd name="T21" fmla="*/ 8423 h 8450"/>
                <a:gd name="T22" fmla="*/ 32 w 6883"/>
                <a:gd name="T23" fmla="*/ 8443 h 8450"/>
                <a:gd name="T24" fmla="*/ 26 w 6883"/>
                <a:gd name="T25" fmla="*/ 8443 h 8450"/>
                <a:gd name="T26" fmla="*/ 6743 w 6883"/>
                <a:gd name="T27" fmla="*/ 176 h 8450"/>
                <a:gd name="T28" fmla="*/ 6744 w 6883"/>
                <a:gd name="T29" fmla="*/ 182 h 8450"/>
                <a:gd name="T30" fmla="*/ 6719 w 6883"/>
                <a:gd name="T31" fmla="*/ 165 h 8450"/>
                <a:gd name="T32" fmla="*/ 6724 w 6883"/>
                <a:gd name="T33" fmla="*/ 165 h 8450"/>
                <a:gd name="T34" fmla="*/ 7 w 6883"/>
                <a:gd name="T35" fmla="*/ 8423 h 8450"/>
                <a:gd name="T36" fmla="*/ 7 w 6883"/>
                <a:gd name="T37" fmla="*/ 8418 h 8450"/>
                <a:gd name="T38" fmla="*/ 32 w 6883"/>
                <a:gd name="T39" fmla="*/ 8443 h 8450"/>
                <a:gd name="T40" fmla="*/ 6602 w 6883"/>
                <a:gd name="T41" fmla="*/ 124 h 8450"/>
                <a:gd name="T42" fmla="*/ 6600 w 6883"/>
                <a:gd name="T43" fmla="*/ 120 h 8450"/>
                <a:gd name="T44" fmla="*/ 6603 w 6883"/>
                <a:gd name="T45" fmla="*/ 117 h 8450"/>
                <a:gd name="T46" fmla="*/ 6878 w 6883"/>
                <a:gd name="T47" fmla="*/ 0 h 8450"/>
                <a:gd name="T48" fmla="*/ 6882 w 6883"/>
                <a:gd name="T49" fmla="*/ 1 h 8450"/>
                <a:gd name="T50" fmla="*/ 6883 w 6883"/>
                <a:gd name="T51" fmla="*/ 5 h 8450"/>
                <a:gd name="T52" fmla="*/ 6816 w 6883"/>
                <a:gd name="T53" fmla="*/ 288 h 8450"/>
                <a:gd name="T54" fmla="*/ 6814 w 6883"/>
                <a:gd name="T55" fmla="*/ 291 h 8450"/>
                <a:gd name="T56" fmla="*/ 6810 w 6883"/>
                <a:gd name="T57" fmla="*/ 290 h 8450"/>
                <a:gd name="T58" fmla="*/ 6602 w 6883"/>
                <a:gd name="T59" fmla="*/ 124 h 8450"/>
                <a:gd name="T60" fmla="*/ 6815 w 6883"/>
                <a:gd name="T61" fmla="*/ 284 h 8450"/>
                <a:gd name="T62" fmla="*/ 6809 w 6883"/>
                <a:gd name="T63" fmla="*/ 286 h 8450"/>
                <a:gd name="T64" fmla="*/ 6875 w 6883"/>
                <a:gd name="T65" fmla="*/ 3 h 8450"/>
                <a:gd name="T66" fmla="*/ 6881 w 6883"/>
                <a:gd name="T67" fmla="*/ 7 h 8450"/>
                <a:gd name="T68" fmla="*/ 6606 w 6883"/>
                <a:gd name="T69" fmla="*/ 124 h 8450"/>
                <a:gd name="T70" fmla="*/ 6607 w 6883"/>
                <a:gd name="T71" fmla="*/ 117 h 8450"/>
                <a:gd name="T72" fmla="*/ 6815 w 6883"/>
                <a:gd name="T73" fmla="*/ 284 h 8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83" h="8450">
                  <a:moveTo>
                    <a:pt x="1" y="8423"/>
                  </a:moveTo>
                  <a:cubicBezTo>
                    <a:pt x="0" y="8422"/>
                    <a:pt x="0" y="8420"/>
                    <a:pt x="1" y="8418"/>
                  </a:cubicBezTo>
                  <a:lnTo>
                    <a:pt x="6718" y="160"/>
                  </a:lnTo>
                  <a:cubicBezTo>
                    <a:pt x="6719" y="158"/>
                    <a:pt x="6721" y="158"/>
                    <a:pt x="6723" y="159"/>
                  </a:cubicBezTo>
                  <a:lnTo>
                    <a:pt x="6748" y="175"/>
                  </a:lnTo>
                  <a:cubicBezTo>
                    <a:pt x="6749" y="176"/>
                    <a:pt x="6750" y="177"/>
                    <a:pt x="6750" y="178"/>
                  </a:cubicBezTo>
                  <a:cubicBezTo>
                    <a:pt x="6750" y="179"/>
                    <a:pt x="6750" y="180"/>
                    <a:pt x="6749" y="181"/>
                  </a:cubicBezTo>
                  <a:lnTo>
                    <a:pt x="32" y="8448"/>
                  </a:lnTo>
                  <a:cubicBezTo>
                    <a:pt x="32" y="8449"/>
                    <a:pt x="30" y="8449"/>
                    <a:pt x="29" y="8449"/>
                  </a:cubicBezTo>
                  <a:cubicBezTo>
                    <a:pt x="28" y="8450"/>
                    <a:pt x="27" y="8449"/>
                    <a:pt x="26" y="8448"/>
                  </a:cubicBezTo>
                  <a:lnTo>
                    <a:pt x="1" y="8423"/>
                  </a:lnTo>
                  <a:close/>
                  <a:moveTo>
                    <a:pt x="32" y="8443"/>
                  </a:moveTo>
                  <a:lnTo>
                    <a:pt x="26" y="8443"/>
                  </a:lnTo>
                  <a:lnTo>
                    <a:pt x="6743" y="176"/>
                  </a:lnTo>
                  <a:lnTo>
                    <a:pt x="6744" y="182"/>
                  </a:lnTo>
                  <a:lnTo>
                    <a:pt x="6719" y="165"/>
                  </a:lnTo>
                  <a:lnTo>
                    <a:pt x="6724" y="165"/>
                  </a:lnTo>
                  <a:lnTo>
                    <a:pt x="7" y="8423"/>
                  </a:lnTo>
                  <a:lnTo>
                    <a:pt x="7" y="8418"/>
                  </a:lnTo>
                  <a:lnTo>
                    <a:pt x="32" y="8443"/>
                  </a:lnTo>
                  <a:close/>
                  <a:moveTo>
                    <a:pt x="6602" y="124"/>
                  </a:moveTo>
                  <a:cubicBezTo>
                    <a:pt x="6601" y="123"/>
                    <a:pt x="6600" y="121"/>
                    <a:pt x="6600" y="120"/>
                  </a:cubicBezTo>
                  <a:cubicBezTo>
                    <a:pt x="6600" y="119"/>
                    <a:pt x="6601" y="117"/>
                    <a:pt x="6603" y="117"/>
                  </a:cubicBezTo>
                  <a:lnTo>
                    <a:pt x="6878" y="0"/>
                  </a:lnTo>
                  <a:cubicBezTo>
                    <a:pt x="6879" y="0"/>
                    <a:pt x="6881" y="0"/>
                    <a:pt x="6882" y="1"/>
                  </a:cubicBezTo>
                  <a:cubicBezTo>
                    <a:pt x="6883" y="2"/>
                    <a:pt x="6883" y="3"/>
                    <a:pt x="6883" y="5"/>
                  </a:cubicBezTo>
                  <a:lnTo>
                    <a:pt x="6816" y="288"/>
                  </a:lnTo>
                  <a:cubicBezTo>
                    <a:pt x="6816" y="289"/>
                    <a:pt x="6815" y="290"/>
                    <a:pt x="6814" y="291"/>
                  </a:cubicBezTo>
                  <a:cubicBezTo>
                    <a:pt x="6812" y="291"/>
                    <a:pt x="6811" y="291"/>
                    <a:pt x="6810" y="290"/>
                  </a:cubicBezTo>
                  <a:lnTo>
                    <a:pt x="6602" y="124"/>
                  </a:lnTo>
                  <a:close/>
                  <a:moveTo>
                    <a:pt x="6815" y="284"/>
                  </a:moveTo>
                  <a:lnTo>
                    <a:pt x="6809" y="286"/>
                  </a:lnTo>
                  <a:lnTo>
                    <a:pt x="6875" y="3"/>
                  </a:lnTo>
                  <a:lnTo>
                    <a:pt x="6881" y="7"/>
                  </a:lnTo>
                  <a:lnTo>
                    <a:pt x="6606" y="124"/>
                  </a:lnTo>
                  <a:lnTo>
                    <a:pt x="6607" y="117"/>
                  </a:lnTo>
                  <a:lnTo>
                    <a:pt x="6815" y="284"/>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328"/>
            <p:cNvSpPr>
              <a:spLocks noEditPoints="1"/>
            </p:cNvSpPr>
            <p:nvPr/>
          </p:nvSpPr>
          <p:spPr bwMode="auto">
            <a:xfrm>
              <a:off x="4345" y="1367"/>
              <a:ext cx="914" cy="915"/>
            </a:xfrm>
            <a:custGeom>
              <a:avLst/>
              <a:gdLst>
                <a:gd name="T0" fmla="*/ 0 w 914"/>
                <a:gd name="T1" fmla="*/ 912 h 915"/>
                <a:gd name="T2" fmla="*/ 896 w 914"/>
                <a:gd name="T3" fmla="*/ 16 h 915"/>
                <a:gd name="T4" fmla="*/ 898 w 914"/>
                <a:gd name="T5" fmla="*/ 18 h 915"/>
                <a:gd name="T6" fmla="*/ 3 w 914"/>
                <a:gd name="T7" fmla="*/ 915 h 915"/>
                <a:gd name="T8" fmla="*/ 0 w 914"/>
                <a:gd name="T9" fmla="*/ 912 h 915"/>
                <a:gd name="T10" fmla="*/ 884 w 914"/>
                <a:gd name="T11" fmla="*/ 10 h 915"/>
                <a:gd name="T12" fmla="*/ 914 w 914"/>
                <a:gd name="T13" fmla="*/ 0 h 915"/>
                <a:gd name="T14" fmla="*/ 904 w 914"/>
                <a:gd name="T15" fmla="*/ 30 h 915"/>
                <a:gd name="T16" fmla="*/ 884 w 914"/>
                <a:gd name="T17" fmla="*/ 1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915">
                  <a:moveTo>
                    <a:pt x="0" y="912"/>
                  </a:moveTo>
                  <a:lnTo>
                    <a:pt x="896" y="16"/>
                  </a:lnTo>
                  <a:lnTo>
                    <a:pt x="898" y="18"/>
                  </a:lnTo>
                  <a:lnTo>
                    <a:pt x="3" y="915"/>
                  </a:lnTo>
                  <a:lnTo>
                    <a:pt x="0" y="912"/>
                  </a:lnTo>
                  <a:close/>
                  <a:moveTo>
                    <a:pt x="884" y="10"/>
                  </a:moveTo>
                  <a:lnTo>
                    <a:pt x="914" y="0"/>
                  </a:lnTo>
                  <a:lnTo>
                    <a:pt x="904" y="30"/>
                  </a:lnTo>
                  <a:lnTo>
                    <a:pt x="884" y="1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329"/>
            <p:cNvSpPr>
              <a:spLocks noEditPoints="1"/>
            </p:cNvSpPr>
            <p:nvPr/>
          </p:nvSpPr>
          <p:spPr bwMode="auto">
            <a:xfrm>
              <a:off x="4345" y="1367"/>
              <a:ext cx="914" cy="915"/>
            </a:xfrm>
            <a:custGeom>
              <a:avLst/>
              <a:gdLst>
                <a:gd name="T0" fmla="*/ 1 w 8458"/>
                <a:gd name="T1" fmla="*/ 8423 h 8450"/>
                <a:gd name="T2" fmla="*/ 1 w 8458"/>
                <a:gd name="T3" fmla="*/ 8418 h 8450"/>
                <a:gd name="T4" fmla="*/ 8285 w 8458"/>
                <a:gd name="T5" fmla="*/ 143 h 8450"/>
                <a:gd name="T6" fmla="*/ 8290 w 8458"/>
                <a:gd name="T7" fmla="*/ 143 h 8450"/>
                <a:gd name="T8" fmla="*/ 8315 w 8458"/>
                <a:gd name="T9" fmla="*/ 168 h 8450"/>
                <a:gd name="T10" fmla="*/ 8315 w 8458"/>
                <a:gd name="T11" fmla="*/ 173 h 8450"/>
                <a:gd name="T12" fmla="*/ 32 w 8458"/>
                <a:gd name="T13" fmla="*/ 8448 h 8450"/>
                <a:gd name="T14" fmla="*/ 26 w 8458"/>
                <a:gd name="T15" fmla="*/ 8448 h 8450"/>
                <a:gd name="T16" fmla="*/ 1 w 8458"/>
                <a:gd name="T17" fmla="*/ 8423 h 8450"/>
                <a:gd name="T18" fmla="*/ 32 w 8458"/>
                <a:gd name="T19" fmla="*/ 8443 h 8450"/>
                <a:gd name="T20" fmla="*/ 26 w 8458"/>
                <a:gd name="T21" fmla="*/ 8443 h 8450"/>
                <a:gd name="T22" fmla="*/ 8310 w 8458"/>
                <a:gd name="T23" fmla="*/ 168 h 8450"/>
                <a:gd name="T24" fmla="*/ 8310 w 8458"/>
                <a:gd name="T25" fmla="*/ 173 h 8450"/>
                <a:gd name="T26" fmla="*/ 8285 w 8458"/>
                <a:gd name="T27" fmla="*/ 148 h 8450"/>
                <a:gd name="T28" fmla="*/ 8290 w 8458"/>
                <a:gd name="T29" fmla="*/ 148 h 8450"/>
                <a:gd name="T30" fmla="*/ 7 w 8458"/>
                <a:gd name="T31" fmla="*/ 8423 h 8450"/>
                <a:gd name="T32" fmla="*/ 7 w 8458"/>
                <a:gd name="T33" fmla="*/ 8418 h 8450"/>
                <a:gd name="T34" fmla="*/ 32 w 8458"/>
                <a:gd name="T35" fmla="*/ 8443 h 8450"/>
                <a:gd name="T36" fmla="*/ 8176 w 8458"/>
                <a:gd name="T37" fmla="*/ 98 h 8450"/>
                <a:gd name="T38" fmla="*/ 8175 w 8458"/>
                <a:gd name="T39" fmla="*/ 95 h 8450"/>
                <a:gd name="T40" fmla="*/ 8178 w 8458"/>
                <a:gd name="T41" fmla="*/ 92 h 8450"/>
                <a:gd name="T42" fmla="*/ 8453 w 8458"/>
                <a:gd name="T43" fmla="*/ 0 h 8450"/>
                <a:gd name="T44" fmla="*/ 8457 w 8458"/>
                <a:gd name="T45" fmla="*/ 1 h 8450"/>
                <a:gd name="T46" fmla="*/ 8458 w 8458"/>
                <a:gd name="T47" fmla="*/ 5 h 8450"/>
                <a:gd name="T48" fmla="*/ 8366 w 8458"/>
                <a:gd name="T49" fmla="*/ 280 h 8450"/>
                <a:gd name="T50" fmla="*/ 8363 w 8458"/>
                <a:gd name="T51" fmla="*/ 283 h 8450"/>
                <a:gd name="T52" fmla="*/ 8360 w 8458"/>
                <a:gd name="T53" fmla="*/ 282 h 8450"/>
                <a:gd name="T54" fmla="*/ 8176 w 8458"/>
                <a:gd name="T55" fmla="*/ 98 h 8450"/>
                <a:gd name="T56" fmla="*/ 8365 w 8458"/>
                <a:gd name="T57" fmla="*/ 276 h 8450"/>
                <a:gd name="T58" fmla="*/ 8359 w 8458"/>
                <a:gd name="T59" fmla="*/ 278 h 8450"/>
                <a:gd name="T60" fmla="*/ 8450 w 8458"/>
                <a:gd name="T61" fmla="*/ 3 h 8450"/>
                <a:gd name="T62" fmla="*/ 8455 w 8458"/>
                <a:gd name="T63" fmla="*/ 8 h 8450"/>
                <a:gd name="T64" fmla="*/ 8180 w 8458"/>
                <a:gd name="T65" fmla="*/ 99 h 8450"/>
                <a:gd name="T66" fmla="*/ 8182 w 8458"/>
                <a:gd name="T67" fmla="*/ 93 h 8450"/>
                <a:gd name="T68" fmla="*/ 8365 w 8458"/>
                <a:gd name="T69" fmla="*/ 276 h 8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58" h="8450">
                  <a:moveTo>
                    <a:pt x="1" y="8423"/>
                  </a:moveTo>
                  <a:cubicBezTo>
                    <a:pt x="0" y="8422"/>
                    <a:pt x="0" y="8419"/>
                    <a:pt x="1" y="8418"/>
                  </a:cubicBezTo>
                  <a:lnTo>
                    <a:pt x="8285" y="143"/>
                  </a:lnTo>
                  <a:cubicBezTo>
                    <a:pt x="8286" y="141"/>
                    <a:pt x="8289" y="141"/>
                    <a:pt x="8290" y="143"/>
                  </a:cubicBezTo>
                  <a:lnTo>
                    <a:pt x="8315" y="168"/>
                  </a:lnTo>
                  <a:cubicBezTo>
                    <a:pt x="8317" y="169"/>
                    <a:pt x="8317" y="172"/>
                    <a:pt x="8315" y="173"/>
                  </a:cubicBezTo>
                  <a:lnTo>
                    <a:pt x="32" y="8448"/>
                  </a:lnTo>
                  <a:cubicBezTo>
                    <a:pt x="30" y="8450"/>
                    <a:pt x="28" y="8450"/>
                    <a:pt x="26" y="8448"/>
                  </a:cubicBezTo>
                  <a:lnTo>
                    <a:pt x="1" y="8423"/>
                  </a:lnTo>
                  <a:close/>
                  <a:moveTo>
                    <a:pt x="32" y="8443"/>
                  </a:moveTo>
                  <a:lnTo>
                    <a:pt x="26" y="8443"/>
                  </a:lnTo>
                  <a:lnTo>
                    <a:pt x="8310" y="168"/>
                  </a:lnTo>
                  <a:lnTo>
                    <a:pt x="8310" y="173"/>
                  </a:lnTo>
                  <a:lnTo>
                    <a:pt x="8285" y="148"/>
                  </a:lnTo>
                  <a:lnTo>
                    <a:pt x="8290" y="148"/>
                  </a:lnTo>
                  <a:lnTo>
                    <a:pt x="7" y="8423"/>
                  </a:lnTo>
                  <a:lnTo>
                    <a:pt x="7" y="8418"/>
                  </a:lnTo>
                  <a:lnTo>
                    <a:pt x="32" y="8443"/>
                  </a:lnTo>
                  <a:close/>
                  <a:moveTo>
                    <a:pt x="8176" y="98"/>
                  </a:moveTo>
                  <a:cubicBezTo>
                    <a:pt x="8175" y="97"/>
                    <a:pt x="8175" y="96"/>
                    <a:pt x="8175" y="95"/>
                  </a:cubicBezTo>
                  <a:cubicBezTo>
                    <a:pt x="8176" y="93"/>
                    <a:pt x="8177" y="92"/>
                    <a:pt x="8178" y="92"/>
                  </a:cubicBezTo>
                  <a:lnTo>
                    <a:pt x="8453" y="0"/>
                  </a:lnTo>
                  <a:cubicBezTo>
                    <a:pt x="8454" y="0"/>
                    <a:pt x="8456" y="0"/>
                    <a:pt x="8457" y="1"/>
                  </a:cubicBezTo>
                  <a:cubicBezTo>
                    <a:pt x="8458" y="2"/>
                    <a:pt x="8458" y="4"/>
                    <a:pt x="8458" y="5"/>
                  </a:cubicBezTo>
                  <a:lnTo>
                    <a:pt x="8366" y="280"/>
                  </a:lnTo>
                  <a:cubicBezTo>
                    <a:pt x="8366" y="281"/>
                    <a:pt x="8365" y="282"/>
                    <a:pt x="8363" y="283"/>
                  </a:cubicBezTo>
                  <a:cubicBezTo>
                    <a:pt x="8362" y="283"/>
                    <a:pt x="8361" y="283"/>
                    <a:pt x="8360" y="282"/>
                  </a:cubicBezTo>
                  <a:lnTo>
                    <a:pt x="8176" y="98"/>
                  </a:lnTo>
                  <a:close/>
                  <a:moveTo>
                    <a:pt x="8365" y="276"/>
                  </a:moveTo>
                  <a:lnTo>
                    <a:pt x="8359" y="278"/>
                  </a:lnTo>
                  <a:lnTo>
                    <a:pt x="8450" y="3"/>
                  </a:lnTo>
                  <a:lnTo>
                    <a:pt x="8455" y="8"/>
                  </a:lnTo>
                  <a:lnTo>
                    <a:pt x="8180" y="99"/>
                  </a:lnTo>
                  <a:lnTo>
                    <a:pt x="8182" y="93"/>
                  </a:lnTo>
                  <a:lnTo>
                    <a:pt x="8365" y="276"/>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330"/>
            <p:cNvSpPr>
              <a:spLocks noChangeArrowheads="1"/>
            </p:cNvSpPr>
            <p:nvPr/>
          </p:nvSpPr>
          <p:spPr bwMode="auto">
            <a:xfrm>
              <a:off x="4253" y="1223"/>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7" name="Rectangle 331"/>
            <p:cNvSpPr>
              <a:spLocks noChangeArrowheads="1"/>
            </p:cNvSpPr>
            <p:nvPr/>
          </p:nvSpPr>
          <p:spPr bwMode="auto">
            <a:xfrm>
              <a:off x="4318"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26</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8" name="Rectangle 332"/>
            <p:cNvSpPr>
              <a:spLocks noChangeArrowheads="1"/>
            </p:cNvSpPr>
            <p:nvPr/>
          </p:nvSpPr>
          <p:spPr bwMode="auto">
            <a:xfrm>
              <a:off x="4381"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9" name="Rectangle 333"/>
            <p:cNvSpPr>
              <a:spLocks noChangeArrowheads="1"/>
            </p:cNvSpPr>
            <p:nvPr/>
          </p:nvSpPr>
          <p:spPr bwMode="auto">
            <a:xfrm>
              <a:off x="4461" y="122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imes New Roman" pitchFamily="18" charset="0"/>
                  <a:cs typeface="Arial" pitchFamily="34" charset="0"/>
                </a:rPr>
                <a:t>28</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0" name="Rectangle 334"/>
            <p:cNvSpPr>
              <a:spLocks noChangeArrowheads="1"/>
            </p:cNvSpPr>
            <p:nvPr/>
          </p:nvSpPr>
          <p:spPr bwMode="auto">
            <a:xfrm>
              <a:off x="4571" y="1220"/>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1" name="Rectangle 335"/>
            <p:cNvSpPr>
              <a:spLocks noChangeArrowheads="1"/>
            </p:cNvSpPr>
            <p:nvPr/>
          </p:nvSpPr>
          <p:spPr bwMode="auto">
            <a:xfrm>
              <a:off x="4690" y="1223"/>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2" name="Rectangle 336"/>
            <p:cNvSpPr>
              <a:spLocks noChangeArrowheads="1"/>
            </p:cNvSpPr>
            <p:nvPr/>
          </p:nvSpPr>
          <p:spPr bwMode="auto">
            <a:xfrm>
              <a:off x="3324" y="2517"/>
              <a:ext cx="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3" name="Rectangle 337"/>
            <p:cNvSpPr>
              <a:spLocks noChangeArrowheads="1"/>
            </p:cNvSpPr>
            <p:nvPr/>
          </p:nvSpPr>
          <p:spPr bwMode="auto">
            <a:xfrm>
              <a:off x="3320" y="2628"/>
              <a:ext cx="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6</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4" name="Rectangle 338"/>
            <p:cNvSpPr>
              <a:spLocks noChangeArrowheads="1"/>
            </p:cNvSpPr>
            <p:nvPr/>
          </p:nvSpPr>
          <p:spPr bwMode="auto">
            <a:xfrm>
              <a:off x="3320" y="2723"/>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5" name="Rectangle 339"/>
            <p:cNvSpPr>
              <a:spLocks noChangeArrowheads="1"/>
            </p:cNvSpPr>
            <p:nvPr/>
          </p:nvSpPr>
          <p:spPr bwMode="auto">
            <a:xfrm>
              <a:off x="3320" y="2845"/>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6" name="Rectangle 340"/>
            <p:cNvSpPr>
              <a:spLocks noChangeArrowheads="1"/>
            </p:cNvSpPr>
            <p:nvPr/>
          </p:nvSpPr>
          <p:spPr bwMode="auto">
            <a:xfrm>
              <a:off x="3320" y="2997"/>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7" name="Rectangle 341"/>
            <p:cNvSpPr>
              <a:spLocks noChangeArrowheads="1"/>
            </p:cNvSpPr>
            <p:nvPr/>
          </p:nvSpPr>
          <p:spPr bwMode="auto">
            <a:xfrm>
              <a:off x="3320" y="3131"/>
              <a:ext cx="5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8" name="Freeform 342"/>
            <p:cNvSpPr>
              <a:spLocks noEditPoints="1"/>
            </p:cNvSpPr>
            <p:nvPr/>
          </p:nvSpPr>
          <p:spPr bwMode="auto">
            <a:xfrm>
              <a:off x="3434" y="2278"/>
              <a:ext cx="913" cy="71"/>
            </a:xfrm>
            <a:custGeom>
              <a:avLst/>
              <a:gdLst>
                <a:gd name="T0" fmla="*/ 913 w 913"/>
                <a:gd name="T1" fmla="*/ 4 h 71"/>
                <a:gd name="T2" fmla="*/ 24 w 913"/>
                <a:gd name="T3" fmla="*/ 60 h 71"/>
                <a:gd name="T4" fmla="*/ 24 w 913"/>
                <a:gd name="T5" fmla="*/ 56 h 71"/>
                <a:gd name="T6" fmla="*/ 913 w 913"/>
                <a:gd name="T7" fmla="*/ 0 h 71"/>
                <a:gd name="T8" fmla="*/ 913 w 913"/>
                <a:gd name="T9" fmla="*/ 4 h 71"/>
                <a:gd name="T10" fmla="*/ 29 w 913"/>
                <a:gd name="T11" fmla="*/ 71 h 71"/>
                <a:gd name="T12" fmla="*/ 0 w 913"/>
                <a:gd name="T13" fmla="*/ 59 h 71"/>
                <a:gd name="T14" fmla="*/ 28 w 913"/>
                <a:gd name="T15" fmla="*/ 43 h 71"/>
                <a:gd name="T16" fmla="*/ 29 w 913"/>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71">
                  <a:moveTo>
                    <a:pt x="913" y="4"/>
                  </a:moveTo>
                  <a:lnTo>
                    <a:pt x="24" y="60"/>
                  </a:lnTo>
                  <a:lnTo>
                    <a:pt x="24" y="56"/>
                  </a:lnTo>
                  <a:lnTo>
                    <a:pt x="913" y="0"/>
                  </a:lnTo>
                  <a:lnTo>
                    <a:pt x="913" y="4"/>
                  </a:lnTo>
                  <a:close/>
                  <a:moveTo>
                    <a:pt x="29" y="71"/>
                  </a:moveTo>
                  <a:lnTo>
                    <a:pt x="0" y="59"/>
                  </a:lnTo>
                  <a:lnTo>
                    <a:pt x="28" y="43"/>
                  </a:lnTo>
                  <a:lnTo>
                    <a:pt x="29" y="7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43"/>
            <p:cNvSpPr>
              <a:spLocks noEditPoints="1"/>
            </p:cNvSpPr>
            <p:nvPr/>
          </p:nvSpPr>
          <p:spPr bwMode="auto">
            <a:xfrm>
              <a:off x="3434" y="2278"/>
              <a:ext cx="913" cy="72"/>
            </a:xfrm>
            <a:custGeom>
              <a:avLst/>
              <a:gdLst>
                <a:gd name="T0" fmla="*/ 16899 w 16899"/>
                <a:gd name="T1" fmla="*/ 74 h 1333"/>
                <a:gd name="T2" fmla="*/ 16892 w 16899"/>
                <a:gd name="T3" fmla="*/ 82 h 1333"/>
                <a:gd name="T4" fmla="*/ 442 w 16899"/>
                <a:gd name="T5" fmla="*/ 1116 h 1333"/>
                <a:gd name="T6" fmla="*/ 436 w 16899"/>
                <a:gd name="T7" fmla="*/ 1114 h 1333"/>
                <a:gd name="T8" fmla="*/ 433 w 16899"/>
                <a:gd name="T9" fmla="*/ 1108 h 1333"/>
                <a:gd name="T10" fmla="*/ 433 w 16899"/>
                <a:gd name="T11" fmla="*/ 1041 h 1333"/>
                <a:gd name="T12" fmla="*/ 441 w 16899"/>
                <a:gd name="T13" fmla="*/ 1033 h 1333"/>
                <a:gd name="T14" fmla="*/ 16891 w 16899"/>
                <a:gd name="T15" fmla="*/ 0 h 1333"/>
                <a:gd name="T16" fmla="*/ 16897 w 16899"/>
                <a:gd name="T17" fmla="*/ 2 h 1333"/>
                <a:gd name="T18" fmla="*/ 16899 w 16899"/>
                <a:gd name="T19" fmla="*/ 8 h 1333"/>
                <a:gd name="T20" fmla="*/ 16899 w 16899"/>
                <a:gd name="T21" fmla="*/ 74 h 1333"/>
                <a:gd name="T22" fmla="*/ 16883 w 16899"/>
                <a:gd name="T23" fmla="*/ 8 h 1333"/>
                <a:gd name="T24" fmla="*/ 16892 w 16899"/>
                <a:gd name="T25" fmla="*/ 16 h 1333"/>
                <a:gd name="T26" fmla="*/ 442 w 16899"/>
                <a:gd name="T27" fmla="*/ 1049 h 1333"/>
                <a:gd name="T28" fmla="*/ 449 w 16899"/>
                <a:gd name="T29" fmla="*/ 1041 h 1333"/>
                <a:gd name="T30" fmla="*/ 449 w 16899"/>
                <a:gd name="T31" fmla="*/ 1108 h 1333"/>
                <a:gd name="T32" fmla="*/ 441 w 16899"/>
                <a:gd name="T33" fmla="*/ 1100 h 1333"/>
                <a:gd name="T34" fmla="*/ 16891 w 16899"/>
                <a:gd name="T35" fmla="*/ 66 h 1333"/>
                <a:gd name="T36" fmla="*/ 16883 w 16899"/>
                <a:gd name="T37" fmla="*/ 74 h 1333"/>
                <a:gd name="T38" fmla="*/ 16883 w 16899"/>
                <a:gd name="T39" fmla="*/ 8 h 1333"/>
                <a:gd name="T40" fmla="*/ 549 w 16899"/>
                <a:gd name="T41" fmla="*/ 1324 h 1333"/>
                <a:gd name="T42" fmla="*/ 546 w 16899"/>
                <a:gd name="T43" fmla="*/ 1331 h 1333"/>
                <a:gd name="T44" fmla="*/ 538 w 16899"/>
                <a:gd name="T45" fmla="*/ 1332 h 1333"/>
                <a:gd name="T46" fmla="*/ 5 w 16899"/>
                <a:gd name="T47" fmla="*/ 1098 h 1333"/>
                <a:gd name="T48" fmla="*/ 0 w 16899"/>
                <a:gd name="T49" fmla="*/ 1092 h 1333"/>
                <a:gd name="T50" fmla="*/ 4 w 16899"/>
                <a:gd name="T51" fmla="*/ 1084 h 1333"/>
                <a:gd name="T52" fmla="*/ 504 w 16899"/>
                <a:gd name="T53" fmla="*/ 801 h 1333"/>
                <a:gd name="T54" fmla="*/ 512 w 16899"/>
                <a:gd name="T55" fmla="*/ 801 h 1333"/>
                <a:gd name="T56" fmla="*/ 516 w 16899"/>
                <a:gd name="T57" fmla="*/ 807 h 1333"/>
                <a:gd name="T58" fmla="*/ 549 w 16899"/>
                <a:gd name="T59" fmla="*/ 1324 h 1333"/>
                <a:gd name="T60" fmla="*/ 500 w 16899"/>
                <a:gd name="T61" fmla="*/ 808 h 1333"/>
                <a:gd name="T62" fmla="*/ 512 w 16899"/>
                <a:gd name="T63" fmla="*/ 815 h 1333"/>
                <a:gd name="T64" fmla="*/ 12 w 16899"/>
                <a:gd name="T65" fmla="*/ 1098 h 1333"/>
                <a:gd name="T66" fmla="*/ 11 w 16899"/>
                <a:gd name="T67" fmla="*/ 1084 h 1333"/>
                <a:gd name="T68" fmla="*/ 544 w 16899"/>
                <a:gd name="T69" fmla="*/ 1317 h 1333"/>
                <a:gd name="T70" fmla="*/ 533 w 16899"/>
                <a:gd name="T71" fmla="*/ 1325 h 1333"/>
                <a:gd name="T72" fmla="*/ 500 w 16899"/>
                <a:gd name="T73" fmla="*/ 808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99" h="1333">
                  <a:moveTo>
                    <a:pt x="16899" y="74"/>
                  </a:moveTo>
                  <a:cubicBezTo>
                    <a:pt x="16899" y="79"/>
                    <a:pt x="16896" y="82"/>
                    <a:pt x="16892" y="82"/>
                  </a:cubicBezTo>
                  <a:lnTo>
                    <a:pt x="442" y="1116"/>
                  </a:lnTo>
                  <a:cubicBezTo>
                    <a:pt x="439" y="1116"/>
                    <a:pt x="437" y="1115"/>
                    <a:pt x="436" y="1114"/>
                  </a:cubicBezTo>
                  <a:cubicBezTo>
                    <a:pt x="434" y="1112"/>
                    <a:pt x="433" y="1110"/>
                    <a:pt x="433" y="1108"/>
                  </a:cubicBezTo>
                  <a:lnTo>
                    <a:pt x="433" y="1041"/>
                  </a:lnTo>
                  <a:cubicBezTo>
                    <a:pt x="433" y="1037"/>
                    <a:pt x="436" y="1033"/>
                    <a:pt x="441" y="1033"/>
                  </a:cubicBezTo>
                  <a:lnTo>
                    <a:pt x="16891" y="0"/>
                  </a:lnTo>
                  <a:cubicBezTo>
                    <a:pt x="16893" y="0"/>
                    <a:pt x="16895" y="0"/>
                    <a:pt x="16897" y="2"/>
                  </a:cubicBezTo>
                  <a:cubicBezTo>
                    <a:pt x="16898" y="3"/>
                    <a:pt x="16899" y="6"/>
                    <a:pt x="16899" y="8"/>
                  </a:cubicBezTo>
                  <a:lnTo>
                    <a:pt x="16899" y="74"/>
                  </a:lnTo>
                  <a:close/>
                  <a:moveTo>
                    <a:pt x="16883" y="8"/>
                  </a:moveTo>
                  <a:lnTo>
                    <a:pt x="16892" y="16"/>
                  </a:lnTo>
                  <a:lnTo>
                    <a:pt x="442" y="1049"/>
                  </a:lnTo>
                  <a:lnTo>
                    <a:pt x="449" y="1041"/>
                  </a:lnTo>
                  <a:lnTo>
                    <a:pt x="449" y="1108"/>
                  </a:lnTo>
                  <a:lnTo>
                    <a:pt x="441" y="1100"/>
                  </a:lnTo>
                  <a:lnTo>
                    <a:pt x="16891" y="66"/>
                  </a:lnTo>
                  <a:lnTo>
                    <a:pt x="16883" y="74"/>
                  </a:lnTo>
                  <a:lnTo>
                    <a:pt x="16883" y="8"/>
                  </a:lnTo>
                  <a:close/>
                  <a:moveTo>
                    <a:pt x="549" y="1324"/>
                  </a:moveTo>
                  <a:cubicBezTo>
                    <a:pt x="549" y="1327"/>
                    <a:pt x="548" y="1329"/>
                    <a:pt x="546" y="1331"/>
                  </a:cubicBezTo>
                  <a:cubicBezTo>
                    <a:pt x="543" y="1333"/>
                    <a:pt x="540" y="1333"/>
                    <a:pt x="538" y="1332"/>
                  </a:cubicBezTo>
                  <a:lnTo>
                    <a:pt x="5" y="1098"/>
                  </a:lnTo>
                  <a:cubicBezTo>
                    <a:pt x="2" y="1097"/>
                    <a:pt x="0" y="1095"/>
                    <a:pt x="0" y="1092"/>
                  </a:cubicBezTo>
                  <a:cubicBezTo>
                    <a:pt x="0" y="1089"/>
                    <a:pt x="1" y="1086"/>
                    <a:pt x="4" y="1084"/>
                  </a:cubicBezTo>
                  <a:lnTo>
                    <a:pt x="504" y="801"/>
                  </a:lnTo>
                  <a:cubicBezTo>
                    <a:pt x="506" y="799"/>
                    <a:pt x="509" y="799"/>
                    <a:pt x="512" y="801"/>
                  </a:cubicBezTo>
                  <a:cubicBezTo>
                    <a:pt x="514" y="802"/>
                    <a:pt x="516" y="805"/>
                    <a:pt x="516" y="807"/>
                  </a:cubicBezTo>
                  <a:lnTo>
                    <a:pt x="549" y="1324"/>
                  </a:lnTo>
                  <a:close/>
                  <a:moveTo>
                    <a:pt x="500" y="808"/>
                  </a:moveTo>
                  <a:lnTo>
                    <a:pt x="512" y="815"/>
                  </a:lnTo>
                  <a:lnTo>
                    <a:pt x="12" y="1098"/>
                  </a:lnTo>
                  <a:lnTo>
                    <a:pt x="11" y="1084"/>
                  </a:lnTo>
                  <a:lnTo>
                    <a:pt x="544" y="1317"/>
                  </a:lnTo>
                  <a:lnTo>
                    <a:pt x="533" y="1325"/>
                  </a:lnTo>
                  <a:lnTo>
                    <a:pt x="500" y="80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344"/>
            <p:cNvSpPr>
              <a:spLocks noEditPoints="1"/>
            </p:cNvSpPr>
            <p:nvPr/>
          </p:nvSpPr>
          <p:spPr bwMode="auto">
            <a:xfrm>
              <a:off x="3434" y="2278"/>
              <a:ext cx="913" cy="154"/>
            </a:xfrm>
            <a:custGeom>
              <a:avLst/>
              <a:gdLst>
                <a:gd name="T0" fmla="*/ 913 w 913"/>
                <a:gd name="T1" fmla="*/ 4 h 154"/>
                <a:gd name="T2" fmla="*/ 24 w 913"/>
                <a:gd name="T3" fmla="*/ 143 h 154"/>
                <a:gd name="T4" fmla="*/ 24 w 913"/>
                <a:gd name="T5" fmla="*/ 139 h 154"/>
                <a:gd name="T6" fmla="*/ 912 w 913"/>
                <a:gd name="T7" fmla="*/ 0 h 154"/>
                <a:gd name="T8" fmla="*/ 913 w 913"/>
                <a:gd name="T9" fmla="*/ 4 h 154"/>
                <a:gd name="T10" fmla="*/ 31 w 913"/>
                <a:gd name="T11" fmla="*/ 154 h 154"/>
                <a:gd name="T12" fmla="*/ 0 w 913"/>
                <a:gd name="T13" fmla="*/ 144 h 154"/>
                <a:gd name="T14" fmla="*/ 27 w 913"/>
                <a:gd name="T15" fmla="*/ 126 h 154"/>
                <a:gd name="T16" fmla="*/ 31 w 913"/>
                <a:gd name="T1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154">
                  <a:moveTo>
                    <a:pt x="913" y="4"/>
                  </a:moveTo>
                  <a:lnTo>
                    <a:pt x="24" y="143"/>
                  </a:lnTo>
                  <a:lnTo>
                    <a:pt x="24" y="139"/>
                  </a:lnTo>
                  <a:lnTo>
                    <a:pt x="912" y="0"/>
                  </a:lnTo>
                  <a:lnTo>
                    <a:pt x="913" y="4"/>
                  </a:lnTo>
                  <a:close/>
                  <a:moveTo>
                    <a:pt x="31" y="154"/>
                  </a:moveTo>
                  <a:lnTo>
                    <a:pt x="0" y="144"/>
                  </a:lnTo>
                  <a:lnTo>
                    <a:pt x="27" y="126"/>
                  </a:lnTo>
                  <a:lnTo>
                    <a:pt x="31" y="15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45"/>
            <p:cNvSpPr>
              <a:spLocks noEditPoints="1"/>
            </p:cNvSpPr>
            <p:nvPr/>
          </p:nvSpPr>
          <p:spPr bwMode="auto">
            <a:xfrm>
              <a:off x="3434" y="2277"/>
              <a:ext cx="913" cy="156"/>
            </a:xfrm>
            <a:custGeom>
              <a:avLst/>
              <a:gdLst>
                <a:gd name="T0" fmla="*/ 16900 w 16900"/>
                <a:gd name="T1" fmla="*/ 74 h 2867"/>
                <a:gd name="T2" fmla="*/ 16899 w 16900"/>
                <a:gd name="T3" fmla="*/ 80 h 2867"/>
                <a:gd name="T4" fmla="*/ 16893 w 16900"/>
                <a:gd name="T5" fmla="*/ 83 h 2867"/>
                <a:gd name="T6" fmla="*/ 443 w 16900"/>
                <a:gd name="T7" fmla="*/ 2650 h 2867"/>
                <a:gd name="T8" fmla="*/ 437 w 16900"/>
                <a:gd name="T9" fmla="*/ 2648 h 2867"/>
                <a:gd name="T10" fmla="*/ 434 w 16900"/>
                <a:gd name="T11" fmla="*/ 2642 h 2867"/>
                <a:gd name="T12" fmla="*/ 434 w 16900"/>
                <a:gd name="T13" fmla="*/ 2575 h 2867"/>
                <a:gd name="T14" fmla="*/ 441 w 16900"/>
                <a:gd name="T15" fmla="*/ 2568 h 2867"/>
                <a:gd name="T16" fmla="*/ 16874 w 16900"/>
                <a:gd name="T17" fmla="*/ 1 h 2867"/>
                <a:gd name="T18" fmla="*/ 16883 w 16900"/>
                <a:gd name="T19" fmla="*/ 7 h 2867"/>
                <a:gd name="T20" fmla="*/ 16900 w 16900"/>
                <a:gd name="T21" fmla="*/ 74 h 2867"/>
                <a:gd name="T22" fmla="*/ 16868 w 16900"/>
                <a:gd name="T23" fmla="*/ 11 h 2867"/>
                <a:gd name="T24" fmla="*/ 16877 w 16900"/>
                <a:gd name="T25" fmla="*/ 17 h 2867"/>
                <a:gd name="T26" fmla="*/ 443 w 16900"/>
                <a:gd name="T27" fmla="*/ 2583 h 2867"/>
                <a:gd name="T28" fmla="*/ 450 w 16900"/>
                <a:gd name="T29" fmla="*/ 2575 h 2867"/>
                <a:gd name="T30" fmla="*/ 450 w 16900"/>
                <a:gd name="T31" fmla="*/ 2642 h 2867"/>
                <a:gd name="T32" fmla="*/ 441 w 16900"/>
                <a:gd name="T33" fmla="*/ 2634 h 2867"/>
                <a:gd name="T34" fmla="*/ 16891 w 16900"/>
                <a:gd name="T35" fmla="*/ 68 h 2867"/>
                <a:gd name="T36" fmla="*/ 16884 w 16900"/>
                <a:gd name="T37" fmla="*/ 77 h 2867"/>
                <a:gd name="T38" fmla="*/ 16868 w 16900"/>
                <a:gd name="T39" fmla="*/ 11 h 2867"/>
                <a:gd name="T40" fmla="*/ 583 w 16900"/>
                <a:gd name="T41" fmla="*/ 2858 h 2867"/>
                <a:gd name="T42" fmla="*/ 581 w 16900"/>
                <a:gd name="T43" fmla="*/ 2865 h 2867"/>
                <a:gd name="T44" fmla="*/ 573 w 16900"/>
                <a:gd name="T45" fmla="*/ 2866 h 2867"/>
                <a:gd name="T46" fmla="*/ 6 w 16900"/>
                <a:gd name="T47" fmla="*/ 2683 h 2867"/>
                <a:gd name="T48" fmla="*/ 1 w 16900"/>
                <a:gd name="T49" fmla="*/ 2677 h 2867"/>
                <a:gd name="T50" fmla="*/ 4 w 16900"/>
                <a:gd name="T51" fmla="*/ 2669 h 2867"/>
                <a:gd name="T52" fmla="*/ 488 w 16900"/>
                <a:gd name="T53" fmla="*/ 2336 h 2867"/>
                <a:gd name="T54" fmla="*/ 495 w 16900"/>
                <a:gd name="T55" fmla="*/ 2335 h 2867"/>
                <a:gd name="T56" fmla="*/ 500 w 16900"/>
                <a:gd name="T57" fmla="*/ 2341 h 2867"/>
                <a:gd name="T58" fmla="*/ 583 w 16900"/>
                <a:gd name="T59" fmla="*/ 2858 h 2867"/>
                <a:gd name="T60" fmla="*/ 484 w 16900"/>
                <a:gd name="T61" fmla="*/ 2343 h 2867"/>
                <a:gd name="T62" fmla="*/ 497 w 16900"/>
                <a:gd name="T63" fmla="*/ 2349 h 2867"/>
                <a:gd name="T64" fmla="*/ 13 w 16900"/>
                <a:gd name="T65" fmla="*/ 2682 h 2867"/>
                <a:gd name="T66" fmla="*/ 11 w 16900"/>
                <a:gd name="T67" fmla="*/ 2668 h 2867"/>
                <a:gd name="T68" fmla="*/ 578 w 16900"/>
                <a:gd name="T69" fmla="*/ 2851 h 2867"/>
                <a:gd name="T70" fmla="*/ 568 w 16900"/>
                <a:gd name="T71" fmla="*/ 2860 h 2867"/>
                <a:gd name="T72" fmla="*/ 484 w 16900"/>
                <a:gd name="T73" fmla="*/ 2343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00" h="2867">
                  <a:moveTo>
                    <a:pt x="16900" y="74"/>
                  </a:moveTo>
                  <a:cubicBezTo>
                    <a:pt x="16900" y="76"/>
                    <a:pt x="16900" y="78"/>
                    <a:pt x="16899" y="80"/>
                  </a:cubicBezTo>
                  <a:cubicBezTo>
                    <a:pt x="16898" y="82"/>
                    <a:pt x="16896" y="83"/>
                    <a:pt x="16893" y="83"/>
                  </a:cubicBezTo>
                  <a:lnTo>
                    <a:pt x="443" y="2650"/>
                  </a:lnTo>
                  <a:cubicBezTo>
                    <a:pt x="441" y="2650"/>
                    <a:pt x="439" y="2650"/>
                    <a:pt x="437" y="2648"/>
                  </a:cubicBezTo>
                  <a:cubicBezTo>
                    <a:pt x="435" y="2647"/>
                    <a:pt x="434" y="2644"/>
                    <a:pt x="434" y="2642"/>
                  </a:cubicBezTo>
                  <a:lnTo>
                    <a:pt x="434" y="2575"/>
                  </a:lnTo>
                  <a:cubicBezTo>
                    <a:pt x="434" y="2572"/>
                    <a:pt x="437" y="2568"/>
                    <a:pt x="441" y="2568"/>
                  </a:cubicBezTo>
                  <a:lnTo>
                    <a:pt x="16874" y="1"/>
                  </a:lnTo>
                  <a:cubicBezTo>
                    <a:pt x="16878" y="0"/>
                    <a:pt x="16882" y="3"/>
                    <a:pt x="16883" y="7"/>
                  </a:cubicBezTo>
                  <a:lnTo>
                    <a:pt x="16900" y="74"/>
                  </a:lnTo>
                  <a:close/>
                  <a:moveTo>
                    <a:pt x="16868" y="11"/>
                  </a:moveTo>
                  <a:lnTo>
                    <a:pt x="16877" y="17"/>
                  </a:lnTo>
                  <a:lnTo>
                    <a:pt x="443" y="2583"/>
                  </a:lnTo>
                  <a:lnTo>
                    <a:pt x="450" y="2575"/>
                  </a:lnTo>
                  <a:lnTo>
                    <a:pt x="450" y="2642"/>
                  </a:lnTo>
                  <a:lnTo>
                    <a:pt x="441" y="2634"/>
                  </a:lnTo>
                  <a:lnTo>
                    <a:pt x="16891" y="68"/>
                  </a:lnTo>
                  <a:lnTo>
                    <a:pt x="16884" y="77"/>
                  </a:lnTo>
                  <a:lnTo>
                    <a:pt x="16868" y="11"/>
                  </a:lnTo>
                  <a:close/>
                  <a:moveTo>
                    <a:pt x="583" y="2858"/>
                  </a:moveTo>
                  <a:cubicBezTo>
                    <a:pt x="584" y="2860"/>
                    <a:pt x="583" y="2863"/>
                    <a:pt x="581" y="2865"/>
                  </a:cubicBezTo>
                  <a:cubicBezTo>
                    <a:pt x="579" y="2867"/>
                    <a:pt x="576" y="2867"/>
                    <a:pt x="573" y="2866"/>
                  </a:cubicBezTo>
                  <a:lnTo>
                    <a:pt x="6" y="2683"/>
                  </a:lnTo>
                  <a:cubicBezTo>
                    <a:pt x="3" y="2682"/>
                    <a:pt x="1" y="2680"/>
                    <a:pt x="1" y="2677"/>
                  </a:cubicBezTo>
                  <a:cubicBezTo>
                    <a:pt x="0" y="2674"/>
                    <a:pt x="2" y="2671"/>
                    <a:pt x="4" y="2669"/>
                  </a:cubicBezTo>
                  <a:lnTo>
                    <a:pt x="488" y="2336"/>
                  </a:lnTo>
                  <a:cubicBezTo>
                    <a:pt x="490" y="2334"/>
                    <a:pt x="493" y="2334"/>
                    <a:pt x="495" y="2335"/>
                  </a:cubicBezTo>
                  <a:cubicBezTo>
                    <a:pt x="498" y="2336"/>
                    <a:pt x="500" y="2338"/>
                    <a:pt x="500" y="2341"/>
                  </a:cubicBezTo>
                  <a:lnTo>
                    <a:pt x="583" y="2858"/>
                  </a:lnTo>
                  <a:close/>
                  <a:moveTo>
                    <a:pt x="484" y="2343"/>
                  </a:moveTo>
                  <a:lnTo>
                    <a:pt x="497" y="2349"/>
                  </a:lnTo>
                  <a:lnTo>
                    <a:pt x="13" y="2682"/>
                  </a:lnTo>
                  <a:lnTo>
                    <a:pt x="11" y="2668"/>
                  </a:lnTo>
                  <a:lnTo>
                    <a:pt x="578" y="2851"/>
                  </a:lnTo>
                  <a:lnTo>
                    <a:pt x="568" y="2860"/>
                  </a:lnTo>
                  <a:lnTo>
                    <a:pt x="484" y="234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346"/>
            <p:cNvSpPr>
              <a:spLocks noEditPoints="1"/>
            </p:cNvSpPr>
            <p:nvPr/>
          </p:nvSpPr>
          <p:spPr bwMode="auto">
            <a:xfrm>
              <a:off x="3434" y="2278"/>
              <a:ext cx="913" cy="264"/>
            </a:xfrm>
            <a:custGeom>
              <a:avLst/>
              <a:gdLst>
                <a:gd name="T0" fmla="*/ 913 w 913"/>
                <a:gd name="T1" fmla="*/ 4 h 264"/>
                <a:gd name="T2" fmla="*/ 24 w 913"/>
                <a:gd name="T3" fmla="*/ 254 h 264"/>
                <a:gd name="T4" fmla="*/ 23 w 913"/>
                <a:gd name="T5" fmla="*/ 251 h 264"/>
                <a:gd name="T6" fmla="*/ 912 w 913"/>
                <a:gd name="T7" fmla="*/ 0 h 264"/>
                <a:gd name="T8" fmla="*/ 913 w 913"/>
                <a:gd name="T9" fmla="*/ 4 h 264"/>
                <a:gd name="T10" fmla="*/ 32 w 913"/>
                <a:gd name="T11" fmla="*/ 264 h 264"/>
                <a:gd name="T12" fmla="*/ 0 w 913"/>
                <a:gd name="T13" fmla="*/ 258 h 264"/>
                <a:gd name="T14" fmla="*/ 24 w 913"/>
                <a:gd name="T15" fmla="*/ 237 h 264"/>
                <a:gd name="T16" fmla="*/ 32 w 913"/>
                <a:gd name="T17"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264">
                  <a:moveTo>
                    <a:pt x="913" y="4"/>
                  </a:moveTo>
                  <a:lnTo>
                    <a:pt x="24" y="254"/>
                  </a:lnTo>
                  <a:lnTo>
                    <a:pt x="23" y="251"/>
                  </a:lnTo>
                  <a:lnTo>
                    <a:pt x="912" y="0"/>
                  </a:lnTo>
                  <a:lnTo>
                    <a:pt x="913" y="4"/>
                  </a:lnTo>
                  <a:close/>
                  <a:moveTo>
                    <a:pt x="32" y="264"/>
                  </a:moveTo>
                  <a:lnTo>
                    <a:pt x="0" y="258"/>
                  </a:lnTo>
                  <a:lnTo>
                    <a:pt x="24" y="237"/>
                  </a:lnTo>
                  <a:lnTo>
                    <a:pt x="32" y="2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347"/>
            <p:cNvSpPr>
              <a:spLocks noEditPoints="1"/>
            </p:cNvSpPr>
            <p:nvPr/>
          </p:nvSpPr>
          <p:spPr bwMode="auto">
            <a:xfrm>
              <a:off x="3434" y="2278"/>
              <a:ext cx="913" cy="265"/>
            </a:xfrm>
            <a:custGeom>
              <a:avLst/>
              <a:gdLst>
                <a:gd name="T0" fmla="*/ 8450 w 8450"/>
                <a:gd name="T1" fmla="*/ 36 h 2450"/>
                <a:gd name="T2" fmla="*/ 8447 w 8450"/>
                <a:gd name="T3" fmla="*/ 41 h 2450"/>
                <a:gd name="T4" fmla="*/ 222 w 8450"/>
                <a:gd name="T5" fmla="*/ 2350 h 2450"/>
                <a:gd name="T6" fmla="*/ 217 w 8450"/>
                <a:gd name="T7" fmla="*/ 2347 h 2450"/>
                <a:gd name="T8" fmla="*/ 209 w 8450"/>
                <a:gd name="T9" fmla="*/ 2322 h 2450"/>
                <a:gd name="T10" fmla="*/ 209 w 8450"/>
                <a:gd name="T11" fmla="*/ 2319 h 2450"/>
                <a:gd name="T12" fmla="*/ 211 w 8450"/>
                <a:gd name="T13" fmla="*/ 2317 h 2450"/>
                <a:gd name="T14" fmla="*/ 8436 w 8450"/>
                <a:gd name="T15" fmla="*/ 0 h 2450"/>
                <a:gd name="T16" fmla="*/ 8439 w 8450"/>
                <a:gd name="T17" fmla="*/ 1 h 2450"/>
                <a:gd name="T18" fmla="*/ 8441 w 8450"/>
                <a:gd name="T19" fmla="*/ 3 h 2450"/>
                <a:gd name="T20" fmla="*/ 8450 w 8450"/>
                <a:gd name="T21" fmla="*/ 36 h 2450"/>
                <a:gd name="T22" fmla="*/ 8434 w 8450"/>
                <a:gd name="T23" fmla="*/ 5 h 2450"/>
                <a:gd name="T24" fmla="*/ 8439 w 8450"/>
                <a:gd name="T25" fmla="*/ 8 h 2450"/>
                <a:gd name="T26" fmla="*/ 214 w 8450"/>
                <a:gd name="T27" fmla="*/ 2325 h 2450"/>
                <a:gd name="T28" fmla="*/ 216 w 8450"/>
                <a:gd name="T29" fmla="*/ 2320 h 2450"/>
                <a:gd name="T30" fmla="*/ 225 w 8450"/>
                <a:gd name="T31" fmla="*/ 2345 h 2450"/>
                <a:gd name="T32" fmla="*/ 220 w 8450"/>
                <a:gd name="T33" fmla="*/ 2342 h 2450"/>
                <a:gd name="T34" fmla="*/ 8445 w 8450"/>
                <a:gd name="T35" fmla="*/ 34 h 2450"/>
                <a:gd name="T36" fmla="*/ 8442 w 8450"/>
                <a:gd name="T37" fmla="*/ 38 h 2450"/>
                <a:gd name="T38" fmla="*/ 8434 w 8450"/>
                <a:gd name="T39" fmla="*/ 5 h 2450"/>
                <a:gd name="T40" fmla="*/ 300 w 8450"/>
                <a:gd name="T41" fmla="*/ 2445 h 2450"/>
                <a:gd name="T42" fmla="*/ 299 w 8450"/>
                <a:gd name="T43" fmla="*/ 2448 h 2450"/>
                <a:gd name="T44" fmla="*/ 295 w 8450"/>
                <a:gd name="T45" fmla="*/ 2450 h 2450"/>
                <a:gd name="T46" fmla="*/ 3 w 8450"/>
                <a:gd name="T47" fmla="*/ 2391 h 2450"/>
                <a:gd name="T48" fmla="*/ 0 w 8450"/>
                <a:gd name="T49" fmla="*/ 2389 h 2450"/>
                <a:gd name="T50" fmla="*/ 1 w 8450"/>
                <a:gd name="T51" fmla="*/ 2384 h 2450"/>
                <a:gd name="T52" fmla="*/ 218 w 8450"/>
                <a:gd name="T53" fmla="*/ 2193 h 2450"/>
                <a:gd name="T54" fmla="*/ 222 w 8450"/>
                <a:gd name="T55" fmla="*/ 2192 h 2450"/>
                <a:gd name="T56" fmla="*/ 225 w 8450"/>
                <a:gd name="T57" fmla="*/ 2195 h 2450"/>
                <a:gd name="T58" fmla="*/ 300 w 8450"/>
                <a:gd name="T59" fmla="*/ 2445 h 2450"/>
                <a:gd name="T60" fmla="*/ 217 w 8450"/>
                <a:gd name="T61" fmla="*/ 2197 h 2450"/>
                <a:gd name="T62" fmla="*/ 223 w 8450"/>
                <a:gd name="T63" fmla="*/ 2199 h 2450"/>
                <a:gd name="T64" fmla="*/ 7 w 8450"/>
                <a:gd name="T65" fmla="*/ 2390 h 2450"/>
                <a:gd name="T66" fmla="*/ 5 w 8450"/>
                <a:gd name="T67" fmla="*/ 2384 h 2450"/>
                <a:gd name="T68" fmla="*/ 297 w 8450"/>
                <a:gd name="T69" fmla="*/ 2442 h 2450"/>
                <a:gd name="T70" fmla="*/ 292 w 8450"/>
                <a:gd name="T71" fmla="*/ 2447 h 2450"/>
                <a:gd name="T72" fmla="*/ 217 w 8450"/>
                <a:gd name="T73" fmla="*/ 2197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0" h="2450">
                  <a:moveTo>
                    <a:pt x="8450" y="36"/>
                  </a:moveTo>
                  <a:cubicBezTo>
                    <a:pt x="8450" y="39"/>
                    <a:pt x="8449" y="41"/>
                    <a:pt x="8447" y="41"/>
                  </a:cubicBezTo>
                  <a:lnTo>
                    <a:pt x="222" y="2350"/>
                  </a:lnTo>
                  <a:cubicBezTo>
                    <a:pt x="220" y="2350"/>
                    <a:pt x="218" y="2349"/>
                    <a:pt x="217" y="2347"/>
                  </a:cubicBezTo>
                  <a:lnTo>
                    <a:pt x="209" y="2322"/>
                  </a:lnTo>
                  <a:cubicBezTo>
                    <a:pt x="208" y="2321"/>
                    <a:pt x="208" y="2320"/>
                    <a:pt x="209" y="2319"/>
                  </a:cubicBezTo>
                  <a:cubicBezTo>
                    <a:pt x="209" y="2318"/>
                    <a:pt x="210" y="2317"/>
                    <a:pt x="211" y="2317"/>
                  </a:cubicBezTo>
                  <a:lnTo>
                    <a:pt x="8436" y="0"/>
                  </a:lnTo>
                  <a:cubicBezTo>
                    <a:pt x="8437" y="0"/>
                    <a:pt x="8439" y="0"/>
                    <a:pt x="8439" y="1"/>
                  </a:cubicBezTo>
                  <a:cubicBezTo>
                    <a:pt x="8440" y="1"/>
                    <a:pt x="8441" y="2"/>
                    <a:pt x="8441" y="3"/>
                  </a:cubicBezTo>
                  <a:lnTo>
                    <a:pt x="8450" y="36"/>
                  </a:lnTo>
                  <a:close/>
                  <a:moveTo>
                    <a:pt x="8434" y="5"/>
                  </a:moveTo>
                  <a:lnTo>
                    <a:pt x="8439" y="8"/>
                  </a:lnTo>
                  <a:lnTo>
                    <a:pt x="214" y="2325"/>
                  </a:lnTo>
                  <a:lnTo>
                    <a:pt x="216" y="2320"/>
                  </a:lnTo>
                  <a:lnTo>
                    <a:pt x="225" y="2345"/>
                  </a:lnTo>
                  <a:lnTo>
                    <a:pt x="220" y="2342"/>
                  </a:lnTo>
                  <a:lnTo>
                    <a:pt x="8445" y="34"/>
                  </a:lnTo>
                  <a:lnTo>
                    <a:pt x="8442" y="38"/>
                  </a:lnTo>
                  <a:lnTo>
                    <a:pt x="8434" y="5"/>
                  </a:lnTo>
                  <a:close/>
                  <a:moveTo>
                    <a:pt x="300" y="2445"/>
                  </a:moveTo>
                  <a:cubicBezTo>
                    <a:pt x="300" y="2446"/>
                    <a:pt x="300" y="2447"/>
                    <a:pt x="299" y="2448"/>
                  </a:cubicBezTo>
                  <a:cubicBezTo>
                    <a:pt x="298" y="2450"/>
                    <a:pt x="296" y="2450"/>
                    <a:pt x="295" y="2450"/>
                  </a:cubicBezTo>
                  <a:lnTo>
                    <a:pt x="3" y="2391"/>
                  </a:lnTo>
                  <a:cubicBezTo>
                    <a:pt x="2" y="2391"/>
                    <a:pt x="1" y="2390"/>
                    <a:pt x="0" y="2389"/>
                  </a:cubicBezTo>
                  <a:cubicBezTo>
                    <a:pt x="0" y="2387"/>
                    <a:pt x="0" y="2385"/>
                    <a:pt x="1" y="2384"/>
                  </a:cubicBezTo>
                  <a:lnTo>
                    <a:pt x="218" y="2193"/>
                  </a:lnTo>
                  <a:cubicBezTo>
                    <a:pt x="219" y="2192"/>
                    <a:pt x="221" y="2192"/>
                    <a:pt x="222" y="2192"/>
                  </a:cubicBezTo>
                  <a:cubicBezTo>
                    <a:pt x="223" y="2192"/>
                    <a:pt x="224" y="2193"/>
                    <a:pt x="225" y="2195"/>
                  </a:cubicBezTo>
                  <a:lnTo>
                    <a:pt x="300" y="2445"/>
                  </a:lnTo>
                  <a:close/>
                  <a:moveTo>
                    <a:pt x="217" y="2197"/>
                  </a:moveTo>
                  <a:lnTo>
                    <a:pt x="223" y="2199"/>
                  </a:lnTo>
                  <a:lnTo>
                    <a:pt x="7" y="2390"/>
                  </a:lnTo>
                  <a:lnTo>
                    <a:pt x="5" y="2384"/>
                  </a:lnTo>
                  <a:lnTo>
                    <a:pt x="297" y="2442"/>
                  </a:lnTo>
                  <a:lnTo>
                    <a:pt x="292" y="2447"/>
                  </a:lnTo>
                  <a:lnTo>
                    <a:pt x="217" y="2197"/>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348"/>
            <p:cNvSpPr>
              <a:spLocks noEditPoints="1"/>
            </p:cNvSpPr>
            <p:nvPr/>
          </p:nvSpPr>
          <p:spPr bwMode="auto">
            <a:xfrm>
              <a:off x="3434" y="2278"/>
              <a:ext cx="913" cy="375"/>
            </a:xfrm>
            <a:custGeom>
              <a:avLst/>
              <a:gdLst>
                <a:gd name="T0" fmla="*/ 913 w 913"/>
                <a:gd name="T1" fmla="*/ 4 h 375"/>
                <a:gd name="T2" fmla="*/ 23 w 913"/>
                <a:gd name="T3" fmla="*/ 365 h 375"/>
                <a:gd name="T4" fmla="*/ 21 w 913"/>
                <a:gd name="T5" fmla="*/ 362 h 375"/>
                <a:gd name="T6" fmla="*/ 912 w 913"/>
                <a:gd name="T7" fmla="*/ 0 h 375"/>
                <a:gd name="T8" fmla="*/ 913 w 913"/>
                <a:gd name="T9" fmla="*/ 4 h 375"/>
                <a:gd name="T10" fmla="*/ 32 w 913"/>
                <a:gd name="T11" fmla="*/ 375 h 375"/>
                <a:gd name="T12" fmla="*/ 0 w 913"/>
                <a:gd name="T13" fmla="*/ 373 h 375"/>
                <a:gd name="T14" fmla="*/ 21 w 913"/>
                <a:gd name="T15" fmla="*/ 348 h 375"/>
                <a:gd name="T16" fmla="*/ 32 w 913"/>
                <a:gd name="T17"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375">
                  <a:moveTo>
                    <a:pt x="913" y="4"/>
                  </a:moveTo>
                  <a:lnTo>
                    <a:pt x="23" y="365"/>
                  </a:lnTo>
                  <a:lnTo>
                    <a:pt x="21" y="362"/>
                  </a:lnTo>
                  <a:lnTo>
                    <a:pt x="912" y="0"/>
                  </a:lnTo>
                  <a:lnTo>
                    <a:pt x="913" y="4"/>
                  </a:lnTo>
                  <a:close/>
                  <a:moveTo>
                    <a:pt x="32" y="375"/>
                  </a:moveTo>
                  <a:lnTo>
                    <a:pt x="0" y="373"/>
                  </a:lnTo>
                  <a:lnTo>
                    <a:pt x="21" y="348"/>
                  </a:lnTo>
                  <a:lnTo>
                    <a:pt x="32" y="37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349"/>
            <p:cNvSpPr>
              <a:spLocks noEditPoints="1"/>
            </p:cNvSpPr>
            <p:nvPr/>
          </p:nvSpPr>
          <p:spPr bwMode="auto">
            <a:xfrm>
              <a:off x="3434" y="2278"/>
              <a:ext cx="913" cy="376"/>
            </a:xfrm>
            <a:custGeom>
              <a:avLst/>
              <a:gdLst>
                <a:gd name="T0" fmla="*/ 8450 w 8450"/>
                <a:gd name="T1" fmla="*/ 36 h 3475"/>
                <a:gd name="T2" fmla="*/ 8447 w 8450"/>
                <a:gd name="T3" fmla="*/ 41 h 3475"/>
                <a:gd name="T4" fmla="*/ 214 w 8450"/>
                <a:gd name="T5" fmla="*/ 3383 h 3475"/>
                <a:gd name="T6" fmla="*/ 209 w 8450"/>
                <a:gd name="T7" fmla="*/ 3381 h 3475"/>
                <a:gd name="T8" fmla="*/ 192 w 8450"/>
                <a:gd name="T9" fmla="*/ 3348 h 3475"/>
                <a:gd name="T10" fmla="*/ 192 w 8450"/>
                <a:gd name="T11" fmla="*/ 3344 h 3475"/>
                <a:gd name="T12" fmla="*/ 194 w 8450"/>
                <a:gd name="T13" fmla="*/ 3342 h 3475"/>
                <a:gd name="T14" fmla="*/ 8436 w 8450"/>
                <a:gd name="T15" fmla="*/ 0 h 3475"/>
                <a:gd name="T16" fmla="*/ 8439 w 8450"/>
                <a:gd name="T17" fmla="*/ 1 h 3475"/>
                <a:gd name="T18" fmla="*/ 8441 w 8450"/>
                <a:gd name="T19" fmla="*/ 3 h 3475"/>
                <a:gd name="T20" fmla="*/ 8450 w 8450"/>
                <a:gd name="T21" fmla="*/ 36 h 3475"/>
                <a:gd name="T22" fmla="*/ 8434 w 8450"/>
                <a:gd name="T23" fmla="*/ 5 h 3475"/>
                <a:gd name="T24" fmla="*/ 8439 w 8450"/>
                <a:gd name="T25" fmla="*/ 8 h 3475"/>
                <a:gd name="T26" fmla="*/ 197 w 8450"/>
                <a:gd name="T27" fmla="*/ 3350 h 3475"/>
                <a:gd name="T28" fmla="*/ 199 w 8450"/>
                <a:gd name="T29" fmla="*/ 3344 h 3475"/>
                <a:gd name="T30" fmla="*/ 216 w 8450"/>
                <a:gd name="T31" fmla="*/ 3377 h 3475"/>
                <a:gd name="T32" fmla="*/ 211 w 8450"/>
                <a:gd name="T33" fmla="*/ 3375 h 3475"/>
                <a:gd name="T34" fmla="*/ 8444 w 8450"/>
                <a:gd name="T35" fmla="*/ 34 h 3475"/>
                <a:gd name="T36" fmla="*/ 8442 w 8450"/>
                <a:gd name="T37" fmla="*/ 38 h 3475"/>
                <a:gd name="T38" fmla="*/ 8434 w 8450"/>
                <a:gd name="T39" fmla="*/ 5 h 3475"/>
                <a:gd name="T40" fmla="*/ 300 w 8450"/>
                <a:gd name="T41" fmla="*/ 3469 h 3475"/>
                <a:gd name="T42" fmla="*/ 299 w 8450"/>
                <a:gd name="T43" fmla="*/ 3473 h 3475"/>
                <a:gd name="T44" fmla="*/ 295 w 8450"/>
                <a:gd name="T45" fmla="*/ 3475 h 3475"/>
                <a:gd name="T46" fmla="*/ 4 w 8450"/>
                <a:gd name="T47" fmla="*/ 3450 h 3475"/>
                <a:gd name="T48" fmla="*/ 0 w 8450"/>
                <a:gd name="T49" fmla="*/ 3447 h 3475"/>
                <a:gd name="T50" fmla="*/ 1 w 8450"/>
                <a:gd name="T51" fmla="*/ 3443 h 3475"/>
                <a:gd name="T52" fmla="*/ 193 w 8450"/>
                <a:gd name="T53" fmla="*/ 3218 h 3475"/>
                <a:gd name="T54" fmla="*/ 196 w 8450"/>
                <a:gd name="T55" fmla="*/ 3217 h 3475"/>
                <a:gd name="T56" fmla="*/ 200 w 8450"/>
                <a:gd name="T57" fmla="*/ 3219 h 3475"/>
                <a:gd name="T58" fmla="*/ 300 w 8450"/>
                <a:gd name="T59" fmla="*/ 3469 h 3475"/>
                <a:gd name="T60" fmla="*/ 192 w 8450"/>
                <a:gd name="T61" fmla="*/ 3222 h 3475"/>
                <a:gd name="T62" fmla="*/ 199 w 8450"/>
                <a:gd name="T63" fmla="*/ 3223 h 3475"/>
                <a:gd name="T64" fmla="*/ 7 w 8450"/>
                <a:gd name="T65" fmla="*/ 3448 h 3475"/>
                <a:gd name="T66" fmla="*/ 4 w 8450"/>
                <a:gd name="T67" fmla="*/ 3442 h 3475"/>
                <a:gd name="T68" fmla="*/ 296 w 8450"/>
                <a:gd name="T69" fmla="*/ 3467 h 3475"/>
                <a:gd name="T70" fmla="*/ 292 w 8450"/>
                <a:gd name="T71" fmla="*/ 3472 h 3475"/>
                <a:gd name="T72" fmla="*/ 192 w 8450"/>
                <a:gd name="T73" fmla="*/ 3222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0" h="3475">
                  <a:moveTo>
                    <a:pt x="8450" y="36"/>
                  </a:moveTo>
                  <a:cubicBezTo>
                    <a:pt x="8450" y="38"/>
                    <a:pt x="8449" y="40"/>
                    <a:pt x="8447" y="41"/>
                  </a:cubicBezTo>
                  <a:lnTo>
                    <a:pt x="214" y="3383"/>
                  </a:lnTo>
                  <a:cubicBezTo>
                    <a:pt x="212" y="3384"/>
                    <a:pt x="210" y="3383"/>
                    <a:pt x="209" y="3381"/>
                  </a:cubicBezTo>
                  <a:lnTo>
                    <a:pt x="192" y="3348"/>
                  </a:lnTo>
                  <a:cubicBezTo>
                    <a:pt x="192" y="3347"/>
                    <a:pt x="192" y="3345"/>
                    <a:pt x="192" y="3344"/>
                  </a:cubicBezTo>
                  <a:cubicBezTo>
                    <a:pt x="192" y="3343"/>
                    <a:pt x="193" y="3343"/>
                    <a:pt x="194" y="3342"/>
                  </a:cubicBezTo>
                  <a:lnTo>
                    <a:pt x="8436" y="0"/>
                  </a:lnTo>
                  <a:cubicBezTo>
                    <a:pt x="8437" y="0"/>
                    <a:pt x="8438" y="0"/>
                    <a:pt x="8439" y="1"/>
                  </a:cubicBezTo>
                  <a:cubicBezTo>
                    <a:pt x="8440" y="1"/>
                    <a:pt x="8441" y="2"/>
                    <a:pt x="8441" y="3"/>
                  </a:cubicBezTo>
                  <a:lnTo>
                    <a:pt x="8450" y="36"/>
                  </a:lnTo>
                  <a:close/>
                  <a:moveTo>
                    <a:pt x="8434" y="5"/>
                  </a:moveTo>
                  <a:lnTo>
                    <a:pt x="8439" y="8"/>
                  </a:lnTo>
                  <a:lnTo>
                    <a:pt x="197" y="3350"/>
                  </a:lnTo>
                  <a:lnTo>
                    <a:pt x="199" y="3344"/>
                  </a:lnTo>
                  <a:lnTo>
                    <a:pt x="216" y="3377"/>
                  </a:lnTo>
                  <a:lnTo>
                    <a:pt x="211" y="3375"/>
                  </a:lnTo>
                  <a:lnTo>
                    <a:pt x="8444" y="34"/>
                  </a:lnTo>
                  <a:lnTo>
                    <a:pt x="8442" y="38"/>
                  </a:lnTo>
                  <a:lnTo>
                    <a:pt x="8434" y="5"/>
                  </a:lnTo>
                  <a:close/>
                  <a:moveTo>
                    <a:pt x="300" y="3469"/>
                  </a:moveTo>
                  <a:cubicBezTo>
                    <a:pt x="300" y="3471"/>
                    <a:pt x="300" y="3472"/>
                    <a:pt x="299" y="3473"/>
                  </a:cubicBezTo>
                  <a:cubicBezTo>
                    <a:pt x="298" y="3474"/>
                    <a:pt x="297" y="3475"/>
                    <a:pt x="295" y="3475"/>
                  </a:cubicBezTo>
                  <a:lnTo>
                    <a:pt x="4" y="3450"/>
                  </a:lnTo>
                  <a:cubicBezTo>
                    <a:pt x="2" y="3450"/>
                    <a:pt x="1" y="3449"/>
                    <a:pt x="0" y="3447"/>
                  </a:cubicBezTo>
                  <a:cubicBezTo>
                    <a:pt x="0" y="3446"/>
                    <a:pt x="0" y="3444"/>
                    <a:pt x="1" y="3443"/>
                  </a:cubicBezTo>
                  <a:lnTo>
                    <a:pt x="193" y="3218"/>
                  </a:lnTo>
                  <a:cubicBezTo>
                    <a:pt x="194" y="3217"/>
                    <a:pt x="195" y="3217"/>
                    <a:pt x="196" y="3217"/>
                  </a:cubicBezTo>
                  <a:cubicBezTo>
                    <a:pt x="198" y="3217"/>
                    <a:pt x="199" y="3218"/>
                    <a:pt x="200" y="3219"/>
                  </a:cubicBezTo>
                  <a:lnTo>
                    <a:pt x="300" y="3469"/>
                  </a:lnTo>
                  <a:close/>
                  <a:moveTo>
                    <a:pt x="192" y="3222"/>
                  </a:moveTo>
                  <a:lnTo>
                    <a:pt x="199" y="3223"/>
                  </a:lnTo>
                  <a:lnTo>
                    <a:pt x="7" y="3448"/>
                  </a:lnTo>
                  <a:lnTo>
                    <a:pt x="4" y="3442"/>
                  </a:lnTo>
                  <a:lnTo>
                    <a:pt x="296" y="3467"/>
                  </a:lnTo>
                  <a:lnTo>
                    <a:pt x="292" y="3472"/>
                  </a:lnTo>
                  <a:lnTo>
                    <a:pt x="192" y="322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350"/>
            <p:cNvSpPr>
              <a:spLocks noEditPoints="1"/>
            </p:cNvSpPr>
            <p:nvPr/>
          </p:nvSpPr>
          <p:spPr bwMode="auto">
            <a:xfrm>
              <a:off x="3434" y="2278"/>
              <a:ext cx="914" cy="486"/>
            </a:xfrm>
            <a:custGeom>
              <a:avLst/>
              <a:gdLst>
                <a:gd name="T0" fmla="*/ 914 w 914"/>
                <a:gd name="T1" fmla="*/ 4 h 486"/>
                <a:gd name="T2" fmla="*/ 22 w 914"/>
                <a:gd name="T3" fmla="*/ 477 h 486"/>
                <a:gd name="T4" fmla="*/ 20 w 914"/>
                <a:gd name="T5" fmla="*/ 474 h 486"/>
                <a:gd name="T6" fmla="*/ 912 w 914"/>
                <a:gd name="T7" fmla="*/ 0 h 486"/>
                <a:gd name="T8" fmla="*/ 914 w 914"/>
                <a:gd name="T9" fmla="*/ 4 h 486"/>
                <a:gd name="T10" fmla="*/ 32 w 914"/>
                <a:gd name="T11" fmla="*/ 486 h 486"/>
                <a:gd name="T12" fmla="*/ 0 w 914"/>
                <a:gd name="T13" fmla="*/ 486 h 486"/>
                <a:gd name="T14" fmla="*/ 19 w 914"/>
                <a:gd name="T15" fmla="*/ 461 h 486"/>
                <a:gd name="T16" fmla="*/ 32 w 914"/>
                <a:gd name="T1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486">
                  <a:moveTo>
                    <a:pt x="914" y="4"/>
                  </a:moveTo>
                  <a:lnTo>
                    <a:pt x="22" y="477"/>
                  </a:lnTo>
                  <a:lnTo>
                    <a:pt x="20" y="474"/>
                  </a:lnTo>
                  <a:lnTo>
                    <a:pt x="912" y="0"/>
                  </a:lnTo>
                  <a:lnTo>
                    <a:pt x="914" y="4"/>
                  </a:lnTo>
                  <a:close/>
                  <a:moveTo>
                    <a:pt x="32" y="486"/>
                  </a:moveTo>
                  <a:lnTo>
                    <a:pt x="0" y="486"/>
                  </a:lnTo>
                  <a:lnTo>
                    <a:pt x="19" y="461"/>
                  </a:lnTo>
                  <a:lnTo>
                    <a:pt x="32" y="48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351"/>
            <p:cNvSpPr>
              <a:spLocks noEditPoints="1"/>
            </p:cNvSpPr>
            <p:nvPr/>
          </p:nvSpPr>
          <p:spPr bwMode="auto">
            <a:xfrm>
              <a:off x="3434" y="2278"/>
              <a:ext cx="914" cy="487"/>
            </a:xfrm>
            <a:custGeom>
              <a:avLst/>
              <a:gdLst>
                <a:gd name="T0" fmla="*/ 8458 w 8459"/>
                <a:gd name="T1" fmla="*/ 36 h 4500"/>
                <a:gd name="T2" fmla="*/ 8456 w 8459"/>
                <a:gd name="T3" fmla="*/ 41 h 4500"/>
                <a:gd name="T4" fmla="*/ 206 w 8459"/>
                <a:gd name="T5" fmla="*/ 4416 h 4500"/>
                <a:gd name="T6" fmla="*/ 203 w 8459"/>
                <a:gd name="T7" fmla="*/ 4416 h 4500"/>
                <a:gd name="T8" fmla="*/ 201 w 8459"/>
                <a:gd name="T9" fmla="*/ 4414 h 4500"/>
                <a:gd name="T10" fmla="*/ 184 w 8459"/>
                <a:gd name="T11" fmla="*/ 4381 h 4500"/>
                <a:gd name="T12" fmla="*/ 186 w 8459"/>
                <a:gd name="T13" fmla="*/ 4376 h 4500"/>
                <a:gd name="T14" fmla="*/ 8436 w 8459"/>
                <a:gd name="T15" fmla="*/ 1 h 4500"/>
                <a:gd name="T16" fmla="*/ 8439 w 8459"/>
                <a:gd name="T17" fmla="*/ 0 h 4500"/>
                <a:gd name="T18" fmla="*/ 8441 w 8459"/>
                <a:gd name="T19" fmla="*/ 2 h 4500"/>
                <a:gd name="T20" fmla="*/ 8458 w 8459"/>
                <a:gd name="T21" fmla="*/ 36 h 4500"/>
                <a:gd name="T22" fmla="*/ 8434 w 8459"/>
                <a:gd name="T23" fmla="*/ 6 h 4500"/>
                <a:gd name="T24" fmla="*/ 8439 w 8459"/>
                <a:gd name="T25" fmla="*/ 8 h 4500"/>
                <a:gd name="T26" fmla="*/ 189 w 8459"/>
                <a:gd name="T27" fmla="*/ 4383 h 4500"/>
                <a:gd name="T28" fmla="*/ 191 w 8459"/>
                <a:gd name="T29" fmla="*/ 4377 h 4500"/>
                <a:gd name="T30" fmla="*/ 208 w 8459"/>
                <a:gd name="T31" fmla="*/ 4411 h 4500"/>
                <a:gd name="T32" fmla="*/ 202 w 8459"/>
                <a:gd name="T33" fmla="*/ 4409 h 4500"/>
                <a:gd name="T34" fmla="*/ 8452 w 8459"/>
                <a:gd name="T35" fmla="*/ 34 h 4500"/>
                <a:gd name="T36" fmla="*/ 8451 w 8459"/>
                <a:gd name="T37" fmla="*/ 39 h 4500"/>
                <a:gd name="T38" fmla="*/ 8434 w 8459"/>
                <a:gd name="T39" fmla="*/ 6 h 4500"/>
                <a:gd name="T40" fmla="*/ 299 w 8459"/>
                <a:gd name="T41" fmla="*/ 4494 h 4500"/>
                <a:gd name="T42" fmla="*/ 299 w 8459"/>
                <a:gd name="T43" fmla="*/ 4498 h 4500"/>
                <a:gd name="T44" fmla="*/ 296 w 8459"/>
                <a:gd name="T45" fmla="*/ 4500 h 4500"/>
                <a:gd name="T46" fmla="*/ 4 w 8459"/>
                <a:gd name="T47" fmla="*/ 4500 h 4500"/>
                <a:gd name="T48" fmla="*/ 1 w 8459"/>
                <a:gd name="T49" fmla="*/ 4498 h 4500"/>
                <a:gd name="T50" fmla="*/ 1 w 8459"/>
                <a:gd name="T51" fmla="*/ 4493 h 4500"/>
                <a:gd name="T52" fmla="*/ 168 w 8459"/>
                <a:gd name="T53" fmla="*/ 4260 h 4500"/>
                <a:gd name="T54" fmla="*/ 171 w 8459"/>
                <a:gd name="T55" fmla="*/ 4258 h 4500"/>
                <a:gd name="T56" fmla="*/ 174 w 8459"/>
                <a:gd name="T57" fmla="*/ 4261 h 4500"/>
                <a:gd name="T58" fmla="*/ 299 w 8459"/>
                <a:gd name="T59" fmla="*/ 4494 h 4500"/>
                <a:gd name="T60" fmla="*/ 167 w 8459"/>
                <a:gd name="T61" fmla="*/ 4264 h 4500"/>
                <a:gd name="T62" fmla="*/ 174 w 8459"/>
                <a:gd name="T63" fmla="*/ 4265 h 4500"/>
                <a:gd name="T64" fmla="*/ 7 w 8459"/>
                <a:gd name="T65" fmla="*/ 4498 h 4500"/>
                <a:gd name="T66" fmla="*/ 4 w 8459"/>
                <a:gd name="T67" fmla="*/ 4492 h 4500"/>
                <a:gd name="T68" fmla="*/ 296 w 8459"/>
                <a:gd name="T69" fmla="*/ 4492 h 4500"/>
                <a:gd name="T70" fmla="*/ 292 w 8459"/>
                <a:gd name="T71" fmla="*/ 4498 h 4500"/>
                <a:gd name="T72" fmla="*/ 167 w 8459"/>
                <a:gd name="T73" fmla="*/ 4264 h 4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9" h="4500">
                  <a:moveTo>
                    <a:pt x="8458" y="36"/>
                  </a:moveTo>
                  <a:cubicBezTo>
                    <a:pt x="8459" y="38"/>
                    <a:pt x="8458" y="40"/>
                    <a:pt x="8456" y="41"/>
                  </a:cubicBezTo>
                  <a:lnTo>
                    <a:pt x="206" y="4416"/>
                  </a:lnTo>
                  <a:cubicBezTo>
                    <a:pt x="205" y="4417"/>
                    <a:pt x="204" y="4417"/>
                    <a:pt x="203" y="4416"/>
                  </a:cubicBezTo>
                  <a:cubicBezTo>
                    <a:pt x="202" y="4416"/>
                    <a:pt x="201" y="4415"/>
                    <a:pt x="201" y="4414"/>
                  </a:cubicBezTo>
                  <a:lnTo>
                    <a:pt x="184" y="4381"/>
                  </a:lnTo>
                  <a:cubicBezTo>
                    <a:pt x="183" y="4379"/>
                    <a:pt x="184" y="4377"/>
                    <a:pt x="186" y="4376"/>
                  </a:cubicBezTo>
                  <a:lnTo>
                    <a:pt x="8436" y="1"/>
                  </a:lnTo>
                  <a:cubicBezTo>
                    <a:pt x="8437" y="0"/>
                    <a:pt x="8438" y="0"/>
                    <a:pt x="8439" y="0"/>
                  </a:cubicBezTo>
                  <a:cubicBezTo>
                    <a:pt x="8440" y="1"/>
                    <a:pt x="8441" y="1"/>
                    <a:pt x="8441" y="2"/>
                  </a:cubicBezTo>
                  <a:lnTo>
                    <a:pt x="8458" y="36"/>
                  </a:lnTo>
                  <a:close/>
                  <a:moveTo>
                    <a:pt x="8434" y="6"/>
                  </a:moveTo>
                  <a:lnTo>
                    <a:pt x="8439" y="8"/>
                  </a:lnTo>
                  <a:lnTo>
                    <a:pt x="189" y="4383"/>
                  </a:lnTo>
                  <a:lnTo>
                    <a:pt x="191" y="4377"/>
                  </a:lnTo>
                  <a:lnTo>
                    <a:pt x="208" y="4411"/>
                  </a:lnTo>
                  <a:lnTo>
                    <a:pt x="202" y="4409"/>
                  </a:lnTo>
                  <a:lnTo>
                    <a:pt x="8452" y="34"/>
                  </a:lnTo>
                  <a:lnTo>
                    <a:pt x="8451" y="39"/>
                  </a:lnTo>
                  <a:lnTo>
                    <a:pt x="8434" y="6"/>
                  </a:lnTo>
                  <a:close/>
                  <a:moveTo>
                    <a:pt x="299" y="4494"/>
                  </a:moveTo>
                  <a:cubicBezTo>
                    <a:pt x="300" y="4495"/>
                    <a:pt x="300" y="4497"/>
                    <a:pt x="299" y="4498"/>
                  </a:cubicBezTo>
                  <a:cubicBezTo>
                    <a:pt x="299" y="4499"/>
                    <a:pt x="297" y="4500"/>
                    <a:pt x="296" y="4500"/>
                  </a:cubicBezTo>
                  <a:lnTo>
                    <a:pt x="4" y="4500"/>
                  </a:lnTo>
                  <a:cubicBezTo>
                    <a:pt x="3" y="4500"/>
                    <a:pt x="1" y="4499"/>
                    <a:pt x="1" y="4498"/>
                  </a:cubicBezTo>
                  <a:cubicBezTo>
                    <a:pt x="0" y="4496"/>
                    <a:pt x="0" y="4495"/>
                    <a:pt x="1" y="4493"/>
                  </a:cubicBezTo>
                  <a:lnTo>
                    <a:pt x="168" y="4260"/>
                  </a:lnTo>
                  <a:cubicBezTo>
                    <a:pt x="168" y="4259"/>
                    <a:pt x="170" y="4258"/>
                    <a:pt x="171" y="4258"/>
                  </a:cubicBezTo>
                  <a:cubicBezTo>
                    <a:pt x="172" y="4259"/>
                    <a:pt x="174" y="4259"/>
                    <a:pt x="174" y="4261"/>
                  </a:cubicBezTo>
                  <a:lnTo>
                    <a:pt x="299" y="4494"/>
                  </a:lnTo>
                  <a:close/>
                  <a:moveTo>
                    <a:pt x="167" y="4264"/>
                  </a:moveTo>
                  <a:lnTo>
                    <a:pt x="174" y="4265"/>
                  </a:lnTo>
                  <a:lnTo>
                    <a:pt x="7" y="4498"/>
                  </a:lnTo>
                  <a:lnTo>
                    <a:pt x="4" y="4492"/>
                  </a:lnTo>
                  <a:lnTo>
                    <a:pt x="296" y="4492"/>
                  </a:lnTo>
                  <a:lnTo>
                    <a:pt x="292" y="4498"/>
                  </a:lnTo>
                  <a:lnTo>
                    <a:pt x="167" y="426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352"/>
            <p:cNvSpPr>
              <a:spLocks noEditPoints="1"/>
            </p:cNvSpPr>
            <p:nvPr/>
          </p:nvSpPr>
          <p:spPr bwMode="auto">
            <a:xfrm>
              <a:off x="3434" y="2279"/>
              <a:ext cx="914" cy="600"/>
            </a:xfrm>
            <a:custGeom>
              <a:avLst/>
              <a:gdLst>
                <a:gd name="T0" fmla="*/ 914 w 914"/>
                <a:gd name="T1" fmla="*/ 3 h 600"/>
                <a:gd name="T2" fmla="*/ 21 w 914"/>
                <a:gd name="T3" fmla="*/ 588 h 600"/>
                <a:gd name="T4" fmla="*/ 19 w 914"/>
                <a:gd name="T5" fmla="*/ 586 h 600"/>
                <a:gd name="T6" fmla="*/ 912 w 914"/>
                <a:gd name="T7" fmla="*/ 0 h 600"/>
                <a:gd name="T8" fmla="*/ 914 w 914"/>
                <a:gd name="T9" fmla="*/ 3 h 600"/>
                <a:gd name="T10" fmla="*/ 32 w 914"/>
                <a:gd name="T11" fmla="*/ 596 h 600"/>
                <a:gd name="T12" fmla="*/ 0 w 914"/>
                <a:gd name="T13" fmla="*/ 600 h 600"/>
                <a:gd name="T14" fmla="*/ 16 w 914"/>
                <a:gd name="T15" fmla="*/ 572 h 600"/>
                <a:gd name="T16" fmla="*/ 32 w 914"/>
                <a:gd name="T17" fmla="*/ 59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600">
                  <a:moveTo>
                    <a:pt x="914" y="3"/>
                  </a:moveTo>
                  <a:lnTo>
                    <a:pt x="21" y="588"/>
                  </a:lnTo>
                  <a:lnTo>
                    <a:pt x="19" y="586"/>
                  </a:lnTo>
                  <a:lnTo>
                    <a:pt x="912" y="0"/>
                  </a:lnTo>
                  <a:lnTo>
                    <a:pt x="914" y="3"/>
                  </a:lnTo>
                  <a:close/>
                  <a:moveTo>
                    <a:pt x="32" y="596"/>
                  </a:moveTo>
                  <a:lnTo>
                    <a:pt x="0" y="600"/>
                  </a:lnTo>
                  <a:lnTo>
                    <a:pt x="16" y="572"/>
                  </a:lnTo>
                  <a:lnTo>
                    <a:pt x="32" y="59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53"/>
            <p:cNvSpPr>
              <a:spLocks noEditPoints="1"/>
            </p:cNvSpPr>
            <p:nvPr/>
          </p:nvSpPr>
          <p:spPr bwMode="auto">
            <a:xfrm>
              <a:off x="3434" y="2278"/>
              <a:ext cx="914" cy="601"/>
            </a:xfrm>
            <a:custGeom>
              <a:avLst/>
              <a:gdLst>
                <a:gd name="T0" fmla="*/ 8457 w 8458"/>
                <a:gd name="T1" fmla="*/ 27 h 5550"/>
                <a:gd name="T2" fmla="*/ 8458 w 8458"/>
                <a:gd name="T3" fmla="*/ 30 h 5550"/>
                <a:gd name="T4" fmla="*/ 8456 w 8458"/>
                <a:gd name="T5" fmla="*/ 33 h 5550"/>
                <a:gd name="T6" fmla="*/ 198 w 8458"/>
                <a:gd name="T7" fmla="*/ 5441 h 5550"/>
                <a:gd name="T8" fmla="*/ 192 w 8458"/>
                <a:gd name="T9" fmla="*/ 5440 h 5550"/>
                <a:gd name="T10" fmla="*/ 176 w 8458"/>
                <a:gd name="T11" fmla="*/ 5415 h 5550"/>
                <a:gd name="T12" fmla="*/ 175 w 8458"/>
                <a:gd name="T13" fmla="*/ 5412 h 5550"/>
                <a:gd name="T14" fmla="*/ 177 w 8458"/>
                <a:gd name="T15" fmla="*/ 5409 h 5550"/>
                <a:gd name="T16" fmla="*/ 8435 w 8458"/>
                <a:gd name="T17" fmla="*/ 1 h 5550"/>
                <a:gd name="T18" fmla="*/ 8441 w 8458"/>
                <a:gd name="T19" fmla="*/ 2 h 5550"/>
                <a:gd name="T20" fmla="*/ 8457 w 8458"/>
                <a:gd name="T21" fmla="*/ 27 h 5550"/>
                <a:gd name="T22" fmla="*/ 8434 w 8458"/>
                <a:gd name="T23" fmla="*/ 7 h 5550"/>
                <a:gd name="T24" fmla="*/ 8440 w 8458"/>
                <a:gd name="T25" fmla="*/ 8 h 5550"/>
                <a:gd name="T26" fmla="*/ 181 w 8458"/>
                <a:gd name="T27" fmla="*/ 5416 h 5550"/>
                <a:gd name="T28" fmla="*/ 182 w 8458"/>
                <a:gd name="T29" fmla="*/ 5411 h 5550"/>
                <a:gd name="T30" fmla="*/ 199 w 8458"/>
                <a:gd name="T31" fmla="*/ 5436 h 5550"/>
                <a:gd name="T32" fmla="*/ 194 w 8458"/>
                <a:gd name="T33" fmla="*/ 5434 h 5550"/>
                <a:gd name="T34" fmla="*/ 8452 w 8458"/>
                <a:gd name="T35" fmla="*/ 26 h 5550"/>
                <a:gd name="T36" fmla="*/ 8451 w 8458"/>
                <a:gd name="T37" fmla="*/ 32 h 5550"/>
                <a:gd name="T38" fmla="*/ 8434 w 8458"/>
                <a:gd name="T39" fmla="*/ 7 h 5550"/>
                <a:gd name="T40" fmla="*/ 299 w 8458"/>
                <a:gd name="T41" fmla="*/ 5511 h 5550"/>
                <a:gd name="T42" fmla="*/ 299 w 8458"/>
                <a:gd name="T43" fmla="*/ 5514 h 5550"/>
                <a:gd name="T44" fmla="*/ 296 w 8458"/>
                <a:gd name="T45" fmla="*/ 5517 h 5550"/>
                <a:gd name="T46" fmla="*/ 5 w 8458"/>
                <a:gd name="T47" fmla="*/ 5550 h 5550"/>
                <a:gd name="T48" fmla="*/ 1 w 8458"/>
                <a:gd name="T49" fmla="*/ 5548 h 5550"/>
                <a:gd name="T50" fmla="*/ 1 w 8458"/>
                <a:gd name="T51" fmla="*/ 5544 h 5550"/>
                <a:gd name="T52" fmla="*/ 142 w 8458"/>
                <a:gd name="T53" fmla="*/ 5286 h 5550"/>
                <a:gd name="T54" fmla="*/ 146 w 8458"/>
                <a:gd name="T55" fmla="*/ 5284 h 5550"/>
                <a:gd name="T56" fmla="*/ 149 w 8458"/>
                <a:gd name="T57" fmla="*/ 5286 h 5550"/>
                <a:gd name="T58" fmla="*/ 299 w 8458"/>
                <a:gd name="T59" fmla="*/ 5511 h 5550"/>
                <a:gd name="T60" fmla="*/ 142 w 8458"/>
                <a:gd name="T61" fmla="*/ 5290 h 5550"/>
                <a:gd name="T62" fmla="*/ 149 w 8458"/>
                <a:gd name="T63" fmla="*/ 5290 h 5550"/>
                <a:gd name="T64" fmla="*/ 8 w 8458"/>
                <a:gd name="T65" fmla="*/ 5548 h 5550"/>
                <a:gd name="T66" fmla="*/ 4 w 8458"/>
                <a:gd name="T67" fmla="*/ 5542 h 5550"/>
                <a:gd name="T68" fmla="*/ 295 w 8458"/>
                <a:gd name="T69" fmla="*/ 5509 h 5550"/>
                <a:gd name="T70" fmla="*/ 292 w 8458"/>
                <a:gd name="T71" fmla="*/ 5515 h 5550"/>
                <a:gd name="T72" fmla="*/ 142 w 8458"/>
                <a:gd name="T73" fmla="*/ 5290 h 5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8" h="5550">
                  <a:moveTo>
                    <a:pt x="8457" y="27"/>
                  </a:moveTo>
                  <a:cubicBezTo>
                    <a:pt x="8458" y="28"/>
                    <a:pt x="8458" y="29"/>
                    <a:pt x="8458" y="30"/>
                  </a:cubicBezTo>
                  <a:cubicBezTo>
                    <a:pt x="8458" y="31"/>
                    <a:pt x="8457" y="32"/>
                    <a:pt x="8456" y="33"/>
                  </a:cubicBezTo>
                  <a:lnTo>
                    <a:pt x="198" y="5441"/>
                  </a:lnTo>
                  <a:cubicBezTo>
                    <a:pt x="196" y="5442"/>
                    <a:pt x="194" y="5442"/>
                    <a:pt x="192" y="5440"/>
                  </a:cubicBezTo>
                  <a:lnTo>
                    <a:pt x="176" y="5415"/>
                  </a:lnTo>
                  <a:cubicBezTo>
                    <a:pt x="175" y="5414"/>
                    <a:pt x="175" y="5413"/>
                    <a:pt x="175" y="5412"/>
                  </a:cubicBezTo>
                  <a:cubicBezTo>
                    <a:pt x="175" y="5411"/>
                    <a:pt x="176" y="5410"/>
                    <a:pt x="177" y="5409"/>
                  </a:cubicBezTo>
                  <a:lnTo>
                    <a:pt x="8435" y="1"/>
                  </a:lnTo>
                  <a:cubicBezTo>
                    <a:pt x="8437" y="0"/>
                    <a:pt x="8440" y="0"/>
                    <a:pt x="8441" y="2"/>
                  </a:cubicBezTo>
                  <a:lnTo>
                    <a:pt x="8457" y="27"/>
                  </a:lnTo>
                  <a:close/>
                  <a:moveTo>
                    <a:pt x="8434" y="7"/>
                  </a:moveTo>
                  <a:lnTo>
                    <a:pt x="8440" y="8"/>
                  </a:lnTo>
                  <a:lnTo>
                    <a:pt x="181" y="5416"/>
                  </a:lnTo>
                  <a:lnTo>
                    <a:pt x="182" y="5411"/>
                  </a:lnTo>
                  <a:lnTo>
                    <a:pt x="199" y="5436"/>
                  </a:lnTo>
                  <a:lnTo>
                    <a:pt x="194" y="5434"/>
                  </a:lnTo>
                  <a:lnTo>
                    <a:pt x="8452" y="26"/>
                  </a:lnTo>
                  <a:lnTo>
                    <a:pt x="8451" y="32"/>
                  </a:lnTo>
                  <a:lnTo>
                    <a:pt x="8434" y="7"/>
                  </a:lnTo>
                  <a:close/>
                  <a:moveTo>
                    <a:pt x="299" y="5511"/>
                  </a:moveTo>
                  <a:cubicBezTo>
                    <a:pt x="300" y="5512"/>
                    <a:pt x="300" y="5513"/>
                    <a:pt x="299" y="5514"/>
                  </a:cubicBezTo>
                  <a:cubicBezTo>
                    <a:pt x="299" y="5516"/>
                    <a:pt x="298" y="5517"/>
                    <a:pt x="296" y="5517"/>
                  </a:cubicBezTo>
                  <a:lnTo>
                    <a:pt x="5" y="5550"/>
                  </a:lnTo>
                  <a:cubicBezTo>
                    <a:pt x="3" y="5550"/>
                    <a:pt x="2" y="5550"/>
                    <a:pt x="1" y="5548"/>
                  </a:cubicBezTo>
                  <a:cubicBezTo>
                    <a:pt x="0" y="5547"/>
                    <a:pt x="0" y="5546"/>
                    <a:pt x="1" y="5544"/>
                  </a:cubicBezTo>
                  <a:lnTo>
                    <a:pt x="142" y="5286"/>
                  </a:lnTo>
                  <a:cubicBezTo>
                    <a:pt x="143" y="5285"/>
                    <a:pt x="144" y="5284"/>
                    <a:pt x="146" y="5284"/>
                  </a:cubicBezTo>
                  <a:cubicBezTo>
                    <a:pt x="147" y="5284"/>
                    <a:pt x="148" y="5284"/>
                    <a:pt x="149" y="5286"/>
                  </a:cubicBezTo>
                  <a:lnTo>
                    <a:pt x="299" y="5511"/>
                  </a:lnTo>
                  <a:close/>
                  <a:moveTo>
                    <a:pt x="142" y="5290"/>
                  </a:moveTo>
                  <a:lnTo>
                    <a:pt x="149" y="5290"/>
                  </a:lnTo>
                  <a:lnTo>
                    <a:pt x="8" y="5548"/>
                  </a:lnTo>
                  <a:lnTo>
                    <a:pt x="4" y="5542"/>
                  </a:lnTo>
                  <a:lnTo>
                    <a:pt x="295" y="5509"/>
                  </a:lnTo>
                  <a:lnTo>
                    <a:pt x="292" y="5515"/>
                  </a:lnTo>
                  <a:lnTo>
                    <a:pt x="142" y="529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354"/>
            <p:cNvSpPr>
              <a:spLocks noEditPoints="1"/>
            </p:cNvSpPr>
            <p:nvPr/>
          </p:nvSpPr>
          <p:spPr bwMode="auto">
            <a:xfrm>
              <a:off x="3434" y="2279"/>
              <a:ext cx="914" cy="743"/>
            </a:xfrm>
            <a:custGeom>
              <a:avLst/>
              <a:gdLst>
                <a:gd name="T0" fmla="*/ 914 w 914"/>
                <a:gd name="T1" fmla="*/ 3 h 743"/>
                <a:gd name="T2" fmla="*/ 19 w 914"/>
                <a:gd name="T3" fmla="*/ 729 h 743"/>
                <a:gd name="T4" fmla="*/ 18 w 914"/>
                <a:gd name="T5" fmla="*/ 726 h 743"/>
                <a:gd name="T6" fmla="*/ 911 w 914"/>
                <a:gd name="T7" fmla="*/ 0 h 743"/>
                <a:gd name="T8" fmla="*/ 914 w 914"/>
                <a:gd name="T9" fmla="*/ 3 h 743"/>
                <a:gd name="T10" fmla="*/ 31 w 914"/>
                <a:gd name="T11" fmla="*/ 735 h 743"/>
                <a:gd name="T12" fmla="*/ 0 w 914"/>
                <a:gd name="T13" fmla="*/ 743 h 743"/>
                <a:gd name="T14" fmla="*/ 13 w 914"/>
                <a:gd name="T15" fmla="*/ 714 h 743"/>
                <a:gd name="T16" fmla="*/ 31 w 914"/>
                <a:gd name="T17" fmla="*/ 735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743">
                  <a:moveTo>
                    <a:pt x="914" y="3"/>
                  </a:moveTo>
                  <a:lnTo>
                    <a:pt x="19" y="729"/>
                  </a:lnTo>
                  <a:lnTo>
                    <a:pt x="18" y="726"/>
                  </a:lnTo>
                  <a:lnTo>
                    <a:pt x="911" y="0"/>
                  </a:lnTo>
                  <a:lnTo>
                    <a:pt x="914" y="3"/>
                  </a:lnTo>
                  <a:close/>
                  <a:moveTo>
                    <a:pt x="31" y="735"/>
                  </a:moveTo>
                  <a:lnTo>
                    <a:pt x="0" y="743"/>
                  </a:lnTo>
                  <a:lnTo>
                    <a:pt x="13" y="714"/>
                  </a:lnTo>
                  <a:lnTo>
                    <a:pt x="31" y="7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355"/>
            <p:cNvSpPr>
              <a:spLocks noEditPoints="1"/>
            </p:cNvSpPr>
            <p:nvPr/>
          </p:nvSpPr>
          <p:spPr bwMode="auto">
            <a:xfrm>
              <a:off x="3434" y="2278"/>
              <a:ext cx="914" cy="744"/>
            </a:xfrm>
            <a:custGeom>
              <a:avLst/>
              <a:gdLst>
                <a:gd name="T0" fmla="*/ 8457 w 8458"/>
                <a:gd name="T1" fmla="*/ 27 h 6867"/>
                <a:gd name="T2" fmla="*/ 8458 w 8458"/>
                <a:gd name="T3" fmla="*/ 30 h 6867"/>
                <a:gd name="T4" fmla="*/ 8457 w 8458"/>
                <a:gd name="T5" fmla="*/ 33 h 6867"/>
                <a:gd name="T6" fmla="*/ 182 w 8458"/>
                <a:gd name="T7" fmla="*/ 6741 h 6867"/>
                <a:gd name="T8" fmla="*/ 179 w 8458"/>
                <a:gd name="T9" fmla="*/ 6742 h 6867"/>
                <a:gd name="T10" fmla="*/ 176 w 8458"/>
                <a:gd name="T11" fmla="*/ 6740 h 6867"/>
                <a:gd name="T12" fmla="*/ 159 w 8458"/>
                <a:gd name="T13" fmla="*/ 6715 h 6867"/>
                <a:gd name="T14" fmla="*/ 160 w 8458"/>
                <a:gd name="T15" fmla="*/ 6710 h 6867"/>
                <a:gd name="T16" fmla="*/ 8427 w 8458"/>
                <a:gd name="T17" fmla="*/ 1 h 6867"/>
                <a:gd name="T18" fmla="*/ 8432 w 8458"/>
                <a:gd name="T19" fmla="*/ 2 h 6867"/>
                <a:gd name="T20" fmla="*/ 8457 w 8458"/>
                <a:gd name="T21" fmla="*/ 27 h 6867"/>
                <a:gd name="T22" fmla="*/ 8426 w 8458"/>
                <a:gd name="T23" fmla="*/ 7 h 6867"/>
                <a:gd name="T24" fmla="*/ 8432 w 8458"/>
                <a:gd name="T25" fmla="*/ 8 h 6867"/>
                <a:gd name="T26" fmla="*/ 165 w 8458"/>
                <a:gd name="T27" fmla="*/ 6716 h 6867"/>
                <a:gd name="T28" fmla="*/ 166 w 8458"/>
                <a:gd name="T29" fmla="*/ 6711 h 6867"/>
                <a:gd name="T30" fmla="*/ 182 w 8458"/>
                <a:gd name="T31" fmla="*/ 6736 h 6867"/>
                <a:gd name="T32" fmla="*/ 177 w 8458"/>
                <a:gd name="T33" fmla="*/ 6735 h 6867"/>
                <a:gd name="T34" fmla="*/ 8452 w 8458"/>
                <a:gd name="T35" fmla="*/ 26 h 6867"/>
                <a:gd name="T36" fmla="*/ 8451 w 8458"/>
                <a:gd name="T37" fmla="*/ 32 h 6867"/>
                <a:gd name="T38" fmla="*/ 8426 w 8458"/>
                <a:gd name="T39" fmla="*/ 7 h 6867"/>
                <a:gd name="T40" fmla="*/ 291 w 8458"/>
                <a:gd name="T41" fmla="*/ 6794 h 6867"/>
                <a:gd name="T42" fmla="*/ 291 w 8458"/>
                <a:gd name="T43" fmla="*/ 6797 h 6867"/>
                <a:gd name="T44" fmla="*/ 288 w 8458"/>
                <a:gd name="T45" fmla="*/ 6800 h 6867"/>
                <a:gd name="T46" fmla="*/ 5 w 8458"/>
                <a:gd name="T47" fmla="*/ 6867 h 6867"/>
                <a:gd name="T48" fmla="*/ 1 w 8458"/>
                <a:gd name="T49" fmla="*/ 6865 h 6867"/>
                <a:gd name="T50" fmla="*/ 0 w 8458"/>
                <a:gd name="T51" fmla="*/ 6861 h 6867"/>
                <a:gd name="T52" fmla="*/ 117 w 8458"/>
                <a:gd name="T53" fmla="*/ 6595 h 6867"/>
                <a:gd name="T54" fmla="*/ 120 w 8458"/>
                <a:gd name="T55" fmla="*/ 6592 h 6867"/>
                <a:gd name="T56" fmla="*/ 124 w 8458"/>
                <a:gd name="T57" fmla="*/ 6594 h 6867"/>
                <a:gd name="T58" fmla="*/ 291 w 8458"/>
                <a:gd name="T59" fmla="*/ 6794 h 6867"/>
                <a:gd name="T60" fmla="*/ 118 w 8458"/>
                <a:gd name="T61" fmla="*/ 6599 h 6867"/>
                <a:gd name="T62" fmla="*/ 124 w 8458"/>
                <a:gd name="T63" fmla="*/ 6598 h 6867"/>
                <a:gd name="T64" fmla="*/ 8 w 8458"/>
                <a:gd name="T65" fmla="*/ 6864 h 6867"/>
                <a:gd name="T66" fmla="*/ 3 w 8458"/>
                <a:gd name="T67" fmla="*/ 6859 h 6867"/>
                <a:gd name="T68" fmla="*/ 287 w 8458"/>
                <a:gd name="T69" fmla="*/ 6792 h 6867"/>
                <a:gd name="T70" fmla="*/ 284 w 8458"/>
                <a:gd name="T71" fmla="*/ 6799 h 6867"/>
                <a:gd name="T72" fmla="*/ 118 w 8458"/>
                <a:gd name="T73" fmla="*/ 6599 h 6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8" h="6867">
                  <a:moveTo>
                    <a:pt x="8457" y="27"/>
                  </a:moveTo>
                  <a:cubicBezTo>
                    <a:pt x="8458" y="27"/>
                    <a:pt x="8458" y="29"/>
                    <a:pt x="8458" y="30"/>
                  </a:cubicBezTo>
                  <a:cubicBezTo>
                    <a:pt x="8458" y="31"/>
                    <a:pt x="8458" y="32"/>
                    <a:pt x="8457" y="33"/>
                  </a:cubicBezTo>
                  <a:lnTo>
                    <a:pt x="182" y="6741"/>
                  </a:lnTo>
                  <a:cubicBezTo>
                    <a:pt x="181" y="6742"/>
                    <a:pt x="180" y="6742"/>
                    <a:pt x="179" y="6742"/>
                  </a:cubicBezTo>
                  <a:cubicBezTo>
                    <a:pt x="177" y="6742"/>
                    <a:pt x="176" y="6741"/>
                    <a:pt x="176" y="6740"/>
                  </a:cubicBezTo>
                  <a:lnTo>
                    <a:pt x="159" y="6715"/>
                  </a:lnTo>
                  <a:cubicBezTo>
                    <a:pt x="158" y="6713"/>
                    <a:pt x="158" y="6711"/>
                    <a:pt x="160" y="6710"/>
                  </a:cubicBezTo>
                  <a:lnTo>
                    <a:pt x="8427" y="1"/>
                  </a:lnTo>
                  <a:cubicBezTo>
                    <a:pt x="8428" y="0"/>
                    <a:pt x="8431" y="0"/>
                    <a:pt x="8432" y="2"/>
                  </a:cubicBezTo>
                  <a:lnTo>
                    <a:pt x="8457" y="27"/>
                  </a:lnTo>
                  <a:close/>
                  <a:moveTo>
                    <a:pt x="8426" y="7"/>
                  </a:moveTo>
                  <a:lnTo>
                    <a:pt x="8432" y="8"/>
                  </a:lnTo>
                  <a:lnTo>
                    <a:pt x="165" y="6716"/>
                  </a:lnTo>
                  <a:lnTo>
                    <a:pt x="166" y="6711"/>
                  </a:lnTo>
                  <a:lnTo>
                    <a:pt x="182" y="6736"/>
                  </a:lnTo>
                  <a:lnTo>
                    <a:pt x="177" y="6735"/>
                  </a:lnTo>
                  <a:lnTo>
                    <a:pt x="8452" y="26"/>
                  </a:lnTo>
                  <a:lnTo>
                    <a:pt x="8451" y="32"/>
                  </a:lnTo>
                  <a:lnTo>
                    <a:pt x="8426" y="7"/>
                  </a:lnTo>
                  <a:close/>
                  <a:moveTo>
                    <a:pt x="291" y="6794"/>
                  </a:moveTo>
                  <a:cubicBezTo>
                    <a:pt x="291" y="6795"/>
                    <a:pt x="292" y="6796"/>
                    <a:pt x="291" y="6797"/>
                  </a:cubicBezTo>
                  <a:cubicBezTo>
                    <a:pt x="291" y="6799"/>
                    <a:pt x="290" y="6800"/>
                    <a:pt x="288" y="6800"/>
                  </a:cubicBezTo>
                  <a:lnTo>
                    <a:pt x="5" y="6867"/>
                  </a:lnTo>
                  <a:cubicBezTo>
                    <a:pt x="4" y="6867"/>
                    <a:pt x="2" y="6867"/>
                    <a:pt x="1" y="6865"/>
                  </a:cubicBezTo>
                  <a:cubicBezTo>
                    <a:pt x="0" y="6864"/>
                    <a:pt x="0" y="6863"/>
                    <a:pt x="0" y="6861"/>
                  </a:cubicBezTo>
                  <a:lnTo>
                    <a:pt x="117" y="6595"/>
                  </a:lnTo>
                  <a:cubicBezTo>
                    <a:pt x="118" y="6593"/>
                    <a:pt x="119" y="6592"/>
                    <a:pt x="120" y="6592"/>
                  </a:cubicBezTo>
                  <a:cubicBezTo>
                    <a:pt x="122" y="6592"/>
                    <a:pt x="123" y="6593"/>
                    <a:pt x="124" y="6594"/>
                  </a:cubicBezTo>
                  <a:lnTo>
                    <a:pt x="291" y="6794"/>
                  </a:lnTo>
                  <a:close/>
                  <a:moveTo>
                    <a:pt x="118" y="6599"/>
                  </a:moveTo>
                  <a:lnTo>
                    <a:pt x="124" y="6598"/>
                  </a:lnTo>
                  <a:lnTo>
                    <a:pt x="8" y="6864"/>
                  </a:lnTo>
                  <a:lnTo>
                    <a:pt x="3" y="6859"/>
                  </a:lnTo>
                  <a:lnTo>
                    <a:pt x="287" y="6792"/>
                  </a:lnTo>
                  <a:lnTo>
                    <a:pt x="284" y="6799"/>
                  </a:lnTo>
                  <a:lnTo>
                    <a:pt x="118" y="6599"/>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356"/>
            <p:cNvSpPr>
              <a:spLocks noEditPoints="1"/>
            </p:cNvSpPr>
            <p:nvPr/>
          </p:nvSpPr>
          <p:spPr bwMode="auto">
            <a:xfrm>
              <a:off x="3434" y="2279"/>
              <a:ext cx="914" cy="913"/>
            </a:xfrm>
            <a:custGeom>
              <a:avLst/>
              <a:gdLst>
                <a:gd name="T0" fmla="*/ 914 w 914"/>
                <a:gd name="T1" fmla="*/ 3 h 913"/>
                <a:gd name="T2" fmla="*/ 19 w 914"/>
                <a:gd name="T3" fmla="*/ 898 h 913"/>
                <a:gd name="T4" fmla="*/ 16 w 914"/>
                <a:gd name="T5" fmla="*/ 895 h 913"/>
                <a:gd name="T6" fmla="*/ 911 w 914"/>
                <a:gd name="T7" fmla="*/ 0 h 913"/>
                <a:gd name="T8" fmla="*/ 914 w 914"/>
                <a:gd name="T9" fmla="*/ 3 h 913"/>
                <a:gd name="T10" fmla="*/ 30 w 914"/>
                <a:gd name="T11" fmla="*/ 903 h 913"/>
                <a:gd name="T12" fmla="*/ 0 w 914"/>
                <a:gd name="T13" fmla="*/ 913 h 913"/>
                <a:gd name="T14" fmla="*/ 10 w 914"/>
                <a:gd name="T15" fmla="*/ 884 h 913"/>
                <a:gd name="T16" fmla="*/ 30 w 914"/>
                <a:gd name="T17" fmla="*/ 90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4" h="913">
                  <a:moveTo>
                    <a:pt x="914" y="3"/>
                  </a:moveTo>
                  <a:lnTo>
                    <a:pt x="19" y="898"/>
                  </a:lnTo>
                  <a:lnTo>
                    <a:pt x="16" y="895"/>
                  </a:lnTo>
                  <a:lnTo>
                    <a:pt x="911" y="0"/>
                  </a:lnTo>
                  <a:lnTo>
                    <a:pt x="914" y="3"/>
                  </a:lnTo>
                  <a:close/>
                  <a:moveTo>
                    <a:pt x="30" y="903"/>
                  </a:moveTo>
                  <a:lnTo>
                    <a:pt x="0" y="913"/>
                  </a:lnTo>
                  <a:lnTo>
                    <a:pt x="10" y="884"/>
                  </a:lnTo>
                  <a:lnTo>
                    <a:pt x="30" y="90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357"/>
            <p:cNvSpPr>
              <a:spLocks noEditPoints="1"/>
            </p:cNvSpPr>
            <p:nvPr/>
          </p:nvSpPr>
          <p:spPr bwMode="auto">
            <a:xfrm>
              <a:off x="3434" y="2278"/>
              <a:ext cx="914" cy="915"/>
            </a:xfrm>
            <a:custGeom>
              <a:avLst/>
              <a:gdLst>
                <a:gd name="T0" fmla="*/ 8457 w 8458"/>
                <a:gd name="T1" fmla="*/ 27 h 8442"/>
                <a:gd name="T2" fmla="*/ 8458 w 8458"/>
                <a:gd name="T3" fmla="*/ 29 h 8442"/>
                <a:gd name="T4" fmla="*/ 8457 w 8458"/>
                <a:gd name="T5" fmla="*/ 32 h 8442"/>
                <a:gd name="T6" fmla="*/ 174 w 8458"/>
                <a:gd name="T7" fmla="*/ 8299 h 8442"/>
                <a:gd name="T8" fmla="*/ 168 w 8458"/>
                <a:gd name="T9" fmla="*/ 8299 h 8442"/>
                <a:gd name="T10" fmla="*/ 143 w 8458"/>
                <a:gd name="T11" fmla="*/ 8274 h 8442"/>
                <a:gd name="T12" fmla="*/ 142 w 8458"/>
                <a:gd name="T13" fmla="*/ 8271 h 8442"/>
                <a:gd name="T14" fmla="*/ 143 w 8458"/>
                <a:gd name="T15" fmla="*/ 8268 h 8442"/>
                <a:gd name="T16" fmla="*/ 8426 w 8458"/>
                <a:gd name="T17" fmla="*/ 2 h 8442"/>
                <a:gd name="T18" fmla="*/ 8432 w 8458"/>
                <a:gd name="T19" fmla="*/ 2 h 8442"/>
                <a:gd name="T20" fmla="*/ 8457 w 8458"/>
                <a:gd name="T21" fmla="*/ 27 h 8442"/>
                <a:gd name="T22" fmla="*/ 8426 w 8458"/>
                <a:gd name="T23" fmla="*/ 7 h 8442"/>
                <a:gd name="T24" fmla="*/ 8432 w 8458"/>
                <a:gd name="T25" fmla="*/ 7 h 8442"/>
                <a:gd name="T26" fmla="*/ 149 w 8458"/>
                <a:gd name="T27" fmla="*/ 8274 h 8442"/>
                <a:gd name="T28" fmla="*/ 149 w 8458"/>
                <a:gd name="T29" fmla="*/ 8268 h 8442"/>
                <a:gd name="T30" fmla="*/ 174 w 8458"/>
                <a:gd name="T31" fmla="*/ 8293 h 8442"/>
                <a:gd name="T32" fmla="*/ 168 w 8458"/>
                <a:gd name="T33" fmla="*/ 8293 h 8442"/>
                <a:gd name="T34" fmla="*/ 8451 w 8458"/>
                <a:gd name="T35" fmla="*/ 27 h 8442"/>
                <a:gd name="T36" fmla="*/ 8451 w 8458"/>
                <a:gd name="T37" fmla="*/ 32 h 8442"/>
                <a:gd name="T38" fmla="*/ 8426 w 8458"/>
                <a:gd name="T39" fmla="*/ 7 h 8442"/>
                <a:gd name="T40" fmla="*/ 282 w 8458"/>
                <a:gd name="T41" fmla="*/ 8343 h 8442"/>
                <a:gd name="T42" fmla="*/ 283 w 8458"/>
                <a:gd name="T43" fmla="*/ 8347 h 8442"/>
                <a:gd name="T44" fmla="*/ 280 w 8458"/>
                <a:gd name="T45" fmla="*/ 8350 h 8442"/>
                <a:gd name="T46" fmla="*/ 5 w 8458"/>
                <a:gd name="T47" fmla="*/ 8442 h 8442"/>
                <a:gd name="T48" fmla="*/ 1 w 8458"/>
                <a:gd name="T49" fmla="*/ 8441 h 8442"/>
                <a:gd name="T50" fmla="*/ 0 w 8458"/>
                <a:gd name="T51" fmla="*/ 8437 h 8442"/>
                <a:gd name="T52" fmla="*/ 92 w 8458"/>
                <a:gd name="T53" fmla="*/ 8162 h 8442"/>
                <a:gd name="T54" fmla="*/ 95 w 8458"/>
                <a:gd name="T55" fmla="*/ 8159 h 8442"/>
                <a:gd name="T56" fmla="*/ 99 w 8458"/>
                <a:gd name="T57" fmla="*/ 8160 h 8442"/>
                <a:gd name="T58" fmla="*/ 282 w 8458"/>
                <a:gd name="T59" fmla="*/ 8343 h 8442"/>
                <a:gd name="T60" fmla="*/ 93 w 8458"/>
                <a:gd name="T61" fmla="*/ 8166 h 8442"/>
                <a:gd name="T62" fmla="*/ 100 w 8458"/>
                <a:gd name="T63" fmla="*/ 8164 h 8442"/>
                <a:gd name="T64" fmla="*/ 8 w 8458"/>
                <a:gd name="T65" fmla="*/ 8439 h 8442"/>
                <a:gd name="T66" fmla="*/ 3 w 8458"/>
                <a:gd name="T67" fmla="*/ 8434 h 8442"/>
                <a:gd name="T68" fmla="*/ 278 w 8458"/>
                <a:gd name="T69" fmla="*/ 8342 h 8442"/>
                <a:gd name="T70" fmla="*/ 276 w 8458"/>
                <a:gd name="T71" fmla="*/ 8349 h 8442"/>
                <a:gd name="T72" fmla="*/ 93 w 8458"/>
                <a:gd name="T73" fmla="*/ 8166 h 8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58" h="8442">
                  <a:moveTo>
                    <a:pt x="8457" y="27"/>
                  </a:moveTo>
                  <a:cubicBezTo>
                    <a:pt x="8458" y="27"/>
                    <a:pt x="8458" y="28"/>
                    <a:pt x="8458" y="29"/>
                  </a:cubicBezTo>
                  <a:cubicBezTo>
                    <a:pt x="8458" y="31"/>
                    <a:pt x="8458" y="32"/>
                    <a:pt x="8457" y="32"/>
                  </a:cubicBezTo>
                  <a:lnTo>
                    <a:pt x="174" y="8299"/>
                  </a:lnTo>
                  <a:cubicBezTo>
                    <a:pt x="172" y="8301"/>
                    <a:pt x="170" y="8301"/>
                    <a:pt x="168" y="8299"/>
                  </a:cubicBezTo>
                  <a:lnTo>
                    <a:pt x="143" y="8274"/>
                  </a:lnTo>
                  <a:cubicBezTo>
                    <a:pt x="142" y="8273"/>
                    <a:pt x="142" y="8272"/>
                    <a:pt x="142" y="8271"/>
                  </a:cubicBezTo>
                  <a:cubicBezTo>
                    <a:pt x="142" y="8270"/>
                    <a:pt x="142" y="8269"/>
                    <a:pt x="143" y="8268"/>
                  </a:cubicBezTo>
                  <a:lnTo>
                    <a:pt x="8426" y="2"/>
                  </a:lnTo>
                  <a:cubicBezTo>
                    <a:pt x="8428" y="0"/>
                    <a:pt x="8430" y="0"/>
                    <a:pt x="8432" y="2"/>
                  </a:cubicBezTo>
                  <a:lnTo>
                    <a:pt x="8457" y="27"/>
                  </a:lnTo>
                  <a:close/>
                  <a:moveTo>
                    <a:pt x="8426" y="7"/>
                  </a:moveTo>
                  <a:lnTo>
                    <a:pt x="8432" y="7"/>
                  </a:lnTo>
                  <a:lnTo>
                    <a:pt x="149" y="8274"/>
                  </a:lnTo>
                  <a:lnTo>
                    <a:pt x="149" y="8268"/>
                  </a:lnTo>
                  <a:lnTo>
                    <a:pt x="174" y="8293"/>
                  </a:lnTo>
                  <a:lnTo>
                    <a:pt x="168" y="8293"/>
                  </a:lnTo>
                  <a:lnTo>
                    <a:pt x="8451" y="27"/>
                  </a:lnTo>
                  <a:lnTo>
                    <a:pt x="8451" y="32"/>
                  </a:lnTo>
                  <a:lnTo>
                    <a:pt x="8426" y="7"/>
                  </a:lnTo>
                  <a:close/>
                  <a:moveTo>
                    <a:pt x="282" y="8343"/>
                  </a:moveTo>
                  <a:cubicBezTo>
                    <a:pt x="283" y="8344"/>
                    <a:pt x="283" y="8346"/>
                    <a:pt x="283" y="8347"/>
                  </a:cubicBezTo>
                  <a:cubicBezTo>
                    <a:pt x="283" y="8348"/>
                    <a:pt x="282" y="8349"/>
                    <a:pt x="280" y="8350"/>
                  </a:cubicBezTo>
                  <a:lnTo>
                    <a:pt x="5" y="8442"/>
                  </a:lnTo>
                  <a:cubicBezTo>
                    <a:pt x="4" y="8442"/>
                    <a:pt x="2" y="8442"/>
                    <a:pt x="1" y="8441"/>
                  </a:cubicBezTo>
                  <a:cubicBezTo>
                    <a:pt x="0" y="8440"/>
                    <a:pt x="0" y="8438"/>
                    <a:pt x="0" y="8437"/>
                  </a:cubicBezTo>
                  <a:lnTo>
                    <a:pt x="92" y="8162"/>
                  </a:lnTo>
                  <a:cubicBezTo>
                    <a:pt x="92" y="8160"/>
                    <a:pt x="94" y="8159"/>
                    <a:pt x="95" y="8159"/>
                  </a:cubicBezTo>
                  <a:cubicBezTo>
                    <a:pt x="96" y="8159"/>
                    <a:pt x="98" y="8159"/>
                    <a:pt x="99" y="8160"/>
                  </a:cubicBezTo>
                  <a:lnTo>
                    <a:pt x="282" y="8343"/>
                  </a:lnTo>
                  <a:close/>
                  <a:moveTo>
                    <a:pt x="93" y="8166"/>
                  </a:moveTo>
                  <a:lnTo>
                    <a:pt x="100" y="8164"/>
                  </a:lnTo>
                  <a:lnTo>
                    <a:pt x="8" y="8439"/>
                  </a:lnTo>
                  <a:lnTo>
                    <a:pt x="3" y="8434"/>
                  </a:lnTo>
                  <a:lnTo>
                    <a:pt x="278" y="8342"/>
                  </a:lnTo>
                  <a:lnTo>
                    <a:pt x="276" y="8349"/>
                  </a:lnTo>
                  <a:lnTo>
                    <a:pt x="93" y="8166"/>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Rectangle 358"/>
            <p:cNvSpPr>
              <a:spLocks noChangeArrowheads="1"/>
            </p:cNvSpPr>
            <p:nvPr/>
          </p:nvSpPr>
          <p:spPr bwMode="auto">
            <a:xfrm>
              <a:off x="3296" y="1655"/>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16</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5" name="Rectangle 359"/>
            <p:cNvSpPr>
              <a:spLocks noChangeArrowheads="1"/>
            </p:cNvSpPr>
            <p:nvPr/>
          </p:nvSpPr>
          <p:spPr bwMode="auto">
            <a:xfrm>
              <a:off x="3296" y="1753"/>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6" name="Rectangle 360"/>
            <p:cNvSpPr>
              <a:spLocks noChangeArrowheads="1"/>
            </p:cNvSpPr>
            <p:nvPr/>
          </p:nvSpPr>
          <p:spPr bwMode="auto">
            <a:xfrm>
              <a:off x="3305" y="1494"/>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17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7" name="Rectangle 361"/>
            <p:cNvSpPr>
              <a:spLocks noChangeArrowheads="1"/>
            </p:cNvSpPr>
            <p:nvPr/>
          </p:nvSpPr>
          <p:spPr bwMode="auto">
            <a:xfrm>
              <a:off x="4800" y="1223"/>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8" name="Rectangle 362"/>
            <p:cNvSpPr>
              <a:spLocks noChangeArrowheads="1"/>
            </p:cNvSpPr>
            <p:nvPr/>
          </p:nvSpPr>
          <p:spPr bwMode="auto">
            <a:xfrm>
              <a:off x="4919" y="1222"/>
              <a:ext cx="9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9" name="Rectangle 363"/>
            <p:cNvSpPr>
              <a:spLocks noChangeArrowheads="1"/>
            </p:cNvSpPr>
            <p:nvPr/>
          </p:nvSpPr>
          <p:spPr bwMode="auto">
            <a:xfrm>
              <a:off x="5055" y="1223"/>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0" name="Rectangle 364"/>
            <p:cNvSpPr>
              <a:spLocks noChangeArrowheads="1"/>
            </p:cNvSpPr>
            <p:nvPr/>
          </p:nvSpPr>
          <p:spPr bwMode="auto">
            <a:xfrm>
              <a:off x="5222" y="1220"/>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Times New Roman" pitchFamily="18" charset="0"/>
                  <a:cs typeface="Arial" pitchFamily="34" charset="0"/>
                </a:rPr>
                <a:t>34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1" name="Rectangle 365"/>
            <p:cNvSpPr>
              <a:spLocks noChangeArrowheads="1"/>
            </p:cNvSpPr>
            <p:nvPr/>
          </p:nvSpPr>
          <p:spPr bwMode="auto">
            <a:xfrm>
              <a:off x="3879" y="2943"/>
              <a:ext cx="6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Horizontal angular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2" name="Rectangle 366"/>
            <p:cNvSpPr>
              <a:spLocks noChangeArrowheads="1"/>
            </p:cNvSpPr>
            <p:nvPr/>
          </p:nvSpPr>
          <p:spPr bwMode="auto">
            <a:xfrm>
              <a:off x="4515" y="2942"/>
              <a:ext cx="784"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prediction modes: 2</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3" name="Rectangle 367"/>
            <p:cNvSpPr>
              <a:spLocks noChangeArrowheads="1"/>
            </p:cNvSpPr>
            <p:nvPr/>
          </p:nvSpPr>
          <p:spPr bwMode="auto">
            <a:xfrm>
              <a:off x="5185" y="2938"/>
              <a:ext cx="5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4" name="Rectangle 368"/>
            <p:cNvSpPr>
              <a:spLocks noChangeArrowheads="1"/>
            </p:cNvSpPr>
            <p:nvPr/>
          </p:nvSpPr>
          <p:spPr bwMode="auto">
            <a:xfrm>
              <a:off x="5218" y="2943"/>
              <a:ext cx="11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17</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5" name="Rectangle 369"/>
            <p:cNvSpPr>
              <a:spLocks noChangeArrowheads="1"/>
            </p:cNvSpPr>
            <p:nvPr/>
          </p:nvSpPr>
          <p:spPr bwMode="auto">
            <a:xfrm>
              <a:off x="3879" y="3038"/>
              <a:ext cx="31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Times New Roman" pitchFamily="18" charset="0"/>
                  <a:cs typeface="Arial" pitchFamily="34" charset="0"/>
                </a:rPr>
                <a:t>Vertical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6" name="Rectangle 370"/>
            <p:cNvSpPr>
              <a:spLocks noChangeArrowheads="1"/>
            </p:cNvSpPr>
            <p:nvPr/>
          </p:nvSpPr>
          <p:spPr bwMode="auto">
            <a:xfrm>
              <a:off x="4186" y="3036"/>
              <a:ext cx="29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angular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7" name="Rectangle 371"/>
            <p:cNvSpPr>
              <a:spLocks noChangeArrowheads="1"/>
            </p:cNvSpPr>
            <p:nvPr/>
          </p:nvSpPr>
          <p:spPr bwMode="auto">
            <a:xfrm>
              <a:off x="4475" y="3029"/>
              <a:ext cx="71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prediction modes: 18</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8" name="Rectangle 372"/>
            <p:cNvSpPr>
              <a:spLocks noChangeArrowheads="1"/>
            </p:cNvSpPr>
            <p:nvPr/>
          </p:nvSpPr>
          <p:spPr bwMode="auto">
            <a:xfrm>
              <a:off x="5185" y="3027"/>
              <a:ext cx="5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9" name="Rectangle 373"/>
            <p:cNvSpPr>
              <a:spLocks noChangeArrowheads="1"/>
            </p:cNvSpPr>
            <p:nvPr/>
          </p:nvSpPr>
          <p:spPr bwMode="auto">
            <a:xfrm>
              <a:off x="5218" y="3031"/>
              <a:ext cx="13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itchFamily="18" charset="0"/>
                  <a:cs typeface="Arial" pitchFamily="34" charset="0"/>
                </a:rPr>
                <a:t>34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20" name="Freeform 376"/>
            <p:cNvSpPr>
              <a:spLocks noEditPoints="1"/>
            </p:cNvSpPr>
            <p:nvPr/>
          </p:nvSpPr>
          <p:spPr bwMode="auto">
            <a:xfrm>
              <a:off x="3724" y="2967"/>
              <a:ext cx="136" cy="43"/>
            </a:xfrm>
            <a:custGeom>
              <a:avLst/>
              <a:gdLst>
                <a:gd name="T0" fmla="*/ 1 w 136"/>
                <a:gd name="T1" fmla="*/ 28 h 43"/>
                <a:gd name="T2" fmla="*/ 100 w 136"/>
                <a:gd name="T3" fmla="*/ 25 h 43"/>
                <a:gd name="T4" fmla="*/ 100 w 136"/>
                <a:gd name="T5" fmla="*/ 18 h 43"/>
                <a:gd name="T6" fmla="*/ 0 w 136"/>
                <a:gd name="T7" fmla="*/ 20 h 43"/>
                <a:gd name="T8" fmla="*/ 1 w 136"/>
                <a:gd name="T9" fmla="*/ 28 h 43"/>
                <a:gd name="T10" fmla="*/ 93 w 136"/>
                <a:gd name="T11" fmla="*/ 43 h 43"/>
                <a:gd name="T12" fmla="*/ 136 w 136"/>
                <a:gd name="T13" fmla="*/ 20 h 43"/>
                <a:gd name="T14" fmla="*/ 92 w 136"/>
                <a:gd name="T15" fmla="*/ 0 h 43"/>
                <a:gd name="T16" fmla="*/ 93 w 136"/>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43">
                  <a:moveTo>
                    <a:pt x="1" y="28"/>
                  </a:moveTo>
                  <a:lnTo>
                    <a:pt x="100" y="25"/>
                  </a:lnTo>
                  <a:lnTo>
                    <a:pt x="100" y="18"/>
                  </a:lnTo>
                  <a:lnTo>
                    <a:pt x="0" y="20"/>
                  </a:lnTo>
                  <a:lnTo>
                    <a:pt x="1" y="28"/>
                  </a:lnTo>
                  <a:close/>
                  <a:moveTo>
                    <a:pt x="93" y="43"/>
                  </a:moveTo>
                  <a:lnTo>
                    <a:pt x="136" y="20"/>
                  </a:lnTo>
                  <a:lnTo>
                    <a:pt x="92" y="0"/>
                  </a:lnTo>
                  <a:lnTo>
                    <a:pt x="93" y="4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377"/>
            <p:cNvSpPr>
              <a:spLocks noEditPoints="1"/>
            </p:cNvSpPr>
            <p:nvPr/>
          </p:nvSpPr>
          <p:spPr bwMode="auto">
            <a:xfrm>
              <a:off x="3724" y="3060"/>
              <a:ext cx="136" cy="43"/>
            </a:xfrm>
            <a:custGeom>
              <a:avLst/>
              <a:gdLst>
                <a:gd name="T0" fmla="*/ 1 w 136"/>
                <a:gd name="T1" fmla="*/ 28 h 43"/>
                <a:gd name="T2" fmla="*/ 100 w 136"/>
                <a:gd name="T3" fmla="*/ 25 h 43"/>
                <a:gd name="T4" fmla="*/ 100 w 136"/>
                <a:gd name="T5" fmla="*/ 18 h 43"/>
                <a:gd name="T6" fmla="*/ 0 w 136"/>
                <a:gd name="T7" fmla="*/ 20 h 43"/>
                <a:gd name="T8" fmla="*/ 1 w 136"/>
                <a:gd name="T9" fmla="*/ 28 h 43"/>
                <a:gd name="T10" fmla="*/ 93 w 136"/>
                <a:gd name="T11" fmla="*/ 43 h 43"/>
                <a:gd name="T12" fmla="*/ 136 w 136"/>
                <a:gd name="T13" fmla="*/ 20 h 43"/>
                <a:gd name="T14" fmla="*/ 92 w 136"/>
                <a:gd name="T15" fmla="*/ 0 h 43"/>
                <a:gd name="T16" fmla="*/ 93 w 136"/>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43">
                  <a:moveTo>
                    <a:pt x="1" y="28"/>
                  </a:moveTo>
                  <a:lnTo>
                    <a:pt x="100" y="25"/>
                  </a:lnTo>
                  <a:lnTo>
                    <a:pt x="100" y="18"/>
                  </a:lnTo>
                  <a:lnTo>
                    <a:pt x="0" y="20"/>
                  </a:lnTo>
                  <a:lnTo>
                    <a:pt x="1" y="28"/>
                  </a:lnTo>
                  <a:close/>
                  <a:moveTo>
                    <a:pt x="93" y="43"/>
                  </a:moveTo>
                  <a:lnTo>
                    <a:pt x="136" y="20"/>
                  </a:lnTo>
                  <a:lnTo>
                    <a:pt x="92" y="0"/>
                  </a:lnTo>
                  <a:lnTo>
                    <a:pt x="93" y="43"/>
                  </a:lnTo>
                  <a:close/>
                </a:path>
              </a:pathLst>
            </a:custGeom>
            <a:solidFill>
              <a:srgbClr val="0070C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999" name="Picture 998"/>
          <p:cNvPicPr>
            <a:picLocks noChangeAspect="1"/>
          </p:cNvPicPr>
          <p:nvPr/>
        </p:nvPicPr>
        <p:blipFill>
          <a:blip r:embed="rId10"/>
          <a:stretch>
            <a:fillRect/>
          </a:stretch>
        </p:blipFill>
        <p:spPr>
          <a:xfrm>
            <a:off x="9057931" y="1774980"/>
            <a:ext cx="2759155" cy="1792272"/>
          </a:xfrm>
          <a:prstGeom prst="rect">
            <a:avLst/>
          </a:prstGeom>
        </p:spPr>
      </p:pic>
      <p:pic>
        <p:nvPicPr>
          <p:cNvPr id="1001" name="Picture 1000"/>
          <p:cNvPicPr>
            <a:picLocks noChangeAspect="1"/>
          </p:cNvPicPr>
          <p:nvPr/>
        </p:nvPicPr>
        <p:blipFill>
          <a:blip r:embed="rId11"/>
          <a:stretch>
            <a:fillRect/>
          </a:stretch>
        </p:blipFill>
        <p:spPr>
          <a:xfrm>
            <a:off x="9856478" y="3624865"/>
            <a:ext cx="1142598" cy="1511178"/>
          </a:xfrm>
          <a:prstGeom prst="rect">
            <a:avLst/>
          </a:prstGeom>
        </p:spPr>
      </p:pic>
      <p:sp>
        <p:nvSpPr>
          <p:cNvPr id="422" name="Slide Number Placeholder 5">
            <a:extLst>
              <a:ext uri="{FF2B5EF4-FFF2-40B4-BE49-F238E27FC236}">
                <a16:creationId xmlns:a16="http://schemas.microsoft.com/office/drawing/2014/main" id="{392AEF3A-06A4-4756-8796-00B3783DB626}"/>
              </a:ext>
            </a:extLst>
          </p:cNvPr>
          <p:cNvSpPr>
            <a:spLocks noGrp="1"/>
          </p:cNvSpPr>
          <p:nvPr>
            <p:ph type="sldNum" sz="quarter" idx="12"/>
          </p:nvPr>
        </p:nvSpPr>
        <p:spPr>
          <a:xfrm>
            <a:off x="11213123" y="5956883"/>
            <a:ext cx="389252" cy="365125"/>
          </a:xfrm>
        </p:spPr>
        <p:txBody>
          <a:bodyPr/>
          <a:lstStyle/>
          <a:p>
            <a:fld id="{D9EB3401-DC6B-3A49-8348-F2D86E0E60AA}" type="slidenum">
              <a:rPr lang="en-US" sz="1000" smtClean="0"/>
              <a:t>6</a:t>
            </a:fld>
            <a:endParaRPr lang="en-US" sz="1000" dirty="0"/>
          </a:p>
        </p:txBody>
      </p:sp>
      <p:pic>
        <p:nvPicPr>
          <p:cNvPr id="43" name="Picture 42" descr="Table&#10;&#10;Description automatically generated with medium confidence">
            <a:extLst>
              <a:ext uri="{FF2B5EF4-FFF2-40B4-BE49-F238E27FC236}">
                <a16:creationId xmlns:a16="http://schemas.microsoft.com/office/drawing/2014/main" id="{6A3CC9D8-165B-4822-AD19-4EA89F6520F0}"/>
              </a:ext>
            </a:extLst>
          </p:cNvPr>
          <p:cNvPicPr>
            <a:picLocks noChangeAspect="1"/>
          </p:cNvPicPr>
          <p:nvPr/>
        </p:nvPicPr>
        <p:blipFill>
          <a:blip r:embed="rId12"/>
          <a:stretch>
            <a:fillRect/>
          </a:stretch>
        </p:blipFill>
        <p:spPr>
          <a:xfrm>
            <a:off x="6818344" y="4845934"/>
            <a:ext cx="1203056" cy="1192595"/>
          </a:xfrm>
          <a:prstGeom prst="rect">
            <a:avLst/>
          </a:prstGeom>
        </p:spPr>
      </p:pic>
      <p:pic>
        <p:nvPicPr>
          <p:cNvPr id="992" name="Picture 991" descr="A picture containing table&#10;&#10;Description automatically generated">
            <a:extLst>
              <a:ext uri="{FF2B5EF4-FFF2-40B4-BE49-F238E27FC236}">
                <a16:creationId xmlns:a16="http://schemas.microsoft.com/office/drawing/2014/main" id="{9D7872AD-0439-44A6-B416-D7D086C3FA00}"/>
              </a:ext>
            </a:extLst>
          </p:cNvPr>
          <p:cNvPicPr>
            <a:picLocks noChangeAspect="1"/>
          </p:cNvPicPr>
          <p:nvPr/>
        </p:nvPicPr>
        <p:blipFill>
          <a:blip r:embed="rId13"/>
          <a:stretch>
            <a:fillRect/>
          </a:stretch>
        </p:blipFill>
        <p:spPr>
          <a:xfrm>
            <a:off x="5303553" y="4598519"/>
            <a:ext cx="1450641" cy="1436693"/>
          </a:xfrm>
          <a:prstGeom prst="rect">
            <a:avLst/>
          </a:prstGeom>
        </p:spPr>
      </p:pic>
      <p:sp>
        <p:nvSpPr>
          <p:cNvPr id="993" name="TextBox 992">
            <a:extLst>
              <a:ext uri="{FF2B5EF4-FFF2-40B4-BE49-F238E27FC236}">
                <a16:creationId xmlns:a16="http://schemas.microsoft.com/office/drawing/2014/main" id="{C0A00887-DBCD-45A2-8F17-323A6B1B31BE}"/>
              </a:ext>
            </a:extLst>
          </p:cNvPr>
          <p:cNvSpPr txBox="1"/>
          <p:nvPr/>
        </p:nvSpPr>
        <p:spPr>
          <a:xfrm>
            <a:off x="5130296" y="4319393"/>
            <a:ext cx="3008709" cy="369332"/>
          </a:xfrm>
          <a:prstGeom prst="rect">
            <a:avLst/>
          </a:prstGeom>
          <a:noFill/>
        </p:spPr>
        <p:txBody>
          <a:bodyPr wrap="none" rtlCol="0">
            <a:spAutoFit/>
          </a:bodyPr>
          <a:lstStyle/>
          <a:p>
            <a:pPr marL="285750" indent="-285750">
              <a:buFont typeface="Arial" panose="020B0604020202020204" pitchFamily="34" charset="0"/>
              <a:buChar char="•"/>
            </a:pPr>
            <a:r>
              <a:rPr lang="en-GB" b="1" dirty="0"/>
              <a:t>Horizontal intra-prediction</a:t>
            </a:r>
          </a:p>
        </p:txBody>
      </p:sp>
      <p:pic>
        <p:nvPicPr>
          <p:cNvPr id="1002" name="Audio 1001">
            <a:hlinkClick r:id="" action="ppaction://media"/>
            <a:extLst>
              <a:ext uri="{FF2B5EF4-FFF2-40B4-BE49-F238E27FC236}">
                <a16:creationId xmlns:a16="http://schemas.microsoft.com/office/drawing/2014/main" id="{CAEEC44B-E3AF-45D6-A369-5A3399D2B83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pic>
        <p:nvPicPr>
          <p:cNvPr id="434" name="Picture 433">
            <a:extLst>
              <a:ext uri="{FF2B5EF4-FFF2-40B4-BE49-F238E27FC236}">
                <a16:creationId xmlns:a16="http://schemas.microsoft.com/office/drawing/2014/main" id="{F4CA3951-F167-45D1-9452-324451B86D29}"/>
              </a:ext>
            </a:extLst>
          </p:cNvPr>
          <p:cNvPicPr>
            <a:picLocks noChangeAspect="1"/>
          </p:cNvPicPr>
          <p:nvPr/>
        </p:nvPicPr>
        <p:blipFill>
          <a:blip r:embed="rId15"/>
          <a:stretch>
            <a:fillRect/>
          </a:stretch>
        </p:blipFill>
        <p:spPr>
          <a:xfrm>
            <a:off x="1676867" y="4498946"/>
            <a:ext cx="2200498" cy="1274193"/>
          </a:xfrm>
          <a:prstGeom prst="rect">
            <a:avLst/>
          </a:prstGeom>
        </p:spPr>
      </p:pic>
    </p:spTree>
    <p:custDataLst>
      <p:tags r:id="rId1"/>
    </p:custDataLst>
    <p:extLst>
      <p:ext uri="{BB962C8B-B14F-4D97-AF65-F5344CB8AC3E}">
        <p14:creationId xmlns:p14="http://schemas.microsoft.com/office/powerpoint/2010/main" val="1240037921"/>
      </p:ext>
    </p:extLst>
  </p:cSld>
  <p:clrMapOvr>
    <a:masterClrMapping/>
  </p:clrMapOvr>
  <mc:AlternateContent xmlns:mc="http://schemas.openxmlformats.org/markup-compatibility/2006" xmlns:p14="http://schemas.microsoft.com/office/powerpoint/2010/main">
    <mc:Choice Requires="p14">
      <p:transition spd="slow" p14:dur="2000" advTm="49190"/>
    </mc:Choice>
    <mc:Fallback xmlns="">
      <p:transition spd="slow" advTm="4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0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02"/>
                </p:tgtEl>
              </p:cMediaNode>
            </p:audio>
          </p:childTnLst>
        </p:cTn>
      </p:par>
    </p:tnLst>
  </p:timing>
  <p:extLst>
    <p:ext uri="{3A86A75C-4F4B-4683-9AE1-C65F6400EC91}">
      <p14:laserTraceLst xmlns:p14="http://schemas.microsoft.com/office/powerpoint/2010/main">
        <p14:tracePtLst>
          <p14:tracePt t="117" x="400050" y="1954213"/>
          <p14:tracePt t="807" x="407988" y="1938338"/>
          <p14:tracePt t="818" x="425450" y="1903413"/>
          <p14:tracePt t="829" x="433388" y="1844675"/>
          <p14:tracePt t="841" x="450850" y="1758950"/>
          <p14:tracePt t="854" x="466725" y="1639888"/>
          <p14:tracePt t="865" x="476250" y="1581150"/>
          <p14:tracePt t="877" x="476250" y="1520825"/>
          <p14:tracePt t="892" x="484188" y="1462088"/>
          <p14:tracePt t="901" x="484188" y="1411288"/>
          <p14:tracePt t="913" x="492125" y="1333500"/>
          <p14:tracePt t="928" x="509588" y="1274763"/>
          <p14:tracePt t="937" x="517525" y="1216025"/>
          <p14:tracePt t="949" x="534988" y="1181100"/>
          <p14:tracePt t="961" x="544513" y="1155700"/>
          <p14:tracePt t="975" x="560388" y="1130300"/>
          <p14:tracePt t="985" x="577850" y="1096963"/>
          <p14:tracePt t="996" x="577850" y="1079500"/>
          <p14:tracePt t="1008" x="577850" y="1054100"/>
          <p14:tracePt t="1021" x="585788" y="1044575"/>
          <p14:tracePt t="1117" x="585788" y="1054100"/>
          <p14:tracePt t="1129" x="585788" y="1062038"/>
          <p14:tracePt t="1140" x="577850" y="1079500"/>
          <p14:tracePt t="1153" x="569913" y="1112838"/>
          <p14:tracePt t="1164" x="552450" y="1173163"/>
          <p14:tracePt t="1176" x="527050" y="1231900"/>
          <p14:tracePt t="1192" x="492125" y="1350963"/>
          <p14:tracePt t="1208" x="466725" y="1452563"/>
          <p14:tracePt t="1212" x="458788" y="1495425"/>
          <p14:tracePt t="1226" x="450850" y="1538288"/>
          <p14:tracePt t="1236" x="450850" y="1563688"/>
          <p14:tracePt t="1248" x="450850" y="1571625"/>
          <p14:tracePt t="1259" x="450850" y="1581150"/>
          <p14:tracePt t="1276" x="450850" y="1589088"/>
          <p14:tracePt t="1284" x="450850" y="1597025"/>
          <p14:tracePt t="1297" x="450850" y="1606550"/>
          <p14:tracePt t="1314" x="450850" y="1614488"/>
          <p14:tracePt t="1320" x="441325" y="1631950"/>
          <p14:tracePt t="1344" x="433388" y="1649413"/>
          <p14:tracePt t="1356" x="415925" y="1665288"/>
          <p14:tracePt t="1368" x="407988" y="1665288"/>
          <p14:tracePt t="1392" x="407988" y="1674813"/>
          <p14:tracePt t="1416" x="400050" y="1674813"/>
          <p14:tracePt t="6801" x="400050" y="1690688"/>
          <p14:tracePt t="6813" x="425450" y="1751013"/>
          <p14:tracePt t="6825" x="441325" y="1801813"/>
          <p14:tracePt t="6837" x="501650" y="1878013"/>
          <p14:tracePt t="6848" x="560388" y="1971675"/>
          <p14:tracePt t="6862" x="603250" y="2022475"/>
          <p14:tracePt t="6880" x="628650" y="2055813"/>
          <p14:tracePt t="6885" x="646113" y="2073275"/>
          <p14:tracePt t="6897" x="661988" y="2082800"/>
          <p14:tracePt t="6911" x="679450" y="2082800"/>
          <p14:tracePt t="6927" x="688975" y="2082800"/>
          <p14:tracePt t="6945" x="696913" y="2082800"/>
          <p14:tracePt t="6969" x="696913" y="2073275"/>
          <p14:tracePt t="6981" x="704850" y="2065338"/>
          <p14:tracePt t="6993" x="704850" y="2039938"/>
          <p14:tracePt t="7016" x="714375" y="2022475"/>
          <p14:tracePt t="7028" x="722313" y="2005013"/>
          <p14:tracePt t="7042" x="739775" y="2005013"/>
          <p14:tracePt t="7052" x="755650" y="1989138"/>
          <p14:tracePt t="7064" x="765175" y="1979613"/>
          <p14:tracePt t="7076" x="781050" y="1979613"/>
          <p14:tracePt t="7093" x="790575" y="1979613"/>
          <p14:tracePt t="7124" x="790575" y="1971675"/>
          <p14:tracePt t="7148" x="781050" y="1971675"/>
          <p14:tracePt t="7160" x="773113" y="1963738"/>
          <p14:tracePt t="7172" x="765175" y="1954213"/>
          <p14:tracePt t="7184" x="755650" y="1946275"/>
          <p14:tracePt t="7196" x="747713" y="1928813"/>
          <p14:tracePt t="7208" x="730250" y="1895475"/>
          <p14:tracePt t="7220" x="704850" y="1835150"/>
          <p14:tracePt t="7232" x="688975" y="1766888"/>
          <p14:tracePt t="7244" x="671513" y="1733550"/>
          <p14:tracePt t="7259" x="671513" y="1716088"/>
          <p14:tracePt t="7268" x="661988" y="1708150"/>
          <p14:tracePt t="7279" x="661988" y="1700213"/>
          <p14:tracePt t="7375" x="661988" y="1708150"/>
          <p14:tracePt t="7389" x="671513" y="1716088"/>
          <p14:tracePt t="7400" x="714375" y="1733550"/>
          <p14:tracePt t="7411" x="798513" y="1793875"/>
          <p14:tracePt t="7423" x="925513" y="1835150"/>
          <p14:tracePt t="7435" x="1069975" y="1885950"/>
          <p14:tracePt t="7447" x="1265238" y="1911350"/>
          <p14:tracePt t="7459" x="1512888" y="1963738"/>
          <p14:tracePt t="7474" x="2038350" y="2005013"/>
          <p14:tracePt t="7484" x="2276475" y="2022475"/>
          <p14:tracePt t="7495" x="2481263" y="2022475"/>
          <p14:tracePt t="7508" x="2684463" y="2022475"/>
          <p14:tracePt t="7519" x="2863850" y="2022475"/>
          <p14:tracePt t="7531" x="2973388" y="2022475"/>
          <p14:tracePt t="7543" x="3016250" y="2022475"/>
          <p14:tracePt t="7558" x="3049588" y="2022475"/>
          <p14:tracePt t="7567" x="3067050" y="2022475"/>
          <p14:tracePt t="7699" x="3067050" y="2014538"/>
          <p14:tracePt t="7710" x="3074988" y="2014538"/>
          <p14:tracePt t="7721" x="3074988" y="2005013"/>
          <p14:tracePt t="7782" x="3092450" y="2005013"/>
          <p14:tracePt t="7794" x="3135313" y="2005013"/>
          <p14:tracePt t="7805" x="3211513" y="2022475"/>
          <p14:tracePt t="7818" x="3236913" y="2030413"/>
          <p14:tracePt t="7830" x="3262313" y="2039938"/>
          <p14:tracePt t="7842" x="3287713" y="2055813"/>
          <p14:tracePt t="7854" x="3305175" y="2065338"/>
          <p14:tracePt t="7866" x="3313113" y="2082800"/>
          <p14:tracePt t="7878" x="3313113" y="2098675"/>
          <p14:tracePt t="7892" x="3313113" y="2108200"/>
          <p14:tracePt t="7902" x="3313113" y="2141538"/>
          <p14:tracePt t="7922" x="3313113" y="2184400"/>
          <p14:tracePt t="7928" x="3322638" y="2293938"/>
          <p14:tracePt t="7942" x="3330575" y="2397125"/>
          <p14:tracePt t="7950" x="3330575" y="2506663"/>
          <p14:tracePt t="7962" x="3355975" y="2643188"/>
          <p14:tracePt t="7976" x="3355975" y="2752725"/>
          <p14:tracePt t="7986" x="3355975" y="2846388"/>
          <p14:tracePt t="7997" x="3363913" y="2922588"/>
          <p14:tracePt t="8010" x="3363913" y="2990850"/>
          <p14:tracePt t="8028" x="3363913" y="3094038"/>
          <p14:tracePt t="8037" x="3381375" y="3238500"/>
          <p14:tracePt t="8045" x="3381375" y="3424238"/>
          <p14:tracePt t="8063" x="3381375" y="3568700"/>
          <p14:tracePt t="8069" x="3381375" y="3671888"/>
          <p14:tracePt t="8081" x="3381375" y="3763963"/>
          <p14:tracePt t="8096" x="3381375" y="3867150"/>
          <p14:tracePt t="8109" x="3389313" y="3925888"/>
          <p14:tracePt t="8117" x="3398838" y="3968750"/>
          <p14:tracePt t="8129" x="3406775" y="4002088"/>
          <p14:tracePt t="8142" x="3414713" y="4027488"/>
          <p14:tracePt t="8153" x="3414713" y="4052888"/>
          <p14:tracePt t="8189" x="3414713" y="4062413"/>
          <p14:tracePt t="8249" x="3424238" y="4087813"/>
          <p14:tracePt t="8261" x="3441700" y="4095750"/>
          <p14:tracePt t="8272" x="3449638" y="4130675"/>
          <p14:tracePt t="8284" x="3467100" y="4181475"/>
          <p14:tracePt t="8297" x="3492500" y="4240213"/>
          <p14:tracePt t="8308" x="3500438" y="4341813"/>
          <p14:tracePt t="8320" x="3500438" y="4410075"/>
          <p14:tracePt t="8333" x="3500438" y="4452938"/>
          <p14:tracePt t="8344" x="3500438" y="4486275"/>
          <p14:tracePt t="8359" x="3500438" y="4495800"/>
          <p14:tracePt t="8368" x="3500438" y="4503738"/>
          <p14:tracePt t="8619" x="3482975" y="4503738"/>
          <p14:tracePt t="8632" x="3381375" y="4503738"/>
          <p14:tracePt t="8646" x="3279775" y="4521200"/>
          <p14:tracePt t="8655" x="3186113" y="4521200"/>
          <p14:tracePt t="8667" x="3041650" y="4521200"/>
          <p14:tracePt t="8679" x="2897188" y="4546600"/>
          <p14:tracePt t="8692" x="2770188" y="4554538"/>
          <p14:tracePt t="8703" x="2676525" y="4554538"/>
          <p14:tracePt t="8716" x="2557463" y="4572000"/>
          <p14:tracePt t="8727" x="2446338" y="4572000"/>
          <p14:tracePt t="8743" x="2336800" y="4572000"/>
          <p14:tracePt t="8752" x="2235200" y="4572000"/>
          <p14:tracePt t="8763" x="2132013" y="4572000"/>
          <p14:tracePt t="8774" x="2081213" y="4572000"/>
          <p14:tracePt t="8792" x="2055813" y="4572000"/>
          <p14:tracePt t="8799" x="2047875" y="4572000"/>
          <p14:tracePt t="8931" x="2038350" y="4572000"/>
          <p14:tracePt t="8942" x="2005013" y="4554538"/>
          <p14:tracePt t="8955" x="1893888" y="4521200"/>
          <p14:tracePt t="8967" x="1860550" y="4513263"/>
          <p14:tracePt t="8978" x="1809750" y="4495800"/>
          <p14:tracePt t="8992" x="1776413" y="4478338"/>
          <p14:tracePt t="9003" x="1716088" y="4478338"/>
          <p14:tracePt t="9017" x="1673225" y="4470400"/>
          <p14:tracePt t="9027" x="1639888" y="4470400"/>
          <p14:tracePt t="9042" x="1589088" y="4470400"/>
          <p14:tracePt t="9051" x="1554163" y="4470400"/>
          <p14:tracePt t="9062" x="1520825" y="4470400"/>
          <p14:tracePt t="9074" x="1512888" y="4470400"/>
          <p14:tracePt t="9087" x="1487488" y="4470400"/>
          <p14:tracePt t="9099" x="1462088" y="4470400"/>
          <p14:tracePt t="9111" x="1444625" y="4470400"/>
          <p14:tracePt t="9127" x="1419225" y="4470400"/>
          <p14:tracePt t="9134" x="1384300" y="4478338"/>
          <p14:tracePt t="9147" x="1343025" y="4495800"/>
          <p14:tracePt t="9163" x="1317625" y="4495800"/>
          <p14:tracePt t="9170" x="1282700" y="4503738"/>
          <p14:tracePt t="9182" x="1257300" y="4503738"/>
          <p14:tracePt t="9194" x="1249363" y="4513263"/>
          <p14:tracePt t="9212" x="1239838" y="4513263"/>
          <p14:tracePt t="9218" x="1223963" y="4521200"/>
          <p14:tracePt t="9229" x="1223963" y="4529138"/>
          <p14:tracePt t="9254" x="1231900" y="4538663"/>
          <p14:tracePt t="9266" x="1274763" y="4546600"/>
          <p14:tracePt t="9276" x="1393825" y="4572000"/>
          <p14:tracePt t="9292" x="1528763" y="4579938"/>
          <p14:tracePt t="9302" x="1724025" y="4579938"/>
          <p14:tracePt t="9314" x="1954213" y="4579938"/>
          <p14:tracePt t="9326" x="2506663" y="4572000"/>
          <p14:tracePt t="9342" x="3152775" y="4486275"/>
          <p14:tracePt t="9349" x="3738563" y="4445000"/>
          <p14:tracePt t="9361" x="4316413" y="4402138"/>
          <p14:tracePt t="9375" x="4818063" y="4359275"/>
          <p14:tracePt t="9385" x="4953000" y="4359275"/>
          <p14:tracePt t="9397" x="5013325" y="4359275"/>
          <p14:tracePt t="9409" x="5038725" y="4359275"/>
          <p14:tracePt t="9805" x="4902200" y="4316413"/>
          <p14:tracePt t="9817" x="4732338" y="4257675"/>
          <p14:tracePt t="9828" x="4595813" y="4240213"/>
          <p14:tracePt t="9840" x="4537075" y="4232275"/>
          <p14:tracePt t="9853" x="4494213" y="4232275"/>
          <p14:tracePt t="9865" x="4468813" y="4232275"/>
          <p14:tracePt t="9876" x="4451350" y="4232275"/>
          <p14:tracePt t="9892" x="4425950" y="4232275"/>
          <p14:tracePt t="9901" x="4410075" y="4232275"/>
          <p14:tracePt t="9912" x="4375150" y="4232275"/>
          <p14:tracePt t="9925" x="4316413" y="4249738"/>
          <p14:tracePt t="9937" x="4222750" y="4283075"/>
          <p14:tracePt t="9948" x="4129088" y="4325938"/>
          <p14:tracePt t="9960" x="4044950" y="4384675"/>
          <p14:tracePt t="9975" x="3992563" y="4427538"/>
          <p14:tracePt t="9992" x="3959225" y="4435475"/>
          <p14:tracePt t="9997" x="3951288" y="4435475"/>
          <p14:tracePt t="10008" x="3951288" y="4445000"/>
          <p14:tracePt t="10020" x="3951288" y="4452938"/>
          <p14:tracePt t="10044" x="3959225" y="4452938"/>
          <p14:tracePt t="10059" x="3959225" y="4460875"/>
          <p14:tracePt t="10068" x="3967163" y="4470400"/>
          <p14:tracePt t="10080" x="3967163" y="4478338"/>
          <p14:tracePt t="10116" x="3967163" y="4495800"/>
          <p14:tracePt t="10129" x="3967163" y="4513263"/>
          <p14:tracePt t="10139" x="3959225" y="4564063"/>
          <p14:tracePt t="10151" x="3925888" y="4665663"/>
          <p14:tracePt t="10163" x="3890963" y="4767263"/>
          <p14:tracePt t="10175" x="3832225" y="4860925"/>
          <p14:tracePt t="10192" x="3806825" y="4894263"/>
          <p14:tracePt t="10200" x="3756025" y="4911725"/>
          <p14:tracePt t="10211" x="3721100" y="4919663"/>
          <p14:tracePt t="10225" x="3695700" y="4919663"/>
          <p14:tracePt t="10235" x="3670300" y="4919663"/>
          <p14:tracePt t="10247" x="3636963" y="4919663"/>
          <p14:tracePt t="10259" x="3611563" y="4911725"/>
          <p14:tracePt t="10275" x="3568700" y="4911725"/>
          <p14:tracePt t="10283" x="3517900" y="4911725"/>
          <p14:tracePt t="10295" x="3457575" y="4903788"/>
          <p14:tracePt t="10314" x="3398838" y="4903788"/>
          <p14:tracePt t="10319" x="3355975" y="4903788"/>
          <p14:tracePt t="10331" x="3297238" y="4903788"/>
          <p14:tracePt t="10343" x="3270250" y="4903788"/>
          <p14:tracePt t="10361" x="3254375" y="4903788"/>
          <p14:tracePt t="10367" x="3236913" y="4903788"/>
          <p14:tracePt t="10391" x="3228975" y="4903788"/>
          <p14:tracePt t="10415" x="3228975" y="4894263"/>
          <p14:tracePt t="10427" x="3236913" y="4894263"/>
          <p14:tracePt t="10475" x="3244850" y="4886325"/>
          <p14:tracePt t="10487" x="3254375" y="4886325"/>
          <p14:tracePt t="10499" x="3262313" y="4878388"/>
          <p14:tracePt t="10510" x="3279775" y="4868863"/>
          <p14:tracePt t="10522" x="3381375" y="4843463"/>
          <p14:tracePt t="10534" x="3500438" y="4818063"/>
          <p14:tracePt t="10546" x="3586163" y="4784725"/>
          <p14:tracePt t="10558" x="3687763" y="4749800"/>
          <p14:tracePt t="10576" x="3822700" y="4708525"/>
          <p14:tracePt t="10582" x="4002088" y="4683125"/>
          <p14:tracePt t="10594" x="4171950" y="4640263"/>
          <p14:tracePt t="10608" x="4281488" y="4614863"/>
          <p14:tracePt t="10618" x="4384675" y="4597400"/>
          <p14:tracePt t="10630" x="4425950" y="4597400"/>
          <p14:tracePt t="10642" x="4476750" y="4572000"/>
          <p14:tracePt t="10658" x="4494213" y="4572000"/>
          <p14:tracePt t="10678" x="4494213" y="4564063"/>
          <p14:tracePt t="10692" x="4494213" y="4554538"/>
          <p14:tracePt t="10714" x="4494213" y="4546600"/>
          <p14:tracePt t="10750" x="4494213" y="4538663"/>
          <p14:tracePt t="10774" x="4486275" y="4521200"/>
          <p14:tracePt t="10786" x="4476750" y="4521200"/>
          <p14:tracePt t="10798" x="4476750" y="4513263"/>
          <p14:tracePt t="10846" x="4468813" y="4513263"/>
          <p14:tracePt t="10858" x="4460875" y="4513263"/>
          <p14:tracePt t="10970" x="4451350" y="4513263"/>
          <p14:tracePt t="11002" x="4425950" y="4513263"/>
          <p14:tracePt t="11013" x="4384675" y="4486275"/>
          <p14:tracePt t="11025" x="4291013" y="4435475"/>
          <p14:tracePt t="11039" x="4240213" y="4402138"/>
          <p14:tracePt t="11050" x="4187825" y="4359275"/>
          <p14:tracePt t="11062" x="4162425" y="4351338"/>
          <p14:tracePt t="11075" x="4121150" y="4333875"/>
          <p14:tracePt t="11085" x="4103688" y="4333875"/>
          <p14:tracePt t="11097" x="4086225" y="4333875"/>
          <p14:tracePt t="11109" x="4060825" y="4325938"/>
          <p14:tracePt t="11124" x="4052888" y="4325938"/>
          <p14:tracePt t="11133" x="4035425" y="4316413"/>
          <p14:tracePt t="11145" x="4027488" y="4308475"/>
          <p14:tracePt t="11240" x="4017963" y="4308475"/>
          <p14:tracePt t="11277" x="4002088" y="4308475"/>
          <p14:tracePt t="11288" x="3992563" y="4300538"/>
          <p14:tracePt t="11300" x="3976688" y="4300538"/>
          <p14:tracePt t="11312" x="3967163" y="4300538"/>
          <p14:tracePt t="11336" x="3959225" y="4300538"/>
          <p14:tracePt t="11349" x="3951288" y="4300538"/>
          <p14:tracePt t="11419" x="3959225" y="4300538"/>
          <p14:tracePt t="11624" x="4281488" y="4300538"/>
          <p14:tracePt t="11636" x="4833938" y="4341813"/>
          <p14:tracePt t="11649" x="5360988" y="4402138"/>
          <p14:tracePt t="11659" x="5946775" y="4445000"/>
          <p14:tracePt t="11671" x="6194425" y="4478338"/>
          <p14:tracePt t="11683" x="6321425" y="4486275"/>
          <p14:tracePt t="11696" x="6430963" y="4486275"/>
          <p14:tracePt t="11709" x="6473825" y="4486275"/>
          <p14:tracePt t="11719" x="6499225" y="4486275"/>
          <p14:tracePt t="11732" x="6508750" y="4486275"/>
          <p14:tracePt t="11744" x="6516688" y="4486275"/>
          <p14:tracePt t="11804" x="6516688" y="4478338"/>
          <p14:tracePt t="11815" x="6524625" y="4470400"/>
          <p14:tracePt t="11839" x="6534150" y="4460875"/>
          <p14:tracePt t="11851" x="6559550" y="4452938"/>
          <p14:tracePt t="11863" x="6678613" y="4402138"/>
          <p14:tracePt t="11875" x="6729413" y="4376738"/>
          <p14:tracePt t="11888" x="6737350" y="4359275"/>
          <p14:tracePt t="11899" x="6737350" y="4351338"/>
          <p14:tracePt t="11935" x="6737350" y="4341813"/>
          <p14:tracePt t="11947" x="6737350" y="4333875"/>
          <p14:tracePt t="11959" x="6719888" y="4333875"/>
          <p14:tracePt t="11971" x="6711950" y="4333875"/>
          <p14:tracePt t="11983" x="6678613" y="4325938"/>
          <p14:tracePt t="11995" x="6575425" y="4265613"/>
          <p14:tracePt t="12008" x="6465888" y="4206875"/>
          <p14:tracePt t="12018" x="6380163" y="4138613"/>
          <p14:tracePt t="12031" x="6286500" y="4087813"/>
          <p14:tracePt t="12042" x="6245225" y="4052888"/>
          <p14:tracePt t="12059" x="6210300" y="4019550"/>
          <p14:tracePt t="12066" x="6167438" y="3976688"/>
          <p14:tracePt t="12078" x="6116638" y="3925888"/>
          <p14:tracePt t="12092" x="6049963" y="3857625"/>
          <p14:tracePt t="12103" x="5981700" y="3773488"/>
          <p14:tracePt t="12114" x="5905500" y="3662363"/>
          <p14:tracePt t="12126" x="5819775" y="3586163"/>
          <p14:tracePt t="12142" x="5726113" y="3502025"/>
          <p14:tracePt t="12150" x="5649913" y="3408363"/>
          <p14:tracePt t="12163" x="5573713" y="3305175"/>
          <p14:tracePt t="12175" x="5505450" y="3195638"/>
          <p14:tracePt t="12187" x="5462588" y="3144838"/>
          <p14:tracePt t="12198" x="5411788" y="3067050"/>
          <p14:tracePt t="12210" x="5368925" y="2982913"/>
          <p14:tracePt t="12225" x="5327650" y="2871788"/>
          <p14:tracePt t="12234" x="5318125" y="2805113"/>
          <p14:tracePt t="12246" x="5310188" y="2744788"/>
          <p14:tracePt t="12258" x="5302250" y="2711450"/>
          <p14:tracePt t="12270" x="5302250" y="2686050"/>
          <p14:tracePt t="12282" x="5302250" y="2676525"/>
          <p14:tracePt t="12294" x="5302250" y="2668588"/>
          <p14:tracePt t="12317" x="5302250" y="2660650"/>
          <p14:tracePt t="12355" x="5302250" y="2651125"/>
          <p14:tracePt t="12378" x="5302250" y="2643188"/>
          <p14:tracePt t="12389" x="5302250" y="2633663"/>
          <p14:tracePt t="12402" x="5302250" y="2625725"/>
          <p14:tracePt t="12414" x="5292725" y="2608263"/>
          <p14:tracePt t="12427" x="5284788" y="2582863"/>
          <p14:tracePt t="12439" x="5276850" y="2557463"/>
          <p14:tracePt t="12450" x="5267325" y="2524125"/>
          <p14:tracePt t="12461" x="5259388" y="2498725"/>
          <p14:tracePt t="12475" x="5241925" y="2481263"/>
          <p14:tracePt t="12486" x="5233988" y="2447925"/>
          <p14:tracePt t="12497" x="5208588" y="2422525"/>
          <p14:tracePt t="12509" x="5183188" y="2387600"/>
          <p14:tracePt t="12525" x="5148263" y="2344738"/>
          <p14:tracePt t="12534" x="5114925" y="2319338"/>
          <p14:tracePt t="12545" x="5089525" y="2293938"/>
          <p14:tracePt t="12561" x="5064125" y="2260600"/>
          <p14:tracePt t="12569" x="5038725" y="2243138"/>
          <p14:tracePt t="12581" x="5029200" y="2217738"/>
          <p14:tracePt t="12597" x="5013325" y="2200275"/>
          <p14:tracePt t="12617" x="5013325" y="2192338"/>
          <p14:tracePt t="12631" x="4995863" y="2192338"/>
          <p14:tracePt t="12647" x="4953000" y="2192338"/>
          <p14:tracePt t="12653" x="4818063" y="2192338"/>
          <p14:tracePt t="12665" x="4699000" y="2209800"/>
          <p14:tracePt t="12678" x="4595813" y="2217738"/>
          <p14:tracePt t="12695" x="4562475" y="2227263"/>
          <p14:tracePt t="12701" x="4537075" y="2235200"/>
          <p14:tracePt t="12713" x="4435475" y="2268538"/>
          <p14:tracePt t="12727" x="4222750" y="2336800"/>
          <p14:tracePt t="12737" x="3721100" y="2524125"/>
          <p14:tracePt t="12748" x="3594100" y="2582863"/>
          <p14:tracePt t="12761" x="3500438" y="2643188"/>
          <p14:tracePt t="12776" x="3475038" y="2651125"/>
          <p14:tracePt t="12797" x="3467100" y="2651125"/>
          <p14:tracePt t="12977" x="3467100" y="2643188"/>
          <p14:tracePt t="13013" x="3475038" y="2633663"/>
          <p14:tracePt t="13036" x="3482975" y="2633663"/>
          <p14:tracePt t="13060" x="3492500" y="2633663"/>
          <p14:tracePt t="13096" x="3500438" y="2633663"/>
          <p14:tracePt t="13108" x="3508375" y="2643188"/>
          <p14:tracePt t="13120" x="3517900" y="2660650"/>
          <p14:tracePt t="13132" x="3517900" y="2676525"/>
          <p14:tracePt t="13143" x="3525838" y="2701925"/>
          <p14:tracePt t="13158" x="3551238" y="2770188"/>
          <p14:tracePt t="13168" x="3559175" y="2863850"/>
          <p14:tracePt t="13179" x="3586163" y="2965450"/>
          <p14:tracePt t="13191" x="3619500" y="3101975"/>
          <p14:tracePt t="13203" x="3652838" y="3263900"/>
          <p14:tracePt t="13215" x="3713163" y="3467100"/>
          <p14:tracePt t="13227" x="3763963" y="3594100"/>
          <p14:tracePt t="13243" x="3806825" y="3713163"/>
          <p14:tracePt t="13252" x="3840163" y="3841750"/>
          <p14:tracePt t="13263" x="3883025" y="3943350"/>
          <p14:tracePt t="13275" x="3900488" y="3994150"/>
          <p14:tracePt t="13291" x="3916363" y="4027488"/>
          <p14:tracePt t="13300" x="3925888" y="4037013"/>
          <p14:tracePt t="13778" x="4291013" y="3976688"/>
          <p14:tracePt t="13789" x="4884738" y="3867150"/>
          <p14:tracePt t="13803" x="5394325" y="3763963"/>
          <p14:tracePt t="13814" x="5938838" y="3619500"/>
          <p14:tracePt t="13828" x="6430963" y="3475038"/>
          <p14:tracePt t="13845" x="6635750" y="3398838"/>
          <p14:tracePt t="13849" x="6813550" y="3289300"/>
          <p14:tracePt t="13861" x="6942138" y="3109913"/>
          <p14:tracePt t="13876" x="7026275" y="2949575"/>
          <p14:tracePt t="13885" x="7085013" y="2744788"/>
          <p14:tracePt t="13900" x="7102475" y="2498725"/>
          <p14:tracePt t="13909" x="7094538" y="2344738"/>
          <p14:tracePt t="13927" x="7034213" y="2227263"/>
          <p14:tracePt t="13934" x="6983413" y="2141538"/>
          <p14:tracePt t="13945" x="6924675" y="2055813"/>
          <p14:tracePt t="13958" x="6873875" y="1979613"/>
          <p14:tracePt t="13969" x="6813550" y="1878013"/>
          <p14:tracePt t="13981" x="6780213" y="1776413"/>
          <p14:tracePt t="13993" x="6729413" y="1682750"/>
          <p14:tracePt t="14008" x="6704013" y="1631950"/>
          <p14:tracePt t="14017" x="6678613" y="1571625"/>
          <p14:tracePt t="14029" x="6661150" y="1512888"/>
          <p14:tracePt t="14042" x="6643688" y="1452563"/>
          <p14:tracePt t="14053" x="6635750" y="1401763"/>
          <p14:tracePt t="14065" x="6626225" y="1385888"/>
          <p14:tracePt t="14077" x="6618288" y="1368425"/>
          <p14:tracePt t="14093" x="6610350" y="1360488"/>
          <p14:tracePt t="14101" x="6600825" y="1350963"/>
          <p14:tracePt t="15226" x="6567488" y="1350963"/>
          <p14:tracePt t="15238" x="6508750" y="1325563"/>
          <p14:tracePt t="15251" x="6456363" y="1308100"/>
          <p14:tracePt t="15262" x="6354763" y="1282700"/>
          <p14:tracePt t="15274" x="6253163" y="1249363"/>
          <p14:tracePt t="15286" x="6167438" y="1216025"/>
          <p14:tracePt t="15299" x="6134100" y="1206500"/>
          <p14:tracePt t="15310" x="6100763" y="1189038"/>
          <p14:tracePt t="15326" x="6075363" y="1181100"/>
          <p14:tracePt t="15334" x="6057900" y="1173163"/>
          <p14:tracePt t="15345" x="6040438" y="1173163"/>
          <p14:tracePt t="15357" x="6024563" y="1173163"/>
          <p14:tracePt t="15369" x="6015038" y="1173163"/>
          <p14:tracePt t="15381" x="6007100" y="1173163"/>
          <p14:tracePt t="15394" x="5997575" y="1173163"/>
          <p14:tracePt t="15598" x="5997575" y="1189038"/>
          <p14:tracePt t="15622" x="5997575" y="1198563"/>
          <p14:tracePt t="15633" x="5997575" y="1206500"/>
          <p14:tracePt t="15644" x="5997575" y="1216025"/>
          <p14:tracePt t="15656" x="5989638" y="1216025"/>
          <p14:tracePt t="15668" x="5989638" y="1223963"/>
          <p14:tracePt t="15944" x="5981700" y="1223963"/>
          <p14:tracePt t="16554" x="5989638" y="1223963"/>
          <p14:tracePt t="16602" x="5989638" y="1231900"/>
          <p14:tracePt t="16638" x="5989638" y="1241425"/>
          <p14:tracePt t="16650" x="5989638" y="1249363"/>
          <p14:tracePt t="16663" x="5989638" y="1257300"/>
          <p14:tracePt t="16698" x="5989638" y="1274763"/>
          <p14:tracePt t="16710" x="5989638" y="1300163"/>
          <p14:tracePt t="16721" x="5989638" y="1350963"/>
          <p14:tracePt t="16734" x="5989638" y="1393825"/>
          <p14:tracePt t="16745" x="5989638" y="1452563"/>
          <p14:tracePt t="16757" x="5989638" y="1477963"/>
          <p14:tracePt t="16769" x="5989638" y="1520825"/>
          <p14:tracePt t="16782" x="5989638" y="1555750"/>
          <p14:tracePt t="16793" x="5981700" y="1614488"/>
          <p14:tracePt t="16808" x="5972175" y="1751013"/>
          <p14:tracePt t="16818" x="5938838" y="1971675"/>
          <p14:tracePt t="16829" x="5938838" y="2235200"/>
          <p14:tracePt t="16842" x="5938838" y="2752725"/>
          <p14:tracePt t="16858" x="5956300" y="3271838"/>
          <p14:tracePt t="16865" x="5964238" y="3459163"/>
          <p14:tracePt t="16877" x="5964238" y="3568700"/>
          <p14:tracePt t="16891" x="5981700" y="3671888"/>
          <p14:tracePt t="16900" x="5981700" y="3773488"/>
          <p14:tracePt t="16913" x="5981700" y="3883025"/>
          <p14:tracePt t="16926" x="5989638" y="3968750"/>
          <p14:tracePt t="16941" x="5989638" y="4037013"/>
          <p14:tracePt t="16949" x="5989638" y="4087813"/>
          <p14:tracePt t="16964" x="5989638" y="4138613"/>
          <p14:tracePt t="16977" x="5989638" y="4171950"/>
          <p14:tracePt t="16985" x="5989638" y="4197350"/>
          <p14:tracePt t="16996" x="5989638" y="4206875"/>
          <p14:tracePt t="17092" x="5997575" y="4206875"/>
          <p14:tracePt t="17153" x="6007100" y="4206875"/>
          <p14:tracePt t="17176" x="6024563" y="4197350"/>
          <p14:tracePt t="17200" x="6032500" y="4181475"/>
          <p14:tracePt t="17212" x="6057900" y="4164013"/>
          <p14:tracePt t="17224" x="6091238" y="4146550"/>
          <p14:tracePt t="17236" x="6151563" y="4138613"/>
          <p14:tracePt t="17249" x="6253163" y="4130675"/>
          <p14:tracePt t="17259" x="6364288" y="4121150"/>
          <p14:tracePt t="17274" x="6465888" y="4121150"/>
          <p14:tracePt t="17283" x="6508750" y="4121150"/>
          <p14:tracePt t="17295" x="6534150" y="4121150"/>
          <p14:tracePt t="17307" x="6534150" y="4113213"/>
          <p14:tracePt t="17320" x="6542088" y="4105275"/>
          <p14:tracePt t="17332" x="6550025" y="4095750"/>
          <p14:tracePt t="17344" x="6559550" y="4095750"/>
          <p14:tracePt t="17358" x="6635750" y="4037013"/>
          <p14:tracePt t="17368" x="6805613" y="3900488"/>
          <p14:tracePt t="17379" x="6907213" y="3806825"/>
          <p14:tracePt t="17391" x="6983413" y="3730625"/>
          <p14:tracePt t="17407" x="7094538" y="3654425"/>
          <p14:tracePt t="17416" x="7162800" y="3603625"/>
          <p14:tracePt t="17429" x="7196138" y="3560763"/>
          <p14:tracePt t="17442" x="7246938" y="3543300"/>
          <p14:tracePt t="17453" x="7281863" y="3517900"/>
          <p14:tracePt t="17464" x="7307263" y="3502025"/>
          <p14:tracePt t="17476" x="7340600" y="3484563"/>
          <p14:tracePt t="17492" x="7358063" y="3467100"/>
          <p14:tracePt t="17500" x="7366000" y="3459163"/>
          <p14:tracePt t="17511" x="7373938" y="3449638"/>
          <p14:tracePt t="17525" x="7383463" y="3441700"/>
          <p14:tracePt t="17535" x="7383463" y="3433763"/>
          <p14:tracePt t="17547" x="7383463" y="3424238"/>
          <p14:tracePt t="17559" x="7383463" y="3416300"/>
          <p14:tracePt t="17574" x="7391400" y="3408363"/>
          <p14:tracePt t="17583" x="7442200" y="3348038"/>
          <p14:tracePt t="17595" x="7493000" y="3289300"/>
          <p14:tracePt t="17609" x="7527925" y="3221038"/>
          <p14:tracePt t="17619" x="7553325" y="3170238"/>
          <p14:tracePt t="17631" x="7596188" y="3119438"/>
          <p14:tracePt t="17643" x="7629525" y="3076575"/>
          <p14:tracePt t="17657" x="7654925" y="3033713"/>
          <p14:tracePt t="17668" x="7680325" y="3008313"/>
          <p14:tracePt t="17679" x="7705725" y="2982913"/>
          <p14:tracePt t="17691" x="7723188" y="2974975"/>
          <p14:tracePt t="17703" x="7748588" y="2965450"/>
          <p14:tracePt t="17714" x="7766050" y="2949575"/>
          <p14:tracePt t="17726" x="7781925" y="2940050"/>
          <p14:tracePt t="17741" x="7791450" y="2922588"/>
          <p14:tracePt t="17847" x="7781925" y="2922588"/>
          <p14:tracePt t="17858" x="7773988" y="2932113"/>
          <p14:tracePt t="17883" x="7766050" y="2940050"/>
          <p14:tracePt t="17894" x="7756525" y="2957513"/>
          <p14:tracePt t="17906" x="7748588" y="2965450"/>
          <p14:tracePt t="17918" x="7731125" y="2974975"/>
          <p14:tracePt t="17930" x="7680325" y="3016250"/>
          <p14:tracePt t="17942" x="7578725" y="3094038"/>
          <p14:tracePt t="17959" x="7493000" y="3178175"/>
          <p14:tracePt t="17966" x="7434263" y="3246438"/>
          <p14:tracePt t="17978" x="7340600" y="3322638"/>
          <p14:tracePt t="17992" x="7246938" y="3416300"/>
          <p14:tracePt t="18002" x="7162800" y="3527425"/>
          <p14:tracePt t="18014" x="7094538" y="3629025"/>
          <p14:tracePt t="18025" x="7034213" y="3705225"/>
          <p14:tracePt t="18041" x="7018338" y="3756025"/>
          <p14:tracePt t="18050" x="7000875" y="3781425"/>
          <p14:tracePt t="18205" x="7000875" y="3773488"/>
          <p14:tracePt t="18696" x="7069138" y="3781425"/>
          <p14:tracePt t="18708" x="7102475" y="3798888"/>
          <p14:tracePt t="18721" x="7137400" y="3798888"/>
          <p14:tracePt t="18733" x="7153275" y="3798888"/>
          <p14:tracePt t="18744" x="7170738" y="3806825"/>
          <p14:tracePt t="18758" x="7196138" y="3816350"/>
          <p14:tracePt t="18768" x="7213600" y="3816350"/>
          <p14:tracePt t="18780" x="7239000" y="3824288"/>
          <p14:tracePt t="18792" x="7264400" y="3824288"/>
          <p14:tracePt t="18808" x="7289800" y="3832225"/>
          <p14:tracePt t="18817" x="7307263" y="3832225"/>
          <p14:tracePt t="18828" x="7340600" y="3841750"/>
          <p14:tracePt t="18841" x="7373938" y="3841750"/>
          <p14:tracePt t="18851" x="7416800" y="3841750"/>
          <p14:tracePt t="18863" x="7451725" y="3841750"/>
          <p14:tracePt t="18875" x="7477125" y="3841750"/>
          <p14:tracePt t="18893" x="7535863" y="3832225"/>
          <p14:tracePt t="18900" x="7662863" y="3806825"/>
          <p14:tracePt t="18915" x="7842250" y="3781425"/>
          <p14:tracePt t="18925" x="8054975" y="3763963"/>
          <p14:tracePt t="18936" x="8207375" y="3763963"/>
          <p14:tracePt t="18947" x="8351838" y="3756025"/>
          <p14:tracePt t="18959" x="8478838" y="3748088"/>
          <p14:tracePt t="18975" x="8521700" y="3738563"/>
          <p14:tracePt t="18983" x="8555038" y="3738563"/>
          <p14:tracePt t="18995" x="8572500" y="3738563"/>
          <p14:tracePt t="19199" x="8564563" y="3730625"/>
          <p14:tracePt t="19222" x="8564563" y="3722688"/>
          <p14:tracePt t="19234" x="8564563" y="3713163"/>
          <p14:tracePt t="19270" x="8564563" y="3705225"/>
          <p14:tracePt t="19282" x="8564563" y="3697288"/>
          <p14:tracePt t="19510" x="8555038" y="3697288"/>
          <p14:tracePt t="19534" x="8529638" y="3697288"/>
          <p14:tracePt t="19546" x="8513763" y="3697288"/>
          <p14:tracePt t="19557" x="8410575" y="3697288"/>
          <p14:tracePt t="19570" x="8308975" y="3697288"/>
          <p14:tracePt t="19582" x="8266113" y="3697288"/>
          <p14:tracePt t="19594" x="8232775" y="3697288"/>
          <p14:tracePt t="19607" x="8207375" y="3697288"/>
          <p14:tracePt t="19617" x="8174038" y="3697288"/>
          <p14:tracePt t="19630" x="8147050" y="3705225"/>
          <p14:tracePt t="19641" x="8121650" y="3713163"/>
          <p14:tracePt t="19657" x="8105775" y="3722688"/>
          <p14:tracePt t="19666" x="8080375" y="3730625"/>
          <p14:tracePt t="19677" x="8062913" y="3730625"/>
          <p14:tracePt t="19725" x="8054975" y="3730625"/>
          <p14:tracePt t="19785" x="8045450" y="3730625"/>
          <p14:tracePt t="19797" x="8029575" y="3730625"/>
          <p14:tracePt t="19809" x="8004175" y="3730625"/>
          <p14:tracePt t="19820" x="7986713" y="3730625"/>
          <p14:tracePt t="19845" x="7977188" y="3730625"/>
          <p14:tracePt t="19965" x="7977188" y="3722688"/>
          <p14:tracePt t="20181" x="7986713" y="3722688"/>
          <p14:tracePt t="22215" x="7994650" y="3722688"/>
          <p14:tracePt t="22466" x="7994650" y="3713163"/>
          <p14:tracePt t="23614" x="8004175" y="3713163"/>
          <p14:tracePt t="23985" x="8012113" y="3713163"/>
          <p14:tracePt t="24416" x="8096250" y="3679825"/>
          <p14:tracePt t="24428" x="8147050" y="3662363"/>
          <p14:tracePt t="24440" x="8189913" y="3629025"/>
          <p14:tracePt t="24452" x="8240713" y="3586163"/>
          <p14:tracePt t="24464" x="8266113" y="3552825"/>
          <p14:tracePt t="24476" x="8283575" y="3535363"/>
          <p14:tracePt t="24491" x="8283575" y="3509963"/>
          <p14:tracePt t="24500" x="8283575" y="3492500"/>
          <p14:tracePt t="24523" x="8283575" y="3467100"/>
          <p14:tracePt t="24536" x="8283575" y="3441700"/>
          <p14:tracePt t="24548" x="8275638" y="3408363"/>
          <p14:tracePt t="24560" x="8266113" y="3373438"/>
          <p14:tracePt t="24574" x="8258175" y="3355975"/>
          <p14:tracePt t="24584" x="8258175" y="3340100"/>
          <p14:tracePt t="24596" x="8258175" y="3330575"/>
          <p14:tracePt t="24609" x="8250238" y="3314700"/>
          <p14:tracePt t="24624" x="8250238" y="3305175"/>
          <p14:tracePt t="24632" x="8240713" y="3305175"/>
          <p14:tracePt t="31912" x="7926388" y="3535363"/>
          <p14:tracePt t="31920" x="7723188" y="3697288"/>
          <p14:tracePt t="31932" x="7596188" y="3798888"/>
          <p14:tracePt t="31944" x="7502525" y="3875088"/>
          <p14:tracePt t="31957" x="7451725" y="3908425"/>
          <p14:tracePt t="31969" x="7400925" y="3925888"/>
          <p14:tracePt t="31980" x="7383463" y="3943350"/>
          <p14:tracePt t="31992" x="7358063" y="3951288"/>
          <p14:tracePt t="32006" x="7340600" y="3951288"/>
          <p14:tracePt t="32016" x="7307263" y="3951288"/>
          <p14:tracePt t="32028" x="7256463" y="3960813"/>
          <p14:tracePt t="32041" x="7170738" y="3960813"/>
          <p14:tracePt t="32052" x="7069138" y="3960813"/>
          <p14:tracePt t="32064" x="6958013" y="3960813"/>
          <p14:tracePt t="32075" x="6856413" y="3935413"/>
          <p14:tracePt t="32090" x="6737350" y="3900488"/>
          <p14:tracePt t="32099" x="6635750" y="3867150"/>
          <p14:tracePt t="32111" x="6600825" y="3849688"/>
          <p14:tracePt t="32123" x="6567488" y="3832225"/>
          <p14:tracePt t="32135" x="6542088" y="3824288"/>
          <p14:tracePt t="32147" x="6534150" y="3816350"/>
          <p14:tracePt t="32159" x="6534150" y="3806825"/>
          <p14:tracePt t="32173" x="6524625" y="3806825"/>
          <p14:tracePt t="32184" x="6524625" y="3798888"/>
          <p14:tracePt t="32231" x="6516688" y="3798888"/>
          <p14:tracePt t="32255" x="6491288" y="3798888"/>
          <p14:tracePt t="32267" x="6448425" y="3798888"/>
          <p14:tracePt t="32279" x="6415088" y="3806825"/>
          <p14:tracePt t="32291" x="6354763" y="3816350"/>
          <p14:tracePt t="32303" x="6286500" y="3824288"/>
          <p14:tracePt t="32315" x="6167438" y="3857625"/>
          <p14:tracePt t="32327" x="6040438" y="3908425"/>
          <p14:tracePt t="32341" x="5888038" y="3968750"/>
          <p14:tracePt t="32351" x="5708650" y="4027488"/>
          <p14:tracePt t="32363" x="5591175" y="4062413"/>
          <p14:tracePt t="32375" x="5487988" y="4095750"/>
          <p14:tracePt t="32391" x="5446713" y="4113213"/>
          <p14:tracePt t="32400" x="5394325" y="4146550"/>
          <p14:tracePt t="32411" x="5353050" y="4171950"/>
          <p14:tracePt t="32425" x="5310188" y="4197350"/>
          <p14:tracePt t="32435" x="5241925" y="4232275"/>
          <p14:tracePt t="32446" x="5165725" y="4275138"/>
          <p14:tracePt t="32463" x="5132388" y="4291013"/>
          <p14:tracePt t="32470" x="5080000" y="4333875"/>
          <p14:tracePt t="32483" x="5054600" y="4351338"/>
          <p14:tracePt t="32499" x="5029200" y="4376738"/>
          <p14:tracePt t="32507" x="5003800" y="4410075"/>
          <p14:tracePt t="32518" x="4987925" y="4470400"/>
          <p14:tracePt t="32530" x="4945063" y="4546600"/>
          <p14:tracePt t="32543" x="4919663" y="4648200"/>
          <p14:tracePt t="32560" x="4884738" y="4716463"/>
          <p14:tracePt t="32566" x="4859338" y="4767263"/>
          <p14:tracePt t="32578" x="4843463" y="4802188"/>
          <p14:tracePt t="32592" x="4833938" y="4835525"/>
          <p14:tracePt t="32606" x="4833938" y="4860925"/>
          <p14:tracePt t="32614" x="4833938" y="4894263"/>
          <p14:tracePt t="32626" x="4843463" y="4954588"/>
          <p14:tracePt t="32640" x="4876800" y="5056188"/>
          <p14:tracePt t="32649" x="4935538" y="5141913"/>
          <p14:tracePt t="32661" x="4987925" y="5251450"/>
          <p14:tracePt t="32673" x="5046663" y="5380038"/>
          <p14:tracePt t="32685" x="5097463" y="5514975"/>
          <p14:tracePt t="32697" x="5165725" y="5600700"/>
          <p14:tracePt t="32709" x="5216525" y="5634038"/>
          <p14:tracePt t="32723" x="5241925" y="5651500"/>
          <p14:tracePt t="32733" x="5276850" y="5668963"/>
          <p14:tracePt t="32745" x="5310188" y="5676900"/>
          <p14:tracePt t="32756" x="5318125" y="5684838"/>
          <p14:tracePt t="32773" x="5343525" y="5684838"/>
          <p14:tracePt t="32781" x="5360988" y="5684838"/>
          <p14:tracePt t="32804" x="5368925" y="5684838"/>
          <p14:tracePt t="33177" x="5360988" y="5727700"/>
          <p14:tracePt t="33188" x="5353050" y="5821363"/>
          <p14:tracePt t="33200" x="5353050" y="5889625"/>
          <p14:tracePt t="33212" x="5353050" y="5948363"/>
          <p14:tracePt t="33224" x="5360988" y="6008688"/>
          <p14:tracePt t="33237" x="5394325" y="6059488"/>
          <p14:tracePt t="33248" x="5421313" y="6110288"/>
          <p14:tracePt t="33261" x="5462588" y="6161088"/>
          <p14:tracePt t="33273" x="5513388" y="6194425"/>
          <p14:tracePt t="33285" x="5573713" y="6229350"/>
          <p14:tracePt t="33296" x="5624513" y="6262688"/>
          <p14:tracePt t="33308" x="5675313" y="6280150"/>
          <p14:tracePt t="33323" x="5718175" y="6280150"/>
          <p14:tracePt t="33333" x="5768975" y="6288088"/>
          <p14:tracePt t="33344" x="5827713" y="6297613"/>
          <p14:tracePt t="33357" x="5880100" y="6297613"/>
          <p14:tracePt t="33369" x="5972175" y="6305550"/>
          <p14:tracePt t="33380" x="6083300" y="6305550"/>
          <p14:tracePt t="33392" x="6167438" y="6323013"/>
          <p14:tracePt t="33407" x="6227763" y="6330950"/>
          <p14:tracePt t="33416" x="6286500" y="6330950"/>
          <p14:tracePt t="33428" x="6380163" y="6330950"/>
          <p14:tracePt t="33441" x="6483350" y="6330950"/>
          <p14:tracePt t="33452" x="6600825" y="6313488"/>
          <p14:tracePt t="33464" x="6686550" y="6297613"/>
          <p14:tracePt t="33476" x="6770688" y="6297613"/>
          <p14:tracePt t="33490" x="6831013" y="6280150"/>
          <p14:tracePt t="33499" x="6889750" y="6272213"/>
          <p14:tracePt t="33511" x="6950075" y="6262688"/>
          <p14:tracePt t="33524" x="7051675" y="6254750"/>
          <p14:tracePt t="33539" x="7153275" y="6237288"/>
          <p14:tracePt t="33548" x="7239000" y="6237288"/>
          <p14:tracePt t="33559" x="7323138" y="6229350"/>
          <p14:tracePt t="33573" x="7383463" y="6229350"/>
          <p14:tracePt t="33583" x="7442200" y="6221413"/>
          <p14:tracePt t="33595" x="7527925" y="6211888"/>
          <p14:tracePt t="33607" x="7586663" y="6186488"/>
          <p14:tracePt t="33629" x="7646988" y="6178550"/>
          <p14:tracePt t="33631" x="7680325" y="6161088"/>
          <p14:tracePt t="33643" x="7731125" y="6153150"/>
          <p14:tracePt t="33655" x="7766050" y="6135688"/>
          <p14:tracePt t="33667" x="7807325" y="6127750"/>
          <p14:tracePt t="33679" x="7859713" y="6092825"/>
          <p14:tracePt t="33696" x="7935913" y="6049963"/>
          <p14:tracePt t="33709" x="7994650" y="6034088"/>
          <p14:tracePt t="33715" x="8045450" y="5999163"/>
          <p14:tracePt t="33727" x="8105775" y="5983288"/>
          <p14:tracePt t="33742" x="8199438" y="5948363"/>
          <p14:tracePt t="33751" x="8250238" y="5932488"/>
          <p14:tracePt t="33763" x="8318500" y="5905500"/>
          <p14:tracePt t="33775" x="8369300" y="5880100"/>
          <p14:tracePt t="33790" x="8420100" y="5846763"/>
          <p14:tracePt t="33799" x="8453438" y="5821363"/>
          <p14:tracePt t="33811" x="8496300" y="5795963"/>
          <p14:tracePt t="33823" x="8521700" y="5770563"/>
          <p14:tracePt t="33835" x="8539163" y="5745163"/>
          <p14:tracePt t="33847" x="8539163" y="5719763"/>
          <p14:tracePt t="33858" x="8539163" y="5710238"/>
          <p14:tracePt t="33873" x="8539163" y="5684838"/>
          <p14:tracePt t="33882" x="8547100" y="5659438"/>
          <p14:tracePt t="33894" x="8555038" y="5634038"/>
          <p14:tracePt t="33906" x="8555038" y="5608638"/>
          <p14:tracePt t="33918" x="8564563" y="5565775"/>
          <p14:tracePt t="33930" x="8572500" y="5507038"/>
          <p14:tracePt t="33942" x="8572500" y="5387975"/>
          <p14:tracePt t="33957" x="8589963" y="5276850"/>
          <p14:tracePt t="33966" x="8589963" y="5200650"/>
          <p14:tracePt t="33978" x="8589963" y="5157788"/>
          <p14:tracePt t="33990" x="8589963" y="5116513"/>
          <p14:tracePt t="34007" x="8589963" y="5081588"/>
          <p14:tracePt t="34014" x="8580438" y="5038725"/>
          <p14:tracePt t="34026" x="8555038" y="4979988"/>
          <p14:tracePt t="34040" x="8529638" y="4919663"/>
          <p14:tracePt t="34050" x="8496300" y="4868863"/>
          <p14:tracePt t="34062" x="8470900" y="4827588"/>
          <p14:tracePt t="34073" x="8453438" y="4810125"/>
          <p14:tracePt t="34091" x="8420100" y="4792663"/>
          <p14:tracePt t="34098" x="8394700" y="4775200"/>
          <p14:tracePt t="34110" x="8351838" y="4759325"/>
          <p14:tracePt t="34123" x="8258175" y="4724400"/>
          <p14:tracePt t="34134" x="8131175" y="4683125"/>
          <p14:tracePt t="34146" x="7969250" y="4648200"/>
          <p14:tracePt t="34159" x="7756525" y="4572000"/>
          <p14:tracePt t="34174" x="7629525" y="4538663"/>
          <p14:tracePt t="34182" x="7527925" y="4503738"/>
          <p14:tracePt t="34194" x="7467600" y="4486275"/>
          <p14:tracePt t="34207" x="7400925" y="4460875"/>
          <p14:tracePt t="34218" x="7297738" y="4427538"/>
          <p14:tracePt t="34230" x="7170738" y="4402138"/>
          <p14:tracePt t="34242" x="7026275" y="4384675"/>
          <p14:tracePt t="34257" x="6873875" y="4359275"/>
          <p14:tracePt t="34265" x="6669088" y="4359275"/>
          <p14:tracePt t="34278" x="6456363" y="4359275"/>
          <p14:tracePt t="34290" x="6303963" y="4376738"/>
          <p14:tracePt t="34302" x="6142038" y="4402138"/>
          <p14:tracePt t="34314" x="5981700" y="4427538"/>
          <p14:tracePt t="34326" x="5837238" y="4460875"/>
          <p14:tracePt t="34340" x="5735638" y="4486275"/>
          <p14:tracePt t="34350" x="5616575" y="4503738"/>
          <p14:tracePt t="34361" x="5530850" y="4529138"/>
          <p14:tracePt t="34373" x="5437188" y="4564063"/>
          <p14:tracePt t="34390" x="5378450" y="4579938"/>
          <p14:tracePt t="34398" x="5292725" y="4605338"/>
          <p14:tracePt t="34409" x="5199063" y="4648200"/>
          <p14:tracePt t="34423" x="5140325" y="4665663"/>
          <p14:tracePt t="34433" x="5089525" y="4699000"/>
          <p14:tracePt t="34445" x="5054600" y="4724400"/>
          <p14:tracePt t="34457" x="5021263" y="4741863"/>
          <p14:tracePt t="34473" x="4995863" y="4759325"/>
          <p14:tracePt t="34481" x="4970463" y="4784725"/>
          <p14:tracePt t="34493" x="4935538" y="4827588"/>
          <p14:tracePt t="34506" x="4894263" y="4886325"/>
          <p14:tracePt t="34517" x="4833938" y="4962525"/>
          <p14:tracePt t="34529" x="4775200" y="5073650"/>
          <p14:tracePt t="34541" x="4732338" y="5124450"/>
          <p14:tracePt t="34556" x="4699000" y="5175250"/>
          <p14:tracePt t="34565" x="4656138" y="5226050"/>
          <p14:tracePt t="34577" x="4621213" y="5286375"/>
          <p14:tracePt t="34590" x="4595813" y="5337175"/>
          <p14:tracePt t="34601" x="4562475" y="5370513"/>
          <p14:tracePt t="34613" x="4537075" y="5421313"/>
          <p14:tracePt t="34625" x="4529138" y="5464175"/>
          <p14:tracePt t="34640" x="4529138" y="5514975"/>
          <p14:tracePt t="34649" x="4529138" y="5557838"/>
          <p14:tracePt t="34660" x="4529138" y="5616575"/>
          <p14:tracePt t="34675" x="4537075" y="5659438"/>
          <p14:tracePt t="34684" x="4545013" y="5710238"/>
          <p14:tracePt t="34697" x="4579938" y="5753100"/>
          <p14:tracePt t="34708" x="4587875" y="5778500"/>
          <p14:tracePt t="34723" x="4595813" y="5803900"/>
          <p14:tracePt t="34732" x="4613275" y="5829300"/>
          <p14:tracePt t="34756" x="4621213" y="5838825"/>
          <p14:tracePt t="34768" x="4630738" y="5846763"/>
          <p14:tracePt t="35068" x="4630738" y="5838825"/>
          <p14:tracePt t="35092" x="4630738" y="5821363"/>
          <p14:tracePt t="35103" x="4630738" y="5803900"/>
          <p14:tracePt t="35116" x="4630738" y="5778500"/>
          <p14:tracePt t="35128" x="4630738" y="5735638"/>
          <p14:tracePt t="35139" x="4664075" y="5634038"/>
          <p14:tracePt t="35152" x="4714875" y="5532438"/>
          <p14:tracePt t="35164" x="4775200" y="5421313"/>
          <p14:tracePt t="35175" x="4843463" y="5294313"/>
          <p14:tracePt t="35190" x="4919663" y="5149850"/>
          <p14:tracePt t="35200" x="4970463" y="5048250"/>
          <p14:tracePt t="35212" x="4995863" y="4987925"/>
          <p14:tracePt t="35224" x="5003800" y="4954588"/>
          <p14:tracePt t="35240" x="5003800" y="4937125"/>
          <p14:tracePt t="35247" x="5003800" y="4929188"/>
          <p14:tracePt t="35271" x="4987925" y="4929188"/>
          <p14:tracePt t="35283" x="4978400" y="4929188"/>
          <p14:tracePt t="35295" x="4970463" y="4929188"/>
          <p14:tracePt t="35307" x="4962525" y="4929188"/>
          <p14:tracePt t="35322" x="4953000" y="4929188"/>
          <p14:tracePt t="35929" x="4970463" y="4919663"/>
          <p14:tracePt t="35941" x="5003800" y="4911725"/>
          <p14:tracePt t="35955" x="5046663" y="4903788"/>
          <p14:tracePt t="35965" x="5072063" y="4903788"/>
          <p14:tracePt t="35977" x="5097463" y="4894263"/>
          <p14:tracePt t="35992" x="5106988" y="4894263"/>
          <p14:tracePt t="36096" x="5089525" y="4894263"/>
          <p14:tracePt t="36110" x="5080000" y="4894263"/>
          <p14:tracePt t="36121" x="5064125" y="4894263"/>
          <p14:tracePt t="36132" x="5046663" y="4894263"/>
          <p14:tracePt t="36144" x="5021263" y="4886325"/>
          <p14:tracePt t="36156" x="4995863" y="4878388"/>
          <p14:tracePt t="36173" x="4970463" y="4878388"/>
          <p14:tracePt t="36181" x="4945063" y="4860925"/>
          <p14:tracePt t="36192" x="4935538" y="4843463"/>
          <p14:tracePt t="36206" x="4910138" y="4835525"/>
          <p14:tracePt t="36217" x="4876800" y="4818063"/>
          <p14:tracePt t="36228" x="4851400" y="4802188"/>
          <p14:tracePt t="36241" x="4826000" y="4792663"/>
          <p14:tracePt t="36257" x="4818063" y="4784725"/>
          <p14:tracePt t="36264" x="4808538" y="4784725"/>
          <p14:tracePt t="36288" x="4800600" y="4784725"/>
          <p14:tracePt t="36348" x="4791075" y="4784725"/>
          <p14:tracePt t="36467" x="4800600" y="4784725"/>
          <p14:tracePt t="36479" x="4808538" y="4784725"/>
          <p14:tracePt t="37258" x="4826000" y="4792663"/>
          <p14:tracePt t="37269" x="4876800" y="4810125"/>
          <p14:tracePt t="37282" x="4927600" y="4843463"/>
          <p14:tracePt t="37293" x="4970463" y="4868863"/>
          <p14:tracePt t="37305" x="5021263" y="4894263"/>
          <p14:tracePt t="37317" x="5080000" y="4911725"/>
          <p14:tracePt t="37329" x="5173663" y="4954588"/>
          <p14:tracePt t="37341" x="5259388" y="5005388"/>
          <p14:tracePt t="37359" x="5394325" y="5064125"/>
          <p14:tracePt t="37365" x="5513388" y="5106988"/>
          <p14:tracePt t="37378" x="5641975" y="5132388"/>
          <p14:tracePt t="37394" x="5743575" y="5141913"/>
          <p14:tracePt t="37402" x="5786438" y="5141913"/>
          <p14:tracePt t="37413" x="5827713" y="5141913"/>
          <p14:tracePt t="37426" x="5853113" y="5132388"/>
          <p14:tracePt t="37441" x="5870575" y="5124450"/>
          <p14:tracePt t="37449" x="5880100" y="5124450"/>
          <p14:tracePt t="37461" x="5895975" y="5124450"/>
          <p14:tracePt t="37486" x="5905500" y="5116513"/>
          <p14:tracePt t="37521" x="5905500" y="5106988"/>
          <p14:tracePt t="37533" x="5905500" y="5099050"/>
          <p14:tracePt t="37545" x="5905500" y="5091113"/>
          <p14:tracePt t="37556" x="5905500" y="5081588"/>
          <p14:tracePt t="37569" x="5888038" y="5073650"/>
          <p14:tracePt t="37581" x="5880100" y="5064125"/>
          <p14:tracePt t="37592" x="5862638" y="5056188"/>
          <p14:tracePt t="37607" x="5837238" y="5048250"/>
          <p14:tracePt t="37616" x="5811838" y="5030788"/>
          <p14:tracePt t="37628" x="5794375" y="5013325"/>
          <p14:tracePt t="37640" x="5776913" y="5005388"/>
          <p14:tracePt t="37657" x="5761038" y="5005388"/>
          <p14:tracePt t="37665" x="5743575" y="4987925"/>
          <p14:tracePt t="37676" x="5735638" y="4979988"/>
          <p14:tracePt t="37690" x="5700713" y="4972050"/>
          <p14:tracePt t="37700" x="5675313" y="4954588"/>
          <p14:tracePt t="37712" x="5657850" y="4954588"/>
          <p14:tracePt t="37784" x="5649913" y="4954588"/>
          <p14:tracePt t="37832" x="5649913" y="4962525"/>
          <p14:tracePt t="37976" x="5657850" y="4962525"/>
          <p14:tracePt t="37999" x="5667375" y="4962525"/>
          <p14:tracePt t="38011" x="5675313" y="4962525"/>
          <p14:tracePt t="38023" x="5683250" y="4962525"/>
          <p14:tracePt t="38036" x="5692775" y="4954588"/>
          <p14:tracePt t="38048" x="5700713" y="4954588"/>
          <p14:tracePt t="38060" x="5708650" y="4954588"/>
          <p14:tracePt t="38073" x="5718175" y="4946650"/>
          <p14:tracePt t="38084" x="5726113" y="4946650"/>
          <p14:tracePt t="38096" x="5751513" y="4937125"/>
          <p14:tracePt t="38110" x="5768975" y="4937125"/>
          <p14:tracePt t="38126" x="5776913" y="4937125"/>
          <p14:tracePt t="38131" x="5786438" y="4937125"/>
          <p14:tracePt t="38143" x="5802313" y="4937125"/>
          <p14:tracePt t="38167" x="5811838" y="4937125"/>
          <p14:tracePt t="38394" x="5827713" y="4937125"/>
          <p14:tracePt t="38406" x="5888038" y="4937125"/>
          <p14:tracePt t="38419" x="5972175" y="4937125"/>
          <p14:tracePt t="38430" x="6065838" y="4937125"/>
          <p14:tracePt t="38442" x="6167438" y="4937125"/>
          <p14:tracePt t="38456" x="6253163" y="4919663"/>
          <p14:tracePt t="38466" x="6311900" y="4919663"/>
          <p14:tracePt t="38478" x="6372225" y="4911725"/>
          <p14:tracePt t="38490" x="6415088" y="4911725"/>
          <p14:tracePt t="38505" x="6456363" y="4911725"/>
          <p14:tracePt t="38515" x="6491288" y="4911725"/>
          <p14:tracePt t="38526" x="6524625" y="4911725"/>
          <p14:tracePt t="38540" x="6559550" y="4903788"/>
          <p14:tracePt t="38551" x="6567488" y="4903788"/>
          <p14:tracePt t="38562" x="6592888" y="4894263"/>
          <p14:tracePt t="38574" x="6600825" y="4894263"/>
          <p14:tracePt t="38590" x="6610350" y="4894263"/>
          <p14:tracePt t="38718" x="6618288" y="4894263"/>
          <p14:tracePt t="38790" x="6626225" y="4911725"/>
          <p14:tracePt t="38802" x="6635750" y="4919663"/>
          <p14:tracePt t="38813" x="6643688" y="4946650"/>
          <p14:tracePt t="38825" x="6661150" y="4972050"/>
          <p14:tracePt t="38837" x="6678613" y="5005388"/>
          <p14:tracePt t="38850" x="6694488" y="5038725"/>
          <p14:tracePt t="38861" x="6719888" y="5099050"/>
          <p14:tracePt t="38874" x="6729413" y="5175250"/>
          <p14:tracePt t="38890" x="6754813" y="5260975"/>
          <p14:tracePt t="38898" x="6762750" y="5337175"/>
          <p14:tracePt t="38909" x="6770688" y="5395913"/>
          <p14:tracePt t="38927" x="6770688" y="5456238"/>
          <p14:tracePt t="38933" x="6770688" y="5507038"/>
          <p14:tracePt t="38945" x="6770688" y="5583238"/>
          <p14:tracePt t="38957" x="6780213" y="5668963"/>
          <p14:tracePt t="38972" x="6780213" y="5727700"/>
          <p14:tracePt t="38982" x="6780213" y="5761038"/>
          <p14:tracePt t="38993" x="6788150" y="5778500"/>
          <p14:tracePt t="39005" x="6797675" y="5803900"/>
          <p14:tracePt t="39017" x="6805613" y="5821363"/>
          <p14:tracePt t="39029" x="6805613" y="5829300"/>
          <p14:tracePt t="39041" x="6805613" y="5838825"/>
          <p14:tracePt t="39055" x="6805613" y="5872163"/>
          <p14:tracePt t="39065" x="6805613" y="5991225"/>
          <p14:tracePt t="39076" x="6805613" y="6143625"/>
          <p14:tracePt t="39092" x="6788150" y="6272213"/>
          <p14:tracePt t="39101" x="6770688" y="6373813"/>
          <p14:tracePt t="39112" x="6745288" y="6407150"/>
          <p14:tracePt t="39124" x="6745288" y="6424613"/>
          <p14:tracePt t="39140" x="6737350" y="6424613"/>
          <p14:tracePt t="39161" x="6729413" y="6424613"/>
          <p14:tracePt t="39172" x="6729413" y="6416675"/>
          <p14:tracePt t="39196" x="6729413" y="6399213"/>
          <p14:tracePt t="39208" x="6719888" y="6399213"/>
          <p14:tracePt t="39229" x="6719888" y="6391275"/>
          <p14:tracePt t="39244" x="6704013" y="6391275"/>
          <p14:tracePt t="39259" x="6584950" y="6365875"/>
          <p14:tracePt t="39268" x="6508750" y="6348413"/>
          <p14:tracePt t="39280" x="6423025" y="6338888"/>
          <p14:tracePt t="39293" x="6372225" y="6330950"/>
          <p14:tracePt t="39309" x="6321425" y="6330950"/>
          <p14:tracePt t="39316" x="6202363" y="6330950"/>
          <p14:tracePt t="39329" x="6091238" y="6330950"/>
          <p14:tracePt t="39341" x="5989638" y="6330950"/>
          <p14:tracePt t="39358" x="5938838" y="6330950"/>
          <p14:tracePt t="39363" x="5880100" y="6330950"/>
          <p14:tracePt t="39375" x="5845175" y="6330950"/>
          <p14:tracePt t="39391" x="5811838" y="6330950"/>
          <p14:tracePt t="39400" x="5794375" y="6330950"/>
          <p14:tracePt t="39412" x="5768975" y="6323013"/>
          <p14:tracePt t="39424" x="5751513" y="6323013"/>
          <p14:tracePt t="39440" x="5743575" y="6313488"/>
          <p14:tracePt t="39448" x="5735638" y="6313488"/>
          <p14:tracePt t="39460" x="5726113" y="6305550"/>
          <p14:tracePt t="39473" x="5708650" y="6297613"/>
          <p14:tracePt t="39483" x="5683250" y="6297613"/>
          <p14:tracePt t="39496" x="5667375" y="6288088"/>
          <p14:tracePt t="39507" x="5657850" y="6288088"/>
          <p14:tracePt t="39523" x="5649913" y="6288088"/>
          <p14:tracePt t="39532" x="5641975" y="6288088"/>
          <p14:tracePt t="39591" x="5641975" y="6280150"/>
          <p14:tracePt t="39675" x="5641975" y="6272213"/>
          <p14:tracePt t="39699" x="5641975" y="6262688"/>
          <p14:tracePt t="39727" x="5624513" y="6237288"/>
          <p14:tracePt t="39736" x="5607050" y="6203950"/>
          <p14:tracePt t="39747" x="5581650" y="6153150"/>
          <p14:tracePt t="39759" x="5556250" y="6084888"/>
          <p14:tracePt t="39773" x="5522913" y="6008688"/>
          <p14:tracePt t="39783" x="5497513" y="5957888"/>
          <p14:tracePt t="39796" x="5472113" y="5897563"/>
          <p14:tracePt t="39806" x="5454650" y="5821363"/>
          <p14:tracePt t="39823" x="5446713" y="5770563"/>
          <p14:tracePt t="39831" x="5446713" y="5745163"/>
          <p14:tracePt t="39843" x="5437188" y="5719763"/>
          <p14:tracePt t="39856" x="5437188" y="5694363"/>
          <p14:tracePt t="39867" x="5429250" y="5676900"/>
          <p14:tracePt t="39878" x="5429250" y="5634038"/>
          <p14:tracePt t="39893" x="5429250" y="5608638"/>
          <p14:tracePt t="39906" x="5429250" y="5575300"/>
          <p14:tracePt t="39915" x="5429250" y="5549900"/>
          <p14:tracePt t="39926" x="5429250" y="5524500"/>
          <p14:tracePt t="39939" x="5429250" y="5507038"/>
          <p14:tracePt t="39951" x="5429250" y="5481638"/>
          <p14:tracePt t="39963" x="5429250" y="5472113"/>
          <p14:tracePt t="39974" x="5429250" y="5446713"/>
          <p14:tracePt t="39989" x="5437188" y="5430838"/>
          <p14:tracePt t="39998" x="5437188" y="5413375"/>
          <p14:tracePt t="40010" x="5437188" y="5380038"/>
          <p14:tracePt t="40024" x="5446713" y="5353050"/>
          <p14:tracePt t="40034" x="5446713" y="5327650"/>
          <p14:tracePt t="40045" x="5446713" y="5302250"/>
          <p14:tracePt t="40058" x="5446713" y="5276850"/>
          <p14:tracePt t="40073" x="5446713" y="5251450"/>
          <p14:tracePt t="40083" x="5446713" y="5235575"/>
          <p14:tracePt t="40094" x="5454650" y="5208588"/>
          <p14:tracePt t="40107" x="5462588" y="5175250"/>
          <p14:tracePt t="40118" x="5472113" y="5149850"/>
          <p14:tracePt t="40130" x="5472113" y="5132388"/>
          <p14:tracePt t="40142" x="5472113" y="5106988"/>
          <p14:tracePt t="40156" x="5480050" y="5081588"/>
          <p14:tracePt t="40165" x="5480050" y="5056188"/>
          <p14:tracePt t="40178" x="5480050" y="5030788"/>
          <p14:tracePt t="40190" x="5480050" y="5005388"/>
          <p14:tracePt t="40205" x="5487988" y="4997450"/>
          <p14:tracePt t="40213" x="5487988" y="4987925"/>
          <p14:tracePt t="40225" x="5487988" y="4979988"/>
          <p14:tracePt t="40239" x="5487988" y="4972050"/>
          <p14:tracePt t="40381" x="5487988" y="4979988"/>
          <p14:tracePt t="40393" x="5487988" y="4987925"/>
          <p14:tracePt t="40417" x="5487988" y="5013325"/>
          <p14:tracePt t="40429" x="5480050" y="5022850"/>
          <p14:tracePt t="40440" x="5480050" y="5064125"/>
          <p14:tracePt t="40454" x="5472113" y="5124450"/>
          <p14:tracePt t="40466" x="5454650" y="5192713"/>
          <p14:tracePt t="40478" x="5446713" y="5251450"/>
          <p14:tracePt t="40492" x="5411788" y="5311775"/>
          <p14:tracePt t="40501" x="5411788" y="5353050"/>
          <p14:tracePt t="40512" x="5394325" y="5413375"/>
          <p14:tracePt t="40524" x="5394325" y="5472113"/>
          <p14:tracePt t="40540" x="5386388" y="5507038"/>
          <p14:tracePt t="40549" x="5386388" y="5549900"/>
          <p14:tracePt t="40560" x="5386388" y="5583238"/>
          <p14:tracePt t="40573" x="5386388" y="5616575"/>
          <p14:tracePt t="40589" x="5378450" y="5659438"/>
          <p14:tracePt t="40597" x="5378450" y="5702300"/>
          <p14:tracePt t="40608" x="5378450" y="5745163"/>
          <p14:tracePt t="40624" x="5378450" y="5788025"/>
          <p14:tracePt t="40632" x="5378450" y="5821363"/>
          <p14:tracePt t="40644" x="5378450" y="5854700"/>
          <p14:tracePt t="40658" x="5378450" y="5872163"/>
          <p14:tracePt t="40673" x="5378450" y="5897563"/>
          <p14:tracePt t="40681" x="5378450" y="5915025"/>
          <p14:tracePt t="40692" x="5378450" y="5922963"/>
          <p14:tracePt t="40705" x="5378450" y="5932488"/>
          <p14:tracePt t="40716" x="5378450" y="5948363"/>
          <p14:tracePt t="40812" x="5378450" y="5957888"/>
          <p14:tracePt t="40897" x="5378450" y="5948363"/>
          <p14:tracePt t="40910" x="5378450" y="5932488"/>
          <p14:tracePt t="40919" x="5378450" y="5897563"/>
          <p14:tracePt t="40932" x="5378450" y="5872163"/>
          <p14:tracePt t="40943" x="5378450" y="5829300"/>
          <p14:tracePt t="40956" x="5403850" y="5626100"/>
          <p14:tracePt t="40968" x="5411788" y="5481638"/>
          <p14:tracePt t="40980" x="5411788" y="5370513"/>
          <p14:tracePt t="40992" x="5421313" y="5311775"/>
          <p14:tracePt t="41006" x="5429250" y="5268913"/>
          <p14:tracePt t="41015" x="5437188" y="5243513"/>
          <p14:tracePt t="41027" x="5437188" y="5226050"/>
          <p14:tracePt t="41051" x="5437188" y="5218113"/>
          <p14:tracePt t="41111" x="5446713" y="5208588"/>
          <p14:tracePt t="41195" x="5446713" y="5200650"/>
          <p14:tracePt t="41219" x="5446713" y="5192713"/>
          <p14:tracePt t="41231" x="5446713" y="5183188"/>
          <p14:tracePt t="41254" x="5446713" y="5167313"/>
          <p14:tracePt t="41266" x="5446713" y="5157788"/>
          <p14:tracePt t="41278" x="5446713" y="5149850"/>
          <p14:tracePt t="41423" x="5446713" y="5157788"/>
          <p14:tracePt t="41446" x="5446713" y="5167313"/>
          <p14:tracePt t="41470" x="5446713" y="5175250"/>
          <p14:tracePt t="41483" x="5446713" y="5183188"/>
          <p14:tracePt t="41530" x="5446713" y="5192713"/>
          <p14:tracePt t="41566" x="5454650" y="5192713"/>
          <p14:tracePt t="41697" x="5462588" y="5192713"/>
          <p14:tracePt t="41709" x="5472113" y="5192713"/>
          <p14:tracePt t="41721" x="5497513" y="5192713"/>
          <p14:tracePt t="41733" x="5862638" y="5141913"/>
          <p14:tracePt t="41745" x="6448425" y="5056188"/>
          <p14:tracePt t="41757" x="6924675" y="5013325"/>
          <p14:tracePt t="41772" x="7127875" y="5013325"/>
          <p14:tracePt t="41781" x="7264400" y="5013325"/>
          <p14:tracePt t="41793" x="7366000" y="5013325"/>
          <p14:tracePt t="41806" x="7408863" y="5013325"/>
          <p14:tracePt t="41817" x="7426325" y="5013325"/>
          <p14:tracePt t="41829" x="7434263" y="5022850"/>
          <p14:tracePt t="41841" x="7434263" y="5030788"/>
          <p14:tracePt t="42009" x="7426325" y="5030788"/>
          <p14:tracePt t="42033" x="7416800" y="5030788"/>
          <p14:tracePt t="42044" x="7391400" y="5030788"/>
          <p14:tracePt t="42056" x="7383463" y="5022850"/>
          <p14:tracePt t="42069" x="7358063" y="5022850"/>
          <p14:tracePt t="42080" x="7315200" y="5005388"/>
          <p14:tracePt t="42093" x="7281863" y="4997450"/>
          <p14:tracePt t="42105" x="7229475" y="4987925"/>
          <p14:tracePt t="42117" x="7188200" y="4987925"/>
          <p14:tracePt t="42128" x="7145338" y="4987925"/>
          <p14:tracePt t="42140" x="7137400" y="4987925"/>
          <p14:tracePt t="42155" x="7119938" y="4987925"/>
          <p14:tracePt t="42165" x="7112000" y="4987925"/>
          <p14:tracePt t="42224" x="7102475" y="4987925"/>
          <p14:tracePt t="42236" x="7094538" y="4987925"/>
          <p14:tracePt t="42248" x="7085013" y="4997450"/>
          <p14:tracePt t="42261" x="7069138" y="5005388"/>
          <p14:tracePt t="42272" x="7043738" y="5005388"/>
          <p14:tracePt t="42284" x="7008813" y="5013325"/>
          <p14:tracePt t="42296" x="6967538" y="5022850"/>
          <p14:tracePt t="42308" x="6924675" y="5022850"/>
          <p14:tracePt t="42324" x="6864350" y="5030788"/>
          <p14:tracePt t="42332" x="6762750" y="5038725"/>
          <p14:tracePt t="42344" x="6618288" y="5056188"/>
          <p14:tracePt t="42356" x="6483350" y="5073650"/>
          <p14:tracePt t="42368" x="6338888" y="5116513"/>
          <p14:tracePt t="42379" x="6210300" y="5132388"/>
          <p14:tracePt t="42392" x="6091238" y="5157788"/>
          <p14:tracePt t="42405" x="5989638" y="5157788"/>
          <p14:tracePt t="42416" x="5946775" y="5157788"/>
          <p14:tracePt t="42428" x="5921375" y="5157788"/>
          <p14:tracePt t="42440" x="5905500" y="5157788"/>
          <p14:tracePt t="42457" x="5895975" y="5157788"/>
          <p14:tracePt t="42464" x="5888038" y="5149850"/>
          <p14:tracePt t="42475" x="5888038" y="5141913"/>
          <p14:tracePt t="42489" x="5888038" y="5132388"/>
          <p14:tracePt t="42499" x="5870575" y="5132388"/>
          <p14:tracePt t="42512" x="5853113" y="5124450"/>
          <p14:tracePt t="42524" x="5845175" y="5116513"/>
          <p14:tracePt t="42540" x="5827713" y="5106988"/>
          <p14:tracePt t="42548" x="5819775" y="5099050"/>
          <p14:tracePt t="42559" x="5811838" y="5099050"/>
          <p14:tracePt t="42572" x="5802313" y="5091113"/>
          <p14:tracePt t="42583" x="5794375" y="5081588"/>
          <p14:tracePt t="42595" x="5786438" y="5081588"/>
          <p14:tracePt t="42619" x="5768975" y="5073650"/>
          <p14:tracePt t="42643" x="5751513" y="5073650"/>
          <p14:tracePt t="42658" x="5735638" y="5073650"/>
          <p14:tracePt t="42670" x="5718175" y="5064125"/>
          <p14:tracePt t="42680" x="5708650" y="5048250"/>
          <p14:tracePt t="42694" x="5692775" y="5048250"/>
          <p14:tracePt t="42708" x="5675313" y="5038725"/>
          <p14:tracePt t="42715" x="5667375" y="5038725"/>
          <p14:tracePt t="42727" x="5649913" y="5038725"/>
          <p14:tracePt t="42751" x="5632450" y="5038725"/>
          <p14:tracePt t="42763" x="5607050" y="5038725"/>
          <p14:tracePt t="42774" x="5599113" y="5038725"/>
          <p14:tracePt t="42791" x="5581650" y="5038725"/>
          <p14:tracePt t="42799" x="5573713" y="5038725"/>
          <p14:tracePt t="42858" x="5573713" y="5030788"/>
          <p14:tracePt t="42870" x="5581650" y="5030788"/>
          <p14:tracePt t="42882" x="5591175" y="5030788"/>
          <p14:tracePt t="42894" x="5607050" y="5030788"/>
          <p14:tracePt t="42906" x="5632450" y="5030788"/>
          <p14:tracePt t="42920" x="5675313" y="5030788"/>
          <p14:tracePt t="42931" x="5862638" y="5030788"/>
          <p14:tracePt t="42942" x="6440488" y="5048250"/>
          <p14:tracePt t="42956" x="6907213" y="5064125"/>
          <p14:tracePt t="42966" x="7127875" y="5099050"/>
          <p14:tracePt t="42978" x="7315200" y="5124450"/>
          <p14:tracePt t="42990" x="7434263" y="5132388"/>
          <p14:tracePt t="43005" x="7477125" y="5132388"/>
          <p14:tracePt t="43014" x="7502525" y="5149850"/>
          <p14:tracePt t="43025" x="7518400" y="5157788"/>
          <p14:tracePt t="43039" x="7535863" y="5167313"/>
          <p14:tracePt t="43050" x="7545388" y="5167313"/>
          <p14:tracePt t="43073" x="7545388" y="5175250"/>
          <p14:tracePt t="43085" x="7553325" y="5175250"/>
          <p14:tracePt t="43098" x="7561263" y="5175250"/>
          <p14:tracePt t="43109" x="7570788" y="5175250"/>
          <p14:tracePt t="43181" x="7578725" y="5175250"/>
          <p14:tracePt t="43301" x="7570788" y="5175250"/>
          <p14:tracePt t="43313" x="7553325" y="5175250"/>
          <p14:tracePt t="43325" x="7545388" y="5175250"/>
          <p14:tracePt t="43338" x="7518400" y="5175250"/>
          <p14:tracePt t="43349" x="7485063" y="5175250"/>
          <p14:tracePt t="43361" x="7442200" y="5175250"/>
          <p14:tracePt t="43373" x="7358063" y="5175250"/>
          <p14:tracePt t="43389" x="7297738" y="5167313"/>
          <p14:tracePt t="43397" x="7256463" y="5157788"/>
          <p14:tracePt t="43409" x="7213600" y="5157788"/>
          <p14:tracePt t="43423" x="7162800" y="5157788"/>
          <p14:tracePt t="43434" x="7137400" y="5149850"/>
          <p14:tracePt t="43444" x="7102475" y="5141913"/>
          <p14:tracePt t="43456" x="7085013" y="5141913"/>
          <p14:tracePt t="43472" x="7059613" y="5132388"/>
          <p14:tracePt t="43493" x="7043738" y="5132388"/>
          <p14:tracePt t="43505" x="7034213" y="5132388"/>
          <p14:tracePt t="43529" x="7026275" y="5132388"/>
          <p14:tracePt t="43540" x="7018338" y="5132388"/>
          <p14:tracePt t="43565" x="7008813" y="5132388"/>
          <p14:tracePt t="43600" x="7000875" y="5132388"/>
          <p14:tracePt t="43684" x="7008813" y="5132388"/>
          <p14:tracePt t="43696" x="7018338" y="5132388"/>
          <p14:tracePt t="43708" x="7026275" y="5132388"/>
          <p14:tracePt t="43719" x="7043738" y="5132388"/>
          <p14:tracePt t="43732" x="7069138" y="5124450"/>
          <p14:tracePt t="43743" x="7094538" y="5124450"/>
          <p14:tracePt t="43755" x="7112000" y="5124450"/>
          <p14:tracePt t="43768" x="7204075" y="5124450"/>
          <p14:tracePt t="43780" x="7264400" y="5124450"/>
          <p14:tracePt t="43791" x="7323138" y="5132388"/>
          <p14:tracePt t="43808" x="7366000" y="5141913"/>
          <p14:tracePt t="43815" x="7426325" y="5141913"/>
          <p14:tracePt t="43828" x="7459663" y="5149850"/>
          <p14:tracePt t="43840" x="7477125" y="5157788"/>
          <p14:tracePt t="43851" x="7502525" y="5167313"/>
          <p14:tracePt t="43863" x="7527925" y="5167313"/>
          <p14:tracePt t="43878" x="7553325" y="5167313"/>
          <p14:tracePt t="43894" x="7578725" y="5175250"/>
          <p14:tracePt t="43899" x="7612063" y="5175250"/>
          <p14:tracePt t="43911" x="7654925" y="5175250"/>
          <p14:tracePt t="43925" x="7688263" y="5175250"/>
          <p14:tracePt t="43942" x="7723188" y="5175250"/>
          <p14:tracePt t="43947" x="7740650" y="5175250"/>
          <p14:tracePt t="43959" x="7756525" y="5175250"/>
          <p14:tracePt t="43974" x="7766050" y="5175250"/>
          <p14:tracePt t="44054" x="7791450" y="5175250"/>
          <p14:tracePt t="44067" x="7799388" y="5167313"/>
          <p14:tracePt t="44079" x="7816850" y="5157788"/>
          <p14:tracePt t="44090" x="7832725" y="5149850"/>
          <p14:tracePt t="44102" x="7842250" y="5149850"/>
          <p14:tracePt t="44115" x="7850188" y="5149850"/>
          <p14:tracePt t="44127" x="7885113" y="5141913"/>
          <p14:tracePt t="44139" x="8029575" y="5124450"/>
          <p14:tracePt t="44150" x="8181975" y="5099050"/>
          <p14:tracePt t="44163" x="8283575" y="5064125"/>
          <p14:tracePt t="44174" x="8318500" y="5056188"/>
          <p14:tracePt t="44189" x="8343900" y="5056188"/>
          <p14:tracePt t="44198" x="8351838" y="5048250"/>
          <p14:tracePt t="44212" x="8351838" y="5038725"/>
          <p14:tracePt t="44270" x="8343900" y="5038725"/>
          <p14:tracePt t="44294" x="8334375" y="5038725"/>
          <p14:tracePt t="44306" x="8318500" y="5038725"/>
          <p14:tracePt t="44319" x="8308975" y="5038725"/>
          <p14:tracePt t="44330" x="8291513" y="5030788"/>
          <p14:tracePt t="44342" x="8283575" y="5030788"/>
          <p14:tracePt t="44355" x="8275638" y="5030788"/>
          <p14:tracePt t="44366" x="8258175" y="5022850"/>
          <p14:tracePt t="44378" x="8240713" y="5005388"/>
          <p14:tracePt t="44389" x="8224838" y="4987925"/>
          <p14:tracePt t="44406" x="8207375" y="4972050"/>
          <p14:tracePt t="44414" x="8181975" y="4954588"/>
          <p14:tracePt t="44426" x="8147050" y="4937125"/>
          <p14:tracePt t="44439" x="8113713" y="4919663"/>
          <p14:tracePt t="44450" x="8062913" y="4903788"/>
          <p14:tracePt t="44462" x="8020050" y="4886325"/>
          <p14:tracePt t="44474" x="7969250" y="4878388"/>
          <p14:tracePt t="44489" x="7926388" y="4868863"/>
          <p14:tracePt t="44498" x="7893050" y="4852988"/>
          <p14:tracePt t="44510" x="7875588" y="4843463"/>
          <p14:tracePt t="44523" x="7859713" y="4835525"/>
          <p14:tracePt t="44533" x="7832725" y="4827588"/>
          <p14:tracePt t="44546" x="7824788" y="4827588"/>
          <p14:tracePt t="44558" x="7791450" y="4827588"/>
          <p14:tracePt t="44572" x="7740650" y="4827588"/>
          <p14:tracePt t="44582" x="7637463" y="4818063"/>
          <p14:tracePt t="44594" x="7535863" y="4802188"/>
          <p14:tracePt t="44609" x="7451725" y="4802188"/>
          <p14:tracePt t="44617" x="7391400" y="4792663"/>
          <p14:tracePt t="44629" x="7358063" y="4784725"/>
          <p14:tracePt t="44641" x="7340600" y="4784725"/>
          <p14:tracePt t="44655" x="7332663" y="4784725"/>
          <p14:tracePt t="44666" x="7315200" y="4784725"/>
          <p14:tracePt t="44679" x="7307263" y="4784725"/>
          <p14:tracePt t="44689" x="7289800" y="4784725"/>
          <p14:tracePt t="44705" x="7264400" y="4784725"/>
          <p14:tracePt t="44713" x="7229475" y="4810125"/>
          <p14:tracePt t="44725" x="7196138" y="4827588"/>
          <p14:tracePt t="44739" x="7170738" y="4843463"/>
          <p14:tracePt t="44749" x="7162800" y="4852988"/>
          <p14:tracePt t="44761" x="7145338" y="4868863"/>
          <p14:tracePt t="44775" x="7127875" y="4886325"/>
          <p14:tracePt t="44788" x="7119938" y="4886325"/>
          <p14:tracePt t="44797" x="7112000" y="4903788"/>
          <p14:tracePt t="44809" x="7102475" y="4919663"/>
          <p14:tracePt t="44823" x="7085013" y="4919663"/>
          <p14:tracePt t="44833" x="7069138" y="4937125"/>
          <p14:tracePt t="44845" x="7059613" y="4946650"/>
          <p14:tracePt t="44857" x="7051675" y="4954588"/>
          <p14:tracePt t="44873" x="7051675" y="4962525"/>
          <p14:tracePt t="44881" x="7043738" y="4979988"/>
          <p14:tracePt t="44893" x="7034213" y="4997450"/>
          <p14:tracePt t="44905" x="7026275" y="5013325"/>
          <p14:tracePt t="44916" x="7018338" y="5038725"/>
          <p14:tracePt t="44929" x="7018338" y="5064125"/>
          <p14:tracePt t="44941" x="7008813" y="5099050"/>
          <p14:tracePt t="44955" x="7008813" y="5157788"/>
          <p14:tracePt t="44965" x="6992938" y="5226050"/>
          <p14:tracePt t="44976" x="6992938" y="5327650"/>
          <p14:tracePt t="44989" x="6992938" y="5413375"/>
          <p14:tracePt t="45001" x="6992938" y="5472113"/>
          <p14:tracePt t="45012" x="6992938" y="5497513"/>
          <p14:tracePt t="45024" x="6992938" y="5549900"/>
          <p14:tracePt t="45043" x="6992938" y="5575300"/>
          <p14:tracePt t="45049" x="6992938" y="5616575"/>
          <p14:tracePt t="45060" x="7008813" y="5676900"/>
          <p14:tracePt t="45075" x="7018338" y="5735638"/>
          <p14:tracePt t="45084" x="7018338" y="5795963"/>
          <p14:tracePt t="45096" x="7026275" y="5854700"/>
          <p14:tracePt t="45108" x="7043738" y="5889625"/>
          <p14:tracePt t="45125" x="7051675" y="5922963"/>
          <p14:tracePt t="45132" x="7069138" y="5948363"/>
          <p14:tracePt t="45144" x="7085013" y="5983288"/>
          <p14:tracePt t="45156" x="7119938" y="6016625"/>
          <p14:tracePt t="45173" x="7153275" y="6059488"/>
          <p14:tracePt t="45180" x="7170738" y="6084888"/>
          <p14:tracePt t="45193" x="7213600" y="6102350"/>
          <p14:tracePt t="45205" x="7256463" y="6118225"/>
          <p14:tracePt t="45216" x="7289800" y="6127750"/>
          <p14:tracePt t="45227" x="7340600" y="6135688"/>
          <p14:tracePt t="45240" x="7366000" y="6135688"/>
          <p14:tracePt t="45255" x="7400925" y="6135688"/>
          <p14:tracePt t="45264" x="7442200" y="6135688"/>
          <p14:tracePt t="45276" x="7502525" y="6127750"/>
          <p14:tracePt t="45288" x="7561263" y="6118225"/>
          <p14:tracePt t="45300" x="7604125" y="6118225"/>
          <p14:tracePt t="45312" x="7662863" y="6118225"/>
          <p14:tracePt t="45324" x="7705725" y="6118225"/>
          <p14:tracePt t="45339" x="7731125" y="6118225"/>
          <p14:tracePt t="45348" x="7756525" y="6118225"/>
          <p14:tracePt t="45359" x="7773988" y="6118225"/>
          <p14:tracePt t="45372" x="7799388" y="6110288"/>
          <p14:tracePt t="45388" x="7832725" y="6110288"/>
          <p14:tracePt t="45395" x="7859713" y="6102350"/>
          <p14:tracePt t="45407" x="7875588" y="6076950"/>
          <p14:tracePt t="45423" x="7918450" y="6059488"/>
          <p14:tracePt t="45431" x="7961313" y="6024563"/>
          <p14:tracePt t="45443" x="8004175" y="5991225"/>
          <p14:tracePt t="45456" x="8054975" y="5957888"/>
          <p14:tracePt t="45467" x="8105775" y="5932488"/>
          <p14:tracePt t="45479" x="8147050" y="5897563"/>
          <p14:tracePt t="45491" x="8189913" y="5872163"/>
          <p14:tracePt t="45506" x="8266113" y="5803900"/>
          <p14:tracePt t="45515" x="8334375" y="5727700"/>
          <p14:tracePt t="45527" x="8351838" y="5702300"/>
          <p14:tracePt t="45538" x="8351838" y="5684838"/>
          <p14:tracePt t="45556" x="8351838" y="5676900"/>
          <p14:tracePt t="45563" x="8351838" y="5659438"/>
          <p14:tracePt t="45575" x="8351838" y="5651500"/>
          <p14:tracePt t="45589" x="8343900" y="5651500"/>
          <p14:tracePt t="45599" x="8291513" y="5634038"/>
          <p14:tracePt t="45611" x="8164513" y="5583238"/>
          <p14:tracePt t="45623" x="7977188" y="5532438"/>
          <p14:tracePt t="45639" x="7408863" y="5421313"/>
          <p14:tracePt t="45648" x="7188200" y="5380038"/>
          <p14:tracePt t="45658" x="6967538" y="5353050"/>
          <p14:tracePt t="45674" x="6473825" y="5311775"/>
          <p14:tracePt t="45683" x="6227763" y="5276850"/>
          <p14:tracePt t="45694" x="6075363" y="5276850"/>
          <p14:tracePt t="45706" x="5880100" y="5268913"/>
          <p14:tracePt t="45723" x="5708650" y="5243513"/>
          <p14:tracePt t="45731" x="5616575" y="5235575"/>
          <p14:tracePt t="45742" x="5556250" y="5218113"/>
          <p14:tracePt t="45756" x="5530850" y="5208588"/>
          <p14:tracePt t="45766" x="5522913" y="5200650"/>
          <p14:tracePt t="45779" x="5522913" y="5192713"/>
          <p14:tracePt t="45790" x="5513388" y="5183188"/>
          <p14:tracePt t="45826" x="5513388" y="5175250"/>
          <p14:tracePt t="45838" x="5505450" y="5167313"/>
          <p14:tracePt t="45850" x="5497513" y="5157788"/>
          <p14:tracePt t="45862" x="5497513" y="5149850"/>
          <p14:tracePt t="45874" x="5497513" y="5141913"/>
          <p14:tracePt t="45889" x="5497513" y="5132388"/>
          <p14:tracePt t="45898" x="5497513" y="5124450"/>
          <p14:tracePt t="45910" x="5505450" y="5116513"/>
          <p14:tracePt t="45923" x="5505450" y="5106988"/>
          <p14:tracePt t="45934" x="5505450" y="5099050"/>
          <p14:tracePt t="45946" x="5505450" y="5091113"/>
          <p14:tracePt t="46041" x="5522913" y="5091113"/>
          <p14:tracePt t="46067" x="5522913" y="5073650"/>
          <p14:tracePt t="46077" x="5530850" y="5056188"/>
          <p14:tracePt t="46089" x="5538788" y="5038725"/>
          <p14:tracePt t="46102" x="5538788" y="5013325"/>
          <p14:tracePt t="46114" x="5556250" y="4997450"/>
          <p14:tracePt t="46125" x="5565775" y="4987925"/>
          <p14:tracePt t="46139" x="5573713" y="4979988"/>
          <p14:tracePt t="46149" x="5581650" y="4979988"/>
          <p14:tracePt t="46161" x="5591175" y="4972050"/>
          <p14:tracePt t="46175" x="5599113" y="4972050"/>
          <p14:tracePt t="46194" x="5607050" y="4972050"/>
          <p14:tracePt t="46197" x="5632450" y="4972050"/>
          <p14:tracePt t="46208" x="5675313" y="4972050"/>
          <p14:tracePt t="46229" x="5718175" y="4972050"/>
          <p14:tracePt t="46233" x="5819775" y="4972050"/>
          <p14:tracePt t="46245" x="5930900" y="4987925"/>
          <p14:tracePt t="46263" x="6015038" y="4987925"/>
          <p14:tracePt t="46277" x="6116638" y="4987925"/>
          <p14:tracePt t="46281" x="6176963" y="4987925"/>
          <p14:tracePt t="46292" x="6219825" y="4987925"/>
          <p14:tracePt t="46308" x="6261100" y="4987925"/>
          <p14:tracePt t="46317" x="6311900" y="4987925"/>
          <p14:tracePt t="46329" x="6372225" y="4979988"/>
          <p14:tracePt t="46340" x="6397625" y="4979988"/>
          <p14:tracePt t="46356" x="6423025" y="4979988"/>
          <p14:tracePt t="46365" x="6440488" y="4979988"/>
          <p14:tracePt t="46460" x="6448425" y="4979988"/>
          <p14:tracePt t="46472" x="6465888" y="4979988"/>
          <p14:tracePt t="46509" x="6473825" y="4979988"/>
          <p14:tracePt t="46520" x="6483350" y="4979988"/>
          <p14:tracePt t="46559" x="6491288" y="4979988"/>
          <p14:tracePt t="46569" x="6508750" y="4979988"/>
          <p14:tracePt t="46581" x="6534150" y="4979988"/>
          <p14:tracePt t="46592" x="6550025" y="4979988"/>
          <p14:tracePt t="46604" x="6567488" y="4979988"/>
          <p14:tracePt t="46629" x="6575425" y="4979988"/>
          <p14:tracePt t="46639" x="6584950" y="4979988"/>
          <p14:tracePt t="46687" x="6584950" y="4987925"/>
          <p14:tracePt t="46712" x="6592888" y="4987925"/>
          <p14:tracePt t="46724" x="6592888" y="4997450"/>
          <p14:tracePt t="46735" x="6600825" y="4997450"/>
          <p14:tracePt t="46748" x="6610350" y="4997450"/>
          <p14:tracePt t="46771" x="6610350" y="5005388"/>
          <p14:tracePt t="46784" x="6610350" y="5013325"/>
          <p14:tracePt t="46795" x="6610350" y="5030788"/>
          <p14:tracePt t="46807" x="6618288" y="5064125"/>
          <p14:tracePt t="46822" x="6643688" y="5116513"/>
          <p14:tracePt t="46831" x="6653213" y="5157788"/>
          <p14:tracePt t="46843" x="6669088" y="5192713"/>
          <p14:tracePt t="46854" x="6678613" y="5243513"/>
          <p14:tracePt t="46867" x="6694488" y="5311775"/>
          <p14:tracePt t="46879" x="6719888" y="5446713"/>
          <p14:tracePt t="46890" x="6737350" y="5600700"/>
          <p14:tracePt t="46906" x="6745288" y="5753100"/>
          <p14:tracePt t="46915" x="6754813" y="5872163"/>
          <p14:tracePt t="46927" x="6754813" y="5897563"/>
          <p14:tracePt t="46940" x="6754813" y="5905500"/>
          <p14:tracePt t="46956" x="6754813" y="5915025"/>
          <p14:tracePt t="47035" x="6754813" y="5922963"/>
          <p14:tracePt t="47144" x="6745288" y="5922963"/>
          <p14:tracePt t="47154" x="6737350" y="5922963"/>
          <p14:tracePt t="47167" x="6694488" y="5922963"/>
          <p14:tracePt t="47179" x="6473825" y="5948363"/>
          <p14:tracePt t="47190" x="6329363" y="5991225"/>
          <p14:tracePt t="47205" x="6245225" y="5991225"/>
          <p14:tracePt t="47215" x="6184900" y="5999163"/>
          <p14:tracePt t="47227" x="6126163" y="5999163"/>
          <p14:tracePt t="47238" x="6040438" y="6008688"/>
          <p14:tracePt t="47250" x="5938838" y="6034088"/>
          <p14:tracePt t="47262" x="5819775" y="6049963"/>
          <p14:tracePt t="47274" x="5761038" y="6049963"/>
          <p14:tracePt t="47288" x="5735638" y="6049963"/>
          <p14:tracePt t="47298" x="5708650" y="6049963"/>
          <p14:tracePt t="47310" x="5700713" y="6049963"/>
          <p14:tracePt t="47322" x="5692775" y="6049963"/>
          <p14:tracePt t="47346" x="5683250" y="6049963"/>
          <p14:tracePt t="47394" x="5683250" y="6042025"/>
          <p14:tracePt t="47442" x="5675313" y="6024563"/>
          <p14:tracePt t="47454" x="5667375" y="6008688"/>
          <p14:tracePt t="47466" x="5641975" y="5965825"/>
          <p14:tracePt t="47478" x="5624513" y="5880100"/>
          <p14:tracePt t="47490" x="5607050" y="5753100"/>
          <p14:tracePt t="47506" x="5607050" y="5626100"/>
          <p14:tracePt t="47514" x="5607050" y="5497513"/>
          <p14:tracePt t="47526" x="5607050" y="5438775"/>
          <p14:tracePt t="47540" x="5607050" y="5395913"/>
          <p14:tracePt t="47550" x="5607050" y="5362575"/>
          <p14:tracePt t="47562" x="5607050" y="5337175"/>
          <p14:tracePt t="47573" x="5607050" y="5327650"/>
          <p14:tracePt t="47589" x="5607050" y="5311775"/>
          <p14:tracePt t="47597" x="5607050" y="5302250"/>
          <p14:tracePt t="47682" x="5591175" y="5302250"/>
          <p14:tracePt t="47694" x="5565775" y="5302250"/>
          <p14:tracePt t="47708" x="5538788" y="5302250"/>
          <p14:tracePt t="47719" x="5411788" y="5260975"/>
          <p14:tracePt t="47730" x="5173663" y="5167313"/>
          <p14:tracePt t="47741" x="4570413" y="4997450"/>
          <p14:tracePt t="47755" x="3873500" y="4775200"/>
          <p14:tracePt t="47766" x="3135313" y="4614863"/>
          <p14:tracePt t="47777" x="2370138" y="4435475"/>
          <p14:tracePt t="47788" x="1657350" y="4257675"/>
          <p14:tracePt t="47805" x="960438" y="3986213"/>
          <p14:tracePt t="47813" x="407988" y="3543300"/>
          <p14:tracePt t="47826" x="246063" y="3330575"/>
          <p14:tracePt t="47839" x="161925" y="3211513"/>
          <p14:tracePt t="47849" x="111125" y="3084513"/>
          <p14:tracePt t="47861" x="93663" y="2965450"/>
          <p14:tracePt t="47873" x="85725" y="29225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Residual blocks as graphs and GBT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986596" y="3499084"/>
                <a:ext cx="5956139" cy="2681127"/>
              </a:xfrm>
            </p:spPr>
            <p:txBody>
              <a:bodyPr>
                <a:normAutofit/>
              </a:bodyPr>
              <a:lstStyle/>
              <a:p>
                <a:r>
                  <a:rPr lang="en-US" dirty="0"/>
                  <a:t>Undirected graph </a:t>
                </a:r>
                <a:r>
                  <a:rPr lang="en-US" i="1" dirty="0"/>
                  <a:t>G</a:t>
                </a:r>
                <a:r>
                  <a:rPr lang="en-US" dirty="0"/>
                  <a:t> = (</a:t>
                </a:r>
                <a:r>
                  <a:rPr lang="en-US" i="1" dirty="0"/>
                  <a:t>V</a:t>
                </a:r>
                <a:r>
                  <a:rPr lang="en-US" dirty="0"/>
                  <a:t>, </a:t>
                </a:r>
                <a:r>
                  <a:rPr lang="en-US" i="1" dirty="0"/>
                  <a:t>E</a:t>
                </a:r>
                <a:r>
                  <a:rPr lang="en-US" dirty="0"/>
                  <a:t>, </a:t>
                </a:r>
                <a:r>
                  <a:rPr lang="en-US" b="1" dirty="0"/>
                  <a:t>A</a:t>
                </a:r>
                <a:r>
                  <a:rPr lang="en-US" dirty="0"/>
                  <a:t>)</a:t>
                </a:r>
              </a:p>
              <a:p>
                <a:pPr lvl="1"/>
                <a:r>
                  <a:rPr lang="en-US" i="1" dirty="0"/>
                  <a:t>V</a:t>
                </a:r>
                <a:r>
                  <a:rPr lang="en-US" dirty="0"/>
                  <a:t>: set of vertices</a:t>
                </a:r>
              </a:p>
              <a:p>
                <a:pPr lvl="2"/>
                <a14:m>
                  <m:oMath xmlns:m="http://schemas.openxmlformats.org/officeDocument/2006/math">
                    <m:r>
                      <m:rPr>
                        <m:nor/>
                      </m:rPr>
                      <a:rPr lang="en-US" i="1" smtClean="0"/>
                      <m:t>v</m:t>
                    </m:r>
                    <m:r>
                      <m:rPr>
                        <m:nor/>
                      </m:rPr>
                      <a:rPr lang="en-GB" b="0" i="1" baseline="-25000" smtClean="0"/>
                      <m:t>i</m:t>
                    </m:r>
                  </m:oMath>
                </a14:m>
                <a:r>
                  <a:rPr lang="en-US" dirty="0"/>
                  <a:t>: residual value at pixel location </a:t>
                </a:r>
                <a:r>
                  <a:rPr lang="en-US" i="1" dirty="0" err="1"/>
                  <a:t>i</a:t>
                </a:r>
                <a:endParaRPr lang="en-US" dirty="0"/>
              </a:p>
              <a:p>
                <a:pPr lvl="1"/>
                <a:r>
                  <a:rPr lang="en-US" i="1" dirty="0"/>
                  <a:t>E</a:t>
                </a:r>
                <a:r>
                  <a:rPr lang="en-US" dirty="0"/>
                  <a:t>: set of edges</a:t>
                </a:r>
              </a:p>
              <a:p>
                <a:pPr lvl="1"/>
                <a:r>
                  <a:rPr lang="en-US" b="1" dirty="0"/>
                  <a:t>A</a:t>
                </a:r>
                <a:r>
                  <a:rPr lang="en-US" dirty="0"/>
                  <a:t>: symmetric weighted adjacency matrix</a:t>
                </a:r>
              </a:p>
              <a:p>
                <a:pPr lvl="2"/>
                <a:r>
                  <a:rPr lang="en-US" b="1" dirty="0" err="1"/>
                  <a:t>A</a:t>
                </a:r>
                <a:r>
                  <a:rPr lang="en-US" i="1" baseline="-25000" dirty="0" err="1"/>
                  <a:t>i</a:t>
                </a:r>
                <a:r>
                  <a:rPr lang="en-US" baseline="-25000" dirty="0" err="1"/>
                  <a:t>,</a:t>
                </a:r>
                <a:r>
                  <a:rPr lang="en-US" i="1" baseline="-25000" dirty="0" err="1"/>
                  <a:t>j</a:t>
                </a:r>
                <a:r>
                  <a:rPr lang="en-US" baseline="-25000" dirty="0"/>
                  <a:t> </a:t>
                </a:r>
                <a:r>
                  <a:rPr lang="en-US" dirty="0"/>
                  <a:t>: weight of edge </a:t>
                </a:r>
                <a:r>
                  <a:rPr lang="en-US" i="1" dirty="0"/>
                  <a:t>e</a:t>
                </a:r>
                <a:r>
                  <a:rPr lang="en-US" dirty="0"/>
                  <a:t> = (</a:t>
                </a:r>
                <a:r>
                  <a:rPr lang="en-US" i="1" dirty="0" err="1"/>
                  <a:t>i</a:t>
                </a:r>
                <a:r>
                  <a:rPr lang="en-US" dirty="0"/>
                  <a:t>, </a:t>
                </a:r>
                <a:r>
                  <a:rPr lang="en-US" i="1" dirty="0"/>
                  <a:t>j</a:t>
                </a:r>
                <a:r>
                  <a:rPr lang="en-US" dirty="0"/>
                  <a:t>) connecting pixel </a:t>
                </a:r>
                <a:br>
                  <a:rPr lang="en-US" dirty="0"/>
                </a:br>
                <a:r>
                  <a:rPr lang="en-US" dirty="0"/>
                  <a:t>locations </a:t>
                </a:r>
                <a:r>
                  <a:rPr lang="en-US" i="1" dirty="0" err="1"/>
                  <a:t>i</a:t>
                </a:r>
                <a:r>
                  <a:rPr lang="en-US" dirty="0"/>
                  <a:t> and </a:t>
                </a:r>
                <a:r>
                  <a:rPr lang="en-US" i="1" dirty="0"/>
                  <a:t>j</a:t>
                </a:r>
                <a:r>
                  <a:rPr lang="en-US" dirty="0"/>
                  <a:t> with </a:t>
                </a:r>
                <a:r>
                  <a:rPr lang="en-US" b="1" dirty="0" err="1"/>
                  <a:t>A</a:t>
                </a:r>
                <a:r>
                  <a:rPr lang="en-US" i="1" baseline="-25000" dirty="0" err="1"/>
                  <a:t>i</a:t>
                </a:r>
                <a:r>
                  <a:rPr lang="en-US" baseline="-25000" dirty="0" err="1"/>
                  <a:t>,</a:t>
                </a:r>
                <a:r>
                  <a:rPr lang="en-US" i="1" baseline="-25000" dirty="0" err="1"/>
                  <a:t>j</a:t>
                </a:r>
                <a:r>
                  <a:rPr lang="en-US" dirty="0"/>
                  <a:t> = </a:t>
                </a:r>
                <a:r>
                  <a:rPr lang="en-US" b="1" dirty="0" err="1"/>
                  <a:t>A</a:t>
                </a:r>
                <a:r>
                  <a:rPr lang="en-US" i="1" baseline="-25000" dirty="0" err="1"/>
                  <a:t>j</a:t>
                </a:r>
                <a:r>
                  <a:rPr lang="en-US" baseline="-25000" dirty="0" err="1"/>
                  <a:t>,</a:t>
                </a:r>
                <a:r>
                  <a:rPr lang="en-US" i="1" baseline="-25000" dirty="0" err="1"/>
                  <a:t>i</a:t>
                </a:r>
                <a:r>
                  <a:rPr lang="en-US" baseline="-25000" dirty="0"/>
                  <a:t> </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986596" y="3499084"/>
                <a:ext cx="5956139" cy="2681127"/>
              </a:xfrm>
              <a:blipFill>
                <a:blip r:embed="rId6"/>
                <a:stretch>
                  <a:fillRect l="-1842" t="-3864" r="-307" b="-1136"/>
                </a:stretch>
              </a:blipFill>
            </p:spPr>
            <p:txBody>
              <a:bodyPr/>
              <a:lstStyle/>
              <a:p>
                <a:r>
                  <a:rPr lang="en-GB">
                    <a:noFill/>
                  </a:rPr>
                  <a:t> </a:t>
                </a:r>
              </a:p>
            </p:txBody>
          </p:sp>
        </mc:Fallback>
      </mc:AlternateContent>
      <p:pic>
        <p:nvPicPr>
          <p:cNvPr id="4" name="Picture 3"/>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200" y="1203456"/>
            <a:ext cx="1718819" cy="165307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a:blip r:embed="rId9">
            <a:alphaModFix/>
            <a:extLst>
              <a:ext uri="{BEBA8EAE-BF5A-486C-A8C5-ECC9F3942E4B}">
                <a14:imgProps xmlns:a14="http://schemas.microsoft.com/office/drawing/2010/main">
                  <a14:imgLayer r:embed="rId8">
                    <a14:imgEffect>
                      <a14:artisticTexturizer/>
                    </a14:imgEffect>
                    <a14:imgEffect>
                      <a14:sharpenSoften amount="-37000"/>
                    </a14:imgEffect>
                    <a14:imgEffect>
                      <a14:colorTemperature colorTemp="4700"/>
                    </a14:imgEffect>
                    <a14:imgEffect>
                      <a14:saturation sat="0"/>
                    </a14:imgEffect>
                    <a14:imgEffect>
                      <a14:brightnessContrast bright="2000" contrast="-17000"/>
                    </a14:imgEffect>
                  </a14:imgLayer>
                </a14:imgProps>
              </a:ext>
              <a:ext uri="{28A0092B-C50C-407E-A947-70E740481C1C}">
                <a14:useLocalDpi xmlns:a14="http://schemas.microsoft.com/office/drawing/2010/main" val="0"/>
              </a:ext>
            </a:extLst>
          </a:blip>
          <a:srcRect/>
          <a:stretch>
            <a:fillRect/>
          </a:stretch>
        </p:blipFill>
        <p:spPr bwMode="auto">
          <a:xfrm>
            <a:off x="3440621" y="1219915"/>
            <a:ext cx="1718819" cy="165307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noChangeArrowheads="1"/>
          </p:cNvPicPr>
          <p:nvPr/>
        </p:nvPicPr>
        <p:blipFill>
          <a:blip r:embed="rId10">
            <a:alphaModFix/>
            <a:extLst>
              <a:ext uri="{BEBA8EAE-BF5A-486C-A8C5-ECC9F3942E4B}">
                <a14:imgProps xmlns:a14="http://schemas.microsoft.com/office/drawing/2010/main">
                  <a14:imgLayer r:embed="rId8">
                    <a14:imgEffect>
                      <a14:artisticTexturizer/>
                    </a14:imgEffect>
                    <a14:imgEffect>
                      <a14:sharpenSoften amount="-100000"/>
                    </a14:imgEffect>
                    <a14:imgEffect>
                      <a14:colorTemperature colorTemp="4700"/>
                    </a14:imgEffect>
                    <a14:imgEffect>
                      <a14:saturation sat="0"/>
                    </a14:imgEffect>
                    <a14:imgEffect>
                      <a14:brightnessContrast bright="-85000" contrast="-71000"/>
                    </a14:imgEffect>
                  </a14:imgLayer>
                </a14:imgProps>
              </a:ext>
              <a:ext uri="{28A0092B-C50C-407E-A947-70E740481C1C}">
                <a14:useLocalDpi xmlns:a14="http://schemas.microsoft.com/office/drawing/2010/main" val="0"/>
              </a:ext>
            </a:extLst>
          </a:blip>
          <a:srcRect/>
          <a:stretch>
            <a:fillRect/>
          </a:stretch>
        </p:blipFill>
        <p:spPr bwMode="auto">
          <a:xfrm>
            <a:off x="6041978" y="1219915"/>
            <a:ext cx="1718819" cy="165307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16"/>
          <p:cNvGrpSpPr/>
          <p:nvPr/>
        </p:nvGrpSpPr>
        <p:grpSpPr>
          <a:xfrm>
            <a:off x="9384123" y="1203455"/>
            <a:ext cx="1704330" cy="1653071"/>
            <a:chOff x="6306609" y="4712400"/>
            <a:chExt cx="1435119" cy="1335141"/>
          </a:xfrm>
        </p:grpSpPr>
        <p:grpSp>
          <p:nvGrpSpPr>
            <p:cNvPr id="13" name="Group 12"/>
            <p:cNvGrpSpPr/>
            <p:nvPr/>
          </p:nvGrpSpPr>
          <p:grpSpPr>
            <a:xfrm>
              <a:off x="6306609" y="4712400"/>
              <a:ext cx="1435119" cy="681091"/>
              <a:chOff x="6306609" y="4712400"/>
              <a:chExt cx="1435119" cy="681091"/>
            </a:xfrm>
          </p:grpSpPr>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6609" y="4712626"/>
                <a:ext cx="732528" cy="68086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09200" y="4712400"/>
                <a:ext cx="732528" cy="680865"/>
              </a:xfrm>
              <a:prstGeom prst="rect">
                <a:avLst/>
              </a:prstGeom>
            </p:spPr>
          </p:pic>
        </p:grpSp>
        <p:grpSp>
          <p:nvGrpSpPr>
            <p:cNvPr id="14" name="Group 13"/>
            <p:cNvGrpSpPr/>
            <p:nvPr/>
          </p:nvGrpSpPr>
          <p:grpSpPr>
            <a:xfrm>
              <a:off x="6306609" y="5366450"/>
              <a:ext cx="1435119" cy="681091"/>
              <a:chOff x="6306609" y="4712400"/>
              <a:chExt cx="1435119" cy="681091"/>
            </a:xfrm>
          </p:grpSpPr>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6609" y="4712626"/>
                <a:ext cx="732528" cy="68086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09200" y="4712400"/>
                <a:ext cx="732528" cy="680865"/>
              </a:xfrm>
              <a:prstGeom prst="rect">
                <a:avLst/>
              </a:prstGeom>
            </p:spPr>
          </p:pic>
        </p:grpSp>
      </p:grpSp>
      <p:sp>
        <p:nvSpPr>
          <p:cNvPr id="7" name="TextBox 6"/>
          <p:cNvSpPr txBox="1"/>
          <p:nvPr/>
        </p:nvSpPr>
        <p:spPr>
          <a:xfrm>
            <a:off x="2758540" y="1394258"/>
            <a:ext cx="777268" cy="707886"/>
          </a:xfrm>
          <a:prstGeom prst="rect">
            <a:avLst/>
          </a:prstGeom>
          <a:noFill/>
        </p:spPr>
        <p:txBody>
          <a:bodyPr wrap="square" rtlCol="0">
            <a:spAutoFit/>
          </a:bodyPr>
          <a:lstStyle/>
          <a:p>
            <a:r>
              <a:rPr lang="en-US" sz="4000" b="1" dirty="0"/>
              <a:t>_ </a:t>
            </a:r>
          </a:p>
        </p:txBody>
      </p:sp>
      <p:sp>
        <p:nvSpPr>
          <p:cNvPr id="18" name="TextBox 17"/>
          <p:cNvSpPr txBox="1"/>
          <p:nvPr/>
        </p:nvSpPr>
        <p:spPr>
          <a:xfrm>
            <a:off x="5318732" y="1601738"/>
            <a:ext cx="777268" cy="707886"/>
          </a:xfrm>
          <a:prstGeom prst="rect">
            <a:avLst/>
          </a:prstGeom>
          <a:noFill/>
        </p:spPr>
        <p:txBody>
          <a:bodyPr wrap="square" rtlCol="0">
            <a:spAutoFit/>
          </a:bodyPr>
          <a:lstStyle/>
          <a:p>
            <a:r>
              <a:rPr lang="en-US" sz="4000" b="1" dirty="0"/>
              <a:t>= </a:t>
            </a:r>
          </a:p>
        </p:txBody>
      </p:sp>
      <p:sp>
        <p:nvSpPr>
          <p:cNvPr id="8" name="Right Arrow 7"/>
          <p:cNvSpPr/>
          <p:nvPr/>
        </p:nvSpPr>
        <p:spPr>
          <a:xfrm>
            <a:off x="8125731" y="1811742"/>
            <a:ext cx="938909" cy="45768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199" y="2936275"/>
            <a:ext cx="1718819" cy="369332"/>
          </a:xfrm>
          <a:prstGeom prst="rect">
            <a:avLst/>
          </a:prstGeom>
          <a:noFill/>
        </p:spPr>
        <p:txBody>
          <a:bodyPr wrap="square" rtlCol="0">
            <a:spAutoFit/>
          </a:bodyPr>
          <a:lstStyle/>
          <a:p>
            <a:pPr algn="ctr"/>
            <a:r>
              <a:rPr lang="en-US"/>
              <a:t>Original</a:t>
            </a:r>
          </a:p>
        </p:txBody>
      </p:sp>
      <p:sp>
        <p:nvSpPr>
          <p:cNvPr id="20" name="TextBox 19"/>
          <p:cNvSpPr txBox="1"/>
          <p:nvPr/>
        </p:nvSpPr>
        <p:spPr>
          <a:xfrm>
            <a:off x="3440620" y="2936275"/>
            <a:ext cx="1718819" cy="369332"/>
          </a:xfrm>
          <a:prstGeom prst="rect">
            <a:avLst/>
          </a:prstGeom>
          <a:noFill/>
        </p:spPr>
        <p:txBody>
          <a:bodyPr wrap="square" rtlCol="0">
            <a:spAutoFit/>
          </a:bodyPr>
          <a:lstStyle/>
          <a:p>
            <a:pPr algn="ctr"/>
            <a:r>
              <a:rPr lang="en-US" dirty="0"/>
              <a:t>Predicted</a:t>
            </a:r>
          </a:p>
        </p:txBody>
      </p:sp>
      <p:sp>
        <p:nvSpPr>
          <p:cNvPr id="21" name="TextBox 20"/>
          <p:cNvSpPr txBox="1"/>
          <p:nvPr/>
        </p:nvSpPr>
        <p:spPr>
          <a:xfrm>
            <a:off x="6041977" y="2922834"/>
            <a:ext cx="1718819" cy="369332"/>
          </a:xfrm>
          <a:prstGeom prst="rect">
            <a:avLst/>
          </a:prstGeom>
          <a:noFill/>
        </p:spPr>
        <p:txBody>
          <a:bodyPr wrap="square" rtlCol="0">
            <a:spAutoFit/>
          </a:bodyPr>
          <a:lstStyle/>
          <a:p>
            <a:pPr algn="ctr"/>
            <a:r>
              <a:rPr lang="en-US" dirty="0"/>
              <a:t>Residual</a:t>
            </a:r>
          </a:p>
        </p:txBody>
      </p:sp>
      <p:sp>
        <p:nvSpPr>
          <p:cNvPr id="22" name="TextBox 21"/>
          <p:cNvSpPr txBox="1"/>
          <p:nvPr/>
        </p:nvSpPr>
        <p:spPr>
          <a:xfrm>
            <a:off x="9394654" y="2906094"/>
            <a:ext cx="1718819" cy="369332"/>
          </a:xfrm>
          <a:prstGeom prst="rect">
            <a:avLst/>
          </a:prstGeom>
          <a:noFill/>
        </p:spPr>
        <p:txBody>
          <a:bodyPr wrap="square" rtlCol="0">
            <a:spAutoFit/>
          </a:bodyPr>
          <a:lstStyle/>
          <a:p>
            <a:pPr algn="ctr"/>
            <a:r>
              <a:rPr lang="en-US" i="1"/>
              <a:t>G</a:t>
            </a:r>
            <a:r>
              <a:rPr lang="en-US"/>
              <a:t> = (</a:t>
            </a:r>
            <a:r>
              <a:rPr lang="en-US" i="1"/>
              <a:t>V</a:t>
            </a:r>
            <a:r>
              <a:rPr lang="en-US"/>
              <a:t>, </a:t>
            </a:r>
            <a:r>
              <a:rPr lang="en-US" i="1"/>
              <a:t>E</a:t>
            </a:r>
            <a:r>
              <a:rPr lang="en-US"/>
              <a:t>, </a:t>
            </a:r>
            <a:r>
              <a:rPr lang="en-US" b="1"/>
              <a:t>A</a:t>
            </a:r>
            <a:r>
              <a:rPr lang="en-US"/>
              <a:t>)</a:t>
            </a:r>
            <a:endParaRPr lang="en-US" dirty="0"/>
          </a:p>
        </p:txBody>
      </p:sp>
      <p:sp>
        <p:nvSpPr>
          <p:cNvPr id="23" name="Slide Number Placeholder 5">
            <a:extLst>
              <a:ext uri="{FF2B5EF4-FFF2-40B4-BE49-F238E27FC236}">
                <a16:creationId xmlns:a16="http://schemas.microsoft.com/office/drawing/2014/main" id="{EE094B46-F767-4A10-8DEB-76D43548BBD7}"/>
              </a:ext>
            </a:extLst>
          </p:cNvPr>
          <p:cNvSpPr>
            <a:spLocks noGrp="1"/>
          </p:cNvSpPr>
          <p:nvPr>
            <p:ph type="sldNum" sz="quarter" idx="12"/>
          </p:nvPr>
        </p:nvSpPr>
        <p:spPr>
          <a:xfrm>
            <a:off x="11213123" y="6072297"/>
            <a:ext cx="389252" cy="365125"/>
          </a:xfrm>
        </p:spPr>
        <p:txBody>
          <a:bodyPr/>
          <a:lstStyle/>
          <a:p>
            <a:fld id="{D9EB3401-DC6B-3A49-8348-F2D86E0E60AA}" type="slidenum">
              <a:rPr lang="en-US" sz="1000" smtClean="0"/>
              <a:t>7</a:t>
            </a:fld>
            <a:endParaRPr lang="en-US" sz="1000" dirty="0"/>
          </a:p>
        </p:txBody>
      </p:sp>
      <p:pic>
        <p:nvPicPr>
          <p:cNvPr id="10" name="Audio 9">
            <a:hlinkClick r:id="" action="ppaction://media"/>
            <a:extLst>
              <a:ext uri="{FF2B5EF4-FFF2-40B4-BE49-F238E27FC236}">
                <a16:creationId xmlns:a16="http://schemas.microsoft.com/office/drawing/2014/main" id="{D3174E72-5F63-496C-8339-5CF622304DA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854372198"/>
      </p:ext>
    </p:extLst>
  </p:cSld>
  <p:clrMapOvr>
    <a:masterClrMapping/>
  </p:clrMapOvr>
  <mc:AlternateContent xmlns:mc="http://schemas.openxmlformats.org/markup-compatibility/2006" xmlns:p14="http://schemas.microsoft.com/office/powerpoint/2010/main">
    <mc:Choice Requires="p14">
      <p:transition spd="slow" p14:dur="2000" advTm="20536"/>
    </mc:Choice>
    <mc:Fallback xmlns="">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GBT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1" y="1260017"/>
                <a:ext cx="10515600" cy="4801418"/>
              </a:xfrm>
            </p:spPr>
            <p:txBody>
              <a:bodyPr>
                <a:normAutofit/>
              </a:bodyPr>
              <a:lstStyle/>
              <a:p>
                <a:pPr marL="228600" lvl="1">
                  <a:spcBef>
                    <a:spcPts val="1000"/>
                  </a:spcBef>
                </a:pPr>
                <a:r>
                  <a:rPr lang="en-US" sz="2600" dirty="0"/>
                  <a:t>Eigen-decomposition of combinatorial Laplacian, </a:t>
                </a:r>
                <a:r>
                  <a:rPr lang="en-US" sz="2600" b="1" dirty="0"/>
                  <a:t>L</a:t>
                </a:r>
                <a:r>
                  <a:rPr lang="en-US" sz="2600" dirty="0"/>
                  <a:t> = </a:t>
                </a:r>
                <a:r>
                  <a:rPr lang="en-US" sz="2600" b="1" dirty="0"/>
                  <a:t>D </a:t>
                </a:r>
                <a:r>
                  <a:rPr lang="en-US" sz="2600" dirty="0"/>
                  <a:t>–</a:t>
                </a:r>
                <a:r>
                  <a:rPr lang="en-US" sz="2600" b="1" dirty="0"/>
                  <a:t> A</a:t>
                </a:r>
                <a:r>
                  <a:rPr lang="en-US" sz="2600" dirty="0"/>
                  <a:t>, of </a:t>
                </a:r>
                <a:r>
                  <a:rPr lang="en-US" sz="2600" i="1" dirty="0"/>
                  <a:t>G</a:t>
                </a:r>
                <a:r>
                  <a:rPr lang="en-US" sz="2600" dirty="0"/>
                  <a:t> = (</a:t>
                </a:r>
                <a:r>
                  <a:rPr lang="en-US" sz="2600" i="1" dirty="0"/>
                  <a:t>V</a:t>
                </a:r>
                <a:r>
                  <a:rPr lang="en-US" sz="2600" dirty="0"/>
                  <a:t>, </a:t>
                </a:r>
                <a:r>
                  <a:rPr lang="en-US" sz="2600" i="1" dirty="0"/>
                  <a:t>E</a:t>
                </a:r>
                <a:r>
                  <a:rPr lang="en-US" sz="2600" dirty="0"/>
                  <a:t>, </a:t>
                </a:r>
                <a:r>
                  <a:rPr lang="en-US" sz="2600" b="1" dirty="0"/>
                  <a:t>A</a:t>
                </a:r>
                <a:r>
                  <a:rPr lang="en-US" sz="2600" dirty="0"/>
                  <a:t>)</a:t>
                </a:r>
                <a:endParaRPr lang="en-US" dirty="0"/>
              </a:p>
              <a:p>
                <a:pPr lvl="2"/>
                <a:r>
                  <a:rPr lang="en-US" b="1" dirty="0"/>
                  <a:t>D</a:t>
                </a:r>
                <a:r>
                  <a:rPr lang="en-US" dirty="0"/>
                  <a:t>: diagonal matrix; </a:t>
                </a:r>
                <a:r>
                  <a:rPr lang="en-US" i="1" dirty="0"/>
                  <a:t>d</a:t>
                </a:r>
                <a:r>
                  <a:rPr lang="en-US" i="1" baseline="-25000" dirty="0"/>
                  <a:t>i</a:t>
                </a:r>
                <a:r>
                  <a:rPr lang="en-US" dirty="0"/>
                  <a:t>  = sum of weights of all the edges incident to node </a:t>
                </a:r>
                <a:r>
                  <a:rPr lang="en-US" i="1" dirty="0" err="1"/>
                  <a:t>i</a:t>
                </a:r>
                <a:endParaRPr lang="en-US" i="1" dirty="0"/>
              </a:p>
              <a:p>
                <a:pPr lvl="2"/>
                <a:r>
                  <a:rPr lang="en-US" b="1" dirty="0"/>
                  <a:t>L</a:t>
                </a:r>
                <a:r>
                  <a:rPr lang="en-US" dirty="0"/>
                  <a:t> is a real symmetric matrix</a:t>
                </a:r>
                <a:br>
                  <a:rPr lang="en-US" dirty="0"/>
                </a:br>
                <a:endParaRPr lang="en-US" dirty="0"/>
              </a:p>
              <a:p>
                <a:r>
                  <a:rPr lang="en-US" sz="2600" dirty="0"/>
                  <a:t>The GBT, </a:t>
                </a:r>
                <a14:m>
                  <m:oMath xmlns:m="http://schemas.openxmlformats.org/officeDocument/2006/math">
                    <m:acc>
                      <m:accPr>
                        <m:chr m:val="̂"/>
                        <m:ctrlPr>
                          <a:rPr lang="en-GB" sz="2600" i="1">
                            <a:latin typeface="Cambria Math" panose="02040503050406030204" pitchFamily="18" charset="0"/>
                          </a:rPr>
                        </m:ctrlPr>
                      </m:accPr>
                      <m:e>
                        <m:r>
                          <a:rPr lang="en-US" sz="2600" b="1" i="1">
                            <a:latin typeface="Cambria Math" charset="0"/>
                          </a:rPr>
                          <m:t>𝐬</m:t>
                        </m:r>
                      </m:e>
                    </m:acc>
                  </m:oMath>
                </a14:m>
                <a:r>
                  <a:rPr lang="en-US" sz="2600" dirty="0"/>
                  <a:t>, of signal </a:t>
                </a:r>
                <a14:m>
                  <m:oMath xmlns:m="http://schemas.openxmlformats.org/officeDocument/2006/math">
                    <m:r>
                      <a:rPr lang="en-US" sz="2600" b="1" i="1">
                        <a:latin typeface="Cambria Math" charset="0"/>
                      </a:rPr>
                      <m:t>𝐬</m:t>
                    </m:r>
                    <m:r>
                      <a:rPr lang="en-US" sz="2600" i="1">
                        <a:latin typeface="Cambria Math" charset="0"/>
                      </a:rPr>
                      <m:t> ∈ </m:t>
                    </m:r>
                    <m:sSup>
                      <m:sSupPr>
                        <m:ctrlPr>
                          <a:rPr lang="en-GB" sz="2600" i="1">
                            <a:latin typeface="Cambria Math" panose="02040503050406030204" pitchFamily="18" charset="0"/>
                          </a:rPr>
                        </m:ctrlPr>
                      </m:sSupPr>
                      <m:e>
                        <m:r>
                          <a:rPr lang="en-US" sz="2600" i="1">
                            <a:latin typeface="Cambria Math" charset="0"/>
                          </a:rPr>
                          <m:t>ℝ</m:t>
                        </m:r>
                      </m:e>
                      <m:sup>
                        <m:r>
                          <a:rPr lang="en-US" sz="2600" i="1">
                            <a:latin typeface="Cambria Math" charset="0"/>
                          </a:rPr>
                          <m:t>𝑁</m:t>
                        </m:r>
                      </m:sup>
                    </m:sSup>
                  </m:oMath>
                </a14:m>
                <a:r>
                  <a:rPr lang="en-US" sz="2600" dirty="0"/>
                  <a:t>, which resides on the nodes of </a:t>
                </a:r>
                <a:r>
                  <a:rPr lang="en-US" sz="2600" i="1" dirty="0"/>
                  <a:t>G</a:t>
                </a:r>
                <a:r>
                  <a:rPr lang="en-GB" sz="2600" dirty="0"/>
                  <a:t>:</a:t>
                </a:r>
              </a:p>
              <a:p>
                <a:pPr lvl="2"/>
                <a:endParaRPr lang="en-GB" sz="2600" dirty="0"/>
              </a:p>
              <a:p>
                <a:pPr lvl="2"/>
                <a:endParaRPr lang="en-GB" dirty="0"/>
              </a:p>
              <a:p>
                <a:pPr lvl="2"/>
                <a:endParaRPr lang="en-GB" dirty="0"/>
              </a:p>
              <a:p>
                <a:pPr lvl="2"/>
                <a:r>
                  <a:rPr lang="en-US" dirty="0" err="1"/>
                  <a:t>eigen</a:t>
                </a:r>
                <a:r>
                  <a:rPr lang="en-US" dirty="0"/>
                  <a:t>-system of </a:t>
                </a:r>
                <a:r>
                  <a:rPr lang="en-US" b="1" dirty="0"/>
                  <a:t>L</a:t>
                </a:r>
                <a:r>
                  <a:rPr lang="en-US" dirty="0"/>
                  <a:t>: </a:t>
                </a:r>
                <a14:m>
                  <m:oMath xmlns:m="http://schemas.openxmlformats.org/officeDocument/2006/math">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charset="0"/>
                                  </a:rPr>
                                  <m:t>𝜆</m:t>
                                </m:r>
                              </m:e>
                              <m:sub>
                                <m:r>
                                  <a:rPr lang="en-US" i="1">
                                    <a:latin typeface="Cambria Math" charset="0"/>
                                  </a:rPr>
                                  <m:t>𝑖</m:t>
                                </m:r>
                              </m:sub>
                            </m:sSub>
                            <m:r>
                              <a:rPr lang="en-US" i="1">
                                <a:latin typeface="Cambria Math" charset="0"/>
                              </a:rPr>
                              <m:t>,</m:t>
                            </m:r>
                            <m:sSub>
                              <m:sSubPr>
                                <m:ctrlPr>
                                  <a:rPr lang="en-GB" i="1">
                                    <a:latin typeface="Cambria Math" panose="02040503050406030204" pitchFamily="18" charset="0"/>
                                  </a:rPr>
                                </m:ctrlPr>
                              </m:sSubPr>
                              <m:e>
                                <m:r>
                                  <a:rPr lang="en-US" b="1" i="1">
                                    <a:latin typeface="Cambria Math" charset="0"/>
                                  </a:rPr>
                                  <m:t>𝐯</m:t>
                                </m:r>
                              </m:e>
                              <m:sub>
                                <m:r>
                                  <a:rPr lang="en-US" i="1">
                                    <a:latin typeface="Cambria Math" charset="0"/>
                                  </a:rPr>
                                  <m:t>𝑖</m:t>
                                </m:r>
                              </m:sub>
                            </m:sSub>
                          </m:e>
                        </m:d>
                      </m:e>
                    </m:d>
                    <m:r>
                      <a:rPr lang="en-GB" b="0" i="0" smtClean="0">
                        <a:latin typeface="Cambria Math" charset="0"/>
                      </a:rPr>
                      <m:t>;</m:t>
                    </m:r>
                  </m:oMath>
                </a14:m>
                <a:r>
                  <a:rPr lang="en-US" dirty="0"/>
                  <a:t> </a:t>
                </a:r>
                <a14:m>
                  <m:oMath xmlns:m="http://schemas.openxmlformats.org/officeDocument/2006/math">
                    <m:sSub>
                      <m:sSubPr>
                        <m:ctrlPr>
                          <a:rPr lang="en-GB" i="1">
                            <a:latin typeface="Cambria Math" panose="02040503050406030204" pitchFamily="18" charset="0"/>
                          </a:rPr>
                        </m:ctrlPr>
                      </m:sSubPr>
                      <m:e>
                        <m:r>
                          <a:rPr lang="en-US" i="1">
                            <a:latin typeface="Cambria Math" charset="0"/>
                          </a:rPr>
                          <m:t>𝜆</m:t>
                        </m:r>
                      </m:e>
                      <m:sub>
                        <m:r>
                          <a:rPr lang="en-US" i="1">
                            <a:latin typeface="Cambria Math" charset="0"/>
                          </a:rPr>
                          <m:t>𝑖</m:t>
                        </m:r>
                      </m:sub>
                    </m:sSub>
                    <m:r>
                      <a:rPr lang="en-US" i="1">
                        <a:latin typeface="Cambria Math" charset="0"/>
                      </a:rPr>
                      <m:t>/</m:t>
                    </m:r>
                    <m:sSub>
                      <m:sSubPr>
                        <m:ctrlPr>
                          <a:rPr lang="en-GB" i="1">
                            <a:latin typeface="Cambria Math" panose="02040503050406030204" pitchFamily="18" charset="0"/>
                          </a:rPr>
                        </m:ctrlPr>
                      </m:sSubPr>
                      <m:e>
                        <m:r>
                          <a:rPr lang="en-US" b="1" i="1">
                            <a:latin typeface="Cambria Math" charset="0"/>
                          </a:rPr>
                          <m:t>𝐯</m:t>
                        </m:r>
                      </m:e>
                      <m:sub>
                        <m:r>
                          <a:rPr lang="en-US" i="1">
                            <a:latin typeface="Cambria Math" charset="0"/>
                          </a:rPr>
                          <m:t>𝑖</m:t>
                        </m:r>
                      </m:sub>
                    </m:sSub>
                  </m:oMath>
                </a14:m>
                <a:r>
                  <a:rPr lang="en-US" i="1" dirty="0"/>
                  <a:t>: i</a:t>
                </a:r>
                <a:r>
                  <a:rPr lang="en-US" baseline="30000" dirty="0"/>
                  <a:t>th</a:t>
                </a:r>
                <a:r>
                  <a:rPr lang="en-US" dirty="0"/>
                  <a:t> eigenvalue/eigenvector pair; </a:t>
                </a:r>
                <a:r>
                  <a:rPr lang="en-US" b="1" dirty="0"/>
                  <a:t>V</a:t>
                </a:r>
                <a:r>
                  <a:rPr lang="en-US" dirty="0"/>
                  <a:t>: set of eigenvectors</a:t>
                </a:r>
              </a:p>
              <a:p>
                <a:pPr lvl="2"/>
                <a:r>
                  <a:rPr lang="en-US" b="1" dirty="0"/>
                  <a:t>F </a:t>
                </a:r>
                <a:r>
                  <a:rPr lang="en-US" dirty="0"/>
                  <a:t>= </a:t>
                </a:r>
                <a:r>
                  <a:rPr lang="en-US" b="1" dirty="0"/>
                  <a:t>V</a:t>
                </a:r>
                <a:r>
                  <a:rPr lang="en-US" baseline="30000" dirty="0"/>
                  <a:t>-1</a:t>
                </a:r>
                <a:r>
                  <a:rPr lang="en-US" dirty="0"/>
                  <a:t>: graph Fourier transform</a:t>
                </a:r>
              </a:p>
              <a:p>
                <a:pPr lvl="2"/>
                <a14:m>
                  <m:oMath xmlns:m="http://schemas.openxmlformats.org/officeDocument/2006/math">
                    <m:r>
                      <a:rPr lang="en-US" b="1" i="1">
                        <a:latin typeface="Cambria Math" charset="0"/>
                      </a:rPr>
                      <m:t>𝐬</m:t>
                    </m:r>
                  </m:oMath>
                </a14:m>
                <a:r>
                  <a:rPr lang="en-US" dirty="0"/>
                  <a:t> = </a:t>
                </a:r>
                <a:r>
                  <a:rPr lang="en-US" b="1" dirty="0"/>
                  <a:t>F</a:t>
                </a:r>
                <a:r>
                  <a:rPr lang="en-US" baseline="30000" dirty="0"/>
                  <a:t>-1</a:t>
                </a:r>
                <a14:m>
                  <m:oMath xmlns:m="http://schemas.openxmlformats.org/officeDocument/2006/math">
                    <m:acc>
                      <m:accPr>
                        <m:chr m:val="̂"/>
                        <m:ctrlPr>
                          <a:rPr lang="en-GB" i="1">
                            <a:latin typeface="Cambria Math" panose="02040503050406030204" pitchFamily="18" charset="0"/>
                          </a:rPr>
                        </m:ctrlPr>
                      </m:accPr>
                      <m:e>
                        <m:r>
                          <a:rPr lang="en-US" b="1" i="1">
                            <a:latin typeface="Cambria Math" charset="0"/>
                          </a:rPr>
                          <m:t>𝐬</m:t>
                        </m:r>
                      </m:e>
                    </m:acc>
                  </m:oMath>
                </a14:m>
                <a:r>
                  <a:rPr lang="en-US" dirty="0"/>
                  <a:t> = </a:t>
                </a:r>
                <a:r>
                  <a:rPr lang="en-US" b="1" dirty="0"/>
                  <a:t>V</a:t>
                </a:r>
                <a14:m>
                  <m:oMath xmlns:m="http://schemas.openxmlformats.org/officeDocument/2006/math">
                    <m:acc>
                      <m:accPr>
                        <m:chr m:val="̂"/>
                        <m:ctrlPr>
                          <a:rPr lang="en-GB" i="1">
                            <a:latin typeface="Cambria Math" panose="02040503050406030204" pitchFamily="18" charset="0"/>
                          </a:rPr>
                        </m:ctrlPr>
                      </m:accPr>
                      <m:e>
                        <m:r>
                          <a:rPr lang="en-US" b="1" i="1">
                            <a:latin typeface="Cambria Math" charset="0"/>
                          </a:rPr>
                          <m:t>𝐬</m:t>
                        </m:r>
                      </m:e>
                    </m:acc>
                  </m:oMath>
                </a14:m>
                <a:r>
                  <a:rPr lang="en-US" dirty="0"/>
                  <a:t>   </a:t>
                </a:r>
                <a:r>
                  <a:rPr lang="en-US" b="1" dirty="0">
                    <a:solidFill>
                      <a:srgbClr val="FF0000"/>
                    </a:solidFill>
                    <a:sym typeface="Wingdings"/>
                  </a:rPr>
                  <a:t> graph is required to recover </a:t>
                </a:r>
                <a14:m>
                  <m:oMath xmlns:m="http://schemas.openxmlformats.org/officeDocument/2006/math">
                    <m:r>
                      <a:rPr lang="en-US" b="1" i="0" smtClean="0">
                        <a:solidFill>
                          <a:schemeClr val="tx1"/>
                        </a:solidFill>
                        <a:latin typeface="Cambria Math" charset="0"/>
                      </a:rPr>
                      <m:t>𝐬</m:t>
                    </m:r>
                  </m:oMath>
                </a14:m>
                <a:r>
                  <a:rPr lang="en-US" b="1" dirty="0">
                    <a:solidFill>
                      <a:srgbClr val="FF0000"/>
                    </a:solidFill>
                  </a:rPr>
                  <a:t> via the inverse GBT </a:t>
                </a: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1" y="1260017"/>
                <a:ext cx="10515600" cy="4801418"/>
              </a:xfrm>
              <a:blipFill>
                <a:blip r:embed="rId5"/>
                <a:stretch>
                  <a:fillRect l="-928" t="-2033" r="-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17197" y="3219211"/>
                <a:ext cx="2957605" cy="8892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a:latin typeface="Cambria Math" charset="0"/>
                            </a:rPr>
                            <m:t>𝐬</m:t>
                          </m:r>
                        </m:e>
                      </m:acc>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0" i="1">
                                  <a:latin typeface="Cambria Math" charset="0"/>
                                </a:rPr>
                                <m:t>𝜆</m:t>
                              </m:r>
                            </m:e>
                            <m:sub>
                              <m:r>
                                <a:rPr lang="en-US" b="0" i="1">
                                  <a:latin typeface="Cambria Math" charset="0"/>
                                </a:rPr>
                                <m:t>𝑖</m:t>
                              </m:r>
                            </m:sub>
                          </m:sSub>
                        </m:e>
                      </m:d>
                      <m:r>
                        <a:rPr lang="en-US" b="0" i="0">
                          <a:latin typeface="Cambria Math" charset="0"/>
                        </a:rPr>
                        <m:t>=</m:t>
                      </m:r>
                      <m:nary>
                        <m:naryPr>
                          <m:chr m:val="∑"/>
                          <m:limLoc m:val="undOvr"/>
                          <m:ctrlPr>
                            <a:rPr lang="en-US" b="0" i="1">
                              <a:latin typeface="Cambria Math" panose="02040503050406030204" pitchFamily="18" charset="0"/>
                            </a:rPr>
                          </m:ctrlPr>
                        </m:naryPr>
                        <m:sub>
                          <m:r>
                            <a:rPr lang="en-US" b="0" i="1">
                              <a:latin typeface="Cambria Math" charset="0"/>
                            </a:rPr>
                            <m:t>𝑘</m:t>
                          </m:r>
                          <m:r>
                            <a:rPr lang="en-US" b="0" i="0">
                              <a:latin typeface="Cambria Math" charset="0"/>
                            </a:rPr>
                            <m:t>=0</m:t>
                          </m:r>
                        </m:sub>
                        <m:sup>
                          <m:d>
                            <m:dPr>
                              <m:begChr m:val="|"/>
                              <m:endChr m:val="|"/>
                              <m:ctrlPr>
                                <a:rPr lang="en-US" b="0" i="1">
                                  <a:latin typeface="Cambria Math" panose="02040503050406030204" pitchFamily="18" charset="0"/>
                                </a:rPr>
                              </m:ctrlPr>
                            </m:dPr>
                            <m:e>
                              <m:r>
                                <a:rPr lang="en-US" b="1" i="0">
                                  <a:latin typeface="Cambria Math" charset="0"/>
                                </a:rPr>
                                <m:t>𝐕</m:t>
                              </m:r>
                            </m:e>
                          </m:d>
                          <m:r>
                            <a:rPr lang="en-US" b="0" i="0">
                              <a:latin typeface="Cambria Math" charset="0"/>
                            </a:rPr>
                            <m:t>−1</m:t>
                          </m:r>
                        </m:sup>
                        <m:e>
                          <m:d>
                            <m:dPr>
                              <m:begChr m:val=""/>
                              <m:ctrlPr>
                                <a:rPr lang="en-US" b="0" i="1">
                                  <a:latin typeface="Cambria Math" panose="02040503050406030204" pitchFamily="18" charset="0"/>
                                </a:rPr>
                              </m:ctrlPr>
                            </m:dPr>
                            <m:e>
                              <m:r>
                                <a:rPr lang="en-US" b="1" i="0">
                                  <a:latin typeface="Cambria Math" charset="0"/>
                                </a:rPr>
                                <m:t>𝐬</m:t>
                              </m:r>
                              <m:d>
                                <m:dPr>
                                  <m:ctrlPr>
                                    <a:rPr lang="en-US" b="1" i="1">
                                      <a:latin typeface="Cambria Math" panose="02040503050406030204" pitchFamily="18" charset="0"/>
                                    </a:rPr>
                                  </m:ctrlPr>
                                </m:dPr>
                                <m:e>
                                  <m:r>
                                    <a:rPr lang="en-US" b="0" i="1">
                                      <a:latin typeface="Cambria Math" charset="0"/>
                                    </a:rPr>
                                    <m:t>𝑘</m:t>
                                  </m:r>
                                </m:e>
                              </m:d>
                              <m:sSub>
                                <m:sSubPr>
                                  <m:ctrlPr>
                                    <a:rPr lang="en-US" b="1" i="1">
                                      <a:latin typeface="Cambria Math" panose="02040503050406030204" pitchFamily="18" charset="0"/>
                                    </a:rPr>
                                  </m:ctrlPr>
                                </m:sSubPr>
                                <m:e>
                                  <m:r>
                                    <a:rPr lang="en-US" b="1" i="0">
                                      <a:latin typeface="Cambria Math" charset="0"/>
                                    </a:rPr>
                                    <m:t>𝐯</m:t>
                                  </m:r>
                                </m:e>
                                <m:sub>
                                  <m:r>
                                    <a:rPr lang="en-US" b="0" i="1">
                                      <a:latin typeface="Cambria Math" charset="0"/>
                                    </a:rPr>
                                    <m:t>𝑖</m:t>
                                  </m:r>
                                </m:sub>
                              </m:sSub>
                              <m:r>
                                <a:rPr lang="en-US" b="0" i="0">
                                  <a:latin typeface="Cambria Math" charset="0"/>
                                </a:rPr>
                                <m:t>(</m:t>
                              </m:r>
                              <m:r>
                                <a:rPr lang="en-US" b="0" i="1">
                                  <a:latin typeface="Cambria Math" charset="0"/>
                                </a:rPr>
                                <m:t>𝑘</m:t>
                              </m:r>
                            </m:e>
                          </m:d>
                        </m:e>
                      </m:nary>
                      <m:r>
                        <a:rPr lang="en-US" b="0" i="0">
                          <a:latin typeface="Cambria Math" charset="0"/>
                        </a:rPr>
                        <m:t>=</m:t>
                      </m:r>
                      <m:r>
                        <a:rPr lang="en-US" b="1" i="0">
                          <a:latin typeface="Cambria Math" charset="0"/>
                        </a:rPr>
                        <m:t>𝐅𝐬</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617197" y="3219211"/>
                <a:ext cx="2957605" cy="889282"/>
              </a:xfrm>
              <a:prstGeom prst="rect">
                <a:avLst/>
              </a:prstGeom>
              <a:blipFill>
                <a:blip r:embed="rId6"/>
                <a:stretch>
                  <a:fillRect/>
                </a:stretch>
              </a:blipFill>
            </p:spPr>
            <p:txBody>
              <a:bodyPr/>
              <a:lstStyle/>
              <a:p>
                <a:r>
                  <a:rPr lang="en-GB">
                    <a:noFill/>
                  </a:rPr>
                  <a:t> </a:t>
                </a:r>
              </a:p>
            </p:txBody>
          </p:sp>
        </mc:Fallback>
      </mc:AlternateContent>
      <p:pic>
        <p:nvPicPr>
          <p:cNvPr id="8" name="Audio 7">
            <a:hlinkClick r:id="" action="ppaction://media"/>
            <a:extLst>
              <a:ext uri="{FF2B5EF4-FFF2-40B4-BE49-F238E27FC236}">
                <a16:creationId xmlns:a16="http://schemas.microsoft.com/office/drawing/2014/main" id="{A2B9FBDD-5CFA-44B2-8C5D-B7FB942530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2722474"/>
      </p:ext>
    </p:extLst>
  </p:cSld>
  <p:clrMapOvr>
    <a:masterClrMapping/>
  </p:clrMapOvr>
  <mc:AlternateContent xmlns:mc="http://schemas.openxmlformats.org/markup-compatibility/2006" xmlns:p14="http://schemas.microsoft.com/office/powerpoint/2010/main">
    <mc:Choice Requires="p14">
      <p:transition spd="slow" p14:dur="2000" advTm="29104"/>
    </mc:Choice>
    <mc:Fallback xmlns="">
      <p:transition spd="slow" advTm="2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686" x="806450" y="3330575"/>
          <p14:tracePt t="701" x="985838" y="3279775"/>
          <p14:tracePt t="709" x="1155700" y="3238500"/>
          <p14:tracePt t="721" x="1325563" y="3195638"/>
          <p14:tracePt t="733" x="1462088" y="3160713"/>
          <p14:tracePt t="745" x="1563688" y="3144838"/>
          <p14:tracePt t="757" x="1622425" y="3127375"/>
          <p14:tracePt t="769" x="1647825" y="3119438"/>
          <p14:tracePt t="782" x="1657350" y="3119438"/>
          <p14:tracePt t="793" x="1665288" y="3119438"/>
          <p14:tracePt t="805" x="1665288" y="3109913"/>
          <p14:tracePt t="853" x="1639888" y="3109913"/>
          <p14:tracePt t="865" x="1589088" y="3109913"/>
          <p14:tracePt t="877" x="1528763" y="3119438"/>
          <p14:tracePt t="889" x="1487488" y="3127375"/>
          <p14:tracePt t="901" x="1427163" y="3135313"/>
          <p14:tracePt t="913" x="1376363" y="3160713"/>
          <p14:tracePt t="925" x="1317625" y="3170238"/>
          <p14:tracePt t="938" x="1274763" y="3186113"/>
          <p14:tracePt t="949" x="1239838" y="3203575"/>
          <p14:tracePt t="962" x="1173163" y="3238500"/>
          <p14:tracePt t="973" x="1095375" y="3305175"/>
          <p14:tracePt t="986" x="1011238" y="3408363"/>
          <p14:tracePt t="997" x="935038" y="3502025"/>
          <p14:tracePt t="1009" x="874713" y="3611563"/>
          <p14:tracePt t="1021" x="806450" y="3697288"/>
          <p14:tracePt t="1033" x="739775" y="3763963"/>
          <p14:tracePt t="1045" x="704850" y="3832225"/>
          <p14:tracePt t="1056" x="688975" y="3875088"/>
          <p14:tracePt t="1069" x="679450" y="3900488"/>
          <p14:tracePt t="1082" x="679450" y="3925888"/>
          <p14:tracePt t="1092" x="679450" y="3935413"/>
          <p14:tracePt t="1104" x="679450" y="3951288"/>
          <p14:tracePt t="1129" x="679450" y="3960813"/>
          <p14:tracePt t="1140" x="679450" y="3976688"/>
          <p14:tracePt t="1153" x="688975" y="3986213"/>
          <p14:tracePt t="1165" x="688975" y="3994150"/>
          <p14:tracePt t="1667" x="714375" y="3925888"/>
          <p14:tracePt t="1679" x="747713" y="3798888"/>
          <p14:tracePt t="1691" x="806450" y="3662363"/>
          <p14:tracePt t="1704" x="858838" y="3535363"/>
          <p14:tracePt t="1715" x="892175" y="3390900"/>
          <p14:tracePt t="1727" x="909638" y="3279775"/>
          <p14:tracePt t="1738" x="925513" y="3160713"/>
          <p14:tracePt t="1751" x="925513" y="3094038"/>
          <p14:tracePt t="1764" x="925513" y="3051175"/>
          <p14:tracePt t="1774" x="925513" y="3000375"/>
          <p14:tracePt t="1788" x="900113" y="2957513"/>
          <p14:tracePt t="1800" x="884238" y="2906713"/>
          <p14:tracePt t="1811" x="866775" y="2846388"/>
          <p14:tracePt t="1823" x="831850" y="2795588"/>
          <p14:tracePt t="1836" x="815975" y="2744788"/>
          <p14:tracePt t="1847" x="798513" y="2711450"/>
          <p14:tracePt t="1859" x="781050" y="2686050"/>
          <p14:tracePt t="1871" x="773113" y="2668588"/>
          <p14:tracePt t="1883" x="765175" y="2643188"/>
          <p14:tracePt t="1905" x="755650" y="2625725"/>
          <p14:tracePt t="1907" x="755650" y="2608263"/>
          <p14:tracePt t="1919" x="755650" y="2600325"/>
          <p14:tracePt t="1931" x="747713" y="2582863"/>
          <p14:tracePt t="1942" x="747713" y="2574925"/>
          <p14:tracePt t="1955" x="739775" y="2574925"/>
          <p14:tracePt t="1979" x="739775" y="2566988"/>
          <p14:tracePt t="2015" x="730250" y="2566988"/>
          <p14:tracePt t="3966" x="730250" y="2557463"/>
          <p14:tracePt t="4145" x="730250" y="2549525"/>
          <p14:tracePt t="4229" x="739775" y="2549525"/>
          <p14:tracePt t="4253" x="781050" y="2541588"/>
          <p14:tracePt t="4265" x="985838" y="2481263"/>
          <p14:tracePt t="4276" x="1239838" y="2438400"/>
          <p14:tracePt t="4288" x="1325563" y="2405063"/>
          <p14:tracePt t="4300" x="1376363" y="2397125"/>
          <p14:tracePt t="4313" x="1409700" y="2397125"/>
          <p14:tracePt t="4324" x="1435100" y="2387600"/>
          <p14:tracePt t="4338" x="1462088" y="2387600"/>
          <p14:tracePt t="4349" x="1470025" y="2379663"/>
          <p14:tracePt t="4372" x="1503363" y="2371725"/>
          <p14:tracePt t="4384" x="1622425" y="2354263"/>
          <p14:tracePt t="4396" x="1682750" y="2336800"/>
          <p14:tracePt t="4408" x="1708150" y="2328863"/>
          <p14:tracePt t="4421" x="1724025" y="2328863"/>
          <p14:tracePt t="4432" x="1741488" y="2319338"/>
          <p14:tracePt t="4445" x="1766888" y="2303463"/>
          <p14:tracePt t="4458" x="1792288" y="2293938"/>
          <p14:tracePt t="4468" x="1827213" y="2278063"/>
          <p14:tracePt t="4481" x="1911350" y="2252663"/>
          <p14:tracePt t="4492" x="1962150" y="2227263"/>
          <p14:tracePt t="4504" x="1997075" y="2209800"/>
          <p14:tracePt t="4516" x="2022475" y="2200275"/>
          <p14:tracePt t="4529" x="2022475" y="2192338"/>
          <p14:tracePt t="4540" x="2030413" y="2184400"/>
          <p14:tracePt t="4588" x="2030413" y="2159000"/>
          <p14:tracePt t="4604" x="2012950" y="2124075"/>
          <p14:tracePt t="4612" x="1987550" y="2090738"/>
          <p14:tracePt t="4623" x="1911350" y="2030413"/>
          <p14:tracePt t="4636" x="1817688" y="1963738"/>
          <p14:tracePt t="4648" x="1716088" y="1903413"/>
          <p14:tracePt t="4659" x="1606550" y="1852613"/>
          <p14:tracePt t="4672" x="1503363" y="1801813"/>
          <p14:tracePt t="4684" x="1409700" y="1741488"/>
          <p14:tracePt t="4697" x="1393825" y="1733550"/>
          <p14:tracePt t="4707" x="1376363" y="1716088"/>
          <p14:tracePt t="4721" x="1376363" y="1700213"/>
          <p14:tracePt t="4744" x="1376363" y="1690688"/>
          <p14:tracePt t="4791" x="1384300" y="1690688"/>
          <p14:tracePt t="4804" x="1401763" y="1690688"/>
          <p14:tracePt t="4815" x="1419225" y="1690688"/>
          <p14:tracePt t="4827" x="1477963" y="1700213"/>
          <p14:tracePt t="4839" x="1571625" y="1708150"/>
          <p14:tracePt t="4851" x="1690688" y="1733550"/>
          <p14:tracePt t="4863" x="1817688" y="1741488"/>
          <p14:tracePt t="4875" x="1962150" y="1751013"/>
          <p14:tracePt t="4888" x="2116138" y="1776413"/>
          <p14:tracePt t="4900" x="2243138" y="1793875"/>
          <p14:tracePt t="4911" x="2405063" y="1801813"/>
          <p14:tracePt t="4922" x="2565400" y="1827213"/>
          <p14:tracePt t="4936" x="2719388" y="1827213"/>
          <p14:tracePt t="4947" x="2854325" y="1852613"/>
          <p14:tracePt t="4959" x="3049588" y="1852613"/>
          <p14:tracePt t="4972" x="3254375" y="1852613"/>
          <p14:tracePt t="4982" x="3441700" y="1844675"/>
          <p14:tracePt t="4994" x="3594100" y="1835150"/>
          <p14:tracePt t="5006" x="3756025" y="1809750"/>
          <p14:tracePt t="5018" x="3890963" y="1793875"/>
          <p14:tracePt t="5030" x="4017963" y="1784350"/>
          <p14:tracePt t="5042" x="4162425" y="1784350"/>
          <p14:tracePt t="5054" x="4316413" y="1784350"/>
          <p14:tracePt t="5066" x="4425950" y="1784350"/>
          <p14:tracePt t="5078" x="4503738" y="1784350"/>
          <p14:tracePt t="5090" x="4529138" y="1784350"/>
          <p14:tracePt t="5102" x="4562475" y="1784350"/>
          <p14:tracePt t="5114" x="4587875" y="1784350"/>
          <p14:tracePt t="5126" x="4605338" y="1793875"/>
          <p14:tracePt t="5138" x="4613275" y="1793875"/>
          <p14:tracePt t="5150" x="4630738" y="1793875"/>
          <p14:tracePt t="5162" x="4638675" y="1793875"/>
          <p14:tracePt t="5497" x="4775200" y="1793875"/>
          <p14:tracePt t="5510" x="5003800" y="1793875"/>
          <p14:tracePt t="5521" x="5208588" y="1793875"/>
          <p14:tracePt t="5534" x="5353050" y="1776413"/>
          <p14:tracePt t="5546" x="5462588" y="1776413"/>
          <p14:tracePt t="5557" x="5522913" y="1776413"/>
          <p14:tracePt t="5570" x="5581650" y="1776413"/>
          <p14:tracePt t="5584" x="5616575" y="1776413"/>
          <p14:tracePt t="5593" x="5632450" y="1776413"/>
          <p14:tracePt t="5605" x="5649913" y="1776413"/>
          <p14:tracePt t="5617" x="5667375" y="1776413"/>
          <p14:tracePt t="5629" x="5675313" y="1784350"/>
          <p14:tracePt t="5641" x="5700713" y="1784350"/>
          <p14:tracePt t="5654" x="5726113" y="1784350"/>
          <p14:tracePt t="5665" x="5743575" y="1784350"/>
          <p14:tracePt t="5677" x="5768975" y="1784350"/>
          <p14:tracePt t="5689" x="5794375" y="1784350"/>
          <p14:tracePt t="5701" x="5837238" y="1784350"/>
          <p14:tracePt t="5713" x="5870575" y="1784350"/>
          <p14:tracePt t="5724" x="5913438" y="1776413"/>
          <p14:tracePt t="5737" x="5946775" y="1766888"/>
          <p14:tracePt t="5749" x="5972175" y="1766888"/>
          <p14:tracePt t="5761" x="6007100" y="1766888"/>
          <p14:tracePt t="5773" x="6032500" y="1766888"/>
          <p14:tracePt t="5785" x="6057900" y="1766888"/>
          <p14:tracePt t="5797" x="6091238" y="1766888"/>
          <p14:tracePt t="5808" x="6134100" y="1766888"/>
          <p14:tracePt t="5821" x="6210300" y="1766888"/>
          <p14:tracePt t="5833" x="6296025" y="1758950"/>
          <p14:tracePt t="5844" x="6397625" y="1741488"/>
          <p14:tracePt t="5856" x="6508750" y="1733550"/>
          <p14:tracePt t="5869" x="6618288" y="1733550"/>
          <p14:tracePt t="5889" x="6745288" y="1708150"/>
          <p14:tracePt t="5892" x="6889750" y="1690688"/>
          <p14:tracePt t="5905" x="7008813" y="1674813"/>
          <p14:tracePt t="5917" x="7069138" y="1665288"/>
          <p14:tracePt t="5929" x="7112000" y="1657350"/>
          <p14:tracePt t="5940" x="7145338" y="1649413"/>
          <p14:tracePt t="5952" x="7170738" y="1639888"/>
          <p14:tracePt t="5964" x="7196138" y="1631950"/>
          <p14:tracePt t="5976" x="7221538" y="1622425"/>
          <p14:tracePt t="5988" x="7246938" y="1622425"/>
          <p14:tracePt t="6001" x="7256463" y="1614488"/>
          <p14:tracePt t="6048" x="7256463" y="1606550"/>
          <p14:tracePt t="6060" x="7256463" y="1597025"/>
          <p14:tracePt t="6072" x="7264400" y="1581150"/>
          <p14:tracePt t="6084" x="7264400" y="1555750"/>
          <p14:tracePt t="6096" x="7264400" y="1520825"/>
          <p14:tracePt t="6107" x="7264400" y="1504950"/>
          <p14:tracePt t="6121" x="7264400" y="1477963"/>
          <p14:tracePt t="6132" x="7264400" y="1452563"/>
          <p14:tracePt t="6144" x="7264400" y="1444625"/>
          <p14:tracePt t="6155" x="7264400" y="1427163"/>
          <p14:tracePt t="6168" x="7256463" y="1411288"/>
          <p14:tracePt t="6180" x="7221538" y="1393825"/>
          <p14:tracePt t="6191" x="7127875" y="1350963"/>
          <p14:tracePt t="6204" x="7008813" y="1308100"/>
          <p14:tracePt t="6216" x="6889750" y="1249363"/>
          <p14:tracePt t="6229" x="6762750" y="1206500"/>
          <p14:tracePt t="6240" x="6643688" y="1173163"/>
          <p14:tracePt t="6252" x="6559550" y="1138238"/>
          <p14:tracePt t="6264" x="6473825" y="1130300"/>
          <p14:tracePt t="6275" x="6346825" y="1104900"/>
          <p14:tracePt t="6287" x="6167438" y="1104900"/>
          <p14:tracePt t="6300" x="5997575" y="1104900"/>
          <p14:tracePt t="6312" x="5845175" y="1104900"/>
          <p14:tracePt t="6323" x="5641975" y="1112838"/>
          <p14:tracePt t="6335" x="5505450" y="1112838"/>
          <p14:tracePt t="6348" x="5462588" y="1112838"/>
          <p14:tracePt t="6359" x="5437188" y="1112838"/>
          <p14:tracePt t="6371" x="5429250" y="1112838"/>
          <p14:tracePt t="6384" x="5411788" y="1112838"/>
          <p14:tracePt t="6396" x="5378450" y="1138238"/>
          <p14:tracePt t="6409" x="5343525" y="1155700"/>
          <p14:tracePt t="6421" x="5302250" y="1181100"/>
          <p14:tracePt t="6431" x="5259388" y="1231900"/>
          <p14:tracePt t="6443" x="5249863" y="1249363"/>
          <p14:tracePt t="6456" x="5233988" y="1274763"/>
          <p14:tracePt t="6467" x="5233988" y="1292225"/>
          <p14:tracePt t="6480" x="5224463" y="1300163"/>
          <p14:tracePt t="6491" x="5224463" y="1308100"/>
          <p14:tracePt t="6555" x="5259388" y="1325563"/>
          <p14:tracePt t="6563" x="5318125" y="1333500"/>
          <p14:tracePt t="6575" x="5437188" y="1360488"/>
          <p14:tracePt t="6587" x="5599113" y="1393825"/>
          <p14:tracePt t="6599" x="5870575" y="1427163"/>
          <p14:tracePt t="6611" x="6091238" y="1452563"/>
          <p14:tracePt t="6623" x="6600825" y="1555750"/>
          <p14:tracePt t="6635" x="7162800" y="1622425"/>
          <p14:tracePt t="6647" x="7373938" y="1631950"/>
          <p14:tracePt t="6658" x="7553325" y="1649413"/>
          <p14:tracePt t="6671" x="8070850" y="1649413"/>
          <p14:tracePt t="6683" x="8224838" y="1649413"/>
          <p14:tracePt t="6695" x="8326438" y="1649413"/>
          <p14:tracePt t="6706" x="8369300" y="1649413"/>
          <p14:tracePt t="6719" x="8385175" y="1639888"/>
          <p14:tracePt t="6730" x="8385175" y="1631950"/>
          <p14:tracePt t="6790" x="8385175" y="1622425"/>
          <p14:tracePt t="6838" x="8377238" y="1622425"/>
          <p14:tracePt t="6850" x="8377238" y="1614488"/>
          <p14:tracePt t="6874" x="8369300" y="1614488"/>
          <p14:tracePt t="6887" x="8351838" y="1614488"/>
          <p14:tracePt t="6899" x="8308975" y="1614488"/>
          <p14:tracePt t="6911" x="8258175" y="1614488"/>
          <p14:tracePt t="6922" x="8224838" y="1622425"/>
          <p14:tracePt t="6934" x="8164513" y="1639888"/>
          <p14:tracePt t="6947" x="8113713" y="1682750"/>
          <p14:tracePt t="6958" x="8037513" y="1751013"/>
          <p14:tracePt t="6971" x="7994650" y="1801813"/>
          <p14:tracePt t="6981" x="7951788" y="1870075"/>
          <p14:tracePt t="6994" x="7935913" y="1911350"/>
          <p14:tracePt t="7006" x="7926388" y="1963738"/>
          <p14:tracePt t="7018" x="7918450" y="1997075"/>
          <p14:tracePt t="7030" x="7918450" y="2039938"/>
          <p14:tracePt t="7042" x="7918450" y="2065338"/>
          <p14:tracePt t="7054" x="7918450" y="2082800"/>
          <p14:tracePt t="7065" x="7918450" y="2098675"/>
          <p14:tracePt t="7089" x="7918450" y="2116138"/>
          <p14:tracePt t="7102" x="7918450" y="2141538"/>
          <p14:tracePt t="7113" x="7918450" y="2159000"/>
          <p14:tracePt t="7125" x="7918450" y="2192338"/>
          <p14:tracePt t="7138" x="7918450" y="2217738"/>
          <p14:tracePt t="7150" x="7926388" y="2252663"/>
          <p14:tracePt t="7161" x="7926388" y="2260600"/>
          <p14:tracePt t="7173" x="7926388" y="2293938"/>
          <p14:tracePt t="7186" x="7918450" y="2319338"/>
          <p14:tracePt t="7197" x="7893050" y="2371725"/>
          <p14:tracePt t="7209" x="7832725" y="2489200"/>
          <p14:tracePt t="7221" x="7773988" y="2600325"/>
          <p14:tracePt t="7233" x="7731125" y="2686050"/>
          <p14:tracePt t="7245" x="7705725" y="2736850"/>
          <p14:tracePt t="7257" x="7688263" y="2762250"/>
          <p14:tracePt t="7271" x="7680325" y="2778125"/>
          <p14:tracePt t="7293" x="7672388" y="2778125"/>
          <p14:tracePt t="7365" x="7672388" y="2770188"/>
          <p14:tracePt t="7390" x="7672388" y="2762250"/>
          <p14:tracePt t="7400" x="7662863" y="2762250"/>
          <p14:tracePt t="7424" x="7662863" y="2752725"/>
          <p14:tracePt t="7449" x="7654925" y="2744788"/>
          <p14:tracePt t="7472" x="7654925" y="2727325"/>
          <p14:tracePt t="7485" x="7654925" y="2719388"/>
          <p14:tracePt t="7508" x="7654925" y="2711450"/>
          <p14:tracePt t="8155" x="7756525" y="2701925"/>
          <p14:tracePt t="8167" x="7867650" y="2686050"/>
          <p14:tracePt t="8179" x="7994650" y="2676525"/>
          <p14:tracePt t="8191" x="8080375" y="2651125"/>
          <p14:tracePt t="8204" x="8174038" y="2600325"/>
          <p14:tracePt t="8215" x="8266113" y="2566988"/>
          <p14:tracePt t="8227" x="8326438" y="2524125"/>
          <p14:tracePt t="8239" x="8394700" y="2438400"/>
          <p14:tracePt t="8250" x="8478838" y="2354263"/>
          <p14:tracePt t="8262" x="8555038" y="2260600"/>
          <p14:tracePt t="8274" x="8658225" y="2116138"/>
          <p14:tracePt t="8288" x="8734425" y="2022475"/>
          <p14:tracePt t="8299" x="8759825" y="1963738"/>
          <p14:tracePt t="8310" x="8785225" y="1920875"/>
          <p14:tracePt t="8322" x="8793163" y="1895475"/>
          <p14:tracePt t="8334" x="8793163" y="1885950"/>
          <p14:tracePt t="8361" x="8793163" y="1878013"/>
          <p14:tracePt t="8837" x="8793163" y="1885950"/>
          <p14:tracePt t="9112" x="8818563" y="1860550"/>
          <p14:tracePt t="9124" x="8869363" y="1835150"/>
          <p14:tracePt t="9137" x="8886825" y="1827213"/>
          <p14:tracePt t="9149" x="8886825" y="1819275"/>
          <p14:tracePt t="9244" x="8886825" y="1809750"/>
          <p14:tracePt t="9687" x="8894763" y="1809750"/>
          <p14:tracePt t="9843" x="8886825" y="1809750"/>
          <p14:tracePt t="9867" x="8878888" y="1809750"/>
          <p14:tracePt t="9892" x="8861425" y="1809750"/>
          <p14:tracePt t="9904" x="8843963" y="1809750"/>
          <p14:tracePt t="9915" x="8836025" y="1809750"/>
          <p14:tracePt t="9926" x="8818563" y="1801813"/>
          <p14:tracePt t="9975" x="8810625" y="1801813"/>
          <p14:tracePt t="9987" x="8785225" y="1793875"/>
          <p14:tracePt t="9999" x="8777288" y="1784350"/>
          <p14:tracePt t="10011" x="8759825" y="1776413"/>
          <p14:tracePt t="10022" x="8742363" y="1776413"/>
          <p14:tracePt t="10034" x="8742363" y="1766888"/>
          <p14:tracePt t="10047" x="8724900" y="1758950"/>
          <p14:tracePt t="10058" x="8709025" y="1758950"/>
          <p14:tracePt t="10071" x="8691563" y="1751013"/>
          <p14:tracePt t="10083" x="8658225" y="1741488"/>
          <p14:tracePt t="10094" x="8615363" y="1741488"/>
          <p14:tracePt t="10106" x="8580438" y="1733550"/>
          <p14:tracePt t="10118" x="8547100" y="1725613"/>
          <p14:tracePt t="10130" x="8529638" y="1725613"/>
          <p14:tracePt t="10142" x="8521700" y="1716088"/>
          <p14:tracePt t="10154" x="8513763" y="1716088"/>
          <p14:tracePt t="10167" x="8504238" y="1716088"/>
          <p14:tracePt t="10202" x="8496300" y="1708150"/>
          <p14:tracePt t="10213" x="8488363" y="1700213"/>
          <p14:tracePt t="10225" x="8478838" y="1700213"/>
          <p14:tracePt t="10441" x="8488363" y="1700213"/>
          <p14:tracePt t="10466" x="8496300" y="1700213"/>
          <p14:tracePt t="10501" x="8504238" y="1700213"/>
          <p14:tracePt t="10525" x="8513763" y="1700213"/>
          <p14:tracePt t="10536" x="8521700" y="1700213"/>
          <p14:tracePt t="10549" x="8547100" y="1708150"/>
          <p14:tracePt t="10561" x="8572500" y="1708150"/>
          <p14:tracePt t="10598" x="8580438" y="1708150"/>
          <p14:tracePt t="10680" x="8580438" y="1700213"/>
          <p14:tracePt t="10705" x="8580438" y="1690688"/>
          <p14:tracePt t="10717" x="8580438" y="1657350"/>
          <p14:tracePt t="10729" x="8580438" y="1614488"/>
          <p14:tracePt t="10740" x="8580438" y="1571625"/>
          <p14:tracePt t="10754" x="8589963" y="1520825"/>
          <p14:tracePt t="10765" x="8597900" y="1487488"/>
          <p14:tracePt t="10776" x="8605838" y="1470025"/>
          <p14:tracePt t="10788" x="8605838" y="1462088"/>
          <p14:tracePt t="10800" x="8605838" y="1452563"/>
          <p14:tracePt t="10860" x="8605838" y="1419225"/>
          <p14:tracePt t="10872" x="8597900" y="1411288"/>
          <p14:tracePt t="10884" x="8597900" y="1376363"/>
          <p14:tracePt t="10896" x="8597900" y="1360488"/>
          <p14:tracePt t="10908" x="8589963" y="1343025"/>
          <p14:tracePt t="10920" x="8580438" y="1333500"/>
          <p14:tracePt t="10932" x="8580438" y="1325563"/>
          <p14:tracePt t="10944" x="8580438" y="1317625"/>
          <p14:tracePt t="10956" x="8572500" y="1317625"/>
          <p14:tracePt t="10968" x="8564563" y="1308100"/>
          <p14:tracePt t="10980" x="8555038" y="1292225"/>
          <p14:tracePt t="10992" x="8547100" y="1292225"/>
          <p14:tracePt t="11003" x="8539163" y="1282700"/>
          <p14:tracePt t="11016" x="8521700" y="1266825"/>
          <p14:tracePt t="11029" x="8513763" y="1257300"/>
          <p14:tracePt t="11040" x="8504238" y="1257300"/>
          <p14:tracePt t="11051" x="8496300" y="1249363"/>
          <p14:tracePt t="11064" x="8488363" y="1241425"/>
          <p14:tracePt t="11075" x="8478838" y="1231900"/>
          <p14:tracePt t="11087" x="8462963" y="1231900"/>
          <p14:tracePt t="11100" x="8435975" y="1216025"/>
          <p14:tracePt t="11112" x="8420100" y="1216025"/>
          <p14:tracePt t="11123" x="8385175" y="1216025"/>
          <p14:tracePt t="11137" x="8351838" y="1206500"/>
          <p14:tracePt t="11148" x="8308975" y="1206500"/>
          <p14:tracePt t="11160" x="8275638" y="1206500"/>
          <p14:tracePt t="11171" x="8232775" y="1206500"/>
          <p14:tracePt t="11184" x="8207375" y="1223963"/>
          <p14:tracePt t="11196" x="8199438" y="1223963"/>
          <p14:tracePt t="11207" x="8181975" y="1231900"/>
          <p14:tracePt t="11221" x="8174038" y="1231900"/>
          <p14:tracePt t="11231" x="8164513" y="1249363"/>
          <p14:tracePt t="11244" x="8156575" y="1257300"/>
          <p14:tracePt t="11255" x="8147050" y="1266825"/>
          <p14:tracePt t="11267" x="8139113" y="1274763"/>
          <p14:tracePt t="11279" x="8131175" y="1292225"/>
          <p14:tracePt t="11293" x="8131175" y="1300163"/>
          <p14:tracePt t="11304" x="8131175" y="1317625"/>
          <p14:tracePt t="11315" x="8131175" y="1333500"/>
          <p14:tracePt t="11327" x="8131175" y="1343025"/>
          <p14:tracePt t="11340" x="8121650" y="1360488"/>
          <p14:tracePt t="11351" x="8121650" y="1385888"/>
          <p14:tracePt t="11363" x="8121650" y="1401763"/>
          <p14:tracePt t="11375" x="8121650" y="1436688"/>
          <p14:tracePt t="11387" x="8121650" y="1470025"/>
          <p14:tracePt t="11399" x="8121650" y="1512888"/>
          <p14:tracePt t="11411" x="8121650" y="1555750"/>
          <p14:tracePt t="11422" x="8131175" y="1589088"/>
          <p14:tracePt t="11438" x="8139113" y="1631950"/>
          <p14:tracePt t="11447" x="8147050" y="1657350"/>
          <p14:tracePt t="11458" x="8156575" y="1674813"/>
          <p14:tracePt t="11470" x="8156575" y="1690688"/>
          <p14:tracePt t="11482" x="8164513" y="1690688"/>
          <p14:tracePt t="11494" x="8174038" y="1708150"/>
          <p14:tracePt t="11506" x="8189913" y="1725613"/>
          <p14:tracePt t="11518" x="8215313" y="1741488"/>
          <p14:tracePt t="11531" x="8232775" y="1751013"/>
          <p14:tracePt t="11542" x="8250238" y="1766888"/>
          <p14:tracePt t="11553" x="8266113" y="1776413"/>
          <p14:tracePt t="11567" x="8275638" y="1776413"/>
          <p14:tracePt t="11578" x="8301038" y="1793875"/>
          <p14:tracePt t="11590" x="8326438" y="1793875"/>
          <p14:tracePt t="11602" x="8359775" y="1809750"/>
          <p14:tracePt t="11614" x="8394700" y="1819275"/>
          <p14:tracePt t="11626" x="8428038" y="1835150"/>
          <p14:tracePt t="11638" x="8462963" y="1844675"/>
          <p14:tracePt t="11650" x="8496300" y="1852613"/>
          <p14:tracePt t="11662" x="8513763" y="1860550"/>
          <p14:tracePt t="11674" x="8529638" y="1870075"/>
          <p14:tracePt t="11687" x="8547100" y="1870075"/>
          <p14:tracePt t="11698" x="8555038" y="1870075"/>
          <p14:tracePt t="11711" x="8580438" y="1870075"/>
          <p14:tracePt t="11721" x="8615363" y="1870075"/>
          <p14:tracePt t="11734" x="8648700" y="1870075"/>
          <p14:tracePt t="11746" x="8691563" y="1870075"/>
          <p14:tracePt t="11758" x="8716963" y="1870075"/>
          <p14:tracePt t="11770" x="8742363" y="1870075"/>
          <p14:tracePt t="11782" x="8777288" y="1870075"/>
          <p14:tracePt t="11793" x="8802688" y="1870075"/>
          <p14:tracePt t="11805" x="8836025" y="1870075"/>
          <p14:tracePt t="11818" x="8861425" y="1860550"/>
          <p14:tracePt t="11830" x="8886825" y="1852613"/>
          <p14:tracePt t="11841" x="8904288" y="1844675"/>
          <p14:tracePt t="11854" x="8904288" y="1835150"/>
          <p14:tracePt t="11889" x="8904288" y="1827213"/>
          <p14:tracePt t="11901" x="8929688" y="1827213"/>
          <p14:tracePt t="11914" x="8963025" y="1801813"/>
          <p14:tracePt t="11925" x="8997950" y="1766888"/>
          <p14:tracePt t="11937" x="9005888" y="1766888"/>
          <p14:tracePt t="11949" x="9005888" y="1758950"/>
          <p14:tracePt t="11961" x="9005888" y="1751013"/>
          <p14:tracePt t="12010" x="9005888" y="1741488"/>
          <p14:tracePt t="12118" x="9005888" y="1733550"/>
          <p14:tracePt t="12129" x="9005888" y="1725613"/>
          <p14:tracePt t="12165" x="9013825" y="1682750"/>
          <p14:tracePt t="12176" x="9023350" y="1649413"/>
          <p14:tracePt t="12189" x="9031288" y="1622425"/>
          <p14:tracePt t="12200" x="9031288" y="1606550"/>
          <p14:tracePt t="12213" x="9031288" y="1581150"/>
          <p14:tracePt t="12224" x="9031288" y="1571625"/>
          <p14:tracePt t="12237" x="9031288" y="1563688"/>
          <p14:tracePt t="12249" x="9031288" y="1555750"/>
          <p14:tracePt t="12272" x="9031288" y="1546225"/>
          <p14:tracePt t="12320" x="9031288" y="1504950"/>
          <p14:tracePt t="12332" x="9031288" y="1487488"/>
          <p14:tracePt t="12345" x="9031288" y="1462088"/>
          <p14:tracePt t="12356" x="9031288" y="1436688"/>
          <p14:tracePt t="12380" x="9023350" y="1427163"/>
          <p14:tracePt t="12440" x="9013825" y="1419225"/>
          <p14:tracePt t="12464" x="9005888" y="1411288"/>
          <p14:tracePt t="12476" x="8997950" y="1393825"/>
          <p14:tracePt t="12488" x="8980488" y="1376363"/>
          <p14:tracePt t="12500" x="8972550" y="1368425"/>
          <p14:tracePt t="12513" x="8963025" y="1360488"/>
          <p14:tracePt t="12524" x="8947150" y="1350963"/>
          <p14:tracePt t="12537" x="8921750" y="1343025"/>
          <p14:tracePt t="12548" x="8894763" y="1333500"/>
          <p14:tracePt t="12560" x="8843963" y="1325563"/>
          <p14:tracePt t="12572" x="8818563" y="1325563"/>
          <p14:tracePt t="12584" x="8818563" y="1317625"/>
          <p14:tracePt t="12596" x="8810625" y="1317625"/>
          <p14:tracePt t="12655" x="8802688" y="1317625"/>
          <p14:tracePt t="12691" x="8802688" y="1325563"/>
          <p14:tracePt t="12715" x="8802688" y="1333500"/>
          <p14:tracePt t="12727" x="8802688" y="1350963"/>
          <p14:tracePt t="12739" x="8802688" y="1360488"/>
          <p14:tracePt t="12751" x="8802688" y="1376363"/>
          <p14:tracePt t="12763" x="8802688" y="1401763"/>
          <p14:tracePt t="12775" x="8802688" y="1419225"/>
          <p14:tracePt t="12786" x="8802688" y="1462088"/>
          <p14:tracePt t="12799" x="8802688" y="1495425"/>
          <p14:tracePt t="12811" x="8802688" y="1538288"/>
          <p14:tracePt t="12823" x="8802688" y="1563688"/>
          <p14:tracePt t="12835" x="8802688" y="1571625"/>
          <p14:tracePt t="12847" x="8802688" y="1589088"/>
          <p14:tracePt t="12859" x="8802688" y="1606550"/>
          <p14:tracePt t="12870" x="8802688" y="1614488"/>
          <p14:tracePt t="12888" x="8818563" y="1639888"/>
          <p14:tracePt t="12895" x="8836025" y="1657350"/>
          <p14:tracePt t="12906" x="8861425" y="1682750"/>
          <p14:tracePt t="12920" x="8878888" y="1690688"/>
          <p14:tracePt t="12931" x="8886825" y="1700213"/>
          <p14:tracePt t="12942" x="8904288" y="1708150"/>
          <p14:tracePt t="12954" x="8947150" y="1716088"/>
          <p14:tracePt t="12967" x="9005888" y="1725613"/>
          <p14:tracePt t="12979" x="9107488" y="1751013"/>
          <p14:tracePt t="12990" x="9209088" y="1758950"/>
          <p14:tracePt t="13004" x="9312275" y="1784350"/>
          <p14:tracePt t="13015" x="9413875" y="1809750"/>
          <p14:tracePt t="13027" x="9523413" y="1819275"/>
          <p14:tracePt t="13038" x="9642475" y="1819275"/>
          <p14:tracePt t="13050" x="9753600" y="1819275"/>
          <p14:tracePt t="13063" x="9839325" y="1819275"/>
          <p14:tracePt t="13074" x="9923463" y="1819275"/>
          <p14:tracePt t="13087" x="10025063" y="1819275"/>
          <p14:tracePt t="13099" x="10067925" y="1827213"/>
          <p14:tracePt t="13110" x="10101263" y="1827213"/>
          <p14:tracePt t="13565" x="10194925" y="1827213"/>
          <p14:tracePt t="13577" x="10306050" y="1827213"/>
          <p14:tracePt t="13589" x="10425113" y="1827213"/>
          <p14:tracePt t="13601" x="10483850" y="1827213"/>
          <p14:tracePt t="13614" x="10509250" y="1827213"/>
          <p14:tracePt t="13625" x="10518775" y="1827213"/>
          <p14:tracePt t="13636" x="10526713" y="1827213"/>
          <p14:tracePt t="13662" x="10526713" y="1835150"/>
          <p14:tracePt t="13685" x="10552113" y="1852613"/>
          <p14:tracePt t="13697" x="10560050" y="1870075"/>
          <p14:tracePt t="13710" x="10577513" y="1870075"/>
          <p14:tracePt t="13733" x="10577513" y="1878013"/>
          <p14:tracePt t="13804" x="10577513" y="1885950"/>
          <p14:tracePt t="13840" x="10577513" y="1895475"/>
          <p14:tracePt t="13913" x="10602913" y="1911350"/>
          <p14:tracePt t="13924" x="10628313" y="1946275"/>
          <p14:tracePt t="13936" x="10653713" y="1979613"/>
          <p14:tracePt t="13948" x="10671175" y="2005013"/>
          <p14:tracePt t="13961" x="10688638" y="2030413"/>
          <p14:tracePt t="13973" x="10688638" y="2039938"/>
          <p14:tracePt t="14654" x="10101263" y="2159000"/>
          <p14:tracePt t="14666" x="8972550" y="2319338"/>
          <p14:tracePt t="14678" x="7662863" y="2566988"/>
          <p14:tracePt t="14690" x="6473825" y="2787650"/>
          <p14:tracePt t="14703" x="5368925" y="2982913"/>
          <p14:tracePt t="14715" x="4291013" y="3195638"/>
          <p14:tracePt t="14727" x="3322638" y="3340100"/>
          <p14:tracePt t="14738" x="2395538" y="3475038"/>
          <p14:tracePt t="14750" x="1665288" y="3568700"/>
          <p14:tracePt t="14763" x="1435100" y="3611563"/>
          <p14:tracePt t="14774" x="1325563" y="3611563"/>
          <p14:tracePt t="14787" x="1290638" y="3611563"/>
          <p14:tracePt t="14799" x="1274763" y="3611563"/>
          <p14:tracePt t="14810" x="1274763" y="3603625"/>
          <p14:tracePt t="14822" x="1265238" y="3603625"/>
          <p14:tracePt t="14834" x="1265238" y="3594100"/>
          <p14:tracePt t="14846" x="1265238" y="3586163"/>
          <p14:tracePt t="14882" x="1274763" y="3586163"/>
          <p14:tracePt t="14894" x="1290638" y="3586163"/>
          <p14:tracePt t="14906" x="1300163" y="3586163"/>
          <p14:tracePt t="14917" x="1333500" y="3586163"/>
          <p14:tracePt t="14930" x="1368425" y="3586163"/>
          <p14:tracePt t="14941" x="1393825" y="3586163"/>
          <p14:tracePt t="14954" x="1487488" y="3586163"/>
          <p14:tracePt t="14965" x="1597025" y="3586163"/>
          <p14:tracePt t="14978" x="1724025" y="3594100"/>
          <p14:tracePt t="14989" x="1827213" y="3603625"/>
          <p14:tracePt t="15001" x="1928813" y="3603625"/>
          <p14:tracePt t="15013" x="1971675" y="3603625"/>
          <p14:tracePt t="15025" x="2005013" y="3603625"/>
          <p14:tracePt t="15036" x="2022475" y="3603625"/>
          <p14:tracePt t="15050" x="2030413" y="3603625"/>
          <p14:tracePt t="15073" x="2047875" y="3603625"/>
          <p14:tracePt t="15085" x="2098675" y="3578225"/>
          <p14:tracePt t="15097" x="2149475" y="3552825"/>
          <p14:tracePt t="15109" x="2157413" y="3543300"/>
          <p14:tracePt t="15121" x="2166938" y="3535363"/>
          <p14:tracePt t="16498" x="2038350" y="3578225"/>
          <p14:tracePt t="16510" x="1528763" y="3857625"/>
          <p14:tracePt t="16521" x="1325563" y="3994150"/>
          <p14:tracePt t="16534" x="1257300" y="4062413"/>
          <p14:tracePt t="16546" x="1231900" y="4095750"/>
          <p14:tracePt t="16558" x="1198563" y="4138613"/>
          <p14:tracePt t="16570" x="1163638" y="4189413"/>
          <p14:tracePt t="16582" x="1112838" y="4232275"/>
          <p14:tracePt t="16593" x="1044575" y="4308475"/>
          <p14:tracePt t="16605" x="1019175" y="4359275"/>
          <p14:tracePt t="16618" x="1011238" y="4402138"/>
          <p14:tracePt t="16629" x="1011238" y="4427538"/>
          <p14:tracePt t="16641" x="1011238" y="4445000"/>
          <p14:tracePt t="16653" x="1011238" y="4470400"/>
          <p14:tracePt t="16666" x="1011238" y="4503738"/>
          <p14:tracePt t="16678" x="1011238" y="4538663"/>
          <p14:tracePt t="16689" x="1011238" y="4579938"/>
          <p14:tracePt t="16701" x="993775" y="4648200"/>
          <p14:tracePt t="16714" x="985838" y="4724400"/>
          <p14:tracePt t="16726" x="985838" y="4767263"/>
          <p14:tracePt t="16736" x="985838" y="4802188"/>
          <p14:tracePt t="16750" x="985838" y="4810125"/>
          <p14:tracePt t="16762" x="985838" y="4827588"/>
          <p14:tracePt t="16785" x="985838" y="4835525"/>
          <p14:tracePt t="16811" x="985838" y="4843463"/>
          <p14:tracePt t="16820" x="993775" y="4860925"/>
          <p14:tracePt t="16833" x="1019175" y="4894263"/>
          <p14:tracePt t="16846" x="1036638" y="4919663"/>
          <p14:tracePt t="16857" x="1054100" y="4946650"/>
          <p14:tracePt t="16881" x="1062038" y="4946650"/>
          <p14:tracePt t="17528" x="1138238" y="4962525"/>
          <p14:tracePt t="17539" x="1231900" y="5013325"/>
          <p14:tracePt t="17551" x="1265238" y="5030788"/>
          <p14:tracePt t="17564" x="1282700" y="5030788"/>
          <p14:tracePt t="17611" x="1282700" y="5038725"/>
          <p14:tracePt t="17719" x="1282700" y="5030788"/>
          <p14:tracePt t="17730" x="1274763" y="5022850"/>
          <p14:tracePt t="17839" x="1265238" y="5022850"/>
          <p14:tracePt t="17863" x="1265238" y="5013325"/>
          <p14:tracePt t="17899" x="1265238" y="5005388"/>
          <p14:tracePt t="17934" x="1265238" y="4997450"/>
          <p14:tracePt t="18688" x="1282700" y="4997450"/>
          <p14:tracePt t="18700" x="1325563" y="4997450"/>
          <p14:tracePt t="18712" x="1427163" y="4962525"/>
          <p14:tracePt t="18724" x="1487488" y="4954588"/>
          <p14:tracePt t="18736" x="1512888" y="4946650"/>
          <p14:tracePt t="18748" x="1563688" y="4946650"/>
          <p14:tracePt t="18760" x="1665288" y="4929188"/>
          <p14:tracePt t="18771" x="1749425" y="4929188"/>
          <p14:tracePt t="18784" x="1852613" y="4919663"/>
          <p14:tracePt t="18797" x="1893888" y="4919663"/>
          <p14:tracePt t="18807" x="1928813" y="4911725"/>
          <p14:tracePt t="18819" x="1954213" y="4911725"/>
          <p14:tracePt t="18832" x="1997075" y="4911725"/>
          <p14:tracePt t="18844" x="2047875" y="4903788"/>
          <p14:tracePt t="18856" x="2090738" y="4894263"/>
          <p14:tracePt t="18868" x="2149475" y="4894263"/>
          <p14:tracePt t="18879" x="2235200" y="4886325"/>
          <p14:tracePt t="18904" x="2379663" y="4868863"/>
          <p14:tracePt t="18916" x="2438400" y="4868863"/>
          <p14:tracePt t="18927" x="2497138" y="4860925"/>
          <p14:tracePt t="18940" x="2557463" y="4860925"/>
          <p14:tracePt t="18951" x="2600325" y="4860925"/>
          <p14:tracePt t="18964" x="2641600" y="4860925"/>
          <p14:tracePt t="18975" x="2684463" y="4852988"/>
          <p14:tracePt t="18987" x="2735263" y="4852988"/>
          <p14:tracePt t="19000" x="2778125" y="4852988"/>
          <p14:tracePt t="19012" x="2828925" y="4852988"/>
          <p14:tracePt t="19023" x="2897188" y="4852988"/>
          <p14:tracePt t="19037" x="2922588" y="4860925"/>
          <p14:tracePt t="19047" x="2955925" y="4860925"/>
          <p14:tracePt t="19059" x="2982913" y="4860925"/>
          <p14:tracePt t="19071" x="2998788" y="4860925"/>
          <p14:tracePt t="19083" x="3024188" y="4860925"/>
          <p14:tracePt t="19095" x="3049588" y="4860925"/>
          <p14:tracePt t="19107" x="3067050" y="4860925"/>
          <p14:tracePt t="19120" x="3092450" y="4860925"/>
          <p14:tracePt t="19131" x="3127375" y="4868863"/>
          <p14:tracePt t="19142" x="3160713" y="4878388"/>
          <p14:tracePt t="19154" x="3178175" y="4878388"/>
          <p14:tracePt t="19167" x="3203575" y="4878388"/>
          <p14:tracePt t="19179" x="3219450" y="4878388"/>
          <p14:tracePt t="19190" x="3244850" y="4886325"/>
          <p14:tracePt t="19203" x="3254375" y="4886325"/>
          <p14:tracePt t="19215" x="3270250" y="4886325"/>
          <p14:tracePt t="19226" x="3287713" y="4886325"/>
          <p14:tracePt t="19238" x="3322638" y="4886325"/>
          <p14:tracePt t="19254" x="3348038" y="4886325"/>
          <p14:tracePt t="19262" x="3381375" y="4886325"/>
          <p14:tracePt t="19274" x="3406775" y="4886325"/>
          <p14:tracePt t="19287" x="3432175" y="4886325"/>
          <p14:tracePt t="19298" x="3457575" y="4886325"/>
          <p14:tracePt t="19310" x="3467100" y="4886325"/>
          <p14:tracePt t="19322" x="3482975" y="4886325"/>
          <p14:tracePt t="19334" x="3492500" y="4886325"/>
          <p14:tracePt t="19634" x="3500438" y="4886325"/>
          <p14:tracePt t="19670" x="3525838" y="4903788"/>
          <p14:tracePt t="19682" x="3525838" y="4911725"/>
          <p14:tracePt t="19694" x="3533775" y="4911725"/>
          <p14:tracePt t="19705" x="3533775" y="4919663"/>
          <p14:tracePt t="19742" x="3533775" y="4929188"/>
          <p14:tracePt t="19752" x="3525838" y="4937125"/>
          <p14:tracePt t="19766" x="3492500" y="4962525"/>
          <p14:tracePt t="19778" x="3424238" y="5022850"/>
          <p14:tracePt t="19789" x="3363913" y="5132388"/>
          <p14:tracePt t="19801" x="3305175" y="5235575"/>
          <p14:tracePt t="19814" x="3244850" y="5362575"/>
          <p14:tracePt t="19825" x="3211513" y="5481638"/>
          <p14:tracePt t="19837" x="3178175" y="5583238"/>
          <p14:tracePt t="19850" x="3160713" y="5684838"/>
          <p14:tracePt t="19861" x="3152775" y="5719763"/>
          <p14:tracePt t="19873" x="3152775" y="5753100"/>
          <p14:tracePt t="19888" x="3152775" y="5761038"/>
          <p14:tracePt t="19897" x="3152775" y="5770563"/>
          <p14:tracePt t="20113" x="3152775" y="5761038"/>
          <p14:tracePt t="20136" x="3152775" y="5753100"/>
          <p14:tracePt t="20915" x="3219450" y="5753100"/>
          <p14:tracePt t="20927" x="3330575" y="5770563"/>
          <p14:tracePt t="20938" x="3432175" y="5778500"/>
          <p14:tracePt t="20951" x="3475038" y="5778500"/>
          <p14:tracePt t="20963" x="3508375" y="5778500"/>
          <p14:tracePt t="20974" x="3525838" y="5778500"/>
          <p14:tracePt t="20986" x="3533775" y="5778500"/>
          <p14:tracePt t="20999" x="3543300" y="5778500"/>
          <p14:tracePt t="21142" x="3543300" y="5770563"/>
          <p14:tracePt t="21178" x="3543300" y="5761038"/>
          <p14:tracePt t="21214" x="3543300" y="5753100"/>
          <p14:tracePt t="21609" x="3865563" y="5719763"/>
          <p14:tracePt t="21620" x="4443413" y="5676900"/>
          <p14:tracePt t="21633" x="5080000" y="5651500"/>
          <p14:tracePt t="21646" x="5718175" y="5668963"/>
          <p14:tracePt t="21656" x="6235700" y="5684838"/>
          <p14:tracePt t="21670" x="6797675" y="5770563"/>
          <p14:tracePt t="21681" x="7297738" y="5813425"/>
          <p14:tracePt t="21692" x="7527925" y="5813425"/>
          <p14:tracePt t="21704" x="7766050" y="5813425"/>
          <p14:tracePt t="21717" x="7926388" y="5795963"/>
          <p14:tracePt t="21729" x="8054975" y="5778500"/>
          <p14:tracePt t="21740" x="8139113" y="5745163"/>
          <p14:tracePt t="21753" x="8174038" y="5727700"/>
          <p14:tracePt t="21765" x="8189913" y="5727700"/>
          <p14:tracePt t="21776" x="8215313" y="5719763"/>
          <p14:tracePt t="21789" x="8258175" y="5719763"/>
          <p14:tracePt t="21800" x="8291513" y="5719763"/>
          <p14:tracePt t="21812" x="8308975" y="5719763"/>
          <p14:tracePt t="21824" x="8334375" y="5719763"/>
          <p14:tracePt t="21836" x="8343900" y="5719763"/>
          <p14:tracePt t="21848" x="8351838" y="5719763"/>
          <p14:tracePt t="21886" x="8351838" y="5710238"/>
          <p14:tracePt t="22064" x="8351838" y="5702300"/>
          <p14:tracePt t="22160" x="8351838" y="5694363"/>
          <p14:tracePt t="22171" x="8359775" y="5694363"/>
          <p14:tracePt t="22184" x="8369300" y="5694363"/>
          <p14:tracePt t="22195" x="8488363" y="5616575"/>
          <p14:tracePt t="22207" x="8589963" y="5565775"/>
          <p14:tracePt t="22220" x="8615363" y="5557838"/>
          <p14:tracePt t="22231" x="8623300" y="5557838"/>
          <p14:tracePt t="22243" x="8623300" y="5549900"/>
          <p14:tracePt t="22255" x="8658225" y="5532438"/>
          <p14:tracePt t="22267" x="8734425" y="5489575"/>
          <p14:tracePt t="22279" x="8759825" y="5481638"/>
          <p14:tracePt t="22291" x="8759825" y="5472113"/>
          <p14:tracePt t="22303" x="8767763" y="5472113"/>
          <p14:tracePt t="22339" x="8793163" y="5464175"/>
          <p14:tracePt t="22351" x="8853488" y="5438775"/>
          <p14:tracePt t="22363" x="8878888" y="5430838"/>
          <p14:tracePt t="22375" x="8878888" y="5421313"/>
          <p14:tracePt t="22388" x="8878888" y="5413375"/>
          <p14:tracePt t="22422" x="8886825" y="5405438"/>
          <p14:tracePt t="22494" x="8886825" y="5395913"/>
          <p14:tracePt t="22519" x="8886825" y="5387975"/>
          <p14:tracePt t="22567" x="8886825" y="5337175"/>
          <p14:tracePt t="22578" x="8886825" y="5235575"/>
          <p14:tracePt t="22590" x="8886825" y="5192713"/>
          <p14:tracePt t="22604" x="8886825" y="5157788"/>
          <p14:tracePt t="22614" x="8886825" y="5141913"/>
          <p14:tracePt t="22626" x="8886825" y="5132388"/>
          <p14:tracePt t="22638" x="8886825" y="5124450"/>
          <p14:tracePt t="22710" x="8886825" y="5099050"/>
          <p14:tracePt t="22722" x="8878888" y="5064125"/>
          <p14:tracePt t="22734" x="8869363" y="5030788"/>
          <p14:tracePt t="22746" x="8869363" y="5013325"/>
          <p14:tracePt t="22758" x="8861425" y="4997450"/>
          <p14:tracePt t="22769" x="8861425" y="4979988"/>
          <p14:tracePt t="22782" x="8861425" y="4972050"/>
          <p14:tracePt t="22793" x="8861425" y="4954588"/>
          <p14:tracePt t="22805" x="8853488" y="4946650"/>
          <p14:tracePt t="22817" x="8843963" y="4937125"/>
          <p14:tracePt t="22830" x="8818563" y="4929188"/>
          <p14:tracePt t="22841" x="8802688" y="4903788"/>
          <p14:tracePt t="22853" x="8785225" y="4886325"/>
          <p14:tracePt t="22865" x="8767763" y="4878388"/>
          <p14:tracePt t="22878" x="8742363" y="4878388"/>
          <p14:tracePt t="22902" x="8724900" y="4860925"/>
          <p14:tracePt t="23021" x="8724900" y="4852988"/>
          <p14:tracePt t="23225" x="8716963" y="4852988"/>
          <p14:tracePt t="23309" x="8709025" y="4852988"/>
          <p14:tracePt t="23429" x="8683625" y="4843463"/>
          <p14:tracePt t="23440" x="8605838" y="4835525"/>
          <p14:tracePt t="23454" x="8547100" y="4818063"/>
          <p14:tracePt t="23464" x="8513763" y="4810125"/>
          <p14:tracePt t="23476" x="8453438" y="4802188"/>
          <p14:tracePt t="23488" x="8343900" y="4784725"/>
          <p14:tracePt t="23501" x="8215313" y="4767263"/>
          <p14:tracePt t="23512" x="8080375" y="4741863"/>
          <p14:tracePt t="23524" x="7961313" y="4741863"/>
          <p14:tracePt t="23536" x="7766050" y="4741863"/>
          <p14:tracePt t="23548" x="7535863" y="4741863"/>
          <p14:tracePt t="23560" x="7358063" y="4741863"/>
          <p14:tracePt t="23572" x="7178675" y="4741863"/>
          <p14:tracePt t="23585" x="7008813" y="4741863"/>
          <p14:tracePt t="23596" x="6889750" y="4741863"/>
          <p14:tracePt t="23608" x="6805613" y="4741863"/>
          <p14:tracePt t="23619" x="6762750" y="4741863"/>
          <p14:tracePt t="23632" x="6719888" y="4733925"/>
          <p14:tracePt t="23645" x="6686550" y="4724400"/>
          <p14:tracePt t="23656" x="6626225" y="4716463"/>
          <p14:tracePt t="23668" x="6524625" y="4708525"/>
          <p14:tracePt t="23680" x="6415088" y="4699000"/>
          <p14:tracePt t="23692" x="6364288" y="4683125"/>
          <p14:tracePt t="23704" x="6329363" y="4683125"/>
          <p14:tracePt t="23716" x="6311900" y="4683125"/>
          <p14:tracePt t="23728" x="6296025" y="4673600"/>
          <p14:tracePt t="23740" x="6278563" y="4665663"/>
          <p14:tracePt t="23753" x="6270625" y="4657725"/>
          <p14:tracePt t="23763" x="6245225" y="4657725"/>
          <p14:tracePt t="23775" x="6184900" y="4648200"/>
          <p14:tracePt t="23787" x="6134100" y="4648200"/>
          <p14:tracePt t="23799" x="6075363" y="4648200"/>
          <p14:tracePt t="23812" x="6015038" y="4648200"/>
          <p14:tracePt t="23823" x="5913438" y="4657725"/>
          <p14:tracePt t="23836" x="5870575" y="4665663"/>
          <p14:tracePt t="23847" x="5776913" y="4691063"/>
          <p14:tracePt t="23860" x="5667375" y="4716463"/>
          <p14:tracePt t="23871" x="5548313" y="4749800"/>
          <p14:tracePt t="23883" x="5446713" y="4767263"/>
          <p14:tracePt t="23902" x="5394325" y="4802188"/>
          <p14:tracePt t="23907" x="5360988" y="4827588"/>
          <p14:tracePt t="23920" x="5292725" y="4860925"/>
          <p14:tracePt t="23931" x="5208588" y="4903788"/>
          <p14:tracePt t="23944" x="5089525" y="4954588"/>
          <p14:tracePt t="23955" x="4995863" y="5005388"/>
          <p14:tracePt t="23967" x="4919663" y="5091113"/>
          <p14:tracePt t="23980" x="4868863" y="5132388"/>
          <p14:tracePt t="23991" x="4833938" y="5183188"/>
          <p14:tracePt t="24003" x="4818063" y="5218113"/>
          <p14:tracePt t="24015" x="4800600" y="5251450"/>
          <p14:tracePt t="24028" x="4791075" y="5276850"/>
          <p14:tracePt t="24038" x="4791075" y="5294313"/>
          <p14:tracePt t="24051" x="4791075" y="5327650"/>
          <p14:tracePt t="24063" x="4783138" y="5362575"/>
          <p14:tracePt t="24075" x="4765675" y="5405438"/>
          <p14:tracePt t="24086" x="4757738" y="5464175"/>
          <p14:tracePt t="24099" x="4757738" y="5524500"/>
          <p14:tracePt t="24111" x="4757738" y="5565775"/>
          <p14:tracePt t="24122" x="4757738" y="5600700"/>
          <p14:tracePt t="24137" x="4765675" y="5634038"/>
          <p14:tracePt t="24147" x="4783138" y="5659438"/>
          <p14:tracePt t="24158" x="4800600" y="5684838"/>
          <p14:tracePt t="24170" x="4826000" y="5702300"/>
          <p14:tracePt t="24183" x="4851400" y="5719763"/>
          <p14:tracePt t="24195" x="4884738" y="5745163"/>
          <p14:tracePt t="24206" x="4910138" y="5761038"/>
          <p14:tracePt t="24219" x="4953000" y="5778500"/>
          <p14:tracePt t="24232" x="5003800" y="5813425"/>
          <p14:tracePt t="24242" x="5064125" y="5829300"/>
          <p14:tracePt t="24254" x="5114925" y="5854700"/>
          <p14:tracePt t="24267" x="5173663" y="5872163"/>
          <p14:tracePt t="24278" x="5208588" y="5880100"/>
          <p14:tracePt t="24290" x="5249863" y="5880100"/>
          <p14:tracePt t="24303" x="5284788" y="5889625"/>
          <p14:tracePt t="24314" x="5327650" y="5889625"/>
          <p14:tracePt t="24328" x="5386388" y="5889625"/>
          <p14:tracePt t="24338" x="5429250" y="5897563"/>
          <p14:tracePt t="24350" x="5487988" y="5897563"/>
          <p14:tracePt t="24362" x="5530850" y="5905500"/>
          <p14:tracePt t="24374" x="5573713" y="5905500"/>
          <p14:tracePt t="24386" x="5624513" y="5905500"/>
          <p14:tracePt t="24398" x="5708650" y="5897563"/>
          <p14:tracePt t="24410" x="5811838" y="5864225"/>
          <p14:tracePt t="24422" x="5930900" y="5838825"/>
          <p14:tracePt t="24434" x="6040438" y="5813425"/>
          <p14:tracePt t="24446" x="6134100" y="5795963"/>
          <p14:tracePt t="24458" x="6219825" y="5770563"/>
          <p14:tracePt t="24470" x="6303963" y="5735638"/>
          <p14:tracePt t="24482" x="6372225" y="5719763"/>
          <p14:tracePt t="24494" x="6415088" y="5694363"/>
          <p14:tracePt t="24505" x="6440488" y="5694363"/>
          <p14:tracePt t="24517" x="6473825" y="5684838"/>
          <p14:tracePt t="24529" x="6491288" y="5676900"/>
          <p14:tracePt t="24541" x="6508750" y="5668963"/>
          <p14:tracePt t="24553" x="6534150" y="5659438"/>
          <p14:tracePt t="24565" x="6559550" y="5651500"/>
          <p14:tracePt t="24577" x="6567488" y="5641975"/>
          <p14:tracePt t="24589" x="6584950" y="5641975"/>
          <p14:tracePt t="24605" x="6592888" y="5634038"/>
          <p14:tracePt t="25571" x="6584950" y="5532438"/>
          <p14:tracePt t="25583" x="6567488" y="5430838"/>
          <p14:tracePt t="25596" x="6559550" y="5405438"/>
          <p14:tracePt t="25607" x="6559550" y="5387975"/>
          <p14:tracePt t="25619" x="6559550" y="5380038"/>
          <p14:tracePt t="25726" x="6559550" y="5387975"/>
          <p14:tracePt t="25750" x="6600825" y="5387975"/>
          <p14:tracePt t="25763" x="6711950" y="5387975"/>
          <p14:tracePt t="25774" x="6813550" y="5387975"/>
          <p14:tracePt t="25785" x="6856413" y="5387975"/>
          <p14:tracePt t="25798" x="6899275" y="5387975"/>
          <p14:tracePt t="25810" x="6942138" y="5387975"/>
          <p14:tracePt t="25822" x="6967538" y="5380038"/>
          <p14:tracePt t="25834" x="6992938" y="5370513"/>
          <p14:tracePt t="25846" x="7008813" y="5362575"/>
          <p14:tracePt t="25918" x="7008813" y="5353050"/>
          <p14:tracePt t="25930" x="7008813" y="5345113"/>
          <p14:tracePt t="25943" x="7008813" y="5311775"/>
          <p14:tracePt t="25953" x="6992938" y="5260975"/>
          <p14:tracePt t="25966" x="6983413" y="5226050"/>
          <p14:tracePt t="25978" x="6983413" y="5200650"/>
          <p14:tracePt t="25989" x="6983413" y="5175250"/>
          <p14:tracePt t="26003" x="6983413" y="5149850"/>
          <p14:tracePt t="26013" x="6983413" y="5141913"/>
          <p14:tracePt t="26025" x="6983413" y="5132388"/>
          <p14:tracePt t="26037" x="6983413" y="5124450"/>
          <p14:tracePt t="26050" x="6975475" y="5124450"/>
          <p14:tracePt t="26062" x="6958013" y="5106988"/>
          <p14:tracePt t="26073" x="6958013" y="5091113"/>
          <p14:tracePt t="26089" x="6950075" y="5081588"/>
          <p14:tracePt t="26098" x="6942138" y="5056188"/>
          <p14:tracePt t="26110" x="6932613" y="5038725"/>
          <p14:tracePt t="26121" x="6915150" y="5022850"/>
          <p14:tracePt t="26134" x="6907213" y="5013325"/>
          <p14:tracePt t="26145" x="6899275" y="4987925"/>
          <p14:tracePt t="26157" x="6881813" y="4962525"/>
          <p14:tracePt t="26170" x="6881813" y="4946650"/>
          <p14:tracePt t="26182" x="6873875" y="4937125"/>
          <p14:tracePt t="26193" x="6856413" y="4937125"/>
          <p14:tracePt t="26205" x="6838950" y="4929188"/>
          <p14:tracePt t="26217" x="6797675" y="4919663"/>
          <p14:tracePt t="26229" x="6762750" y="4911725"/>
          <p14:tracePt t="26241" x="6737350" y="4903788"/>
          <p14:tracePt t="26252" x="6686550" y="4903788"/>
          <p14:tracePt t="26265" x="6661150" y="4903788"/>
          <p14:tracePt t="26278" x="6626225" y="4903788"/>
          <p14:tracePt t="26288" x="6600825" y="4911725"/>
          <p14:tracePt t="26302" x="6592888" y="4919663"/>
          <p14:tracePt t="26313" x="6592888" y="4929188"/>
          <p14:tracePt t="26325" x="6584950" y="4946650"/>
          <p14:tracePt t="26336" x="6575425" y="4946650"/>
          <p14:tracePt t="26349" x="6575425" y="4972050"/>
          <p14:tracePt t="26362" x="6567488" y="4987925"/>
          <p14:tracePt t="26373" x="6567488" y="5005388"/>
          <p14:tracePt t="26386" x="6567488" y="5030788"/>
          <p14:tracePt t="26397" x="6567488" y="5064125"/>
          <p14:tracePt t="26409" x="6567488" y="5081588"/>
          <p14:tracePt t="26420" x="6567488" y="5106988"/>
          <p14:tracePt t="26433" x="6575425" y="5132388"/>
          <p14:tracePt t="26445" x="6584950" y="5157788"/>
          <p14:tracePt t="26456" x="6592888" y="5175250"/>
          <p14:tracePt t="26469" x="6592888" y="5218113"/>
          <p14:tracePt t="26481" x="6600825" y="5268913"/>
          <p14:tracePt t="26493" x="6610350" y="5327650"/>
          <p14:tracePt t="26504" x="6626225" y="5370513"/>
          <p14:tracePt t="26517" x="6635750" y="5395913"/>
          <p14:tracePt t="26529" x="6643688" y="5430838"/>
          <p14:tracePt t="26540" x="6653213" y="5446713"/>
          <p14:tracePt t="26552" x="6661150" y="5446713"/>
          <p14:tracePt t="26565" x="6669088" y="5456238"/>
          <p14:tracePt t="26576" x="6669088" y="5464175"/>
          <p14:tracePt t="26588" x="6694488" y="5472113"/>
          <p14:tracePt t="26601" x="6711950" y="5481638"/>
          <p14:tracePt t="26613" x="6745288" y="5497513"/>
          <p14:tracePt t="26624" x="6770688" y="5514975"/>
          <p14:tracePt t="26636" x="6797675" y="5524500"/>
          <p14:tracePt t="26648" x="6823075" y="5532438"/>
          <p14:tracePt t="26672" x="6831013" y="5532438"/>
          <p14:tracePt t="26684" x="6838950" y="5532438"/>
          <p14:tracePt t="26696" x="6848475" y="5532438"/>
          <p14:tracePt t="26708" x="6864350" y="5532438"/>
          <p14:tracePt t="26720" x="6881813" y="5532438"/>
          <p14:tracePt t="26935" x="6873875" y="5532438"/>
          <p14:tracePt t="26947" x="6864350" y="5532438"/>
          <p14:tracePt t="26960" x="6856413" y="5532438"/>
          <p14:tracePt t="26971" x="6754813" y="5532438"/>
          <p14:tracePt t="26983" x="6643688" y="5532438"/>
          <p14:tracePt t="26996" x="6559550" y="5532438"/>
          <p14:tracePt t="27007" x="6516688" y="5532438"/>
          <p14:tracePt t="27019" x="6473825" y="5532438"/>
          <p14:tracePt t="27031" x="6423025" y="5532438"/>
          <p14:tracePt t="27044" x="6380163" y="5532438"/>
          <p14:tracePt t="27055" x="6338888" y="5532438"/>
          <p14:tracePt t="27067" x="6278563" y="5532438"/>
          <p14:tracePt t="27079" x="6227763" y="5532438"/>
          <p14:tracePt t="27091" x="6167438" y="5540375"/>
          <p14:tracePt t="27103" x="6091238" y="5557838"/>
          <p14:tracePt t="27115" x="6057900" y="5575300"/>
          <p14:tracePt t="27127" x="6040438" y="5583238"/>
          <p14:tracePt t="27139" x="6024563" y="5591175"/>
          <p14:tracePt t="27151" x="6015038" y="5600700"/>
          <p14:tracePt t="27163" x="5997575" y="5608638"/>
          <p14:tracePt t="27175" x="5989638" y="5608638"/>
          <p14:tracePt t="27186" x="5981700" y="5616575"/>
          <p14:tracePt t="27199" x="5956300" y="5626100"/>
          <p14:tracePt t="27212" x="5938838" y="5641975"/>
          <p14:tracePt t="27222" x="5921375" y="5651500"/>
          <p14:tracePt t="27247" x="5913438" y="5659438"/>
          <p14:tracePt t="27773" x="5446713" y="5345113"/>
          <p14:tracePt t="27785" x="4503738" y="4818063"/>
          <p14:tracePt t="27798" x="3568700" y="4257675"/>
          <p14:tracePt t="27810" x="2481263" y="3594100"/>
          <p14:tracePt t="27821" x="1343025" y="2846388"/>
          <p14:tracePt t="27834" x="246063" y="20050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C48B-3365-4887-B695-08D6B2CCA191}"/>
              </a:ext>
            </a:extLst>
          </p:cNvPr>
          <p:cNvSpPr>
            <a:spLocks noGrp="1"/>
          </p:cNvSpPr>
          <p:nvPr>
            <p:ph type="title"/>
          </p:nvPr>
        </p:nvSpPr>
        <p:spPr/>
        <p:txBody>
          <a:bodyPr/>
          <a:lstStyle/>
          <a:p>
            <a:r>
              <a:rPr lang="en-US" dirty="0"/>
              <a:t>Proposed GBT-CNN</a:t>
            </a:r>
            <a:endParaRPr lang="en-GB" dirty="0"/>
          </a:p>
        </p:txBody>
      </p:sp>
      <p:sp>
        <p:nvSpPr>
          <p:cNvPr id="3" name="Content Placeholder 2">
            <a:extLst>
              <a:ext uri="{FF2B5EF4-FFF2-40B4-BE49-F238E27FC236}">
                <a16:creationId xmlns:a16="http://schemas.microsoft.com/office/drawing/2014/main" id="{49F60460-CDF2-4028-A4FB-94C2A8228248}"/>
              </a:ext>
            </a:extLst>
          </p:cNvPr>
          <p:cNvSpPr>
            <a:spLocks noGrp="1"/>
          </p:cNvSpPr>
          <p:nvPr>
            <p:ph idx="1"/>
          </p:nvPr>
        </p:nvSpPr>
        <p:spPr/>
        <p:txBody>
          <a:bodyPr/>
          <a:lstStyle/>
          <a:p>
            <a:r>
              <a:rPr lang="en-US" sz="2600" dirty="0"/>
              <a:t>Develop a mapping function between: </a:t>
            </a:r>
          </a:p>
          <a:p>
            <a:endParaRPr lang="en-US" sz="2600" dirty="0"/>
          </a:p>
          <a:p>
            <a:endParaRPr lang="en-US" sz="2600" dirty="0"/>
          </a:p>
          <a:p>
            <a:endParaRPr lang="en-US" sz="2600" dirty="0"/>
          </a:p>
          <a:p>
            <a:pPr marL="0" indent="0">
              <a:buNone/>
            </a:pPr>
            <a:endParaRPr lang="en-US" sz="2600" dirty="0"/>
          </a:p>
          <a:p>
            <a:r>
              <a:rPr lang="en-US" sz="2600" dirty="0"/>
              <a:t>To optimize the GBT-CNN:  MSE loss</a:t>
            </a:r>
            <a:endParaRPr lang="en-GB" sz="2600" dirty="0"/>
          </a:p>
        </p:txBody>
      </p:sp>
      <p:pic>
        <p:nvPicPr>
          <p:cNvPr id="5" name="Picture 4">
            <a:extLst>
              <a:ext uri="{FF2B5EF4-FFF2-40B4-BE49-F238E27FC236}">
                <a16:creationId xmlns:a16="http://schemas.microsoft.com/office/drawing/2014/main" id="{65E474D6-118F-459B-A11B-567B8F7CEEDE}"/>
              </a:ext>
            </a:extLst>
          </p:cNvPr>
          <p:cNvPicPr>
            <a:picLocks noChangeAspect="1"/>
          </p:cNvPicPr>
          <p:nvPr/>
        </p:nvPicPr>
        <p:blipFill>
          <a:blip r:embed="rId4"/>
          <a:stretch>
            <a:fillRect/>
          </a:stretch>
        </p:blipFill>
        <p:spPr>
          <a:xfrm>
            <a:off x="2174395" y="1549686"/>
            <a:ext cx="2593547" cy="425054"/>
          </a:xfrm>
          <a:prstGeom prst="rect">
            <a:avLst/>
          </a:prstGeom>
        </p:spPr>
      </p:pic>
      <p:cxnSp>
        <p:nvCxnSpPr>
          <p:cNvPr id="7" name="Straight Arrow Connector 6">
            <a:extLst>
              <a:ext uri="{FF2B5EF4-FFF2-40B4-BE49-F238E27FC236}">
                <a16:creationId xmlns:a16="http://schemas.microsoft.com/office/drawing/2014/main" id="{28570F6B-7A38-4561-8819-FFF85BA31224}"/>
              </a:ext>
            </a:extLst>
          </p:cNvPr>
          <p:cNvCxnSpPr>
            <a:cxnSpLocks/>
          </p:cNvCxnSpPr>
          <p:nvPr/>
        </p:nvCxnSpPr>
        <p:spPr>
          <a:xfrm>
            <a:off x="2621088" y="1966589"/>
            <a:ext cx="0" cy="7911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8E1ED5C-E59B-4321-B48F-362267647BCE}"/>
              </a:ext>
            </a:extLst>
          </p:cNvPr>
          <p:cNvSpPr txBox="1"/>
          <p:nvPr/>
        </p:nvSpPr>
        <p:spPr>
          <a:xfrm>
            <a:off x="2097306" y="2681268"/>
            <a:ext cx="1381506" cy="646331"/>
          </a:xfrm>
          <a:prstGeom prst="rect">
            <a:avLst/>
          </a:prstGeom>
          <a:noFill/>
        </p:spPr>
        <p:txBody>
          <a:bodyPr wrap="square" rtlCol="0">
            <a:spAutoFit/>
          </a:bodyPr>
          <a:lstStyle/>
          <a:p>
            <a:r>
              <a:rPr lang="en-GB" dirty="0"/>
              <a:t>Block to be encoded</a:t>
            </a:r>
          </a:p>
        </p:txBody>
      </p:sp>
      <p:cxnSp>
        <p:nvCxnSpPr>
          <p:cNvPr id="10" name="Straight Arrow Connector 9">
            <a:extLst>
              <a:ext uri="{FF2B5EF4-FFF2-40B4-BE49-F238E27FC236}">
                <a16:creationId xmlns:a16="http://schemas.microsoft.com/office/drawing/2014/main" id="{68F11862-312A-4323-BEC0-9F61F1B3D9E7}"/>
              </a:ext>
            </a:extLst>
          </p:cNvPr>
          <p:cNvCxnSpPr>
            <a:cxnSpLocks/>
          </p:cNvCxnSpPr>
          <p:nvPr/>
        </p:nvCxnSpPr>
        <p:spPr>
          <a:xfrm flipH="1">
            <a:off x="1349734" y="1834302"/>
            <a:ext cx="747572" cy="5825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C87736-038F-4A9E-B560-7ACA310A8CC1}"/>
              </a:ext>
            </a:extLst>
          </p:cNvPr>
          <p:cNvSpPr txBox="1"/>
          <p:nvPr/>
        </p:nvSpPr>
        <p:spPr>
          <a:xfrm>
            <a:off x="851841" y="2321264"/>
            <a:ext cx="1198160" cy="923330"/>
          </a:xfrm>
          <a:prstGeom prst="rect">
            <a:avLst/>
          </a:prstGeom>
          <a:noFill/>
        </p:spPr>
        <p:txBody>
          <a:bodyPr wrap="square" rtlCol="0">
            <a:spAutoFit/>
          </a:bodyPr>
          <a:lstStyle/>
          <a:p>
            <a:r>
              <a:rPr lang="en-GB" dirty="0"/>
              <a:t>Adjacency matrix of Block B</a:t>
            </a:r>
          </a:p>
        </p:txBody>
      </p:sp>
      <p:cxnSp>
        <p:nvCxnSpPr>
          <p:cNvPr id="13" name="Straight Arrow Connector 12">
            <a:extLst>
              <a:ext uri="{FF2B5EF4-FFF2-40B4-BE49-F238E27FC236}">
                <a16:creationId xmlns:a16="http://schemas.microsoft.com/office/drawing/2014/main" id="{B1E3E2B8-001F-45C9-AD9E-CDA8F96EBAB2}"/>
              </a:ext>
            </a:extLst>
          </p:cNvPr>
          <p:cNvCxnSpPr>
            <a:cxnSpLocks/>
          </p:cNvCxnSpPr>
          <p:nvPr/>
        </p:nvCxnSpPr>
        <p:spPr>
          <a:xfrm>
            <a:off x="4682187" y="1966589"/>
            <a:ext cx="833022" cy="6538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39E73D-C54A-45F3-8AC5-A76E919B7849}"/>
              </a:ext>
            </a:extLst>
          </p:cNvPr>
          <p:cNvSpPr txBox="1"/>
          <p:nvPr/>
        </p:nvSpPr>
        <p:spPr>
          <a:xfrm>
            <a:off x="4843954" y="2599501"/>
            <a:ext cx="1949684" cy="646331"/>
          </a:xfrm>
          <a:prstGeom prst="rect">
            <a:avLst/>
          </a:prstGeom>
          <a:noFill/>
        </p:spPr>
        <p:txBody>
          <a:bodyPr wrap="square" rtlCol="0">
            <a:spAutoFit/>
          </a:bodyPr>
          <a:lstStyle/>
          <a:p>
            <a:r>
              <a:rPr lang="en-GB" dirty="0"/>
              <a:t>Surrounding blocks of block B</a:t>
            </a:r>
          </a:p>
        </p:txBody>
      </p:sp>
      <p:pic>
        <p:nvPicPr>
          <p:cNvPr id="17" name="Picture 16">
            <a:extLst>
              <a:ext uri="{FF2B5EF4-FFF2-40B4-BE49-F238E27FC236}">
                <a16:creationId xmlns:a16="http://schemas.microsoft.com/office/drawing/2014/main" id="{D89EF0B2-EDDC-4283-A892-FA24AC72AC57}"/>
              </a:ext>
            </a:extLst>
          </p:cNvPr>
          <p:cNvPicPr>
            <a:picLocks noChangeAspect="1"/>
          </p:cNvPicPr>
          <p:nvPr/>
        </p:nvPicPr>
        <p:blipFill>
          <a:blip r:embed="rId5"/>
          <a:stretch>
            <a:fillRect/>
          </a:stretch>
        </p:blipFill>
        <p:spPr>
          <a:xfrm>
            <a:off x="3182494" y="3894110"/>
            <a:ext cx="3521477" cy="440185"/>
          </a:xfrm>
          <a:prstGeom prst="rect">
            <a:avLst/>
          </a:prstGeom>
        </p:spPr>
      </p:pic>
      <p:cxnSp>
        <p:nvCxnSpPr>
          <p:cNvPr id="18" name="Straight Arrow Connector 17">
            <a:extLst>
              <a:ext uri="{FF2B5EF4-FFF2-40B4-BE49-F238E27FC236}">
                <a16:creationId xmlns:a16="http://schemas.microsoft.com/office/drawing/2014/main" id="{1B1491E8-5D1C-4347-822D-1A1ADA04D7B0}"/>
              </a:ext>
            </a:extLst>
          </p:cNvPr>
          <p:cNvCxnSpPr/>
          <p:nvPr/>
        </p:nvCxnSpPr>
        <p:spPr>
          <a:xfrm flipH="1">
            <a:off x="2910404" y="4404546"/>
            <a:ext cx="1029810" cy="4168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A75A7DC-5701-453D-928F-7528A8F78D8E}"/>
              </a:ext>
            </a:extLst>
          </p:cNvPr>
          <p:cNvSpPr txBox="1"/>
          <p:nvPr/>
        </p:nvSpPr>
        <p:spPr>
          <a:xfrm>
            <a:off x="1349734" y="4764911"/>
            <a:ext cx="2884294" cy="646331"/>
          </a:xfrm>
          <a:prstGeom prst="rect">
            <a:avLst/>
          </a:prstGeom>
          <a:noFill/>
        </p:spPr>
        <p:txBody>
          <a:bodyPr wrap="square" rtlCol="0">
            <a:spAutoFit/>
          </a:bodyPr>
          <a:lstStyle/>
          <a:p>
            <a:r>
              <a:rPr lang="en-GB" dirty="0"/>
              <a:t>Vectorized predicted adjacency matrix of Block B</a:t>
            </a:r>
          </a:p>
        </p:txBody>
      </p:sp>
      <p:cxnSp>
        <p:nvCxnSpPr>
          <p:cNvPr id="20" name="Straight Arrow Connector 19">
            <a:extLst>
              <a:ext uri="{FF2B5EF4-FFF2-40B4-BE49-F238E27FC236}">
                <a16:creationId xmlns:a16="http://schemas.microsoft.com/office/drawing/2014/main" id="{2A2CABB3-16EF-40DE-A78F-36C66E009B10}"/>
              </a:ext>
            </a:extLst>
          </p:cNvPr>
          <p:cNvCxnSpPr>
            <a:cxnSpLocks/>
          </p:cNvCxnSpPr>
          <p:nvPr/>
        </p:nvCxnSpPr>
        <p:spPr>
          <a:xfrm>
            <a:off x="4820576" y="4377025"/>
            <a:ext cx="278122" cy="47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644884-6584-47D1-B1AF-F96C65718B5C}"/>
              </a:ext>
            </a:extLst>
          </p:cNvPr>
          <p:cNvSpPr txBox="1"/>
          <p:nvPr/>
        </p:nvSpPr>
        <p:spPr>
          <a:xfrm>
            <a:off x="4363934" y="4739590"/>
            <a:ext cx="2429704" cy="369332"/>
          </a:xfrm>
          <a:prstGeom prst="rect">
            <a:avLst/>
          </a:prstGeom>
          <a:noFill/>
        </p:spPr>
        <p:txBody>
          <a:bodyPr wrap="none" rtlCol="0">
            <a:spAutoFit/>
          </a:bodyPr>
          <a:lstStyle/>
          <a:p>
            <a:r>
              <a:rPr lang="en-GB" dirty="0"/>
              <a:t>Target Adjacency matrix</a:t>
            </a:r>
          </a:p>
        </p:txBody>
      </p:sp>
      <p:cxnSp>
        <p:nvCxnSpPr>
          <p:cNvPr id="22" name="Straight Arrow Connector 21">
            <a:extLst>
              <a:ext uri="{FF2B5EF4-FFF2-40B4-BE49-F238E27FC236}">
                <a16:creationId xmlns:a16="http://schemas.microsoft.com/office/drawing/2014/main" id="{C17E4D29-B7EF-47F4-9BF1-BF5D2EEBB666}"/>
              </a:ext>
            </a:extLst>
          </p:cNvPr>
          <p:cNvCxnSpPr>
            <a:cxnSpLocks/>
          </p:cNvCxnSpPr>
          <p:nvPr/>
        </p:nvCxnSpPr>
        <p:spPr>
          <a:xfrm>
            <a:off x="6617078" y="4319075"/>
            <a:ext cx="833022" cy="6538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A3A08B-C6CA-4ACD-8FA2-FFF634768340}"/>
              </a:ext>
            </a:extLst>
          </p:cNvPr>
          <p:cNvSpPr txBox="1"/>
          <p:nvPr/>
        </p:nvSpPr>
        <p:spPr>
          <a:xfrm>
            <a:off x="7327403" y="4972931"/>
            <a:ext cx="1794722" cy="369332"/>
          </a:xfrm>
          <a:prstGeom prst="rect">
            <a:avLst/>
          </a:prstGeom>
          <a:noFill/>
        </p:spPr>
        <p:txBody>
          <a:bodyPr wrap="none" rtlCol="0">
            <a:spAutoFit/>
          </a:bodyPr>
          <a:lstStyle/>
          <a:p>
            <a:r>
              <a:rPr lang="en-GB" dirty="0"/>
              <a:t>L2 regularization </a:t>
            </a:r>
          </a:p>
        </p:txBody>
      </p:sp>
      <p:sp>
        <p:nvSpPr>
          <p:cNvPr id="24" name="TextBox 23">
            <a:extLst>
              <a:ext uri="{FF2B5EF4-FFF2-40B4-BE49-F238E27FC236}">
                <a16:creationId xmlns:a16="http://schemas.microsoft.com/office/drawing/2014/main" id="{CF3EF7FF-8E68-4ECB-B78B-26B0C35D8827}"/>
              </a:ext>
            </a:extLst>
          </p:cNvPr>
          <p:cNvSpPr txBox="1"/>
          <p:nvPr/>
        </p:nvSpPr>
        <p:spPr>
          <a:xfrm>
            <a:off x="7588152" y="2044567"/>
            <a:ext cx="2710405" cy="2739211"/>
          </a:xfrm>
          <a:prstGeom prst="rect">
            <a:avLst/>
          </a:prstGeom>
          <a:noFill/>
        </p:spPr>
        <p:txBody>
          <a:bodyPr wrap="square" rtlCol="0">
            <a:spAutoFit/>
          </a:bodyPr>
          <a:lstStyle/>
          <a:p>
            <a:r>
              <a:rPr lang="en-GB" b="1" dirty="0">
                <a:highlight>
                  <a:srgbClr val="FFFF00"/>
                </a:highlight>
              </a:rPr>
              <a:t>GBT</a:t>
            </a:r>
            <a:r>
              <a:rPr lang="en-GB" dirty="0">
                <a:highlight>
                  <a:srgbClr val="FFFF00"/>
                </a:highlight>
              </a:rPr>
              <a:t>: </a:t>
            </a:r>
          </a:p>
          <a:p>
            <a:pPr marL="285750" indent="-285750">
              <a:buFont typeface="Arial" panose="020B0604020202020204" pitchFamily="34" charset="0"/>
              <a:buChar char="•"/>
            </a:pPr>
            <a:r>
              <a:rPr lang="en-GB" sz="2000" dirty="0"/>
              <a:t>The Graph</a:t>
            </a:r>
          </a:p>
          <a:p>
            <a:endParaRPr lang="en-GB" sz="2000" dirty="0"/>
          </a:p>
          <a:p>
            <a:pPr marL="285750" indent="-285750">
              <a:buFont typeface="Arial" panose="020B0604020202020204" pitchFamily="34" charset="0"/>
              <a:buChar char="•"/>
            </a:pPr>
            <a:r>
              <a:rPr lang="en-GB" sz="2000" dirty="0"/>
              <a:t>Eigen-decomposition</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Transform  </a:t>
            </a:r>
          </a:p>
          <a:p>
            <a:pPr marL="285750" indent="-285750">
              <a:buFont typeface="Arial" panose="020B0604020202020204" pitchFamily="34" charset="0"/>
              <a:buChar char="•"/>
            </a:pPr>
            <a:endParaRPr lang="en-GB" dirty="0"/>
          </a:p>
          <a:p>
            <a:r>
              <a:rPr lang="en-GB" dirty="0"/>
              <a:t> </a:t>
            </a:r>
          </a:p>
          <a:p>
            <a:pPr marL="285750" indent="-285750">
              <a:buFont typeface="Arial" panose="020B0604020202020204" pitchFamily="34" charset="0"/>
              <a:buChar char="•"/>
            </a:pPr>
            <a:endParaRPr lang="en-GB" dirty="0"/>
          </a:p>
        </p:txBody>
      </p:sp>
      <p:pic>
        <p:nvPicPr>
          <p:cNvPr id="26" name="Picture 25">
            <a:extLst>
              <a:ext uri="{FF2B5EF4-FFF2-40B4-BE49-F238E27FC236}">
                <a16:creationId xmlns:a16="http://schemas.microsoft.com/office/drawing/2014/main" id="{CCDDF582-D248-4C52-8501-CD42BA06AF3C}"/>
              </a:ext>
            </a:extLst>
          </p:cNvPr>
          <p:cNvPicPr>
            <a:picLocks noChangeAspect="1"/>
          </p:cNvPicPr>
          <p:nvPr/>
        </p:nvPicPr>
        <p:blipFill>
          <a:blip r:embed="rId6"/>
          <a:stretch>
            <a:fillRect/>
          </a:stretch>
        </p:blipFill>
        <p:spPr>
          <a:xfrm>
            <a:off x="10247881" y="3001092"/>
            <a:ext cx="1152525" cy="257175"/>
          </a:xfrm>
          <a:prstGeom prst="rect">
            <a:avLst/>
          </a:prstGeom>
        </p:spPr>
      </p:pic>
      <p:pic>
        <p:nvPicPr>
          <p:cNvPr id="27" name="Picture 26">
            <a:extLst>
              <a:ext uri="{FF2B5EF4-FFF2-40B4-BE49-F238E27FC236}">
                <a16:creationId xmlns:a16="http://schemas.microsoft.com/office/drawing/2014/main" id="{AFFEEE32-51AC-4789-9207-B3B9F46AB0A9}"/>
              </a:ext>
            </a:extLst>
          </p:cNvPr>
          <p:cNvPicPr>
            <a:picLocks noChangeAspect="1"/>
          </p:cNvPicPr>
          <p:nvPr/>
        </p:nvPicPr>
        <p:blipFill>
          <a:blip r:embed="rId7"/>
          <a:stretch>
            <a:fillRect/>
          </a:stretch>
        </p:blipFill>
        <p:spPr>
          <a:xfrm>
            <a:off x="9274764" y="3587651"/>
            <a:ext cx="866775" cy="285750"/>
          </a:xfrm>
          <a:prstGeom prst="rect">
            <a:avLst/>
          </a:prstGeom>
        </p:spPr>
      </p:pic>
      <p:pic>
        <p:nvPicPr>
          <p:cNvPr id="37" name="Picture 36">
            <a:extLst>
              <a:ext uri="{FF2B5EF4-FFF2-40B4-BE49-F238E27FC236}">
                <a16:creationId xmlns:a16="http://schemas.microsoft.com/office/drawing/2014/main" id="{A0A343D4-16B9-4CC9-AC6F-1CC496729922}"/>
              </a:ext>
            </a:extLst>
          </p:cNvPr>
          <p:cNvPicPr>
            <a:picLocks noChangeAspect="1"/>
          </p:cNvPicPr>
          <p:nvPr/>
        </p:nvPicPr>
        <p:blipFill>
          <a:blip r:embed="rId8"/>
          <a:stretch>
            <a:fillRect/>
          </a:stretch>
        </p:blipFill>
        <p:spPr>
          <a:xfrm>
            <a:off x="9268671" y="2305351"/>
            <a:ext cx="1741834" cy="394138"/>
          </a:xfrm>
          <a:prstGeom prst="rect">
            <a:avLst/>
          </a:prstGeom>
        </p:spPr>
      </p:pic>
      <p:pic>
        <p:nvPicPr>
          <p:cNvPr id="53" name="Audio 52">
            <a:hlinkClick r:id="" action="ppaction://media"/>
            <a:extLst>
              <a:ext uri="{FF2B5EF4-FFF2-40B4-BE49-F238E27FC236}">
                <a16:creationId xmlns:a16="http://schemas.microsoft.com/office/drawing/2014/main" id="{0EB4ED3C-94AB-4808-8D79-E1F84F4F85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57829612"/>
      </p:ext>
    </p:extLst>
  </p:cSld>
  <p:clrMapOvr>
    <a:masterClrMapping/>
  </p:clrMapOvr>
  <mc:AlternateContent xmlns:mc="http://schemas.openxmlformats.org/markup-compatibility/2006" xmlns:p14="http://schemas.microsoft.com/office/powerpoint/2010/main">
    <mc:Choice Requires="p14">
      <p:transition spd="slow" p14:dur="2000" advTm="63099"/>
    </mc:Choice>
    <mc:Fallback xmlns="">
      <p:transition spd="slow" advTm="6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extLst>
    <p:ext uri="{3A86A75C-4F4B-4683-9AE1-C65F6400EC91}">
      <p14:laserTraceLst xmlns:p14="http://schemas.microsoft.com/office/powerpoint/2010/main">
        <p14:tracePtLst>
          <p14:tracePt t="4975" x="492125" y="2235200"/>
          <p14:tracePt t="4988" x="544513" y="2209800"/>
          <p14:tracePt t="5000" x="595313" y="2184400"/>
          <p14:tracePt t="5011" x="603250" y="2159000"/>
          <p14:tracePt t="5024" x="620713" y="2133600"/>
          <p14:tracePt t="5035" x="628650" y="2108200"/>
          <p14:tracePt t="5047" x="636588" y="2090738"/>
          <p14:tracePt t="5059" x="636588" y="2065338"/>
          <p14:tracePt t="5075" x="636588" y="2047875"/>
          <p14:tracePt t="5083" x="636588" y="2039938"/>
          <p14:tracePt t="5094" x="636588" y="2022475"/>
          <p14:tracePt t="5118" x="636588" y="2005013"/>
          <p14:tracePt t="5131" x="636588" y="1989138"/>
          <p14:tracePt t="5144" x="636588" y="1963738"/>
          <p14:tracePt t="5155" x="636588" y="1938338"/>
          <p14:tracePt t="5166" x="636588" y="1903413"/>
          <p14:tracePt t="5179" x="636588" y="1878013"/>
          <p14:tracePt t="5192" x="646113" y="1878013"/>
          <p14:tracePt t="5202" x="646113" y="1860550"/>
          <p14:tracePt t="5358" x="636588" y="1852613"/>
          <p14:tracePt t="5370" x="636588" y="1835150"/>
          <p14:tracePt t="5382" x="636588" y="1827213"/>
          <p14:tracePt t="5394" x="636588" y="1809750"/>
          <p14:tracePt t="5406" x="636588" y="1801813"/>
          <p14:tracePt t="5431" x="636588" y="1793875"/>
          <p14:tracePt t="5441" x="636588" y="1776413"/>
          <p14:tracePt t="5466" x="646113" y="1776413"/>
          <p14:tracePt t="5477" x="646113" y="1758950"/>
          <p14:tracePt t="5525" x="654050" y="1758950"/>
          <p14:tracePt t="8781" x="755650" y="1809750"/>
          <p14:tracePt t="8793" x="942975" y="1903413"/>
          <p14:tracePt t="8805" x="1155700" y="1971675"/>
          <p14:tracePt t="8818" x="1622425" y="2184400"/>
          <p14:tracePt t="8829" x="1835150" y="2252663"/>
          <p14:tracePt t="8840" x="1997075" y="2319338"/>
          <p14:tracePt t="8853" x="2192338" y="2362200"/>
          <p14:tracePt t="8865" x="2319338" y="2387600"/>
          <p14:tracePt t="8877" x="2405063" y="2405063"/>
          <p14:tracePt t="8892" x="2438400" y="2405063"/>
          <p14:tracePt t="8901" x="2455863" y="2405063"/>
          <p14:tracePt t="9009" x="2471738" y="2405063"/>
          <p14:tracePt t="9021" x="2471738" y="2397125"/>
          <p14:tracePt t="9033" x="2481263" y="2397125"/>
          <p14:tracePt t="9057" x="2481263" y="2387600"/>
          <p14:tracePt t="9093" x="2481263" y="2379663"/>
          <p14:tracePt t="9141" x="2471738" y="2379663"/>
          <p14:tracePt t="9153" x="2471738" y="2371725"/>
          <p14:tracePt t="9177" x="2463800" y="2371725"/>
          <p14:tracePt t="9225" x="2446338" y="2362200"/>
          <p14:tracePt t="9237" x="2420938" y="2354263"/>
          <p14:tracePt t="9249" x="2405063" y="2344738"/>
          <p14:tracePt t="9260" x="2379663" y="2328863"/>
          <p14:tracePt t="9274" x="2352675" y="2319338"/>
          <p14:tracePt t="9284" x="2336800" y="2311400"/>
          <p14:tracePt t="9296" x="2327275" y="2311400"/>
          <p14:tracePt t="9308" x="2311400" y="2311400"/>
          <p14:tracePt t="9320" x="2286000" y="2311400"/>
          <p14:tracePt t="9333" x="2268538" y="2311400"/>
          <p14:tracePt t="9344" x="2225675" y="2303463"/>
          <p14:tracePt t="9357" x="2149475" y="2286000"/>
          <p14:tracePt t="9369" x="2106613" y="2278063"/>
          <p14:tracePt t="9380" x="2065338" y="2260600"/>
          <p14:tracePt t="9392" x="2022475" y="2260600"/>
          <p14:tracePt t="9404" x="1979613" y="2252663"/>
          <p14:tracePt t="9416" x="1936750" y="2252663"/>
          <p14:tracePt t="9427" x="1878013" y="2243138"/>
          <p14:tracePt t="9441" x="1776413" y="2243138"/>
          <p14:tracePt t="9452" x="1673225" y="2235200"/>
          <p14:tracePt t="9464" x="1571625" y="2235200"/>
          <p14:tracePt t="9475" x="1462088" y="2235200"/>
          <p14:tracePt t="9488" x="1333500" y="2235200"/>
          <p14:tracePt t="9499" x="1206500" y="2235200"/>
          <p14:tracePt t="9511" x="1120775" y="2235200"/>
          <p14:tracePt t="9524" x="1079500" y="2243138"/>
          <p14:tracePt t="9535" x="1028700" y="2252663"/>
          <p14:tracePt t="9547" x="993775" y="2268538"/>
          <p14:tracePt t="9559" x="960438" y="2278063"/>
          <p14:tracePt t="9571" x="925513" y="2293938"/>
          <p14:tracePt t="9583" x="909638" y="2303463"/>
          <p14:tracePt t="9595" x="874713" y="2311400"/>
          <p14:tracePt t="9609" x="849313" y="2336800"/>
          <p14:tracePt t="9619" x="823913" y="2362200"/>
          <p14:tracePt t="9631" x="781050" y="2397125"/>
          <p14:tracePt t="9643" x="755650" y="2438400"/>
          <p14:tracePt t="9655" x="739775" y="2473325"/>
          <p14:tracePt t="9667" x="714375" y="2506663"/>
          <p14:tracePt t="9679" x="704850" y="2532063"/>
          <p14:tracePt t="9691" x="704850" y="2566988"/>
          <p14:tracePt t="9703" x="704850" y="2592388"/>
          <p14:tracePt t="9716" x="704850" y="2625725"/>
          <p14:tracePt t="9727" x="704850" y="2660650"/>
          <p14:tracePt t="9740" x="704850" y="2693988"/>
          <p14:tracePt t="9751" x="704850" y="2744788"/>
          <p14:tracePt t="9764" x="714375" y="2805113"/>
          <p14:tracePt t="9775" x="722313" y="2855913"/>
          <p14:tracePt t="9787" x="747713" y="2897188"/>
          <p14:tracePt t="9799" x="765175" y="2932113"/>
          <p14:tracePt t="9810" x="781050" y="2965450"/>
          <p14:tracePt t="9824" x="798513" y="2990850"/>
          <p14:tracePt t="9835" x="815975" y="3016250"/>
          <p14:tracePt t="9847" x="815975" y="3041650"/>
          <p14:tracePt t="9859" x="831850" y="3067050"/>
          <p14:tracePt t="9871" x="849313" y="3084513"/>
          <p14:tracePt t="9883" x="884238" y="3127375"/>
          <p14:tracePt t="9896" x="942975" y="3178175"/>
          <p14:tracePt t="9908" x="1003300" y="3228975"/>
          <p14:tracePt t="9919" x="1054100" y="3271838"/>
          <p14:tracePt t="9930" x="1104900" y="3297238"/>
          <p14:tracePt t="9942" x="1130300" y="3322638"/>
          <p14:tracePt t="9958" x="1163638" y="3330575"/>
          <p14:tracePt t="9967" x="1189038" y="3340100"/>
          <p14:tracePt t="9978" x="1239838" y="3348038"/>
          <p14:tracePt t="9990" x="1300163" y="3348038"/>
          <p14:tracePt t="10002" x="1358900" y="3365500"/>
          <p14:tracePt t="10014" x="1444625" y="3365500"/>
          <p14:tracePt t="10026" x="1503363" y="3365500"/>
          <p14:tracePt t="10038" x="1546225" y="3365500"/>
          <p14:tracePt t="10050" x="1571625" y="3365500"/>
          <p14:tracePt t="10062" x="1579563" y="3355975"/>
          <p14:tracePt t="10074" x="1589088" y="3348038"/>
          <p14:tracePt t="10086" x="1597025" y="3348038"/>
          <p14:tracePt t="10098" x="1606550" y="3348038"/>
          <p14:tracePt t="10110" x="1606550" y="3340100"/>
          <p14:tracePt t="10122" x="1614488" y="3340100"/>
          <p14:tracePt t="10146" x="1614488" y="3330575"/>
          <p14:tracePt t="10157" x="1622425" y="3330575"/>
          <p14:tracePt t="10170" x="1622425" y="3314700"/>
          <p14:tracePt t="10183" x="1657350" y="3305175"/>
          <p14:tracePt t="10194" x="1682750" y="3297238"/>
          <p14:tracePt t="10207" x="1708150" y="3289300"/>
          <p14:tracePt t="10231" x="1716088" y="3289300"/>
          <p14:tracePt t="10242" x="1724025" y="3279775"/>
          <p14:tracePt t="10254" x="1733550" y="3279775"/>
          <p14:tracePt t="10266" x="1741488" y="3271838"/>
          <p14:tracePt t="10278" x="1749425" y="3271838"/>
          <p14:tracePt t="10291" x="1758950" y="3271838"/>
          <p14:tracePt t="10302" x="1766888" y="3263900"/>
          <p14:tracePt t="10314" x="1784350" y="3263900"/>
          <p14:tracePt t="10325" x="1792288" y="3246438"/>
          <p14:tracePt t="10337" x="1809750" y="3221038"/>
          <p14:tracePt t="10350" x="1835150" y="3203575"/>
          <p14:tracePt t="10361" x="1852613" y="3186113"/>
          <p14:tracePt t="10374" x="1878013" y="3135313"/>
          <p14:tracePt t="10386" x="1920875" y="3076575"/>
          <p14:tracePt t="10397" x="1946275" y="3025775"/>
          <p14:tracePt t="10409" x="1954213" y="3000375"/>
          <p14:tracePt t="10422" x="1954213" y="2965450"/>
          <p14:tracePt t="10434" x="1954213" y="2949575"/>
          <p14:tracePt t="10445" x="1954213" y="2906713"/>
          <p14:tracePt t="10457" x="1954213" y="2863850"/>
          <p14:tracePt t="10469" x="1954213" y="2830513"/>
          <p14:tracePt t="10481" x="1946275" y="2778125"/>
          <p14:tracePt t="10493" x="1936750" y="2752725"/>
          <p14:tracePt t="10505" x="1928813" y="2736850"/>
          <p14:tracePt t="10517" x="1911350" y="2719388"/>
          <p14:tracePt t="10529" x="1903413" y="2719388"/>
          <p14:tracePt t="10542" x="1893888" y="2719388"/>
          <p14:tracePt t="10589" x="1893888" y="2727325"/>
          <p14:tracePt t="10601" x="1893888" y="2744788"/>
          <p14:tracePt t="10613" x="1893888" y="2752725"/>
          <p14:tracePt t="10625" x="1893888" y="2770188"/>
          <p14:tracePt t="10638" x="1893888" y="2805113"/>
          <p14:tracePt t="10648" x="1903413" y="2889250"/>
          <p14:tracePt t="10660" x="1903413" y="2990850"/>
          <p14:tracePt t="10675" x="1911350" y="3051175"/>
          <p14:tracePt t="10684" x="1911350" y="3076575"/>
          <p14:tracePt t="10697" x="1928813" y="3127375"/>
          <p14:tracePt t="10708" x="1936750" y="3152775"/>
          <p14:tracePt t="10720" x="1962150" y="3170238"/>
          <p14:tracePt t="10732" x="1997075" y="3211513"/>
          <p14:tracePt t="10744" x="2047875" y="3238500"/>
          <p14:tracePt t="10759" x="2098675" y="3279775"/>
          <p14:tracePt t="10768" x="2200275" y="3330575"/>
          <p14:tracePt t="10780" x="2327275" y="3348038"/>
          <p14:tracePt t="10792" x="2446338" y="3382963"/>
          <p14:tracePt t="10804" x="2497138" y="3408363"/>
          <p14:tracePt t="10816" x="2524125" y="3408363"/>
          <p14:tracePt t="10828" x="2557463" y="3416300"/>
          <p14:tracePt t="10840" x="2582863" y="3416300"/>
          <p14:tracePt t="10852" x="2616200" y="3424238"/>
          <p14:tracePt t="10864" x="2641600" y="3424238"/>
          <p14:tracePt t="10876" x="2709863" y="3424238"/>
          <p14:tracePt t="10887" x="2770188" y="3424238"/>
          <p14:tracePt t="10907" x="2838450" y="3424238"/>
          <p14:tracePt t="10912" x="2879725" y="3424238"/>
          <p14:tracePt t="10924" x="2940050" y="3416300"/>
          <p14:tracePt t="10940" x="3033713" y="3398838"/>
          <p14:tracePt t="10950" x="3135313" y="3365500"/>
          <p14:tracePt t="10959" x="3228975" y="3305175"/>
          <p14:tracePt t="10972" x="3313113" y="3238500"/>
          <p14:tracePt t="10984" x="3398838" y="3170238"/>
          <p14:tracePt t="10995" x="3475038" y="3094038"/>
          <p14:tracePt t="11007" x="3517900" y="3059113"/>
          <p14:tracePt t="11020" x="3533775" y="3051175"/>
          <p14:tracePt t="11032" x="3533775" y="3033713"/>
          <p14:tracePt t="11043" x="3543300" y="3025775"/>
          <p14:tracePt t="11103" x="3543300" y="3016250"/>
          <p14:tracePt t="11115" x="3543300" y="3008313"/>
          <p14:tracePt t="11139" x="3543300" y="3000375"/>
          <p14:tracePt t="11164" x="3543300" y="2990850"/>
          <p14:tracePt t="11187" x="3543300" y="2982913"/>
          <p14:tracePt t="11235" x="3543300" y="2974975"/>
          <p14:tracePt t="11248" x="3525838" y="2922588"/>
          <p14:tracePt t="11258" x="3525838" y="2897188"/>
          <p14:tracePt t="11295" x="3517900" y="2897188"/>
          <p14:tracePt t="11738" x="3586163" y="2922588"/>
          <p14:tracePt t="11750" x="3687763" y="2965450"/>
          <p14:tracePt t="11762" x="3806825" y="3016250"/>
          <p14:tracePt t="11773" x="3908425" y="3025775"/>
          <p14:tracePt t="11786" x="4010025" y="3025775"/>
          <p14:tracePt t="11797" x="4121150" y="3025775"/>
          <p14:tracePt t="11810" x="4230688" y="3025775"/>
          <p14:tracePt t="11821" x="4341813" y="2990850"/>
          <p14:tracePt t="11833" x="4443413" y="2957513"/>
          <p14:tracePt t="11845" x="4529138" y="2897188"/>
          <p14:tracePt t="11857" x="4638675" y="2830513"/>
          <p14:tracePt t="11869" x="4740275" y="2770188"/>
          <p14:tracePt t="11881" x="4843463" y="2711450"/>
          <p14:tracePt t="11893" x="4910138" y="2643188"/>
          <p14:tracePt t="11905" x="4945063" y="2617788"/>
          <p14:tracePt t="11917" x="4970463" y="2582863"/>
          <p14:tracePt t="11930" x="4970463" y="2557463"/>
          <p14:tracePt t="11941" x="4970463" y="2549525"/>
          <p14:tracePt t="11953" x="4970463" y="2532063"/>
          <p14:tracePt t="11977" x="4970463" y="2524125"/>
          <p14:tracePt t="12013" x="4953000" y="2516188"/>
          <p14:tracePt t="12025" x="4919663" y="2489200"/>
          <p14:tracePt t="12037" x="4884738" y="2473325"/>
          <p14:tracePt t="12049" x="4851400" y="2455863"/>
          <p14:tracePt t="12061" x="4826000" y="2447925"/>
          <p14:tracePt t="12073" x="4800600" y="2438400"/>
          <p14:tracePt t="12085" x="4791075" y="2438400"/>
          <p14:tracePt t="12096" x="4783138" y="2438400"/>
          <p14:tracePt t="12108" x="4775200" y="2438400"/>
          <p14:tracePt t="12121" x="4765675" y="2447925"/>
          <p14:tracePt t="12133" x="4732338" y="2463800"/>
          <p14:tracePt t="12144" x="4646613" y="2532063"/>
          <p14:tracePt t="12157" x="4605338" y="2608263"/>
          <p14:tracePt t="12169" x="4587875" y="2660650"/>
          <p14:tracePt t="12180" x="4579938" y="2701925"/>
          <p14:tracePt t="12192" x="4570413" y="2762250"/>
          <p14:tracePt t="12205" x="4562475" y="2813050"/>
          <p14:tracePt t="12217" x="4562475" y="2855913"/>
          <p14:tracePt t="12228" x="4562475" y="2914650"/>
          <p14:tracePt t="12240" x="4587875" y="2974975"/>
          <p14:tracePt t="12253" x="4630738" y="3025775"/>
          <p14:tracePt t="12265" x="4724400" y="3094038"/>
          <p14:tracePt t="12276" x="4843463" y="3170238"/>
          <p14:tracePt t="12289" x="4995863" y="3228975"/>
          <p14:tracePt t="12301" x="5148263" y="3279775"/>
          <p14:tracePt t="12312" x="5276850" y="3340100"/>
          <p14:tracePt t="12324" x="5394325" y="3373438"/>
          <p14:tracePt t="12336" x="5522913" y="3424238"/>
          <p14:tracePt t="12349" x="5641975" y="3459163"/>
          <p14:tracePt t="12360" x="5751513" y="3492500"/>
          <p14:tracePt t="12374" x="5853113" y="3502025"/>
          <p14:tracePt t="12384" x="5913438" y="3509963"/>
          <p14:tracePt t="12396" x="5972175" y="3509963"/>
          <p14:tracePt t="12408" x="6032500" y="3509963"/>
          <p14:tracePt t="12420" x="6142038" y="3502025"/>
          <p14:tracePt t="12432" x="6286500" y="3475038"/>
          <p14:tracePt t="12443" x="6430963" y="3449638"/>
          <p14:tracePt t="12457" x="6559550" y="3416300"/>
          <p14:tracePt t="12468" x="6678613" y="3365500"/>
          <p14:tracePt t="12479" x="6729413" y="3330575"/>
          <p14:tracePt t="12492" x="6762750" y="3297238"/>
          <p14:tracePt t="12504" x="6788150" y="3279775"/>
          <p14:tracePt t="12516" x="6813550" y="3271838"/>
          <p14:tracePt t="12527" x="6813550" y="3263900"/>
          <p14:tracePt t="12552" x="6823075" y="3263900"/>
          <p14:tracePt t="12575" x="6823075" y="3254375"/>
          <p14:tracePt t="12587" x="6823075" y="3246438"/>
          <p14:tracePt t="12611" x="6823075" y="3238500"/>
          <p14:tracePt t="12623" x="6823075" y="3228975"/>
          <p14:tracePt t="12648" x="6823075" y="3221038"/>
          <p14:tracePt t="12659" x="6823075" y="3211513"/>
          <p14:tracePt t="12671" x="6823075" y="3203575"/>
          <p14:tracePt t="12683" x="6831013" y="3109913"/>
          <p14:tracePt t="12694" x="6838950" y="3008313"/>
          <p14:tracePt t="12707" x="6838950" y="2940050"/>
          <p14:tracePt t="12719" x="6848475" y="2889250"/>
          <p14:tracePt t="12732" x="6848475" y="2881313"/>
          <p14:tracePt t="12742" x="6848475" y="2863850"/>
          <p14:tracePt t="12756" x="6848475" y="2855913"/>
          <p14:tracePt t="12768" x="6823075" y="2846388"/>
          <p14:tracePt t="12779" x="6770688" y="2820988"/>
          <p14:tracePt t="12790" x="6686550" y="2805113"/>
          <p14:tracePt t="12803" x="6618288" y="2770188"/>
          <p14:tracePt t="12815" x="6559550" y="2752725"/>
          <p14:tracePt t="12826" x="6508750" y="2719388"/>
          <p14:tracePt t="12840" x="6448425" y="2701925"/>
          <p14:tracePt t="12851" x="6397625" y="2668588"/>
          <p14:tracePt t="12863" x="6364288" y="2651125"/>
          <p14:tracePt t="12874" x="6311900" y="2633663"/>
          <p14:tracePt t="12892" x="6227763" y="2600325"/>
          <p14:tracePt t="12902" x="6108700" y="2574925"/>
          <p14:tracePt t="12910" x="5981700" y="2541588"/>
          <p14:tracePt t="12925" x="5845175" y="2532063"/>
          <p14:tracePt t="12934" x="5743575" y="2506663"/>
          <p14:tracePt t="12946" x="5683250" y="2506663"/>
          <p14:tracePt t="12959" x="5641975" y="2506663"/>
          <p14:tracePt t="12970" x="5538788" y="2516188"/>
          <p14:tracePt t="12982" x="5386388" y="2557463"/>
          <p14:tracePt t="12994" x="5233988" y="2625725"/>
          <p14:tracePt t="13008" x="5054600" y="2693988"/>
          <p14:tracePt t="13019" x="4818063" y="2778125"/>
          <p14:tracePt t="13030" x="4324350" y="2914650"/>
          <p14:tracePt t="13042" x="4197350" y="2974975"/>
          <p14:tracePt t="13054" x="4137025" y="3000375"/>
          <p14:tracePt t="13066" x="4095750" y="3016250"/>
          <p14:tracePt t="13079" x="4078288" y="3025775"/>
          <p14:tracePt t="13114" x="4078288" y="3033713"/>
          <p14:tracePt t="13126" x="4078288" y="3041650"/>
          <p14:tracePt t="13138" x="4078288" y="3051175"/>
          <p14:tracePt t="13150" x="4078288" y="3076575"/>
          <p14:tracePt t="13162" x="4095750" y="3127375"/>
          <p14:tracePt t="13174" x="4121150" y="3186113"/>
          <p14:tracePt t="13186" x="4179888" y="3289300"/>
          <p14:tracePt t="13199" x="4256088" y="3382963"/>
          <p14:tracePt t="13210" x="4349750" y="3475038"/>
          <p14:tracePt t="13222" x="4443413" y="3543300"/>
          <p14:tracePt t="13234" x="4545013" y="3603625"/>
          <p14:tracePt t="13246" x="4681538" y="3629025"/>
          <p14:tracePt t="13257" x="4833938" y="3654425"/>
          <p14:tracePt t="13270" x="5046663" y="3662363"/>
          <p14:tracePt t="13282" x="5249863" y="3662363"/>
          <p14:tracePt t="13293" x="5827713" y="3662363"/>
          <p14:tracePt t="13307" x="6032500" y="3662363"/>
          <p14:tracePt t="13317" x="6167438" y="3662363"/>
          <p14:tracePt t="13329" x="6286500" y="3662363"/>
          <p14:tracePt t="13341" x="6346825" y="3654425"/>
          <p14:tracePt t="13353" x="6380163" y="3646488"/>
          <p14:tracePt t="13366" x="6397625" y="3629025"/>
          <p14:tracePt t="13377" x="6405563" y="3619500"/>
          <p14:tracePt t="13390" x="6415088" y="3619500"/>
          <p14:tracePt t="13402" x="6415088" y="3611563"/>
          <p14:tracePt t="13414" x="6423025" y="3603625"/>
          <p14:tracePt t="13425" x="6423025" y="3594100"/>
          <p14:tracePt t="13438" x="6440488" y="3586163"/>
          <p14:tracePt t="13450" x="6534150" y="3502025"/>
          <p14:tracePt t="13461" x="6626225" y="3433763"/>
          <p14:tracePt t="13474" x="6694488" y="3365500"/>
          <p14:tracePt t="13485" x="6770688" y="3289300"/>
          <p14:tracePt t="13496" x="6838950" y="3203575"/>
          <p14:tracePt t="13508" x="6873875" y="3178175"/>
          <p14:tracePt t="13521" x="6889750" y="3160713"/>
          <p14:tracePt t="13641" x="6889750" y="3152775"/>
          <p14:tracePt t="13676" x="6889750" y="3144838"/>
          <p14:tracePt t="13712" x="6889750" y="3135313"/>
          <p14:tracePt t="31284" x="6788150" y="3119438"/>
          <p14:tracePt t="31297" x="6584950" y="3084513"/>
          <p14:tracePt t="31308" x="6423025" y="3059113"/>
          <p14:tracePt t="31321" x="6296025" y="3059113"/>
          <p14:tracePt t="31333" x="6100763" y="3059113"/>
          <p14:tracePt t="31344" x="5573713" y="3109913"/>
          <p14:tracePt t="31356" x="5318125" y="3152775"/>
          <p14:tracePt t="31368" x="5106988" y="3186113"/>
          <p14:tracePt t="31380" x="4859338" y="3211513"/>
          <p14:tracePt t="31392" x="4613275" y="3246438"/>
          <p14:tracePt t="31405" x="4468813" y="3279775"/>
          <p14:tracePt t="31416" x="4324350" y="3305175"/>
          <p14:tracePt t="31428" x="4197350" y="3314700"/>
          <p14:tracePt t="31444" x="4086225" y="3340100"/>
          <p14:tracePt t="31456" x="3967163" y="3365500"/>
          <p14:tracePt t="31464" x="3883025" y="3398838"/>
          <p14:tracePt t="31476" x="3781425" y="3416300"/>
          <p14:tracePt t="31490" x="3678238" y="3433763"/>
          <p14:tracePt t="31500" x="3576638" y="3433763"/>
          <p14:tracePt t="31512" x="3517900" y="3433763"/>
          <p14:tracePt t="31524" x="3475038" y="3433763"/>
          <p14:tracePt t="31538" x="3449638" y="3424238"/>
          <p14:tracePt t="31548" x="3441700" y="3408363"/>
          <p14:tracePt t="31560" x="3432175" y="3390900"/>
          <p14:tracePt t="31573" x="3432175" y="3382963"/>
          <p14:tracePt t="31584" x="3424238" y="3365500"/>
          <p14:tracePt t="31596" x="3424238" y="3348038"/>
          <p14:tracePt t="31608" x="3414713" y="3340100"/>
          <p14:tracePt t="31620" x="3414713" y="3330575"/>
          <p14:tracePt t="31632" x="3406775" y="3330575"/>
          <p14:tracePt t="31644" x="3406775" y="3322638"/>
          <p14:tracePt t="31657" x="3389313" y="3322638"/>
          <p14:tracePt t="31669" x="3381375" y="3322638"/>
          <p14:tracePt t="31679" x="3373438" y="3322638"/>
          <p14:tracePt t="31691" x="3348038" y="3330575"/>
          <p14:tracePt t="31704" x="3322638" y="3340100"/>
          <p14:tracePt t="31715" x="3305175" y="3348038"/>
          <p14:tracePt t="31727" x="3279775" y="3365500"/>
          <p14:tracePt t="31739" x="3262313" y="3365500"/>
          <p14:tracePt t="31751" x="3244850" y="3382963"/>
          <p14:tracePt t="31763" x="3236913" y="3398838"/>
          <p14:tracePt t="31775" x="3228975" y="3424238"/>
          <p14:tracePt t="31787" x="3228975" y="3441700"/>
          <p14:tracePt t="31799" x="3228975" y="3467100"/>
          <p14:tracePt t="31811" x="3228975" y="3492500"/>
          <p14:tracePt t="31823" x="3228975" y="3527425"/>
          <p14:tracePt t="31835" x="3244850" y="3560763"/>
          <p14:tracePt t="31847" x="3254375" y="3594100"/>
          <p14:tracePt t="31859" x="3279775" y="3636963"/>
          <p14:tracePt t="31872" x="3287713" y="3671888"/>
          <p14:tracePt t="31883" x="3305175" y="3722688"/>
          <p14:tracePt t="31895" x="3313113" y="3756025"/>
          <p14:tracePt t="31907" x="3330575" y="3773488"/>
          <p14:tracePt t="31919" x="3348038" y="3806825"/>
          <p14:tracePt t="31931" x="3363913" y="3832225"/>
          <p14:tracePt t="31942" x="3381375" y="3857625"/>
          <p14:tracePt t="31956" x="3406775" y="3883025"/>
          <p14:tracePt t="31966" x="3449638" y="3900488"/>
          <p14:tracePt t="31979" x="3482975" y="3917950"/>
          <p14:tracePt t="31990" x="3543300" y="3935413"/>
          <p14:tracePt t="32002" x="3586163" y="3951288"/>
          <p14:tracePt t="32015" x="3627438" y="3951288"/>
          <p14:tracePt t="32027" x="3662363" y="3951288"/>
          <p14:tracePt t="32039" x="3703638" y="3951288"/>
          <p14:tracePt t="32050" x="3729038" y="3951288"/>
          <p14:tracePt t="32062" x="3756025" y="3951288"/>
          <p14:tracePt t="32074" x="3763963" y="3951288"/>
          <p14:tracePt t="32086" x="3789363" y="3951288"/>
          <p14:tracePt t="32098" x="3814763" y="3951288"/>
          <p14:tracePt t="32110" x="3848100" y="3951288"/>
          <p14:tracePt t="32122" x="3873500" y="3943350"/>
          <p14:tracePt t="32134" x="3925888" y="3935413"/>
          <p14:tracePt t="32147" x="3984625" y="3917950"/>
          <p14:tracePt t="32158" x="4027488" y="3908425"/>
          <p14:tracePt t="32170" x="4086225" y="3900488"/>
          <p14:tracePt t="32182" x="4137025" y="3883025"/>
          <p14:tracePt t="32194" x="4162425" y="3857625"/>
          <p14:tracePt t="32206" x="4179888" y="3832225"/>
          <p14:tracePt t="32218" x="4214813" y="3816350"/>
          <p14:tracePt t="32230" x="4230688" y="3798888"/>
          <p14:tracePt t="32242" x="4248150" y="3790950"/>
          <p14:tracePt t="32255" x="4265613" y="3763963"/>
          <p14:tracePt t="32266" x="4281488" y="3738563"/>
          <p14:tracePt t="32278" x="4298950" y="3722688"/>
          <p14:tracePt t="32290" x="4316413" y="3705225"/>
          <p14:tracePt t="32302" x="4324350" y="3687763"/>
          <p14:tracePt t="32314" x="4341813" y="3662363"/>
          <p14:tracePt t="32325" x="4349750" y="3646488"/>
          <p14:tracePt t="32338" x="4359275" y="3619500"/>
          <p14:tracePt t="32349" x="4375150" y="3611563"/>
          <p14:tracePt t="32361" x="4375150" y="3603625"/>
          <p14:tracePt t="32386" x="4384675" y="3603625"/>
          <p14:tracePt t="32470" x="4392613" y="3603625"/>
          <p14:tracePt t="32482" x="4410075" y="3603625"/>
          <p14:tracePt t="32494" x="4418013" y="3594100"/>
          <p14:tracePt t="32505" x="4435475" y="3594100"/>
          <p14:tracePt t="32518" x="4451350" y="3594100"/>
          <p14:tracePt t="32529" x="4460875" y="3594100"/>
          <p14:tracePt t="32541" x="4486275" y="3594100"/>
          <p14:tracePt t="32553" x="4511675" y="3594100"/>
          <p14:tracePt t="32565" x="4529138" y="3603625"/>
          <p14:tracePt t="32577" x="4554538" y="3611563"/>
          <p14:tracePt t="32588" x="4570413" y="3619500"/>
          <p14:tracePt t="32601" x="4587875" y="3619500"/>
          <p14:tracePt t="32613" x="4613275" y="3629025"/>
          <p14:tracePt t="32625" x="4638675" y="3629025"/>
          <p14:tracePt t="32637" x="4656138" y="3636963"/>
          <p14:tracePt t="32648" x="4664075" y="3636963"/>
          <p14:tracePt t="32660" x="4681538" y="3636963"/>
          <p14:tracePt t="32673" x="4689475" y="3636963"/>
          <p14:tracePt t="32686" x="4714875" y="3636963"/>
          <p14:tracePt t="32696" x="4732338" y="3636963"/>
          <p14:tracePt t="32709" x="4749800" y="3636963"/>
          <p14:tracePt t="32722" x="4757738" y="3636963"/>
          <p14:tracePt t="32732" x="4765675" y="3629025"/>
          <p14:tracePt t="32745" x="4775200" y="3619500"/>
          <p14:tracePt t="32757" x="4775200" y="3611563"/>
          <p14:tracePt t="32781" x="4775200" y="3603625"/>
          <p14:tracePt t="32792" x="4791075" y="3586163"/>
          <p14:tracePt t="32806" x="4808538" y="3578225"/>
          <p14:tracePt t="32817" x="4826000" y="3560763"/>
          <p14:tracePt t="32828" x="4843463" y="3543300"/>
          <p14:tracePt t="32840" x="4851400" y="3527425"/>
          <p14:tracePt t="32852" x="4859338" y="3527425"/>
          <p14:tracePt t="32865" x="4868863" y="3517900"/>
          <p14:tracePt t="32900" x="4868863" y="3509963"/>
          <p14:tracePt t="32912" x="4868863" y="3502025"/>
          <p14:tracePt t="32948" x="4859338" y="3502025"/>
          <p14:tracePt t="32972" x="4851400" y="3502025"/>
          <p14:tracePt t="32984" x="4851400" y="3492500"/>
          <p14:tracePt t="32996" x="4833938" y="3484563"/>
          <p14:tracePt t="33008" x="4826000" y="3467100"/>
          <p14:tracePt t="33020" x="4808538" y="3441700"/>
          <p14:tracePt t="33032" x="4800600" y="3424238"/>
          <p14:tracePt t="33044" x="4800600" y="3408363"/>
          <p14:tracePt t="33055" x="4791075" y="3408363"/>
          <p14:tracePt t="33068" x="4783138" y="3408363"/>
          <p14:tracePt t="33128" x="4775200" y="3408363"/>
          <p14:tracePt t="33164" x="4765675" y="3408363"/>
          <p14:tracePt t="33176" x="4757738" y="3416300"/>
          <p14:tracePt t="33200" x="4749800" y="3424238"/>
          <p14:tracePt t="33212" x="4749800" y="3433763"/>
          <p14:tracePt t="33223" x="4740275" y="3441700"/>
          <p14:tracePt t="33272" x="4740275" y="3449638"/>
          <p14:tracePt t="33284" x="4740275" y="3459163"/>
          <p14:tracePt t="33307" x="4740275" y="3475038"/>
          <p14:tracePt t="33319" x="4740275" y="3484563"/>
          <p14:tracePt t="33332" x="4740275" y="3492500"/>
          <p14:tracePt t="33344" x="4740275" y="3509963"/>
          <p14:tracePt t="33355" x="4732338" y="3535363"/>
          <p14:tracePt t="33367" x="4732338" y="3543300"/>
          <p14:tracePt t="33379" x="4732338" y="3578225"/>
          <p14:tracePt t="33396" x="4724400" y="3611563"/>
          <p14:tracePt t="33404" x="4706938" y="3654425"/>
          <p14:tracePt t="33415" x="4699000" y="3705225"/>
          <p14:tracePt t="33427" x="4699000" y="3748088"/>
          <p14:tracePt t="33439" x="4699000" y="3781425"/>
          <p14:tracePt t="33452" x="4699000" y="3798888"/>
          <p14:tracePt t="33464" x="4699000" y="3816350"/>
          <p14:tracePt t="33475" x="4699000" y="3824288"/>
          <p14:tracePt t="33489" x="4699000" y="3832225"/>
          <p14:tracePt t="33499" x="4699000" y="3841750"/>
          <p14:tracePt t="33510" x="4706938" y="3849688"/>
          <p14:tracePt t="33535" x="4714875" y="3857625"/>
          <p14:tracePt t="33547" x="4724400" y="3875088"/>
          <p14:tracePt t="33558" x="4732338" y="3875088"/>
          <p14:tracePt t="33570" x="4749800" y="3883025"/>
          <p14:tracePt t="33583" x="4757738" y="3900488"/>
          <p14:tracePt t="33594" x="4783138" y="3908425"/>
          <p14:tracePt t="33606" x="4808538" y="3925888"/>
          <p14:tracePt t="33618" x="4851400" y="3951288"/>
          <p14:tracePt t="33631" x="4902200" y="3968750"/>
          <p14:tracePt t="33642" x="4953000" y="3994150"/>
          <p14:tracePt t="33655" x="4995863" y="4011613"/>
          <p14:tracePt t="33667" x="5029200" y="4027488"/>
          <p14:tracePt t="33679" x="5089525" y="4037013"/>
          <p14:tracePt t="33690" x="5122863" y="4052888"/>
          <p14:tracePt t="33703" x="5183188" y="4062413"/>
          <p14:tracePt t="33715" x="5233988" y="4070350"/>
          <p14:tracePt t="33726" x="5276850" y="4070350"/>
          <p14:tracePt t="33739" x="5318125" y="4070350"/>
          <p14:tracePt t="33750" x="5378450" y="4070350"/>
          <p14:tracePt t="33762" x="5472113" y="4037013"/>
          <p14:tracePt t="33774" x="5581650" y="4019550"/>
          <p14:tracePt t="33786" x="5700713" y="3994150"/>
          <p14:tracePt t="33797" x="5802313" y="3960813"/>
          <p14:tracePt t="33810" x="5905500" y="3935413"/>
          <p14:tracePt t="33823" x="5989638" y="3917950"/>
          <p14:tracePt t="33835" x="6075363" y="3900488"/>
          <p14:tracePt t="33846" x="6176963" y="3883025"/>
          <p14:tracePt t="33858" x="6227763" y="3857625"/>
          <p14:tracePt t="33871" x="6278563" y="3841750"/>
          <p14:tracePt t="33882" x="6296025" y="3824288"/>
          <p14:tracePt t="33894" x="6321425" y="3816350"/>
          <p14:tracePt t="33906" x="6338888" y="3806825"/>
          <p14:tracePt t="33917" x="6364288" y="3790950"/>
          <p14:tracePt t="33929" x="6389688" y="3763963"/>
          <p14:tracePt t="33941" x="6397625" y="3748088"/>
          <p14:tracePt t="33954" x="6405563" y="3730625"/>
          <p14:tracePt t="33965" x="6423025" y="3713163"/>
          <p14:tracePt t="33978" x="6440488" y="3697288"/>
          <p14:tracePt t="33989" x="6440488" y="3679825"/>
          <p14:tracePt t="34001" x="6440488" y="3671888"/>
          <p14:tracePt t="34025" x="6440488" y="3654425"/>
          <p14:tracePt t="34049" x="6440488" y="3646488"/>
          <p14:tracePt t="34061" x="6430963" y="3629025"/>
          <p14:tracePt t="34073" x="6415088" y="3586163"/>
          <p14:tracePt t="34085" x="6389688" y="3552825"/>
          <p14:tracePt t="34098" x="6372225" y="3527425"/>
          <p14:tracePt t="34109" x="6346825" y="3492500"/>
          <p14:tracePt t="34122" x="6321425" y="3467100"/>
          <p14:tracePt t="34133" x="6286500" y="3449638"/>
          <p14:tracePt t="34146" x="6235700" y="3424238"/>
          <p14:tracePt t="34157" x="6194425" y="3408363"/>
          <p14:tracePt t="34169" x="6142038" y="3390900"/>
          <p14:tracePt t="34181" x="6083300" y="3382963"/>
          <p14:tracePt t="34193" x="6024563" y="3348038"/>
          <p14:tracePt t="34205" x="5972175" y="3330575"/>
          <p14:tracePt t="34217" x="5913438" y="3305175"/>
          <p14:tracePt t="34229" x="5811838" y="3271838"/>
          <p14:tracePt t="34241" x="5726113" y="3263900"/>
          <p14:tracePt t="34253" x="5607050" y="3254375"/>
          <p14:tracePt t="34265" x="5480050" y="3254375"/>
          <p14:tracePt t="34276" x="5343525" y="3254375"/>
          <p14:tracePt t="34288" x="5199063" y="3271838"/>
          <p14:tracePt t="34301" x="5080000" y="3305175"/>
          <p14:tracePt t="34314" x="4894263" y="3382963"/>
          <p14:tracePt t="34325" x="4706938" y="3459163"/>
          <p14:tracePt t="34336" x="4579938" y="3560763"/>
          <p14:tracePt t="34349" x="4460875" y="3654425"/>
          <p14:tracePt t="34360" x="4349750" y="3738563"/>
          <p14:tracePt t="34375" x="4248150" y="3806825"/>
          <p14:tracePt t="34387" x="4154488" y="3900488"/>
          <p14:tracePt t="34397" x="4060825" y="3994150"/>
          <p14:tracePt t="34408" x="4002088" y="4079875"/>
          <p14:tracePt t="34421" x="3959225" y="4130675"/>
          <p14:tracePt t="34433" x="3941763" y="4171950"/>
          <p14:tracePt t="34445" x="3925888" y="4206875"/>
          <p14:tracePt t="34456" x="3908425" y="4224338"/>
          <p14:tracePt t="34470" x="3900488" y="4240213"/>
          <p14:tracePt t="34481" x="3883025" y="4265613"/>
          <p14:tracePt t="34492" x="3873500" y="4275138"/>
          <p14:tracePt t="34505" x="3857625" y="4300538"/>
          <p14:tracePt t="34516" x="3840163" y="4325938"/>
          <p14:tracePt t="34529" x="3814763" y="4351338"/>
          <p14:tracePt t="34540" x="3806825" y="4368800"/>
          <p14:tracePt t="34553" x="3789363" y="4368800"/>
          <p14:tracePt t="34565" x="3789363" y="4376738"/>
          <p14:tracePt t="34600" x="3789363" y="4384675"/>
          <p14:tracePt t="34613" x="3771900" y="4394200"/>
          <p14:tracePt t="34624" x="3729038" y="4419600"/>
          <p14:tracePt t="34636" x="3695700" y="4435475"/>
          <p14:tracePt t="34648" x="3652838" y="4460875"/>
          <p14:tracePt t="34660" x="3636963" y="4478338"/>
          <p14:tracePt t="34672" x="3619500" y="4486275"/>
          <p14:tracePt t="34685" x="3602038" y="4495800"/>
          <p14:tracePt t="34696" x="3594100" y="4495800"/>
          <p14:tracePt t="34708" x="3586163" y="4495800"/>
          <p14:tracePt t="34720" x="3576638" y="4495800"/>
          <p14:tracePt t="34732" x="3568700" y="4495800"/>
          <p14:tracePt t="34757" x="3551238" y="4495800"/>
          <p14:tracePt t="34768" x="3533775" y="4495800"/>
          <p14:tracePt t="34780" x="3482975" y="4495800"/>
          <p14:tracePt t="34791" x="3449638" y="4478338"/>
          <p14:tracePt t="34806" x="3424238" y="4460875"/>
          <p14:tracePt t="34816" x="3389313" y="4445000"/>
          <p14:tracePt t="34827" x="3363913" y="4435475"/>
          <p14:tracePt t="34839" x="3313113" y="4427538"/>
          <p14:tracePt t="34852" x="3279775" y="4427538"/>
          <p14:tracePt t="34864" x="3262313" y="4427538"/>
          <p14:tracePt t="34875" x="3236913" y="4427538"/>
          <p14:tracePt t="34890" x="3203575" y="4427538"/>
          <p14:tracePt t="34899" x="3178175" y="4419600"/>
          <p14:tracePt t="34911" x="3143250" y="4419600"/>
          <p14:tracePt t="34923" x="3127375" y="4419600"/>
          <p14:tracePt t="34935" x="3109913" y="4419600"/>
          <p14:tracePt t="34947" x="3100388" y="4410075"/>
          <p14:tracePt t="34959" x="3092450" y="4410075"/>
          <p14:tracePt t="34973" x="3084513" y="4410075"/>
          <p14:tracePt t="35307" x="2955925" y="4410075"/>
          <p14:tracePt t="35319" x="2828925" y="4410075"/>
          <p14:tracePt t="35331" x="2719388" y="4410075"/>
          <p14:tracePt t="35347" x="2608263" y="4402138"/>
          <p14:tracePt t="35355" x="2506663" y="4402138"/>
          <p14:tracePt t="35366" x="2405063" y="4402138"/>
          <p14:tracePt t="35379" x="2311400" y="4402138"/>
          <p14:tracePt t="35390" x="2260600" y="4402138"/>
          <p14:tracePt t="35403" x="2166938" y="4402138"/>
          <p14:tracePt t="35415" x="2081213" y="4402138"/>
          <p14:tracePt t="35426" x="1979613" y="4410075"/>
          <p14:tracePt t="35438" x="1920875" y="4419600"/>
          <p14:tracePt t="35450" x="1860550" y="4435475"/>
          <p14:tracePt t="35462" x="1817688" y="4435475"/>
          <p14:tracePt t="35474" x="1766888" y="4445000"/>
          <p14:tracePt t="35486" x="1733550" y="4445000"/>
          <p14:tracePt t="35499" x="1716088" y="4452938"/>
          <p14:tracePt t="35510" x="1690688" y="4452938"/>
          <p14:tracePt t="35521" x="1657350" y="4460875"/>
          <p14:tracePt t="35534" x="1631950" y="4460875"/>
          <p14:tracePt t="35546" x="1606550" y="4470400"/>
          <p14:tracePt t="35558" x="1571625" y="4478338"/>
          <p14:tracePt t="35572" x="1546225" y="4486275"/>
          <p14:tracePt t="35582" x="1520825" y="4495800"/>
          <p14:tracePt t="35594" x="1487488" y="4503738"/>
          <p14:tracePt t="35605" x="1470025" y="4521200"/>
          <p14:tracePt t="35618" x="1444625" y="4538663"/>
          <p14:tracePt t="35630" x="1419225" y="4564063"/>
          <p14:tracePt t="35642" x="1384300" y="4579938"/>
          <p14:tracePt t="35655" x="1358900" y="4605338"/>
          <p14:tracePt t="35666" x="1333500" y="4630738"/>
          <p14:tracePt t="35679" x="1308100" y="4640263"/>
          <p14:tracePt t="35690" x="1282700" y="4657725"/>
          <p14:tracePt t="35702" x="1265238" y="4683125"/>
          <p14:tracePt t="35714" x="1257300" y="4699000"/>
          <p14:tracePt t="35726" x="1249363" y="4724400"/>
          <p14:tracePt t="35738" x="1239838" y="4749800"/>
          <p14:tracePt t="35750" x="1231900" y="4767263"/>
          <p14:tracePt t="35761" x="1231900" y="4802188"/>
          <p14:tracePt t="35773" x="1231900" y="4835525"/>
          <p14:tracePt t="35785" x="1231900" y="4878388"/>
          <p14:tracePt t="35798" x="1249363" y="4911725"/>
          <p14:tracePt t="35809" x="1265238" y="4962525"/>
          <p14:tracePt t="35822" x="1282700" y="4979988"/>
          <p14:tracePt t="35834" x="1300163" y="5013325"/>
          <p14:tracePt t="35845" x="1317625" y="5056188"/>
          <p14:tracePt t="35857" x="1343025" y="5091113"/>
          <p14:tracePt t="35870" x="1358900" y="5116513"/>
          <p14:tracePt t="35881" x="1384300" y="5149850"/>
          <p14:tracePt t="35893" x="1427163" y="5175250"/>
          <p14:tracePt t="35907" x="1477963" y="5208588"/>
          <p14:tracePt t="35917" x="1512888" y="5235575"/>
          <p14:tracePt t="35929" x="1563688" y="5251450"/>
          <p14:tracePt t="35940" x="1606550" y="5286375"/>
          <p14:tracePt t="35953" x="1673225" y="5311775"/>
          <p14:tracePt t="35965" x="1716088" y="5337175"/>
          <p14:tracePt t="35976" x="1766888" y="5353050"/>
          <p14:tracePt t="35988" x="1817688" y="5370513"/>
          <p14:tracePt t="36000" x="1868488" y="5405438"/>
          <p14:tracePt t="36013" x="1893888" y="5413375"/>
          <p14:tracePt t="36024" x="1936750" y="5430838"/>
          <p14:tracePt t="36036" x="1962150" y="5438775"/>
          <p14:tracePt t="36049" x="2005013" y="5456238"/>
          <p14:tracePt t="36060" x="2047875" y="5464175"/>
          <p14:tracePt t="36072" x="2098675" y="5481638"/>
          <p14:tracePt t="36084" x="2149475" y="5481638"/>
          <p14:tracePt t="36096" x="2217738" y="5497513"/>
          <p14:tracePt t="36108" x="2260600" y="5507038"/>
          <p14:tracePt t="36121" x="2362200" y="5507038"/>
          <p14:tracePt t="36132" x="2420938" y="5524500"/>
          <p14:tracePt t="36144" x="2481263" y="5532438"/>
          <p14:tracePt t="36156" x="2524125" y="5532438"/>
          <p14:tracePt t="36168" x="2582863" y="5540375"/>
          <p14:tracePt t="36180" x="2625725" y="5540375"/>
          <p14:tracePt t="36192" x="2684463" y="5540375"/>
          <p14:tracePt t="36205" x="2744788" y="5540375"/>
          <p14:tracePt t="36216" x="2795588" y="5540375"/>
          <p14:tracePt t="36227" x="2846388" y="5549900"/>
          <p14:tracePt t="36239" x="2889250" y="5557838"/>
          <p14:tracePt t="36253" x="2914650" y="5557838"/>
          <p14:tracePt t="36263" x="2955925" y="5557838"/>
          <p14:tracePt t="36275" x="2990850" y="5557838"/>
          <p14:tracePt t="36288" x="3033713" y="5557838"/>
          <p14:tracePt t="36300" x="3100388" y="5549900"/>
          <p14:tracePt t="36311" x="3194050" y="5540375"/>
          <p14:tracePt t="36326" x="3287713" y="5540375"/>
          <p14:tracePt t="36338" x="3389313" y="5524500"/>
          <p14:tracePt t="36347" x="3475038" y="5524500"/>
          <p14:tracePt t="36359" x="3576638" y="5514975"/>
          <p14:tracePt t="36372" x="3678238" y="5507038"/>
          <p14:tracePt t="36383" x="3738563" y="5497513"/>
          <p14:tracePt t="36396" x="3771900" y="5489575"/>
          <p14:tracePt t="36407" x="3797300" y="5481638"/>
          <p14:tracePt t="36419" x="3832225" y="5481638"/>
          <p14:tracePt t="36431" x="3848100" y="5481638"/>
          <p14:tracePt t="36443" x="3857625" y="5472113"/>
          <p14:tracePt t="36455" x="3890963" y="5472113"/>
          <p14:tracePt t="36467" x="3916363" y="5464175"/>
          <p14:tracePt t="36479" x="3951288" y="5456238"/>
          <p14:tracePt t="36491" x="3984625" y="5456238"/>
          <p14:tracePt t="36503" x="4035425" y="5446713"/>
          <p14:tracePt t="36516" x="4078288" y="5446713"/>
          <p14:tracePt t="36527" x="4121150" y="5446713"/>
          <p14:tracePt t="36539" x="4171950" y="5438775"/>
          <p14:tracePt t="36551" x="4197350" y="5438775"/>
          <p14:tracePt t="36564" x="4222750" y="5430838"/>
          <p14:tracePt t="36575" x="4248150" y="5430838"/>
          <p14:tracePt t="36587" x="4273550" y="5421313"/>
          <p14:tracePt t="36599" x="4281488" y="5421313"/>
          <p14:tracePt t="36611" x="4306888" y="5421313"/>
          <p14:tracePt t="36623" x="4316413" y="5413375"/>
          <p14:tracePt t="36635" x="4324350" y="5413375"/>
          <p14:tracePt t="36683" x="4324350" y="5405438"/>
          <p14:tracePt t="37485" x="4392613" y="5387975"/>
          <p14:tracePt t="37497" x="4486275" y="5370513"/>
          <p14:tracePt t="37509" x="4511675" y="5362575"/>
          <p14:tracePt t="37521" x="4537075" y="5353050"/>
          <p14:tracePt t="37533" x="4562475" y="5337175"/>
          <p14:tracePt t="37544" x="4587875" y="5327650"/>
          <p14:tracePt t="37556" x="4595813" y="5319713"/>
          <p14:tracePt t="37569" x="4630738" y="5311775"/>
          <p14:tracePt t="37581" x="4664075" y="5302250"/>
          <p14:tracePt t="37594" x="4714875" y="5294313"/>
          <p14:tracePt t="37605" x="4732338" y="5286375"/>
          <p14:tracePt t="37616" x="4757738" y="5276850"/>
          <p14:tracePt t="37629" x="4775200" y="5276850"/>
          <p14:tracePt t="37640" x="4791075" y="5276850"/>
          <p14:tracePt t="37654" x="4808538" y="5276850"/>
          <p14:tracePt t="37665" x="4826000" y="5268913"/>
          <p14:tracePt t="37676" x="4833938" y="5268913"/>
          <p14:tracePt t="37688" x="4843463" y="5260975"/>
          <p14:tracePt t="37700" x="4851400" y="5260975"/>
          <p14:tracePt t="37712" x="4851400" y="5251450"/>
          <p14:tracePt t="37796" x="4859338" y="5251450"/>
          <p14:tracePt t="37844" x="4868863" y="5251450"/>
          <p14:tracePt t="37868" x="4876800" y="5251450"/>
          <p14:tracePt t="37879" x="4884738" y="5251450"/>
          <p14:tracePt t="37891" x="4902200" y="5251450"/>
          <p14:tracePt t="37916" x="4927600" y="5251450"/>
          <p14:tracePt t="37928" x="4945063" y="5251450"/>
          <p14:tracePt t="37939" x="5003800" y="5251450"/>
          <p14:tracePt t="37952" x="5046663" y="5251450"/>
          <p14:tracePt t="37964" x="5140325" y="5251450"/>
          <p14:tracePt t="37975" x="5233988" y="5251450"/>
          <p14:tracePt t="37988" x="5284788" y="5251450"/>
          <p14:tracePt t="38000" x="5403850" y="5251450"/>
          <p14:tracePt t="38011" x="5497513" y="5251450"/>
          <p14:tracePt t="38023" x="5624513" y="5268913"/>
          <p14:tracePt t="38035" x="5761038" y="5294313"/>
          <p14:tracePt t="38048" x="5853113" y="5311775"/>
          <p14:tracePt t="38059" x="5905500" y="5327650"/>
          <p14:tracePt t="38071" x="5946775" y="5327650"/>
          <p14:tracePt t="38083" x="6049963" y="5327650"/>
          <p14:tracePt t="38095" x="6091238" y="5327650"/>
          <p14:tracePt t="38107" x="6151563" y="5327650"/>
          <p14:tracePt t="38119" x="6202363" y="5327650"/>
          <p14:tracePt t="38131" x="6253163" y="5327650"/>
          <p14:tracePt t="38143" x="6278563" y="5327650"/>
          <p14:tracePt t="38155" x="6321425" y="5327650"/>
          <p14:tracePt t="38167" x="6372225" y="5311775"/>
          <p14:tracePt t="38179" x="6456363" y="5302250"/>
          <p14:tracePt t="38191" x="6516688" y="5294313"/>
          <p14:tracePt t="38203" x="6575425" y="5286375"/>
          <p14:tracePt t="38215" x="6653213" y="5286375"/>
          <p14:tracePt t="38226" x="6694488" y="5276850"/>
          <p14:tracePt t="38238" x="6737350" y="5276850"/>
          <p14:tracePt t="38250" x="6770688" y="5276850"/>
          <p14:tracePt t="38262" x="6780213" y="5276850"/>
          <p14:tracePt t="38278" x="6797675" y="5276850"/>
          <p14:tracePt t="38299" x="6805613" y="5276850"/>
          <p14:tracePt t="38334" x="6805613" y="5268913"/>
          <p14:tracePt t="39951" x="6848475" y="5268913"/>
          <p14:tracePt t="39963" x="6950075" y="5276850"/>
          <p14:tracePt t="39974" x="6992938" y="5276850"/>
          <p14:tracePt t="39988" x="7043738" y="5276850"/>
          <p14:tracePt t="39999" x="7085013" y="5276850"/>
          <p14:tracePt t="40010" x="7102475" y="5276850"/>
          <p14:tracePt t="40023" x="7127875" y="5260975"/>
          <p14:tracePt t="40035" x="7145338" y="5260975"/>
          <p14:tracePt t="40047" x="7162800" y="5251450"/>
          <p14:tracePt t="40058" x="7178675" y="5226050"/>
          <p14:tracePt t="40072" x="7188200" y="5218113"/>
          <p14:tracePt t="40082" x="7196138" y="5200650"/>
          <p14:tracePt t="40094" x="7213600" y="5200650"/>
          <p14:tracePt t="40106" x="7213600" y="5183188"/>
          <p14:tracePt t="40131" x="7213600" y="5167313"/>
          <p14:tracePt t="40154" x="7213600" y="5157788"/>
          <p14:tracePt t="40179" x="7204075" y="5157788"/>
          <p14:tracePt t="40202" x="7196138" y="5157788"/>
          <p14:tracePt t="40214" x="7178675" y="5157788"/>
          <p14:tracePt t="40238" x="7162800" y="5157788"/>
          <p14:tracePt t="40262" x="7162800" y="5167313"/>
          <p14:tracePt t="40273" x="7162800" y="5175250"/>
          <p14:tracePt t="40298" x="7162800" y="5183188"/>
          <p14:tracePt t="40310" x="7162800" y="5192713"/>
          <p14:tracePt t="40321" x="7162800" y="5200650"/>
          <p14:tracePt t="40334" x="7162800" y="5218113"/>
          <p14:tracePt t="40346" x="7178675" y="5251450"/>
          <p14:tracePt t="40357" x="7204075" y="5302250"/>
          <p14:tracePt t="40370" x="7239000" y="5362575"/>
          <p14:tracePt t="40382" x="7281863" y="5456238"/>
          <p14:tracePt t="40393" x="7340600" y="5540375"/>
          <p14:tracePt t="40405" x="7408863" y="5626100"/>
          <p14:tracePt t="40417" x="7451725" y="5676900"/>
          <p14:tracePt t="40429" x="7502525" y="5702300"/>
          <p14:tracePt t="40441" x="7535863" y="5735638"/>
          <p14:tracePt t="40453" x="7578725" y="5761038"/>
          <p14:tracePt t="40465" x="7596188" y="5770563"/>
          <p14:tracePt t="40477" x="7621588" y="5778500"/>
          <p14:tracePt t="40488" x="7662863" y="5778500"/>
          <p14:tracePt t="40501" x="7705725" y="5778500"/>
          <p14:tracePt t="40513" x="7807325" y="5778500"/>
          <p14:tracePt t="40524" x="7943850" y="5778500"/>
          <p14:tracePt t="40537" x="8096250" y="5778500"/>
          <p14:tracePt t="40549" x="8283575" y="5745163"/>
          <p14:tracePt t="40561" x="8504238" y="5702300"/>
          <p14:tracePt t="40573" x="8759825" y="5651500"/>
          <p14:tracePt t="40585" x="9013825" y="5591175"/>
          <p14:tracePt t="40597" x="9183688" y="5549900"/>
          <p14:tracePt t="40609" x="9353550" y="5507038"/>
          <p14:tracePt t="40621" x="9456738" y="5472113"/>
          <p14:tracePt t="40633" x="9507538" y="5456238"/>
          <p14:tracePt t="40645" x="9532938" y="5438775"/>
          <p14:tracePt t="40656" x="9550400" y="5430838"/>
          <p14:tracePt t="40669" x="9558338" y="5421313"/>
          <p14:tracePt t="40729" x="9558338" y="5413375"/>
          <p14:tracePt t="40753" x="9558338" y="5405438"/>
          <p14:tracePt t="40836" x="9558338" y="5395913"/>
          <p14:tracePt t="43087" x="9591675" y="5276850"/>
          <p14:tracePt t="43099" x="9659938" y="5099050"/>
          <p14:tracePt t="43111" x="9728200" y="4911725"/>
          <p14:tracePt t="43122" x="9779000" y="4767263"/>
          <p14:tracePt t="43135" x="9821863" y="4648200"/>
          <p14:tracePt t="43147" x="9855200" y="4579938"/>
          <p14:tracePt t="43162" x="9864725" y="4554538"/>
          <p14:tracePt t="43173" x="9864725" y="4521200"/>
          <p14:tracePt t="43182" x="9872663" y="4495800"/>
          <p14:tracePt t="43195" x="9872663" y="4470400"/>
          <p14:tracePt t="43205" x="9872663" y="4452938"/>
          <p14:tracePt t="43218" x="9872663" y="4419600"/>
          <p14:tracePt t="43230" x="9872663" y="4376738"/>
          <p14:tracePt t="43242" x="9872663" y="4265613"/>
          <p14:tracePt t="43255" x="9872663" y="4121150"/>
          <p14:tracePt t="43266" x="9880600" y="3968750"/>
          <p14:tracePt t="43278" x="9923463" y="3806825"/>
          <p14:tracePt t="43290" x="9923463" y="3629025"/>
          <p14:tracePt t="43302" x="9948863" y="3441700"/>
          <p14:tracePt t="43314" x="9974263" y="3279775"/>
          <p14:tracePt t="43325" x="9974263" y="3221038"/>
          <p14:tracePt t="43337" x="9966325" y="3160713"/>
          <p14:tracePt t="43350" x="9931400" y="3109913"/>
          <p14:tracePt t="43362" x="9864725" y="3041650"/>
          <p14:tracePt t="43374" x="9786938" y="2965450"/>
          <p14:tracePt t="43386" x="9702800" y="2871788"/>
          <p14:tracePt t="43398" x="9634538" y="2762250"/>
          <p14:tracePt t="43410" x="9558338" y="2668588"/>
          <p14:tracePt t="43422" x="9482138" y="2566988"/>
          <p14:tracePt t="43435" x="9413875" y="2447925"/>
          <p14:tracePt t="43446" x="9345613" y="2328863"/>
          <p14:tracePt t="43457" x="9269413" y="2209800"/>
          <p14:tracePt t="43471" x="9201150" y="2108200"/>
          <p14:tracePt t="43482" x="9132888" y="2014538"/>
          <p14:tracePt t="43494" x="9048750" y="1928813"/>
          <p14:tracePt t="43506" x="8972550" y="1835150"/>
          <p14:tracePt t="43517" x="8878888" y="1758950"/>
          <p14:tracePt t="43531" x="8724900" y="1690688"/>
          <p14:tracePt t="43542" x="8478838" y="1665288"/>
          <p14:tracePt t="43555" x="8020050" y="1665288"/>
          <p14:tracePt t="43565" x="7816850" y="1665288"/>
          <p14:tracePt t="43577" x="7672388" y="1665288"/>
          <p14:tracePt t="43589" x="7612063" y="1665288"/>
          <p14:tracePt t="43602" x="7570788" y="1674813"/>
          <p14:tracePt t="43614" x="7510463" y="1682750"/>
          <p14:tracePt t="43625" x="7408863" y="1716088"/>
          <p14:tracePt t="43638" x="7256463" y="1784350"/>
          <p14:tracePt t="43650" x="7137400" y="1852613"/>
          <p14:tracePt t="43662" x="7085013" y="1885950"/>
          <p14:tracePt t="43673" x="7051675" y="1911350"/>
          <p14:tracePt t="43685" x="7026275" y="1928813"/>
          <p14:tracePt t="43698" x="7008813" y="1946275"/>
          <p14:tracePt t="43709" x="7000875" y="1963738"/>
          <p14:tracePt t="43721" x="6992938" y="1997075"/>
          <p14:tracePt t="43734" x="6975475" y="2030413"/>
          <p14:tracePt t="43746" x="6958013" y="2090738"/>
          <p14:tracePt t="43757" x="6950075" y="2149475"/>
          <p14:tracePt t="43769" x="6950075" y="2209800"/>
          <p14:tracePt t="43781" x="6950075" y="2252663"/>
          <p14:tracePt t="43793" x="6950075" y="2286000"/>
          <p14:tracePt t="43805" x="6967538" y="2336800"/>
          <p14:tracePt t="43817" x="6992938" y="2379663"/>
          <p14:tracePt t="43828" x="7008813" y="2430463"/>
          <p14:tracePt t="43841" x="7026275" y="2489200"/>
          <p14:tracePt t="43852" x="7051675" y="2541588"/>
          <p14:tracePt t="43864" x="7077075" y="2574925"/>
          <p14:tracePt t="43876" x="7094538" y="2600325"/>
          <p14:tracePt t="43890" x="7127875" y="2625725"/>
          <p14:tracePt t="43901" x="7162800" y="2651125"/>
          <p14:tracePt t="43912" x="7196138" y="2668588"/>
          <p14:tracePt t="43924" x="7229475" y="2686050"/>
          <p14:tracePt t="43939" x="7256463" y="2711450"/>
          <p14:tracePt t="43948" x="7281863" y="2727325"/>
          <p14:tracePt t="43960" x="7297738" y="2736850"/>
          <p14:tracePt t="43972" x="7315200" y="2744788"/>
          <p14:tracePt t="43984" x="7315200" y="2752725"/>
          <p14:tracePt t="43996" x="7332663" y="2752725"/>
          <p14:tracePt t="44008" x="7332663" y="2762250"/>
          <p14:tracePt t="44021" x="7340600" y="2770188"/>
          <p14:tracePt t="44032" x="7348538" y="2770188"/>
          <p14:tracePt t="44044" x="7358063" y="2778125"/>
          <p14:tracePt t="44056" x="7366000" y="2778125"/>
          <p14:tracePt t="44080" x="7373938" y="2778125"/>
          <p14:tracePt t="44091" x="7373938" y="2787650"/>
          <p14:tracePt t="44116" x="7373938" y="2795588"/>
          <p14:tracePt t="44128" x="7373938" y="2805113"/>
          <p14:tracePt t="44140" x="7383463" y="2805113"/>
          <p14:tracePt t="44200" x="7383463" y="2813050"/>
          <p14:tracePt t="44212" x="7383463" y="2820988"/>
          <p14:tracePt t="44236" x="7373938" y="2830513"/>
          <p14:tracePt t="44248" x="7373938" y="2846388"/>
          <p14:tracePt t="44260" x="7366000" y="2855913"/>
          <p14:tracePt t="44271" x="7348538" y="2863850"/>
          <p14:tracePt t="44284" x="7340600" y="2881313"/>
          <p14:tracePt t="44295" x="7323138" y="2897188"/>
          <p14:tracePt t="44319" x="7307263" y="2914650"/>
          <p14:tracePt t="44332" x="7281863" y="2932113"/>
          <p14:tracePt t="44343" x="7264400" y="2949575"/>
          <p14:tracePt t="44354" x="7256463" y="2957513"/>
          <p14:tracePt t="44367" x="7256463" y="2974975"/>
          <p14:tracePt t="44379" x="7246938" y="2982913"/>
          <p14:tracePt t="44391" x="7239000" y="2990850"/>
          <p14:tracePt t="44404" x="7239000" y="3000375"/>
          <p14:tracePt t="44415" x="7239000" y="3008313"/>
          <p14:tracePt t="44427" x="7239000" y="3016250"/>
          <p14:tracePt t="44439" x="7239000" y="3025775"/>
          <p14:tracePt t="44451" x="7239000" y="3033713"/>
          <p14:tracePt t="44464" x="7239000" y="3051175"/>
          <p14:tracePt t="44475" x="7239000" y="3059113"/>
          <p14:tracePt t="44488" x="7229475" y="3067050"/>
          <p14:tracePt t="44499" x="7229475" y="3076575"/>
          <p14:tracePt t="44511" x="7229475" y="3084513"/>
          <p14:tracePt t="44547" x="7229475" y="3094038"/>
          <p14:tracePt t="44571" x="7229475" y="3101975"/>
          <p14:tracePt t="44583" x="7229475" y="3109913"/>
          <p14:tracePt t="44620" x="7221538" y="3109913"/>
          <p14:tracePt t="44942" x="7221538" y="3119438"/>
          <p14:tracePt t="44955" x="7221538" y="3127375"/>
          <p14:tracePt t="44977" x="7221538" y="3135313"/>
          <p14:tracePt t="44991" x="7221538" y="3144838"/>
          <p14:tracePt t="45001" x="7221538" y="3152775"/>
          <p14:tracePt t="45049" x="7221538" y="3160713"/>
          <p14:tracePt t="45576" x="7281863" y="3186113"/>
          <p14:tracePt t="45588" x="7383463" y="3228975"/>
          <p14:tracePt t="45600" x="7493000" y="3289300"/>
          <p14:tracePt t="45612" x="7604125" y="3340100"/>
          <p14:tracePt t="45624" x="7773988" y="3390900"/>
          <p14:tracePt t="45636" x="7969250" y="3433763"/>
          <p14:tracePt t="45648" x="8096250" y="3459163"/>
          <p14:tracePt t="45659" x="8275638" y="3467100"/>
          <p14:tracePt t="45671" x="8462963" y="3492500"/>
          <p14:tracePt t="45684" x="8589963" y="3492500"/>
          <p14:tracePt t="45696" x="8691563" y="3509963"/>
          <p14:tracePt t="45707" x="8750300" y="3509963"/>
          <p14:tracePt t="45720" x="8785225" y="3509963"/>
          <p14:tracePt t="45732" x="8802688" y="3509963"/>
          <p14:tracePt t="45743" x="8818563" y="3509963"/>
          <p14:tracePt t="45779" x="8828088" y="3509963"/>
          <p14:tracePt t="45971" x="8853488" y="3509963"/>
          <p14:tracePt t="45983" x="8886825" y="3509963"/>
          <p14:tracePt t="45995" x="8921750" y="3517900"/>
          <p14:tracePt t="46007" x="8963025" y="3517900"/>
          <p14:tracePt t="46019" x="9005888" y="3517900"/>
          <p14:tracePt t="46031" x="9048750" y="3517900"/>
          <p14:tracePt t="46042" x="9107488" y="3517900"/>
          <p14:tracePt t="46055" x="9193213" y="3509963"/>
          <p14:tracePt t="46067" x="9312275" y="3502025"/>
          <p14:tracePt t="46078" x="9421813" y="3475038"/>
          <p14:tracePt t="46092" x="9523413" y="3449638"/>
          <p14:tracePt t="46106" x="9617075" y="3433763"/>
          <p14:tracePt t="46114" x="9659938" y="3408363"/>
          <p14:tracePt t="46126" x="9710738" y="3398838"/>
          <p14:tracePt t="46138" x="9736138" y="3390900"/>
          <p14:tracePt t="46150" x="9761538" y="3382963"/>
          <p14:tracePt t="46162" x="9779000" y="3382963"/>
          <p14:tracePt t="46174" x="9786938" y="3382963"/>
          <p14:tracePt t="46189" x="9796463" y="3382963"/>
          <p14:tracePt t="46198" x="9812338" y="3373438"/>
          <p14:tracePt t="46210" x="9821863" y="3373438"/>
          <p14:tracePt t="46222" x="9839325" y="3365500"/>
          <p14:tracePt t="46234" x="9872663" y="3355975"/>
          <p14:tracePt t="46246" x="9898063" y="3348038"/>
          <p14:tracePt t="46258" x="9906000" y="3340100"/>
          <p14:tracePt t="46271" x="9923463" y="3340100"/>
          <p14:tracePt t="46283" x="9940925" y="3330575"/>
          <p14:tracePt t="46306" x="9956800" y="3330575"/>
          <p14:tracePt t="46318" x="9974263" y="3322638"/>
          <p14:tracePt t="46330" x="9983788" y="3314700"/>
          <p14:tracePt t="46342" x="9991725" y="3305175"/>
          <p14:tracePt t="46354" x="9999663" y="3305175"/>
          <p14:tracePt t="46366" x="10017125" y="3297238"/>
          <p14:tracePt t="46378" x="10025063" y="3297238"/>
          <p14:tracePt t="46389" x="10042525" y="3279775"/>
          <p14:tracePt t="46402" x="10067925" y="3263900"/>
          <p14:tracePt t="46414" x="10144125" y="3228975"/>
          <p14:tracePt t="46425" x="10255250" y="3195638"/>
          <p14:tracePt t="46438" x="10364788" y="3135313"/>
          <p14:tracePt t="46450" x="10475913" y="3059113"/>
          <p14:tracePt t="46462" x="10577513" y="3016250"/>
          <p14:tracePt t="46473" x="10696575" y="2965450"/>
          <p14:tracePt t="46486" x="10782300" y="2922588"/>
          <p14:tracePt t="46498" x="10833100" y="2881313"/>
          <p14:tracePt t="46509" x="10874375" y="2846388"/>
          <p14:tracePt t="46521" x="10926763" y="2805113"/>
          <p14:tracePt t="46534" x="10968038" y="2752725"/>
          <p14:tracePt t="46545" x="11002963" y="2727325"/>
          <p14:tracePt t="46557" x="11028363" y="2701925"/>
          <p14:tracePt t="46571" x="11044238" y="2693988"/>
          <p14:tracePt t="46582" x="11044238" y="2686050"/>
          <p14:tracePt t="46630" x="11044238" y="2676525"/>
          <p14:tracePt t="46641" x="11044238" y="2668588"/>
          <p14:tracePt t="46665" x="11044238" y="2660650"/>
          <p14:tracePt t="46689" x="11044238" y="2651125"/>
          <p14:tracePt t="46701" x="11044238" y="2617788"/>
          <p14:tracePt t="46714" x="11044238" y="2566988"/>
          <p14:tracePt t="46725" x="11044238" y="2506663"/>
          <p14:tracePt t="46738" x="11044238" y="2473325"/>
          <p14:tracePt t="46749" x="11044238" y="2463800"/>
          <p14:tracePt t="46760" x="11044238" y="2455863"/>
          <p14:tracePt t="46773" x="11044238" y="2447925"/>
          <p14:tracePt t="46797" x="11028363" y="2438400"/>
          <p14:tracePt t="46808" x="11018838" y="2413000"/>
          <p14:tracePt t="46821" x="10993438" y="2387600"/>
          <p14:tracePt t="46833" x="10968038" y="2362200"/>
          <p14:tracePt t="46845" x="10942638" y="2336800"/>
          <p14:tracePt t="46857" x="10909300" y="2319338"/>
          <p14:tracePt t="46871" x="10866438" y="2293938"/>
          <p14:tracePt t="46881" x="10833100" y="2278063"/>
          <p14:tracePt t="46892" x="10807700" y="2260600"/>
          <p14:tracePt t="46904" x="10772775" y="2235200"/>
          <p14:tracePt t="46917" x="10739438" y="2209800"/>
          <p14:tracePt t="46929" x="10714038" y="2192338"/>
          <p14:tracePt t="46940" x="10679113" y="2184400"/>
          <p14:tracePt t="46954" x="10663238" y="2184400"/>
          <p14:tracePt t="46965" x="10620375" y="2184400"/>
          <p14:tracePt t="46976" x="10585450" y="2184400"/>
          <p14:tracePt t="46988" x="10552113" y="2192338"/>
          <p14:tracePt t="47000" x="10534650" y="2209800"/>
          <p14:tracePt t="47013" x="10501313" y="2227263"/>
          <p14:tracePt t="47024" x="10475913" y="2243138"/>
          <p14:tracePt t="47038" x="10450513" y="2268538"/>
          <p14:tracePt t="47048" x="10433050" y="2293938"/>
          <p14:tracePt t="47065" x="10399713" y="2336800"/>
          <p14:tracePt t="47071" x="10374313" y="2362200"/>
          <p14:tracePt t="47084" x="10356850" y="2397125"/>
          <p14:tracePt t="47097" x="10339388" y="2430463"/>
          <p14:tracePt t="47108" x="10339388" y="2463800"/>
          <p14:tracePt t="47121" x="10339388" y="2498725"/>
          <p14:tracePt t="47132" x="10339388" y="2532063"/>
          <p14:tracePt t="47144" x="10339388" y="2574925"/>
          <p14:tracePt t="47156" x="10348913" y="2608263"/>
          <p14:tracePt t="47168" x="10364788" y="2643188"/>
          <p14:tracePt t="47180" x="10382250" y="2686050"/>
          <p14:tracePt t="47192" x="10399713" y="2701925"/>
          <p14:tracePt t="47204" x="10415588" y="2719388"/>
          <p14:tracePt t="47216" x="10442575" y="2727325"/>
          <p14:tracePt t="47227" x="10475913" y="2744788"/>
          <p14:tracePt t="47241" x="10509250" y="2762250"/>
          <p14:tracePt t="47251" x="10544175" y="2778125"/>
          <p14:tracePt t="47263" x="10594975" y="2795588"/>
          <p14:tracePt t="47275" x="10628313" y="2805113"/>
          <p14:tracePt t="47287" x="10645775" y="2820988"/>
          <p14:tracePt t="47299" x="10663238" y="2820988"/>
          <p14:tracePt t="47311" x="10671175" y="2820988"/>
          <p14:tracePt t="47359" x="10671175" y="2830513"/>
          <p14:tracePt t="49263" x="10594975" y="2820988"/>
          <p14:tracePt t="49274" x="10483850" y="2795588"/>
          <p14:tracePt t="49287" x="10382250" y="2787650"/>
          <p14:tracePt t="49298" x="10280650" y="2787650"/>
          <p14:tracePt t="49310" x="10169525" y="2787650"/>
          <p14:tracePt t="49322" x="10059988" y="2787650"/>
          <p14:tracePt t="49334" x="9956800" y="2787650"/>
          <p14:tracePt t="49347" x="9898063" y="2787650"/>
          <p14:tracePt t="49358" x="9855200" y="2787650"/>
          <p14:tracePt t="49371" x="9829800" y="2787650"/>
          <p14:tracePt t="49383" x="9812338" y="2787650"/>
          <p14:tracePt t="49395" x="9796463" y="2787650"/>
          <p14:tracePt t="49406" x="9786938" y="2787650"/>
          <p14:tracePt t="49418" x="9779000" y="2787650"/>
          <p14:tracePt t="49430" x="9771063" y="2787650"/>
          <p14:tracePt t="49441" x="9761538" y="2787650"/>
          <p14:tracePt t="49454" x="9753600" y="2787650"/>
          <p14:tracePt t="49466" x="9736138" y="2787650"/>
          <p14:tracePt t="49490" x="9720263" y="2787650"/>
          <p14:tracePt t="49502" x="9702800" y="2795588"/>
          <p14:tracePt t="49514" x="9685338" y="2813050"/>
          <p14:tracePt t="49525" x="9652000" y="2846388"/>
          <p14:tracePt t="49539" x="9626600" y="2897188"/>
          <p14:tracePt t="49549" x="9617075" y="2940050"/>
          <p14:tracePt t="49561" x="9601200" y="2974975"/>
          <p14:tracePt t="49573" x="9583738" y="3016250"/>
          <p14:tracePt t="49586" x="9575800" y="3041650"/>
          <p14:tracePt t="49597" x="9550400" y="3084513"/>
          <p14:tracePt t="49609" x="9550400" y="3101975"/>
          <p14:tracePt t="49621" x="9550400" y="3135313"/>
          <p14:tracePt t="49633" x="9550400" y="3178175"/>
          <p14:tracePt t="49646" x="9550400" y="3211513"/>
          <p14:tracePt t="49657" x="9550400" y="3254375"/>
          <p14:tracePt t="49671" x="9550400" y="3289300"/>
          <p14:tracePt t="49681" x="9566275" y="3322638"/>
          <p14:tracePt t="49693" x="9583738" y="3373438"/>
          <p14:tracePt t="49705" x="9591675" y="3390900"/>
          <p14:tracePt t="49717" x="9601200" y="3424238"/>
          <p14:tracePt t="49729" x="9609138" y="3449638"/>
          <p14:tracePt t="49741" x="9617075" y="3475038"/>
          <p14:tracePt t="49754" x="9626600" y="3492500"/>
          <p14:tracePt t="49765" x="9642475" y="3509963"/>
          <p14:tracePt t="49777" x="9659938" y="3527425"/>
          <p14:tracePt t="49789" x="9677400" y="3552825"/>
          <p14:tracePt t="49801" x="9710738" y="3568700"/>
          <p14:tracePt t="49814" x="9736138" y="3586163"/>
          <p14:tracePt t="49825" x="9745663" y="3603625"/>
          <p14:tracePt t="49837" x="9771063" y="3611563"/>
          <p14:tracePt t="49849" x="9804400" y="3619500"/>
          <p14:tracePt t="49861" x="9821863" y="3629025"/>
          <p14:tracePt t="49872" x="9829800" y="3636963"/>
          <p14:tracePt t="49886" x="9864725" y="3636963"/>
          <p14:tracePt t="49904" x="9898063" y="3646488"/>
          <p14:tracePt t="49908" x="9931400" y="3646488"/>
          <p14:tracePt t="49920" x="9948863" y="3646488"/>
          <p14:tracePt t="49933" x="9974263" y="3646488"/>
          <p14:tracePt t="49945" x="9999663" y="3646488"/>
          <p14:tracePt t="49956" x="10017125" y="3646488"/>
          <p14:tracePt t="49969" x="10042525" y="3646488"/>
          <p14:tracePt t="49981" x="10067925" y="3646488"/>
          <p14:tracePt t="49997" x="10093325" y="3646488"/>
          <p14:tracePt t="50004" x="10118725" y="3646488"/>
          <p14:tracePt t="50016" x="10179050" y="3646488"/>
          <p14:tracePt t="50029" x="10220325" y="3636963"/>
          <p14:tracePt t="50040" x="10263188" y="3636963"/>
          <p14:tracePt t="50054" x="10313988" y="3629025"/>
          <p14:tracePt t="50065" x="10339388" y="3629025"/>
          <p14:tracePt t="50076" x="10348913" y="3619500"/>
          <p14:tracePt t="50089" x="10364788" y="3619500"/>
          <p14:tracePt t="50185" x="10364788" y="3611563"/>
          <p14:tracePt t="50208" x="10374313" y="3611563"/>
          <p14:tracePt t="50232" x="10382250" y="3611563"/>
          <p14:tracePt t="50244" x="10382250" y="3603625"/>
          <p14:tracePt t="50280" x="10382250" y="3594100"/>
          <p14:tracePt t="52410" x="10374313" y="3586163"/>
          <p14:tracePt t="52422" x="10364788" y="3578225"/>
          <p14:tracePt t="52435" x="10356850" y="3568700"/>
          <p14:tracePt t="52447" x="10339388" y="3568700"/>
          <p14:tracePt t="52458" x="10331450" y="3568700"/>
          <p14:tracePt t="52470" x="10323513" y="3568700"/>
          <p14:tracePt t="52482" x="10313988" y="3568700"/>
          <p14:tracePt t="52494" x="10306050" y="3568700"/>
          <p14:tracePt t="52505" x="10298113" y="3568700"/>
          <p14:tracePt t="52518" x="10288588" y="3568700"/>
          <p14:tracePt t="52530" x="10280650" y="3568700"/>
          <p14:tracePt t="59149" x="10255250" y="3552825"/>
          <p14:tracePt t="59161" x="10245725" y="3543300"/>
          <p14:tracePt t="59173" x="10229850" y="3527425"/>
          <p14:tracePt t="59185" x="10212388" y="3509963"/>
          <p14:tracePt t="59198" x="10204450" y="3509963"/>
          <p14:tracePt t="59257" x="10194925" y="3509963"/>
          <p14:tracePt t="59270" x="10169525" y="3502025"/>
          <p14:tracePt t="59281" x="10161588" y="3502025"/>
          <p14:tracePt t="59292" x="10144125" y="3484563"/>
          <p14:tracePt t="59304" x="10118725" y="3484563"/>
          <p14:tracePt t="59317" x="10101263" y="3484563"/>
          <p14:tracePt t="59329" x="10075863" y="3484563"/>
          <p14:tracePt t="59340" x="10050463" y="3484563"/>
          <p14:tracePt t="59353" x="10042525" y="3484563"/>
          <p14:tracePt t="59365" x="10034588" y="3484563"/>
          <p14:tracePt t="59376" x="10025063" y="3484563"/>
          <p14:tracePt t="59400" x="10025063" y="3492500"/>
          <p14:tracePt t="59424" x="10025063" y="3502025"/>
          <p14:tracePt t="59438" x="10017125" y="3509963"/>
          <p14:tracePt t="59448" x="10009188" y="3517900"/>
          <p14:tracePt t="59472" x="9991725" y="3535363"/>
          <p14:tracePt t="59484" x="9983788" y="3552825"/>
          <p14:tracePt t="59495" x="9966325" y="3586163"/>
          <p14:tracePt t="59508" x="9948863" y="3603625"/>
          <p14:tracePt t="59520" x="9940925" y="3636963"/>
          <p14:tracePt t="59532" x="9931400" y="3671888"/>
          <p14:tracePt t="59544" x="9931400" y="3705225"/>
          <p14:tracePt t="59555" x="9923463" y="3748088"/>
          <p14:tracePt t="59568" x="9923463" y="3781425"/>
          <p14:tracePt t="59580" x="9923463" y="3798888"/>
          <p14:tracePt t="59591" x="9923463" y="3816350"/>
          <p14:tracePt t="59603" x="9923463" y="3841750"/>
          <p14:tracePt t="59616" x="9923463" y="3857625"/>
          <p14:tracePt t="59628" x="9923463" y="3883025"/>
          <p14:tracePt t="59640" x="9923463" y="3925888"/>
          <p14:tracePt t="59653" x="9923463" y="3968750"/>
          <p14:tracePt t="59664" x="9923463" y="4011613"/>
          <p14:tracePt t="59675" x="9923463" y="4052888"/>
          <p14:tracePt t="59687" x="9923463" y="4079875"/>
          <p14:tracePt t="59699" x="9923463" y="4105275"/>
          <p14:tracePt t="59723" x="9923463" y="4121150"/>
          <p14:tracePt t="59773" x="9923463" y="4130675"/>
          <p14:tracePt t="59783" x="9931400" y="4130675"/>
          <p14:tracePt t="59796" x="9931400" y="4138613"/>
          <p14:tracePt t="59807" x="9940925" y="4138613"/>
          <p14:tracePt t="59831" x="9948863" y="4146550"/>
          <p14:tracePt t="59844" x="9956800" y="4146550"/>
          <p14:tracePt t="59868" x="9974263" y="4156075"/>
          <p14:tracePt t="59879" x="9983788" y="4156075"/>
          <p14:tracePt t="59891" x="9991725" y="4156075"/>
          <p14:tracePt t="59904" x="10009188" y="4156075"/>
          <p14:tracePt t="59927" x="10017125" y="4156075"/>
          <p14:tracePt t="59939" x="10034588" y="4156075"/>
          <p14:tracePt t="59962" x="10050463" y="4146550"/>
          <p14:tracePt t="59974" x="10075863" y="4146550"/>
          <p14:tracePt t="59986" x="10101263" y="4130675"/>
          <p14:tracePt t="59999" x="10126663" y="4121150"/>
          <p14:tracePt t="60011" x="10153650" y="4113213"/>
          <p14:tracePt t="60022" x="10161588" y="4113213"/>
          <p14:tracePt t="60035" x="10161588" y="4105275"/>
          <p14:tracePt t="60047" x="10161588" y="4095750"/>
          <p14:tracePt t="60058" x="10169525" y="4095750"/>
          <p14:tracePt t="60070" x="10169525" y="4087813"/>
          <p14:tracePt t="60118" x="10169525" y="4079875"/>
          <p14:tracePt t="60131" x="10179050" y="4079875"/>
          <p14:tracePt t="60143" x="10186988" y="4070350"/>
          <p14:tracePt t="60153" x="10186988" y="4062413"/>
          <p14:tracePt t="60166" x="10186988" y="4052888"/>
          <p14:tracePt t="60179" x="10186988" y="4044950"/>
          <p14:tracePt t="60202" x="10194925" y="4037013"/>
          <p14:tracePt t="60214" x="10194925" y="4027488"/>
          <p14:tracePt t="60226" x="10194925" y="4019550"/>
          <p14:tracePt t="60237" x="10194925" y="4011613"/>
          <p14:tracePt t="60250" x="10204450" y="3986213"/>
          <p14:tracePt t="60262" x="10204450" y="3960813"/>
          <p14:tracePt t="60273" x="10204450" y="3943350"/>
          <p14:tracePt t="60287" x="10204450" y="3917950"/>
          <p14:tracePt t="60298" x="10204450" y="3900488"/>
          <p14:tracePt t="60309" x="10204450" y="3892550"/>
          <p14:tracePt t="60321" x="10204450" y="3867150"/>
          <p14:tracePt t="60334" x="10204450" y="3849688"/>
          <p14:tracePt t="60346" x="10204450" y="3816350"/>
          <p14:tracePt t="60357" x="10204450" y="3790950"/>
          <p14:tracePt t="60370" x="10194925" y="3763963"/>
          <p14:tracePt t="60381" x="10194925" y="3738563"/>
          <p14:tracePt t="60393" x="10186988" y="3713163"/>
          <p14:tracePt t="60405" x="10186988" y="3679825"/>
          <p14:tracePt t="60417" x="10186988" y="3646488"/>
          <p14:tracePt t="60429" x="10179050" y="3611563"/>
          <p14:tracePt t="60442" x="10169525" y="3594100"/>
          <p14:tracePt t="60453" x="10161588" y="3568700"/>
          <p14:tracePt t="60465" x="10144125" y="3543300"/>
          <p14:tracePt t="60478" x="10144125" y="3527425"/>
          <p14:tracePt t="60489" x="10126663" y="3517900"/>
          <p14:tracePt t="60502" x="10110788" y="3492500"/>
          <p14:tracePt t="60513" x="10093325" y="3484563"/>
          <p14:tracePt t="60525" x="10085388" y="3475038"/>
          <p14:tracePt t="60537" x="10059988" y="3467100"/>
          <p14:tracePt t="60549" x="10034588" y="3449638"/>
          <p14:tracePt t="60561" x="10009188" y="3441700"/>
          <p14:tracePt t="60576" x="9983788" y="3433763"/>
          <p14:tracePt t="60585" x="9966325" y="3416300"/>
          <p14:tracePt t="60597" x="9940925" y="3408363"/>
          <p14:tracePt t="60609" x="9906000" y="3408363"/>
          <p14:tracePt t="60620" x="9890125" y="3398838"/>
          <p14:tracePt t="60634" x="9872663" y="3398838"/>
          <p14:tracePt t="60645" x="9855200" y="3390900"/>
          <p14:tracePt t="60657" x="9829800" y="3390900"/>
          <p14:tracePt t="60670" x="9821863" y="3390900"/>
          <p14:tracePt t="60681" x="9804400" y="3390900"/>
          <p14:tracePt t="60693" x="9796463" y="3390900"/>
          <p14:tracePt t="60705" x="9779000" y="3390900"/>
          <p14:tracePt t="60717" x="9771063" y="3390900"/>
          <p14:tracePt t="60729" x="9761538" y="3390900"/>
          <p14:tracePt t="60740" x="9753600" y="3390900"/>
          <p14:tracePt t="60755" x="9745663" y="3398838"/>
          <p14:tracePt t="60765" x="9728200" y="3398838"/>
          <p14:tracePt t="60777" x="9710738" y="3408363"/>
          <p14:tracePt t="60789" x="9685338" y="3416300"/>
          <p14:tracePt t="60801" x="9667875" y="3424238"/>
          <p14:tracePt t="60813" x="9642475" y="3433763"/>
          <p14:tracePt t="60824" x="9626600" y="3459163"/>
          <p14:tracePt t="60836" x="9601200" y="3467100"/>
          <p14:tracePt t="60848" x="9591675" y="3484563"/>
          <p14:tracePt t="60861" x="9583738" y="3484563"/>
          <p14:tracePt t="60872" x="9575800" y="3492500"/>
          <p14:tracePt t="60885" x="9575800" y="3509963"/>
          <p14:tracePt t="60908" x="9575800" y="3527425"/>
          <p14:tracePt t="60920" x="9575800" y="3535363"/>
          <p14:tracePt t="60932" x="9575800" y="3552825"/>
          <p14:tracePt t="60945" x="9575800" y="3568700"/>
          <p14:tracePt t="60956" x="9575800" y="3586163"/>
          <p14:tracePt t="60970" x="9575800" y="3611563"/>
          <p14:tracePt t="60981" x="9566275" y="3646488"/>
          <p14:tracePt t="60992" x="9558338" y="3671888"/>
          <p14:tracePt t="61004" x="9558338" y="3705225"/>
          <p14:tracePt t="61016" x="9550400" y="3738563"/>
          <p14:tracePt t="61030" x="9550400" y="3773488"/>
          <p14:tracePt t="61040" x="9550400" y="3806825"/>
          <p14:tracePt t="61053" x="9540875" y="3832225"/>
          <p14:tracePt t="61064" x="9540875" y="3857625"/>
          <p14:tracePt t="61076" x="9540875" y="3892550"/>
          <p14:tracePt t="61087" x="9540875" y="3925888"/>
          <p14:tracePt t="61100" x="9540875" y="3968750"/>
          <p14:tracePt t="61112" x="9540875" y="4011613"/>
          <p14:tracePt t="61124" x="9558338" y="4062413"/>
          <p14:tracePt t="61136" x="9558338" y="4087813"/>
          <p14:tracePt t="61148" x="9583738" y="4130675"/>
          <p14:tracePt t="61159" x="9583738" y="4146550"/>
          <p14:tracePt t="61171" x="9601200" y="4164013"/>
          <p14:tracePt t="61184" x="9617075" y="4181475"/>
          <p14:tracePt t="61196" x="9626600" y="4197350"/>
          <p14:tracePt t="61207" x="9642475" y="4197350"/>
          <p14:tracePt t="61220" x="9652000" y="4206875"/>
          <p14:tracePt t="61232" x="9667875" y="4214813"/>
          <p14:tracePt t="61244" x="9685338" y="4224338"/>
          <p14:tracePt t="61267" x="9710738" y="4232275"/>
          <p14:tracePt t="61279" x="9720263" y="4232275"/>
          <p14:tracePt t="61291" x="9736138" y="4232275"/>
          <p14:tracePt t="61303" x="9753600" y="4232275"/>
          <p14:tracePt t="61315" x="9761538" y="4232275"/>
          <p14:tracePt t="61328" x="9786938" y="4232275"/>
          <p14:tracePt t="61339" x="9804400" y="4232275"/>
          <p14:tracePt t="61351" x="9812338" y="4224338"/>
          <p14:tracePt t="61363" x="9829800" y="4214813"/>
          <p14:tracePt t="61375" x="9839325" y="4214813"/>
          <p14:tracePt t="61399" x="9847263" y="4214813"/>
          <p14:tracePt t="61447" x="9855200" y="4206875"/>
          <p14:tracePt t="61483" x="9855200" y="4197350"/>
          <p14:tracePt t="61495" x="9855200" y="4189413"/>
          <p14:tracePt t="61530" x="9847263" y="4181475"/>
          <p14:tracePt t="61554" x="9829800" y="4171950"/>
          <p14:tracePt t="61566" x="9812338" y="4156075"/>
          <p14:tracePt t="61579" x="9804400" y="4156075"/>
          <p14:tracePt t="61590" x="9771063" y="4146550"/>
          <p14:tracePt t="61603" x="9558338" y="4087813"/>
          <p14:tracePt t="61615" x="8963025" y="3943350"/>
          <p14:tracePt t="61626" x="8478838" y="3816350"/>
          <p14:tracePt t="61638" x="7885113" y="3687763"/>
          <p14:tracePt t="61651" x="7145338" y="3535363"/>
          <p14:tracePt t="61662" x="6346825" y="3398838"/>
          <p14:tracePt t="61674" x="5386388" y="3228975"/>
          <p14:tracePt t="61686" x="4367213" y="3041650"/>
          <p14:tracePt t="61698" x="3330575" y="2752725"/>
          <p14:tracePt t="61715" x="2217738" y="2413000"/>
          <p14:tracePt t="61723" x="1147763" y="2030413"/>
          <p14:tracePt t="61735" x="144463" y="166528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1|6.7|2.2|1.4"/>
</p:tagLst>
</file>

<file path=ppt/tags/tag2.xml><?xml version="1.0" encoding="utf-8"?>
<p:tagLst xmlns:a="http://schemas.openxmlformats.org/drawingml/2006/main" xmlns:r="http://schemas.openxmlformats.org/officeDocument/2006/relationships" xmlns:p="http://schemas.openxmlformats.org/presentationml/2006/main">
  <p:tag name="TIMING" val="|2.1|6.7|2.2|1.4"/>
</p:tagLst>
</file>

<file path=ppt/tags/tag3.xml><?xml version="1.0" encoding="utf-8"?>
<p:tagLst xmlns:a="http://schemas.openxmlformats.org/drawingml/2006/main" xmlns:r="http://schemas.openxmlformats.org/officeDocument/2006/relationships" xmlns:p="http://schemas.openxmlformats.org/presentationml/2006/main">
  <p:tag name="TIMING" val="|0.2|10.3|2.4|4.1"/>
</p:tagLst>
</file>

<file path=ppt/tags/tag4.xml><?xml version="1.0" encoding="utf-8"?>
<p:tagLst xmlns:a="http://schemas.openxmlformats.org/drawingml/2006/main" xmlns:r="http://schemas.openxmlformats.org/officeDocument/2006/relationships" xmlns:p="http://schemas.openxmlformats.org/presentationml/2006/main">
  <p:tag name="TIMING" val="|10.3|0.9|3|4.6"/>
</p:tagLst>
</file>

<file path=ppt/tags/tag5.xml><?xml version="1.0" encoding="utf-8"?>
<p:tagLst xmlns:a="http://schemas.openxmlformats.org/drawingml/2006/main" xmlns:r="http://schemas.openxmlformats.org/officeDocument/2006/relationships" xmlns:p="http://schemas.openxmlformats.org/presentationml/2006/main">
  <p:tag name="TIMING" val="|7.6"/>
</p:tagLst>
</file>

<file path=ppt/tags/tag6.xml><?xml version="1.0" encoding="utf-8"?>
<p:tagLst xmlns:a="http://schemas.openxmlformats.org/drawingml/2006/main" xmlns:r="http://schemas.openxmlformats.org/officeDocument/2006/relationships" xmlns:p="http://schemas.openxmlformats.org/presentationml/2006/main">
  <p:tag name="TIMING" val="|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MLSP2021_ppt_video_7mins</Template>
  <TotalTime>9423</TotalTime>
  <Words>1735</Words>
  <Application>Microsoft Office PowerPoint</Application>
  <PresentationFormat>Widescreen</PresentationFormat>
  <Paragraphs>287</Paragraphs>
  <Slides>19</Slides>
  <Notes>12</Notes>
  <HiddenSlides>0</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Cambria Math</vt:lpstr>
      <vt:lpstr>CMR10</vt:lpstr>
      <vt:lpstr>NimbusRomNo9L-Regu</vt:lpstr>
      <vt:lpstr>Oriya MN</vt:lpstr>
      <vt:lpstr>Times New Roman</vt:lpstr>
      <vt:lpstr>Office Theme</vt:lpstr>
      <vt:lpstr> Graph-based Transform based on 3D Convolutional Neural Network for Intra-Prediction of Imaging Data (Data Compression Conference 2022)</vt:lpstr>
      <vt:lpstr>Summery </vt:lpstr>
      <vt:lpstr>Outline</vt:lpstr>
      <vt:lpstr>Motivation</vt:lpstr>
      <vt:lpstr>Compression/Decompression pipeline</vt:lpstr>
      <vt:lpstr>Block-based PTC</vt:lpstr>
      <vt:lpstr>Residual blocks as graphs and GBT</vt:lpstr>
      <vt:lpstr>GBT</vt:lpstr>
      <vt:lpstr>Proposed GBT-CNN</vt:lpstr>
      <vt:lpstr>GBT-CNN (contd.)</vt:lpstr>
      <vt:lpstr>Networks of GBT-CNN</vt:lpstr>
      <vt:lpstr>Proposed framework –  Video encoding</vt:lpstr>
      <vt:lpstr>Proposed framework – Video decoding </vt:lpstr>
      <vt:lpstr>Performance evaluation</vt:lpstr>
      <vt:lpstr>Specification of GBTs:</vt:lpstr>
      <vt:lpstr>Results on average</vt:lpstr>
      <vt:lpstr>Results on average</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Graph-Based Transforms based on Neural Networks for  Intra-Prediction of Imaging Data (Machine Learning for Signal Processing 2021) </dc:title>
  <dc:creator>ROY, DEBALEENA (PGR)</dc:creator>
  <cp:lastModifiedBy>ROY, DEBALEENA (PGR)</cp:lastModifiedBy>
  <cp:revision>79</cp:revision>
  <dcterms:created xsi:type="dcterms:W3CDTF">2021-09-17T15:16:35Z</dcterms:created>
  <dcterms:modified xsi:type="dcterms:W3CDTF">2022-03-05T20:12:01Z</dcterms:modified>
</cp:coreProperties>
</file>