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2" r:id="rId2"/>
  </p:sldIdLst>
  <p:sldSz cx="51206400" cy="28803600"/>
  <p:notesSz cx="6858000" cy="9144000"/>
  <p:defaultTextStyle>
    <a:defPPr>
      <a:defRPr lang="en-US"/>
    </a:defPPr>
    <a:lvl1pPr marL="0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1pPr>
    <a:lvl2pPr marL="2286032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2pPr>
    <a:lvl3pPr marL="4572064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3pPr>
    <a:lvl4pPr marL="6858094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4pPr>
    <a:lvl5pPr marL="9144127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5pPr>
    <a:lvl6pPr marL="11430158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6pPr>
    <a:lvl7pPr marL="13716189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7pPr>
    <a:lvl8pPr marL="16002220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8pPr>
    <a:lvl9pPr marL="18288253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73" userDrawn="1">
          <p15:clr>
            <a:srgbClr val="A4A3A4"/>
          </p15:clr>
        </p15:guide>
        <p15:guide id="2" pos="16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/>
    <p:restoredTop sz="94674"/>
  </p:normalViewPr>
  <p:slideViewPr>
    <p:cSldViewPr snapToGrid="0" snapToObjects="1">
      <p:cViewPr>
        <p:scale>
          <a:sx n="27" d="100"/>
          <a:sy n="27" d="100"/>
        </p:scale>
        <p:origin x="152" y="448"/>
      </p:cViewPr>
      <p:guideLst>
        <p:guide orient="horz" pos="9073"/>
        <p:guide pos="1612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0" d="100"/>
          <a:sy n="50" d="100"/>
        </p:scale>
        <p:origin x="1791" y="42"/>
      </p:cViewPr>
      <p:guideLst/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1E5B4-F2A7-4585-85A5-90CCE0084EC7}" type="datetimeFigureOut">
              <a:rPr lang="zh-TW" altLang="en-US" smtClean="0"/>
              <a:t>2019/9/18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9E9DF-053C-4EA4-AE7D-FFB2D73110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6404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026BA-50E8-7644-BEF6-07CACBFB9997}" type="datetimeFigureOut">
              <a:rPr lang="en-US" smtClean="0"/>
              <a:t>9/18/19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A170F-69B8-B741-A099-15AE468EF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09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1pPr>
    <a:lvl2pPr marL="2286032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2pPr>
    <a:lvl3pPr marL="4572064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3pPr>
    <a:lvl4pPr marL="6858094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4pPr>
    <a:lvl5pPr marL="9144127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5pPr>
    <a:lvl6pPr marL="11430158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6pPr>
    <a:lvl7pPr marL="13716189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7pPr>
    <a:lvl8pPr marL="16002220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8pPr>
    <a:lvl9pPr marL="18288253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A170F-69B8-B741-A099-15AE468EF2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5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4206973" y="4774233"/>
            <a:ext cx="16734346" cy="23921240"/>
          </a:xfrm>
          <a:prstGeom prst="rect">
            <a:avLst/>
          </a:prstGeom>
          <a:ln>
            <a:noFill/>
            <a:headEnd/>
            <a:tailEnd/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90430" tIns="95212" rIns="190430" bIns="95212" anchor="ctr"/>
          <a:lstStyle/>
          <a:p>
            <a:endParaRPr lang="en-US" sz="4375">
              <a:latin typeface="Calibri" charset="0"/>
            </a:endParaRPr>
          </a:p>
          <a:p>
            <a:endParaRPr lang="en-US" sz="4375">
              <a:latin typeface="Calibri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17275752" y="4774233"/>
            <a:ext cx="16734346" cy="23921240"/>
          </a:xfrm>
          <a:prstGeom prst="rect">
            <a:avLst/>
          </a:prstGeom>
          <a:ln>
            <a:noFill/>
            <a:headEnd/>
            <a:tailEnd/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90430" tIns="95212" rIns="190430" bIns="95212" anchor="ctr"/>
          <a:lstStyle/>
          <a:p>
            <a:endParaRPr lang="en-US" sz="4375">
              <a:latin typeface="Calibri" charset="0"/>
            </a:endParaRPr>
          </a:p>
          <a:p>
            <a:endParaRPr lang="en-US" sz="4375">
              <a:latin typeface="Calibri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295312" y="4774234"/>
            <a:ext cx="16734346" cy="23920384"/>
          </a:xfrm>
          <a:prstGeom prst="rect">
            <a:avLst/>
          </a:prstGeom>
          <a:ln>
            <a:noFill/>
            <a:headEnd/>
            <a:tailEnd/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90430" tIns="95212" rIns="190430" bIns="95212" anchor="ctr"/>
          <a:lstStyle/>
          <a:p>
            <a:endParaRPr lang="en-US" sz="4375">
              <a:latin typeface="Calibri" charset="0"/>
            </a:endParaRPr>
          </a:p>
          <a:p>
            <a:endParaRPr lang="en-US" sz="4375">
              <a:latin typeface="Calibri" charset="0"/>
            </a:endParaRPr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3" hasCustomPrompt="1"/>
          </p:nvPr>
        </p:nvSpPr>
        <p:spPr>
          <a:xfrm>
            <a:off x="8027306" y="143249"/>
            <a:ext cx="36451861" cy="156829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9024" cap="all" baseline="0"/>
            </a:lvl1pPr>
            <a:lvl2pPr marL="0" indent="0" algn="ctr">
              <a:buFont typeface="+mj-lt"/>
              <a:buNone/>
              <a:defRPr sz="6563"/>
            </a:lvl2pPr>
            <a:lvl3pPr marL="0" indent="0" algn="ctr">
              <a:buFont typeface="+mj-lt"/>
              <a:buNone/>
              <a:defRPr sz="6016"/>
            </a:lvl3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sp>
        <p:nvSpPr>
          <p:cNvPr id="22" name="內容版面配置區 21"/>
          <p:cNvSpPr>
            <a:spLocks noGrp="1"/>
          </p:cNvSpPr>
          <p:nvPr>
            <p:ph sz="quarter" idx="14" hasCustomPrompt="1"/>
          </p:nvPr>
        </p:nvSpPr>
        <p:spPr>
          <a:xfrm>
            <a:off x="13258735" y="2190933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63" baseline="0"/>
            </a:lvl1pPr>
          </a:lstStyle>
          <a:p>
            <a:pPr lvl="0"/>
            <a:r>
              <a:rPr lang="en-US" altLang="zh-TW" dirty="0"/>
              <a:t>Author List</a:t>
            </a:r>
            <a:endParaRPr lang="zh-TW" altLang="en-US" dirty="0"/>
          </a:p>
        </p:txBody>
      </p:sp>
      <p:sp>
        <p:nvSpPr>
          <p:cNvPr id="26" name="內容版面配置區 21"/>
          <p:cNvSpPr>
            <a:spLocks noGrp="1"/>
          </p:cNvSpPr>
          <p:nvPr>
            <p:ph sz="quarter" idx="15" hasCustomPrompt="1"/>
          </p:nvPr>
        </p:nvSpPr>
        <p:spPr>
          <a:xfrm>
            <a:off x="13258735" y="3505406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16"/>
            </a:lvl1pPr>
          </a:lstStyle>
          <a:p>
            <a:r>
              <a:rPr lang="en-US" altLang="zh-TW" sz="6563" dirty="0"/>
              <a:t>Affiliations</a:t>
            </a:r>
            <a:endParaRPr lang="zh-TW" altLang="en-US" dirty="0"/>
          </a:p>
        </p:txBody>
      </p:sp>
      <p:pic>
        <p:nvPicPr>
          <p:cNvPr id="27" name="圖片 2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2"/>
          <a:stretch/>
        </p:blipFill>
        <p:spPr>
          <a:xfrm>
            <a:off x="2" y="2"/>
            <a:ext cx="10673381" cy="4191299"/>
          </a:xfrm>
          <a:prstGeom prst="rect">
            <a:avLst/>
          </a:prstGeom>
        </p:spPr>
      </p:pic>
      <p:sp>
        <p:nvSpPr>
          <p:cNvPr id="29" name="內容版面配置區 28"/>
          <p:cNvSpPr>
            <a:spLocks noGrp="1"/>
          </p:cNvSpPr>
          <p:nvPr>
            <p:ph sz="quarter" idx="16" hasCustomPrompt="1"/>
          </p:nvPr>
        </p:nvSpPr>
        <p:spPr>
          <a:xfrm>
            <a:off x="17863473" y="5525241"/>
            <a:ext cx="15632721" cy="13822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16"/>
            </a:lvl1pPr>
            <a:lvl2pPr marL="2285684" indent="0">
              <a:buNone/>
              <a:defRPr sz="5469" baseline="0"/>
            </a:lvl2pPr>
            <a:lvl3pPr marL="4571367" indent="0">
              <a:buNone/>
              <a:defRPr sz="4200" baseline="0"/>
            </a:lvl3pPr>
            <a:lvl4pPr>
              <a:defRPr sz="3828"/>
            </a:lvl4pPr>
            <a:lvl5pPr>
              <a:defRPr sz="3828"/>
            </a:lvl5pPr>
          </a:lstStyle>
          <a:p>
            <a:pPr lvl="0"/>
            <a:r>
              <a:rPr lang="en-US" altLang="zh-TW" dirty="0"/>
              <a:t>Click to add text</a:t>
            </a:r>
            <a:endParaRPr lang="zh-TW" altLang="en-US" dirty="0"/>
          </a:p>
          <a:p>
            <a:pPr lvl="1"/>
            <a:r>
              <a:rPr lang="en-US" altLang="zh-TW" dirty="0"/>
              <a:t>Click to add text</a:t>
            </a:r>
            <a:endParaRPr lang="zh-TW" altLang="en-US" dirty="0"/>
          </a:p>
          <a:p>
            <a:pPr lvl="2"/>
            <a:r>
              <a:rPr lang="en-US" altLang="zh-TW" dirty="0"/>
              <a:t>Click to add text</a:t>
            </a:r>
            <a:endParaRPr lang="zh-TW" altLang="en-US" dirty="0"/>
          </a:p>
        </p:txBody>
      </p:sp>
      <p:sp>
        <p:nvSpPr>
          <p:cNvPr id="11" name="內容版面配置區 28"/>
          <p:cNvSpPr>
            <a:spLocks noGrp="1"/>
          </p:cNvSpPr>
          <p:nvPr>
            <p:ph sz="quarter" idx="17" hasCustomPrompt="1"/>
          </p:nvPr>
        </p:nvSpPr>
        <p:spPr>
          <a:xfrm>
            <a:off x="897115" y="5525245"/>
            <a:ext cx="15632721" cy="13822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16"/>
            </a:lvl1pPr>
            <a:lvl2pPr marL="2285684" indent="0">
              <a:buNone/>
              <a:defRPr sz="5469" baseline="0"/>
            </a:lvl2pPr>
            <a:lvl3pPr marL="4571367" indent="0">
              <a:buNone/>
              <a:defRPr sz="4200" baseline="0"/>
            </a:lvl3pPr>
            <a:lvl4pPr>
              <a:defRPr sz="3828"/>
            </a:lvl4pPr>
            <a:lvl5pPr>
              <a:defRPr sz="3828"/>
            </a:lvl5pPr>
          </a:lstStyle>
          <a:p>
            <a:pPr lvl="0"/>
            <a:r>
              <a:rPr lang="en-US" altLang="zh-TW" dirty="0"/>
              <a:t>Click to add text</a:t>
            </a:r>
            <a:endParaRPr lang="zh-TW" altLang="en-US" dirty="0"/>
          </a:p>
          <a:p>
            <a:pPr lvl="1"/>
            <a:r>
              <a:rPr lang="en-US" altLang="zh-TW" dirty="0"/>
              <a:t>Click to add text</a:t>
            </a:r>
            <a:endParaRPr lang="zh-TW" altLang="en-US" dirty="0"/>
          </a:p>
          <a:p>
            <a:pPr lvl="2"/>
            <a:r>
              <a:rPr lang="en-US" altLang="zh-TW" dirty="0"/>
              <a:t>Click to add text</a:t>
            </a:r>
            <a:endParaRPr lang="zh-TW" altLang="en-US" dirty="0"/>
          </a:p>
        </p:txBody>
      </p:sp>
      <p:sp>
        <p:nvSpPr>
          <p:cNvPr id="12" name="內容版面配置區 28"/>
          <p:cNvSpPr>
            <a:spLocks noGrp="1"/>
          </p:cNvSpPr>
          <p:nvPr>
            <p:ph sz="quarter" idx="18" hasCustomPrompt="1"/>
          </p:nvPr>
        </p:nvSpPr>
        <p:spPr>
          <a:xfrm>
            <a:off x="34770299" y="5555014"/>
            <a:ext cx="15632721" cy="13822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16"/>
            </a:lvl1pPr>
            <a:lvl2pPr marL="2285684" indent="0">
              <a:buNone/>
              <a:defRPr sz="5469" baseline="0"/>
            </a:lvl2pPr>
            <a:lvl3pPr marL="4571367" indent="0">
              <a:buNone/>
              <a:defRPr sz="4200" baseline="0"/>
            </a:lvl3pPr>
            <a:lvl4pPr>
              <a:defRPr sz="3828"/>
            </a:lvl4pPr>
            <a:lvl5pPr>
              <a:defRPr sz="3828"/>
            </a:lvl5pPr>
          </a:lstStyle>
          <a:p>
            <a:pPr lvl="0"/>
            <a:r>
              <a:rPr lang="en-US" altLang="zh-TW" dirty="0"/>
              <a:t>Click to add text</a:t>
            </a:r>
            <a:endParaRPr lang="zh-TW" altLang="en-US" dirty="0"/>
          </a:p>
          <a:p>
            <a:pPr lvl="1"/>
            <a:r>
              <a:rPr lang="en-US" altLang="zh-TW" dirty="0"/>
              <a:t>Click to add text</a:t>
            </a:r>
            <a:endParaRPr lang="zh-TW" altLang="en-US" dirty="0"/>
          </a:p>
          <a:p>
            <a:pPr lvl="2"/>
            <a:r>
              <a:rPr lang="en-US" altLang="zh-TW" dirty="0"/>
              <a:t>Click to add text</a:t>
            </a:r>
            <a:endParaRPr lang="zh-TW" altLang="en-US" dirty="0"/>
          </a:p>
        </p:txBody>
      </p:sp>
      <p:sp>
        <p:nvSpPr>
          <p:cNvPr id="13" name="媒體版面配置區 5"/>
          <p:cNvSpPr>
            <a:spLocks noGrp="1"/>
          </p:cNvSpPr>
          <p:nvPr>
            <p:ph type="media" sz="quarter" idx="19" hasCustomPrompt="1"/>
          </p:nvPr>
        </p:nvSpPr>
        <p:spPr>
          <a:xfrm>
            <a:off x="34770299" y="20711428"/>
            <a:ext cx="15632721" cy="7388787"/>
          </a:xfrm>
          <a:prstGeom prst="rect">
            <a:avLst/>
          </a:prstGeom>
        </p:spPr>
        <p:txBody>
          <a:bodyPr/>
          <a:lstStyle>
            <a:lvl1pPr>
              <a:defRPr sz="8203"/>
            </a:lvl1pPr>
          </a:lstStyle>
          <a:p>
            <a:r>
              <a:rPr lang="en-US" altLang="zh-TW" dirty="0"/>
              <a:t>Click the icon to insert video</a:t>
            </a:r>
            <a:endParaRPr lang="zh-TW" altLang="en-US" dirty="0"/>
          </a:p>
        </p:txBody>
      </p:sp>
      <p:sp>
        <p:nvSpPr>
          <p:cNvPr id="14" name="圖片版面配置區 6"/>
          <p:cNvSpPr>
            <a:spLocks noGrp="1"/>
          </p:cNvSpPr>
          <p:nvPr>
            <p:ph type="pic" sz="quarter" idx="20" hasCustomPrompt="1"/>
          </p:nvPr>
        </p:nvSpPr>
        <p:spPr>
          <a:xfrm>
            <a:off x="17904649" y="20711428"/>
            <a:ext cx="15591545" cy="7388787"/>
          </a:xfrm>
          <a:prstGeom prst="rect">
            <a:avLst/>
          </a:prstGeom>
        </p:spPr>
        <p:txBody>
          <a:bodyPr/>
          <a:lstStyle>
            <a:lvl1pPr>
              <a:defRPr sz="8203"/>
            </a:lvl1pPr>
          </a:lstStyle>
          <a:p>
            <a:r>
              <a:rPr lang="en-US" altLang="zh-TW" dirty="0"/>
              <a:t>Click the icon to insert image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206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08FF-519A-5247-A55B-6160E89D857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CC67-5F63-EC4C-8EE0-AD36DF5A3CB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2"/>
          <a:stretch/>
        </p:blipFill>
        <p:spPr>
          <a:xfrm>
            <a:off x="2" y="2"/>
            <a:ext cx="10673381" cy="4191299"/>
          </a:xfrm>
          <a:prstGeom prst="rect">
            <a:avLst/>
          </a:prstGeom>
        </p:spPr>
      </p:pic>
      <p:sp>
        <p:nvSpPr>
          <p:cNvPr id="10" name="內容版面配置區 17"/>
          <p:cNvSpPr>
            <a:spLocks noGrp="1"/>
          </p:cNvSpPr>
          <p:nvPr>
            <p:ph sz="quarter" idx="13" hasCustomPrompt="1"/>
          </p:nvPr>
        </p:nvSpPr>
        <p:spPr>
          <a:xfrm>
            <a:off x="8027306" y="143249"/>
            <a:ext cx="36451861" cy="156829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9024" cap="all" baseline="0"/>
            </a:lvl1pPr>
            <a:lvl2pPr marL="0" indent="0" algn="ctr">
              <a:buFont typeface="+mj-lt"/>
              <a:buNone/>
              <a:defRPr sz="6563"/>
            </a:lvl2pPr>
            <a:lvl3pPr marL="0" indent="0" algn="ctr">
              <a:buFont typeface="+mj-lt"/>
              <a:buNone/>
              <a:defRPr sz="6016"/>
            </a:lvl3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sp>
        <p:nvSpPr>
          <p:cNvPr id="11" name="內容版面配置區 21"/>
          <p:cNvSpPr>
            <a:spLocks noGrp="1"/>
          </p:cNvSpPr>
          <p:nvPr>
            <p:ph sz="quarter" idx="14" hasCustomPrompt="1"/>
          </p:nvPr>
        </p:nvSpPr>
        <p:spPr>
          <a:xfrm>
            <a:off x="13258735" y="2190933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63" baseline="0"/>
            </a:lvl1pPr>
          </a:lstStyle>
          <a:p>
            <a:pPr lvl="0"/>
            <a:r>
              <a:rPr lang="en-US" altLang="zh-TW" dirty="0"/>
              <a:t>Author List</a:t>
            </a:r>
            <a:endParaRPr lang="zh-TW" altLang="en-US" dirty="0"/>
          </a:p>
        </p:txBody>
      </p:sp>
      <p:sp>
        <p:nvSpPr>
          <p:cNvPr id="12" name="內容版面配置區 21"/>
          <p:cNvSpPr>
            <a:spLocks noGrp="1"/>
          </p:cNvSpPr>
          <p:nvPr>
            <p:ph sz="quarter" idx="15" hasCustomPrompt="1"/>
          </p:nvPr>
        </p:nvSpPr>
        <p:spPr>
          <a:xfrm>
            <a:off x="13258735" y="3505406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16"/>
            </a:lvl1pPr>
          </a:lstStyle>
          <a:p>
            <a:r>
              <a:rPr lang="en-US" altLang="zh-TW" sz="6563" dirty="0"/>
              <a:t>Affiliations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3609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08FF-519A-5247-A55B-6160E89D857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CC67-5F63-EC4C-8EE0-AD36DF5A3CB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2"/>
          <a:stretch/>
        </p:blipFill>
        <p:spPr>
          <a:xfrm>
            <a:off x="2" y="2"/>
            <a:ext cx="10673381" cy="4191299"/>
          </a:xfrm>
          <a:prstGeom prst="rect">
            <a:avLst/>
          </a:prstGeom>
        </p:spPr>
      </p:pic>
      <p:sp>
        <p:nvSpPr>
          <p:cNvPr id="10" name="內容版面配置區 17"/>
          <p:cNvSpPr>
            <a:spLocks noGrp="1"/>
          </p:cNvSpPr>
          <p:nvPr>
            <p:ph sz="quarter" idx="13" hasCustomPrompt="1"/>
          </p:nvPr>
        </p:nvSpPr>
        <p:spPr>
          <a:xfrm>
            <a:off x="8027306" y="143249"/>
            <a:ext cx="36451861" cy="156829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9024" cap="all" baseline="0"/>
            </a:lvl1pPr>
            <a:lvl2pPr marL="0" indent="0" algn="ctr">
              <a:buFont typeface="+mj-lt"/>
              <a:buNone/>
              <a:defRPr sz="6563"/>
            </a:lvl2pPr>
            <a:lvl3pPr marL="0" indent="0" algn="ctr">
              <a:buFont typeface="+mj-lt"/>
              <a:buNone/>
              <a:defRPr sz="6016"/>
            </a:lvl3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sp>
        <p:nvSpPr>
          <p:cNvPr id="11" name="內容版面配置區 21"/>
          <p:cNvSpPr>
            <a:spLocks noGrp="1"/>
          </p:cNvSpPr>
          <p:nvPr>
            <p:ph sz="quarter" idx="14" hasCustomPrompt="1"/>
          </p:nvPr>
        </p:nvSpPr>
        <p:spPr>
          <a:xfrm>
            <a:off x="13258735" y="2190933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63" baseline="0"/>
            </a:lvl1pPr>
          </a:lstStyle>
          <a:p>
            <a:pPr lvl="0"/>
            <a:r>
              <a:rPr lang="en-US" altLang="zh-TW" dirty="0"/>
              <a:t>Author List</a:t>
            </a:r>
            <a:endParaRPr lang="zh-TW" altLang="en-US" dirty="0"/>
          </a:p>
        </p:txBody>
      </p:sp>
      <p:sp>
        <p:nvSpPr>
          <p:cNvPr id="12" name="內容版面配置區 21"/>
          <p:cNvSpPr>
            <a:spLocks noGrp="1"/>
          </p:cNvSpPr>
          <p:nvPr>
            <p:ph sz="quarter" idx="15" hasCustomPrompt="1"/>
          </p:nvPr>
        </p:nvSpPr>
        <p:spPr>
          <a:xfrm>
            <a:off x="13258735" y="3505406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16"/>
            </a:lvl1pPr>
          </a:lstStyle>
          <a:p>
            <a:r>
              <a:rPr lang="en-US" altLang="zh-TW" sz="6563" dirty="0"/>
              <a:t>Affiliations</a:t>
            </a:r>
            <a:endParaRPr lang="zh-TW" altLang="en-US" dirty="0"/>
          </a:p>
        </p:txBody>
      </p:sp>
      <p:sp>
        <p:nvSpPr>
          <p:cNvPr id="13" name="表格版面配置區 12"/>
          <p:cNvSpPr>
            <a:spLocks noGrp="1"/>
          </p:cNvSpPr>
          <p:nvPr>
            <p:ph type="tbl" sz="quarter" idx="17" hasCustomPrompt="1"/>
          </p:nvPr>
        </p:nvSpPr>
        <p:spPr>
          <a:xfrm>
            <a:off x="5834053" y="12997637"/>
            <a:ext cx="17502156" cy="12135790"/>
          </a:xfrm>
          <a:prstGeom prst="rect">
            <a:avLst/>
          </a:prstGeom>
        </p:spPr>
        <p:txBody>
          <a:bodyPr/>
          <a:lstStyle>
            <a:lvl1pPr>
              <a:defRPr sz="8203" baseline="0"/>
            </a:lvl1pPr>
          </a:lstStyle>
          <a:p>
            <a:r>
              <a:rPr lang="en-US" altLang="zh-TW" dirty="0"/>
              <a:t>Click the icon to insert table</a:t>
            </a:r>
            <a:endParaRPr lang="zh-TW" altLang="en-US" dirty="0"/>
          </a:p>
        </p:txBody>
      </p:sp>
      <p:sp>
        <p:nvSpPr>
          <p:cNvPr id="15" name="內容版面配置區 14"/>
          <p:cNvSpPr>
            <a:spLocks noGrp="1"/>
          </p:cNvSpPr>
          <p:nvPr>
            <p:ph sz="quarter" idx="18" hasCustomPrompt="1"/>
          </p:nvPr>
        </p:nvSpPr>
        <p:spPr>
          <a:xfrm>
            <a:off x="5834052" y="7917682"/>
            <a:ext cx="39562169" cy="4286574"/>
          </a:xfrm>
          <a:prstGeom prst="rect">
            <a:avLst/>
          </a:prstGeom>
        </p:spPr>
        <p:txBody>
          <a:bodyPr/>
          <a:lstStyle>
            <a:lvl1pPr>
              <a:defRPr sz="8203"/>
            </a:lvl1pPr>
            <a:lvl2pPr>
              <a:defRPr sz="7383" baseline="0"/>
            </a:lvl2pPr>
            <a:lvl3pPr>
              <a:defRPr sz="6563"/>
            </a:lvl3pPr>
            <a:lvl4pPr>
              <a:defRPr sz="6016"/>
            </a:lvl4pPr>
            <a:lvl5pPr>
              <a:defRPr sz="6016"/>
            </a:lvl5pPr>
          </a:lstStyle>
          <a:p>
            <a:pPr lvl="0"/>
            <a:r>
              <a:rPr lang="en-US" altLang="zh-TW" dirty="0"/>
              <a:t>Click to add text</a:t>
            </a:r>
            <a:endParaRPr lang="zh-TW" altLang="en-US" dirty="0"/>
          </a:p>
          <a:p>
            <a:pPr lvl="1"/>
            <a:r>
              <a:rPr lang="en-US" altLang="zh-TW" dirty="0"/>
              <a:t>Click to add text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259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60323" y="26696674"/>
            <a:ext cx="11948161" cy="1533525"/>
          </a:xfrm>
          <a:prstGeom prst="rect">
            <a:avLst/>
          </a:prstGeom>
        </p:spPr>
        <p:txBody>
          <a:bodyPr vert="horz" lIns="334460" tIns="167230" rIns="334460" bIns="167230" rtlCol="0" anchor="ctr"/>
          <a:lstStyle>
            <a:lvl1pPr algn="l">
              <a:defRPr sz="60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508FF-519A-5247-A55B-6160E89D857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95520" y="26696674"/>
            <a:ext cx="16215360" cy="1533525"/>
          </a:xfrm>
          <a:prstGeom prst="rect">
            <a:avLst/>
          </a:prstGeom>
        </p:spPr>
        <p:txBody>
          <a:bodyPr vert="horz" lIns="334460" tIns="167230" rIns="334460" bIns="167230" rtlCol="0" anchor="ctr"/>
          <a:lstStyle>
            <a:lvl1pPr algn="ctr">
              <a:defRPr sz="60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697922" y="26696674"/>
            <a:ext cx="11948161" cy="1533525"/>
          </a:xfrm>
          <a:prstGeom prst="rect">
            <a:avLst/>
          </a:prstGeom>
        </p:spPr>
        <p:txBody>
          <a:bodyPr vert="horz" lIns="334460" tIns="167230" rIns="334460" bIns="167230" rtlCol="0" anchor="ctr"/>
          <a:lstStyle>
            <a:lvl1pPr algn="r">
              <a:defRPr sz="60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7CC67-5F63-EC4C-8EE0-AD36DF5A3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4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</p:sldLayoutIdLst>
  <p:txStyles>
    <p:titleStyle>
      <a:lvl1pPr algn="ctr" defTabSz="2285682" rtl="0" eaLnBrk="1" latinLnBrk="0" hangingPunct="1">
        <a:spcBef>
          <a:spcPct val="0"/>
        </a:spcBef>
        <a:buNone/>
        <a:defRPr sz="220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2" indent="-1714262" algn="l" defTabSz="2285682" rtl="0" eaLnBrk="1" latinLnBrk="0" hangingPunct="1">
        <a:spcBef>
          <a:spcPct val="20000"/>
        </a:spcBef>
        <a:buFont typeface="Arial"/>
        <a:buChar char="•"/>
        <a:defRPr sz="15991" kern="1200">
          <a:solidFill>
            <a:schemeClr val="tx1"/>
          </a:solidFill>
          <a:latin typeface="+mn-lt"/>
          <a:ea typeface="+mn-ea"/>
          <a:cs typeface="+mn-cs"/>
        </a:defRPr>
      </a:lvl1pPr>
      <a:lvl2pPr marL="3714235" indent="-1428552" algn="l" defTabSz="2285682" rtl="0" eaLnBrk="1" latinLnBrk="0" hangingPunct="1">
        <a:spcBef>
          <a:spcPct val="20000"/>
        </a:spcBef>
        <a:buFont typeface="Arial"/>
        <a:buChar char="–"/>
        <a:defRPr sz="13941" kern="1200">
          <a:solidFill>
            <a:schemeClr val="tx1"/>
          </a:solidFill>
          <a:latin typeface="+mn-lt"/>
          <a:ea typeface="+mn-ea"/>
          <a:cs typeface="+mn-cs"/>
        </a:defRPr>
      </a:lvl2pPr>
      <a:lvl3pPr marL="5714208" indent="-1142841" algn="l" defTabSz="2285682" rtl="0" eaLnBrk="1" latinLnBrk="0" hangingPunct="1">
        <a:spcBef>
          <a:spcPct val="20000"/>
        </a:spcBef>
        <a:buFont typeface="Arial"/>
        <a:buChar char="•"/>
        <a:defRPr sz="12027" kern="1200">
          <a:solidFill>
            <a:schemeClr val="tx1"/>
          </a:solidFill>
          <a:latin typeface="+mn-lt"/>
          <a:ea typeface="+mn-ea"/>
          <a:cs typeface="+mn-cs"/>
        </a:defRPr>
      </a:lvl3pPr>
      <a:lvl4pPr marL="7999892" indent="-1142841" algn="l" defTabSz="2285682" rtl="0" eaLnBrk="1" latinLnBrk="0" hangingPunct="1">
        <a:spcBef>
          <a:spcPct val="20000"/>
        </a:spcBef>
        <a:buFont typeface="Arial"/>
        <a:buChar char="–"/>
        <a:defRPr sz="9978" kern="1200">
          <a:solidFill>
            <a:schemeClr val="tx1"/>
          </a:solidFill>
          <a:latin typeface="+mn-lt"/>
          <a:ea typeface="+mn-ea"/>
          <a:cs typeface="+mn-cs"/>
        </a:defRPr>
      </a:lvl4pPr>
      <a:lvl5pPr marL="10285574" indent="-1142841" algn="l" defTabSz="2285682" rtl="0" eaLnBrk="1" latinLnBrk="0" hangingPunct="1">
        <a:spcBef>
          <a:spcPct val="20000"/>
        </a:spcBef>
        <a:buFont typeface="Arial"/>
        <a:buChar char="»"/>
        <a:defRPr sz="9978" kern="1200">
          <a:solidFill>
            <a:schemeClr val="tx1"/>
          </a:solidFill>
          <a:latin typeface="+mn-lt"/>
          <a:ea typeface="+mn-ea"/>
          <a:cs typeface="+mn-cs"/>
        </a:defRPr>
      </a:lvl5pPr>
      <a:lvl6pPr marL="12571258" indent="-1142841" algn="l" defTabSz="2285682" rtl="0" eaLnBrk="1" latinLnBrk="0" hangingPunct="1">
        <a:spcBef>
          <a:spcPct val="20000"/>
        </a:spcBef>
        <a:buFont typeface="Arial"/>
        <a:buChar char="•"/>
        <a:defRPr sz="9978" kern="1200">
          <a:solidFill>
            <a:schemeClr val="tx1"/>
          </a:solidFill>
          <a:latin typeface="+mn-lt"/>
          <a:ea typeface="+mn-ea"/>
          <a:cs typeface="+mn-cs"/>
        </a:defRPr>
      </a:lvl6pPr>
      <a:lvl7pPr marL="14856941" indent="-1142841" algn="l" defTabSz="2285682" rtl="0" eaLnBrk="1" latinLnBrk="0" hangingPunct="1">
        <a:spcBef>
          <a:spcPct val="20000"/>
        </a:spcBef>
        <a:buFont typeface="Arial"/>
        <a:buChar char="•"/>
        <a:defRPr sz="9978" kern="1200">
          <a:solidFill>
            <a:schemeClr val="tx1"/>
          </a:solidFill>
          <a:latin typeface="+mn-lt"/>
          <a:ea typeface="+mn-ea"/>
          <a:cs typeface="+mn-cs"/>
        </a:defRPr>
      </a:lvl7pPr>
      <a:lvl8pPr marL="17142624" indent="-1142841" algn="l" defTabSz="2285682" rtl="0" eaLnBrk="1" latinLnBrk="0" hangingPunct="1">
        <a:spcBef>
          <a:spcPct val="20000"/>
        </a:spcBef>
        <a:buFont typeface="Arial"/>
        <a:buChar char="•"/>
        <a:defRPr sz="9978" kern="1200">
          <a:solidFill>
            <a:schemeClr val="tx1"/>
          </a:solidFill>
          <a:latin typeface="+mn-lt"/>
          <a:ea typeface="+mn-ea"/>
          <a:cs typeface="+mn-cs"/>
        </a:defRPr>
      </a:lvl8pPr>
      <a:lvl9pPr marL="19428308" indent="-1142841" algn="l" defTabSz="2285682" rtl="0" eaLnBrk="1" latinLnBrk="0" hangingPunct="1">
        <a:spcBef>
          <a:spcPct val="20000"/>
        </a:spcBef>
        <a:buFont typeface="Arial"/>
        <a:buChar char="•"/>
        <a:defRPr sz="99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1pPr>
      <a:lvl2pPr marL="2285682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2pPr>
      <a:lvl3pPr marL="4571367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3pPr>
      <a:lvl4pPr marL="6857049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4pPr>
      <a:lvl5pPr marL="9142733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5pPr>
      <a:lvl6pPr marL="11428417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6pPr>
      <a:lvl7pPr marL="13714100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7pPr>
      <a:lvl8pPr marL="15999782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8pPr>
      <a:lvl9pPr marL="18285466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" altLang="zh-TW" dirty="0"/>
              <a:t>SMART: A SENSOR-TRIGGERRED INTERACTIVE MR DISPLAY 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/>
          </p:nvPr>
        </p:nvSpPr>
        <p:spPr>
          <a:xfrm>
            <a:off x="8651088" y="2638146"/>
            <a:ext cx="38944179" cy="1249360"/>
          </a:xfrm>
        </p:spPr>
        <p:txBody>
          <a:bodyPr/>
          <a:lstStyle/>
          <a:p>
            <a:r>
              <a:rPr lang="en" altLang="zh-TW" baseline="30000" dirty="0"/>
              <a:t>1 </a:t>
            </a:r>
            <a:r>
              <a:rPr lang="en" altLang="zh-TW" dirty="0"/>
              <a:t>Department of New Media Art, Taipei National University of the Arts, Taiwan. </a:t>
            </a:r>
          </a:p>
          <a:p>
            <a:r>
              <a:rPr lang="en" altLang="zh-TW" baseline="30000" dirty="0"/>
              <a:t>2</a:t>
            </a:r>
            <a:r>
              <a:rPr lang="en" altLang="zh-TW" dirty="0"/>
              <a:t>Dept. Computer Science and Information Engineering, Natl. Taiwan Univ. of Sci. and Tech., Taiwan </a:t>
            </a:r>
            <a:r>
              <a:rPr lang="en" altLang="zh-TW" baseline="30000" dirty="0"/>
              <a:t>3</a:t>
            </a:r>
            <a:r>
              <a:rPr lang="en" altLang="zh-TW" dirty="0"/>
              <a:t> Samurai Spirit Inc. </a:t>
            </a:r>
          </a:p>
          <a:p>
            <a:endParaRPr lang="en-US" dirty="0"/>
          </a:p>
        </p:txBody>
      </p:sp>
      <p:sp>
        <p:nvSpPr>
          <p:cNvPr id="6" name="Text Box 142"/>
          <p:cNvSpPr txBox="1">
            <a:spLocks noChangeArrowheads="1"/>
          </p:cNvSpPr>
          <p:nvPr/>
        </p:nvSpPr>
        <p:spPr bwMode="auto">
          <a:xfrm>
            <a:off x="16417617" y="29030505"/>
            <a:ext cx="384644" cy="52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430" tIns="95212" rIns="190430" bIns="95212">
            <a:spAutoFit/>
          </a:bodyPr>
          <a:lstStyle>
            <a:lvl1pPr defTabSz="339725" eaLnBrk="0" hangingPunct="0"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339725" eaLnBrk="0" hangingPunct="0"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339725" eaLnBrk="0" hangingPunct="0"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339725" eaLnBrk="0" hangingPunct="0"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339725" eaLnBrk="0" hangingPunct="0"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339725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339725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339725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339725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188"/>
          </a:p>
        </p:txBody>
      </p:sp>
      <p:sp>
        <p:nvSpPr>
          <p:cNvPr id="39" name="矩形 38"/>
          <p:cNvSpPr/>
          <p:nvPr/>
        </p:nvSpPr>
        <p:spPr>
          <a:xfrm>
            <a:off x="673235" y="21781817"/>
            <a:ext cx="7676866" cy="6219535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375" dirty="0"/>
          </a:p>
        </p:txBody>
      </p:sp>
      <p:sp>
        <p:nvSpPr>
          <p:cNvPr id="43" name="矩形 42"/>
          <p:cNvSpPr/>
          <p:nvPr/>
        </p:nvSpPr>
        <p:spPr>
          <a:xfrm>
            <a:off x="34678793" y="15682857"/>
            <a:ext cx="15744383" cy="12346986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336"/>
          </a:p>
        </p:txBody>
      </p:sp>
      <p:sp>
        <p:nvSpPr>
          <p:cNvPr id="44" name="矩形 43"/>
          <p:cNvSpPr/>
          <p:nvPr/>
        </p:nvSpPr>
        <p:spPr>
          <a:xfrm>
            <a:off x="35024154" y="15107951"/>
            <a:ext cx="3831498" cy="10180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6016" b="1" cap="all" dirty="0"/>
              <a:t>Reference</a:t>
            </a:r>
            <a:endParaRPr lang="zh-TW" altLang="en-US" sz="6016" dirty="0"/>
          </a:p>
        </p:txBody>
      </p:sp>
      <p:sp>
        <p:nvSpPr>
          <p:cNvPr id="52" name="矩形 51"/>
          <p:cNvSpPr/>
          <p:nvPr/>
        </p:nvSpPr>
        <p:spPr>
          <a:xfrm>
            <a:off x="673235" y="22767925"/>
            <a:ext cx="147119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4897" indent="-624897" algn="just">
              <a:buFont typeface="Arial"/>
              <a:buChar char="•"/>
            </a:pPr>
            <a:r>
              <a:rPr lang="en-US" altLang="zh-TW" sz="5400" dirty="0">
                <a:solidFill>
                  <a:srgbClr val="0070C0"/>
                </a:solidFill>
              </a:rPr>
              <a:t>MR Glass</a:t>
            </a:r>
          </a:p>
          <a:p>
            <a:pPr marL="624897" indent="-624897" algn="just">
              <a:buFont typeface="Arial"/>
              <a:buChar char="•"/>
            </a:pPr>
            <a:r>
              <a:rPr lang="en-US" altLang="zh-TW" sz="5400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Physical maze</a:t>
            </a:r>
          </a:p>
          <a:p>
            <a:pPr marL="624897" indent="-624897" algn="just">
              <a:buFont typeface="Arial"/>
              <a:buChar char="•"/>
            </a:pPr>
            <a:r>
              <a:rPr lang="en-US" altLang="zh-TW" sz="5400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Displaying Screen</a:t>
            </a:r>
          </a:p>
          <a:p>
            <a:pPr marL="624897" indent="-624897" algn="just">
              <a:buFont typeface="Arial"/>
              <a:buChar char="•"/>
            </a:pPr>
            <a:r>
              <a:rPr lang="en-US" altLang="zh-TW" sz="5400" dirty="0">
                <a:solidFill>
                  <a:srgbClr val="00B050"/>
                </a:solidFill>
                <a:ea typeface="Arial"/>
                <a:cs typeface="Arial"/>
                <a:sym typeface="Arial"/>
              </a:rPr>
              <a:t>Virtual object</a:t>
            </a:r>
          </a:p>
          <a:p>
            <a:pPr marL="624897" indent="-624897" algn="just">
              <a:buFont typeface="Arial"/>
              <a:buChar char="•"/>
            </a:pPr>
            <a:r>
              <a:rPr lang="en-US" altLang="zh-TW" sz="5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Mobile devices</a:t>
            </a:r>
            <a:endParaRPr lang="en-US" altLang="zh-TW" sz="5400" dirty="0">
              <a:ea typeface="Arial"/>
              <a:cs typeface="Arial"/>
              <a:sym typeface="Arial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4919359" y="16126050"/>
            <a:ext cx="14951900" cy="11875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altLang="zh-TW" sz="5469" dirty="0">
                <a:cs typeface="Times New Roman" panose="02020603050405020304" pitchFamily="18" charset="0"/>
              </a:rPr>
              <a:t>[1] </a:t>
            </a:r>
            <a:r>
              <a:rPr lang="en-CA" altLang="zh-TW" sz="5469" dirty="0" err="1">
                <a:cs typeface="Times New Roman" panose="02020603050405020304" pitchFamily="18" charset="0"/>
              </a:rPr>
              <a:t>Takenori</a:t>
            </a:r>
            <a:r>
              <a:rPr lang="en-CA" altLang="zh-TW" sz="5469" dirty="0">
                <a:cs typeface="Times New Roman" panose="02020603050405020304" pitchFamily="18" charset="0"/>
              </a:rPr>
              <a:t> Hara and </a:t>
            </a:r>
            <a:r>
              <a:rPr lang="en-CA" altLang="zh-TW" sz="5469" dirty="0" err="1">
                <a:cs typeface="Times New Roman" panose="02020603050405020304" pitchFamily="18" charset="0"/>
              </a:rPr>
              <a:t>Masafumi</a:t>
            </a:r>
            <a:r>
              <a:rPr lang="en-CA" altLang="zh-TW" sz="5469" dirty="0">
                <a:cs typeface="Times New Roman" panose="02020603050405020304" pitchFamily="18" charset="0"/>
              </a:rPr>
              <a:t> Oda, “Mixed reality</a:t>
            </a:r>
          </a:p>
          <a:p>
            <a:pPr algn="just"/>
            <a:r>
              <a:rPr lang="en-CA" altLang="zh-TW" sz="5469" dirty="0">
                <a:cs typeface="Times New Roman" panose="02020603050405020304" pitchFamily="18" charset="0"/>
              </a:rPr>
              <a:t>     mirror display,” ACM SIGGRAPH Asia, 2012. </a:t>
            </a:r>
          </a:p>
          <a:p>
            <a:pPr algn="just"/>
            <a:r>
              <a:rPr lang="en-CA" altLang="zh-TW" sz="5469" dirty="0">
                <a:cs typeface="Times New Roman" panose="02020603050405020304" pitchFamily="18" charset="0"/>
              </a:rPr>
              <a:t>[2] </a:t>
            </a:r>
            <a:r>
              <a:rPr lang="en-CA" altLang="zh-TW" sz="5469" dirty="0" err="1">
                <a:cs typeface="Times New Roman" panose="02020603050405020304" pitchFamily="18" charset="0"/>
              </a:rPr>
              <a:t>Hanyuool</a:t>
            </a:r>
            <a:r>
              <a:rPr lang="en-CA" altLang="zh-TW" sz="5469" dirty="0">
                <a:cs typeface="Times New Roman" panose="02020603050405020304" pitchFamily="18" charset="0"/>
              </a:rPr>
              <a:t> Kim, Shun Nagao, Satoshi Maekawa,</a:t>
            </a:r>
          </a:p>
          <a:p>
            <a:pPr algn="just"/>
            <a:r>
              <a:rPr lang="en-CA" altLang="zh-TW" sz="5469" dirty="0">
                <a:cs typeface="Times New Roman" panose="02020603050405020304" pitchFamily="18" charset="0"/>
              </a:rPr>
              <a:t>     and Takeshi </a:t>
            </a:r>
            <a:r>
              <a:rPr lang="en-CA" altLang="zh-TW" sz="5469" dirty="0" err="1">
                <a:cs typeface="Times New Roman" panose="02020603050405020304" pitchFamily="18" charset="0"/>
              </a:rPr>
              <a:t>Naemura</a:t>
            </a:r>
            <a:r>
              <a:rPr lang="en-CA" altLang="zh-TW" sz="5469" dirty="0">
                <a:cs typeface="Times New Roman" panose="02020603050405020304" pitchFamily="18" charset="0"/>
              </a:rPr>
              <a:t>, “</a:t>
            </a:r>
            <a:r>
              <a:rPr lang="en-CA" altLang="zh-TW" sz="5469" dirty="0" err="1">
                <a:cs typeface="Times New Roman" panose="02020603050405020304" pitchFamily="18" charset="0"/>
              </a:rPr>
              <a:t>Mrsioncase</a:t>
            </a:r>
            <a:r>
              <a:rPr lang="en-CA" altLang="zh-TW" sz="5469" dirty="0">
                <a:cs typeface="Times New Roman" panose="02020603050405020304" pitchFamily="18" charset="0"/>
              </a:rPr>
              <a:t>: A glasses-</a:t>
            </a:r>
          </a:p>
          <a:p>
            <a:pPr algn="just"/>
            <a:r>
              <a:rPr lang="en-CA" altLang="zh-TW" sz="5469" dirty="0">
                <a:cs typeface="Times New Roman" panose="02020603050405020304" pitchFamily="18" charset="0"/>
              </a:rPr>
              <a:t>     free mixed re- </a:t>
            </a:r>
            <a:r>
              <a:rPr lang="en-CA" altLang="zh-TW" sz="5469" dirty="0" err="1">
                <a:cs typeface="Times New Roman" panose="02020603050405020304" pitchFamily="18" charset="0"/>
              </a:rPr>
              <a:t>ality</a:t>
            </a:r>
            <a:r>
              <a:rPr lang="en-CA" altLang="zh-TW" sz="5469" dirty="0">
                <a:cs typeface="Times New Roman" panose="02020603050405020304" pitchFamily="18" charset="0"/>
              </a:rPr>
              <a:t> showcase for surrounding   </a:t>
            </a:r>
          </a:p>
          <a:p>
            <a:pPr algn="just"/>
            <a:r>
              <a:rPr lang="en-CA" altLang="zh-TW" sz="5469" dirty="0">
                <a:cs typeface="Times New Roman" panose="02020603050405020304" pitchFamily="18" charset="0"/>
              </a:rPr>
              <a:t>     multiple viewers,” ACM SIGGRAPH Asia, 2012.</a:t>
            </a:r>
          </a:p>
          <a:p>
            <a:pPr algn="just"/>
            <a:r>
              <a:rPr lang="en-CA" altLang="zh-TW" sz="5469" dirty="0">
                <a:cs typeface="Times New Roman" panose="02020603050405020304" pitchFamily="18" charset="0"/>
              </a:rPr>
              <a:t> [3] Jia-Wei Lin, Ping-</a:t>
            </a:r>
            <a:r>
              <a:rPr lang="en-CA" altLang="zh-TW" sz="5469" dirty="0" err="1">
                <a:cs typeface="Times New Roman" panose="02020603050405020304" pitchFamily="18" charset="0"/>
              </a:rPr>
              <a:t>Hsuan</a:t>
            </a:r>
            <a:r>
              <a:rPr lang="en-CA" altLang="zh-TW" sz="5469" dirty="0">
                <a:cs typeface="Times New Roman" panose="02020603050405020304" pitchFamily="18" charset="0"/>
              </a:rPr>
              <a:t> Han, </a:t>
            </a:r>
            <a:r>
              <a:rPr lang="en-CA" altLang="zh-TW" sz="5469" dirty="0" err="1">
                <a:cs typeface="Times New Roman" panose="02020603050405020304" pitchFamily="18" charset="0"/>
              </a:rPr>
              <a:t>Jiun</a:t>
            </a:r>
            <a:r>
              <a:rPr lang="en-CA" altLang="zh-TW" sz="5469" dirty="0">
                <a:cs typeface="Times New Roman" panose="02020603050405020304" pitchFamily="18" charset="0"/>
              </a:rPr>
              <a:t>-Yu Lee, Yang-</a:t>
            </a:r>
          </a:p>
          <a:p>
            <a:pPr algn="just"/>
            <a:r>
              <a:rPr lang="en-CA" altLang="zh-TW" sz="5469" dirty="0">
                <a:cs typeface="Times New Roman" panose="02020603050405020304" pitchFamily="18" charset="0"/>
              </a:rPr>
              <a:t>      Sheng Chen, Ting-Wei Chang, </a:t>
            </a:r>
            <a:r>
              <a:rPr lang="en-CA" altLang="zh-TW" sz="5469" dirty="0" err="1">
                <a:cs typeface="Times New Roman" panose="02020603050405020304" pitchFamily="18" charset="0"/>
              </a:rPr>
              <a:t>Kuan</a:t>
            </a:r>
            <a:r>
              <a:rPr lang="en-CA" altLang="zh-TW" sz="5469" dirty="0">
                <a:cs typeface="Times New Roman" panose="02020603050405020304" pitchFamily="18" charset="0"/>
              </a:rPr>
              <a:t>-Wen Chen, </a:t>
            </a:r>
          </a:p>
          <a:p>
            <a:pPr algn="just"/>
            <a:r>
              <a:rPr lang="en-CA" altLang="zh-TW" sz="5469" dirty="0">
                <a:cs typeface="Times New Roman" panose="02020603050405020304" pitchFamily="18" charset="0"/>
              </a:rPr>
              <a:t>      and Yi-Ping Hung, “Visualizing the keyboard in </a:t>
            </a:r>
          </a:p>
          <a:p>
            <a:pPr algn="just"/>
            <a:r>
              <a:rPr lang="en-CA" altLang="zh-TW" sz="5469" dirty="0">
                <a:cs typeface="Times New Roman" panose="02020603050405020304" pitchFamily="18" charset="0"/>
              </a:rPr>
              <a:t>      virtual reality for enhancing immersive </a:t>
            </a:r>
          </a:p>
          <a:p>
            <a:pPr algn="just"/>
            <a:r>
              <a:rPr lang="en-CA" altLang="zh-TW" sz="5469" dirty="0">
                <a:cs typeface="Times New Roman" panose="02020603050405020304" pitchFamily="18" charset="0"/>
              </a:rPr>
              <a:t>      experience,” ACM SIGGRAPH, 2017. </a:t>
            </a:r>
          </a:p>
          <a:p>
            <a:pPr algn="just"/>
            <a:r>
              <a:rPr lang="en-CA" altLang="zh-TW" sz="5469" dirty="0">
                <a:cs typeface="Times New Roman" panose="02020603050405020304" pitchFamily="18" charset="0"/>
              </a:rPr>
              <a:t>[4] Ce ́</a:t>
            </a:r>
            <a:r>
              <a:rPr lang="en-CA" altLang="zh-TW" sz="5469" dirty="0" err="1">
                <a:cs typeface="Times New Roman" panose="02020603050405020304" pitchFamily="18" charset="0"/>
              </a:rPr>
              <a:t>dric</a:t>
            </a:r>
            <a:r>
              <a:rPr lang="en-CA" altLang="zh-TW" sz="5469" dirty="0">
                <a:cs typeface="Times New Roman" panose="02020603050405020304" pitchFamily="18" charset="0"/>
              </a:rPr>
              <a:t> </a:t>
            </a:r>
            <a:r>
              <a:rPr lang="en-CA" altLang="zh-TW" sz="5469" dirty="0" err="1">
                <a:cs typeface="Times New Roman" panose="02020603050405020304" pitchFamily="18" charset="0"/>
              </a:rPr>
              <a:t>Kervegant</a:t>
            </a:r>
            <a:r>
              <a:rPr lang="en-CA" altLang="zh-TW" sz="5469" dirty="0">
                <a:cs typeface="Times New Roman" panose="02020603050405020304" pitchFamily="18" charset="0"/>
              </a:rPr>
              <a:t>, Fe ́lix Raymond, Delphine </a:t>
            </a:r>
          </a:p>
          <a:p>
            <a:pPr algn="just"/>
            <a:r>
              <a:rPr lang="en-CA" altLang="zh-TW" sz="5469" dirty="0">
                <a:cs typeface="Times New Roman" panose="02020603050405020304" pitchFamily="18" charset="0"/>
              </a:rPr>
              <a:t>     </a:t>
            </a:r>
            <a:r>
              <a:rPr lang="en-CA" altLang="zh-TW" sz="5469" dirty="0" err="1">
                <a:cs typeface="Times New Roman" panose="02020603050405020304" pitchFamily="18" charset="0"/>
              </a:rPr>
              <a:t>Graeff</a:t>
            </a:r>
            <a:r>
              <a:rPr lang="en-CA" altLang="zh-TW" sz="5469" dirty="0">
                <a:cs typeface="Times New Roman" panose="02020603050405020304" pitchFamily="18" charset="0"/>
              </a:rPr>
              <a:t>, and Julien </a:t>
            </a:r>
            <a:r>
              <a:rPr lang="en-CA" altLang="zh-TW" sz="5469" dirty="0" err="1">
                <a:cs typeface="Times New Roman" panose="02020603050405020304" pitchFamily="18" charset="0"/>
              </a:rPr>
              <a:t>Castet</a:t>
            </a:r>
            <a:r>
              <a:rPr lang="en-CA" altLang="zh-TW" sz="5469" dirty="0">
                <a:cs typeface="Times New Roman" panose="02020603050405020304" pitchFamily="18" charset="0"/>
              </a:rPr>
              <a:t>, “Touch hologram in </a:t>
            </a:r>
          </a:p>
          <a:p>
            <a:pPr algn="just"/>
            <a:r>
              <a:rPr lang="en-CA" altLang="zh-TW" sz="5469" dirty="0">
                <a:cs typeface="Times New Roman" panose="02020603050405020304" pitchFamily="18" charset="0"/>
              </a:rPr>
              <a:t>     mid-air,” </a:t>
            </a:r>
            <a:r>
              <a:rPr lang="en-CA" altLang="zh-TW" sz="5469">
                <a:cs typeface="Times New Roman" panose="02020603050405020304" pitchFamily="18" charset="0"/>
              </a:rPr>
              <a:t>ACM SIGGRAPH</a:t>
            </a:r>
            <a:r>
              <a:rPr lang="en-CA" altLang="zh-TW" sz="5469" dirty="0">
                <a:cs typeface="Times New Roman" panose="02020603050405020304" pitchFamily="18" charset="0"/>
              </a:rPr>
              <a:t>, 2017.</a:t>
            </a:r>
          </a:p>
        </p:txBody>
      </p:sp>
      <p:sp>
        <p:nvSpPr>
          <p:cNvPr id="50" name="矩形 40"/>
          <p:cNvSpPr/>
          <p:nvPr/>
        </p:nvSpPr>
        <p:spPr>
          <a:xfrm>
            <a:off x="751772" y="5233373"/>
            <a:ext cx="15744383" cy="14716225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336"/>
          </a:p>
        </p:txBody>
      </p:sp>
      <p:sp>
        <p:nvSpPr>
          <p:cNvPr id="60" name="矩形 40"/>
          <p:cNvSpPr/>
          <p:nvPr/>
        </p:nvSpPr>
        <p:spPr>
          <a:xfrm>
            <a:off x="34660772" y="5880985"/>
            <a:ext cx="15744383" cy="9198475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336"/>
          </a:p>
        </p:txBody>
      </p:sp>
      <p:sp>
        <p:nvSpPr>
          <p:cNvPr id="63" name="矩形 41"/>
          <p:cNvSpPr/>
          <p:nvPr/>
        </p:nvSpPr>
        <p:spPr>
          <a:xfrm>
            <a:off x="35091785" y="5357377"/>
            <a:ext cx="4801314" cy="10180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6016" b="1" cap="all" dirty="0">
                <a:ea typeface="Noto Sans CJK JP Medium" panose="020B0600000000000000" pitchFamily="34" charset="-128"/>
              </a:rPr>
              <a:t>Applications</a:t>
            </a:r>
            <a:endParaRPr lang="en-US" altLang="zh-TW" sz="6016" dirty="0">
              <a:ea typeface="Noto Sans CJK JP Medium" panose="020B0600000000000000" pitchFamily="34" charset="-128"/>
            </a:endParaRPr>
          </a:p>
        </p:txBody>
      </p:sp>
      <p:pic>
        <p:nvPicPr>
          <p:cNvPr id="20" name="內容版面配置區 19">
            <a:extLst>
              <a:ext uri="{FF2B5EF4-FFF2-40B4-BE49-F238E27FC236}">
                <a16:creationId xmlns:a16="http://schemas.microsoft.com/office/drawing/2014/main" id="{5F75E3E4-6542-7543-8F40-A80EAC74726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/>
          <a:stretch>
            <a:fillRect/>
          </a:stretch>
        </p:blipFill>
        <p:spPr>
          <a:xfrm>
            <a:off x="44479167" y="6247195"/>
            <a:ext cx="4096471" cy="8722530"/>
          </a:xfrm>
        </p:spPr>
      </p:pic>
      <p:sp>
        <p:nvSpPr>
          <p:cNvPr id="18" name="內容版面配置區 17">
            <a:extLst>
              <a:ext uri="{FF2B5EF4-FFF2-40B4-BE49-F238E27FC236}">
                <a16:creationId xmlns:a16="http://schemas.microsoft.com/office/drawing/2014/main" id="{9353C72F-CD75-414A-8FA9-07A9A7E57B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292841" y="1596381"/>
            <a:ext cx="32506920" cy="1249360"/>
          </a:xfrm>
        </p:spPr>
        <p:txBody>
          <a:bodyPr/>
          <a:lstStyle/>
          <a:p>
            <a:r>
              <a:rPr lang="en" altLang="zh-TW" i="1" dirty="0"/>
              <a:t>Y.S. Lan</a:t>
            </a:r>
            <a:r>
              <a:rPr lang="en" altLang="zh-TW" baseline="30000" dirty="0"/>
              <a:t>1</a:t>
            </a:r>
            <a:r>
              <a:rPr lang="en" altLang="zh-TW" i="1" dirty="0"/>
              <a:t>, C.D. Chen</a:t>
            </a:r>
            <a:r>
              <a:rPr lang="en" altLang="zh-TW" baseline="30000" dirty="0"/>
              <a:t>1</a:t>
            </a:r>
            <a:r>
              <a:rPr lang="en" altLang="zh-TW" i="1" dirty="0"/>
              <a:t>, S.W. Sun</a:t>
            </a:r>
            <a:r>
              <a:rPr lang="en" altLang="zh-TW" baseline="30000" dirty="0"/>
              <a:t>1</a:t>
            </a:r>
            <a:r>
              <a:rPr lang="en" altLang="zh-TW" i="1" dirty="0"/>
              <a:t>, W.C. Yen</a:t>
            </a:r>
            <a:r>
              <a:rPr lang="en" altLang="zh-TW" baseline="30000" dirty="0"/>
              <a:t>1</a:t>
            </a:r>
            <a:r>
              <a:rPr lang="en" altLang="zh-TW" i="1" dirty="0"/>
              <a:t>, Y.T. Wang</a:t>
            </a:r>
            <a:r>
              <a:rPr lang="en" altLang="zh-TW" baseline="30000" dirty="0"/>
              <a:t>1</a:t>
            </a:r>
            <a:r>
              <a:rPr lang="en" altLang="zh-TW" i="1" dirty="0"/>
              <a:t>, Y.H. Yang</a:t>
            </a:r>
            <a:r>
              <a:rPr lang="en" altLang="zh-TW" baseline="30000" dirty="0"/>
              <a:t>1</a:t>
            </a:r>
            <a:r>
              <a:rPr lang="en" altLang="zh-TW" i="1" dirty="0"/>
              <a:t>, J.M. Day</a:t>
            </a:r>
            <a:r>
              <a:rPr lang="en" altLang="zh-TW" baseline="30000" dirty="0"/>
              <a:t>1</a:t>
            </a:r>
            <a:r>
              <a:rPr lang="en" altLang="zh-TW" i="1" dirty="0"/>
              <a:t>, and K.L. Hua</a:t>
            </a:r>
            <a:r>
              <a:rPr lang="en" altLang="zh-TW" baseline="30000" dirty="0"/>
              <a:t>2,3</a:t>
            </a:r>
            <a:endParaRPr lang="en" altLang="zh-TW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6B31AFC9-93FF-DF42-9A64-ABCF8A49C357}"/>
              </a:ext>
            </a:extLst>
          </p:cNvPr>
          <p:cNvSpPr/>
          <p:nvPr/>
        </p:nvSpPr>
        <p:spPr>
          <a:xfrm>
            <a:off x="34827161" y="6403967"/>
            <a:ext cx="147119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4897" indent="-624897" algn="just">
              <a:buFont typeface="Arial"/>
              <a:buChar char="•"/>
            </a:pPr>
            <a:r>
              <a:rPr lang="en-US" altLang="zh-TW" sz="5400" dirty="0">
                <a:solidFill>
                  <a:srgbClr val="000000"/>
                </a:solidFill>
              </a:rPr>
              <a:t>Party Game</a:t>
            </a:r>
          </a:p>
          <a:p>
            <a:pPr marL="624897" indent="-624897" algn="just">
              <a:buFont typeface="Arial"/>
              <a:buChar char="•"/>
            </a:pPr>
            <a:r>
              <a:rPr lang="en-US" altLang="zh-TW" sz="5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Controlling</a:t>
            </a:r>
          </a:p>
          <a:p>
            <a:pPr marL="2910929" lvl="1" indent="-624897" algn="just">
              <a:buFont typeface="Arial"/>
              <a:buChar char="•"/>
            </a:pPr>
            <a:r>
              <a:rPr lang="en-US" altLang="zh-TW" sz="5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Boss: Maze</a:t>
            </a:r>
          </a:p>
          <a:p>
            <a:pPr marL="2910929" lvl="1" indent="-624897" algn="just">
              <a:buFont typeface="Arial"/>
              <a:buChar char="•"/>
            </a:pPr>
            <a:r>
              <a:rPr lang="en-US" altLang="zh-TW" sz="5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User: Virtual avatar</a:t>
            </a:r>
          </a:p>
          <a:p>
            <a:pPr marL="624897" indent="-624897" algn="just">
              <a:buFont typeface="Arial"/>
              <a:buChar char="•"/>
            </a:pPr>
            <a:r>
              <a:rPr lang="en-US" altLang="zh-TW" sz="5400" dirty="0">
                <a:ea typeface="Arial"/>
                <a:cs typeface="Arial"/>
                <a:sym typeface="Arial"/>
              </a:rPr>
              <a:t>Sensors on a mobile device</a:t>
            </a:r>
          </a:p>
          <a:p>
            <a:pPr marL="2910929" lvl="1" indent="-624897" algn="just">
              <a:buFont typeface="Arial"/>
              <a:buChar char="•"/>
            </a:pPr>
            <a:r>
              <a:rPr lang="en-US" altLang="zh-TW" sz="5400" dirty="0">
                <a:ea typeface="Arial"/>
                <a:cs typeface="Arial"/>
                <a:sym typeface="Arial"/>
              </a:rPr>
              <a:t>Trigger the real maze</a:t>
            </a: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28B69059-298D-0641-9BBB-777986B56F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4071" y="11889235"/>
            <a:ext cx="5979052" cy="2917018"/>
          </a:xfrm>
          <a:prstGeom prst="rect">
            <a:avLst/>
          </a:prstGeom>
        </p:spPr>
      </p:pic>
      <p:sp>
        <p:nvSpPr>
          <p:cNvPr id="56" name="矩形 41">
            <a:extLst>
              <a:ext uri="{FF2B5EF4-FFF2-40B4-BE49-F238E27FC236}">
                <a16:creationId xmlns:a16="http://schemas.microsoft.com/office/drawing/2014/main" id="{BC7B629B-9E99-D049-82E4-4E74BEB001B8}"/>
              </a:ext>
            </a:extLst>
          </p:cNvPr>
          <p:cNvSpPr/>
          <p:nvPr/>
        </p:nvSpPr>
        <p:spPr>
          <a:xfrm>
            <a:off x="830634" y="21255860"/>
            <a:ext cx="7471341" cy="10180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6016" b="1" cap="all" dirty="0">
                <a:ea typeface="Noto Sans CJK JP Medium" panose="020B0600000000000000" pitchFamily="34" charset="-128"/>
              </a:rPr>
              <a:t>The Device Elements</a:t>
            </a:r>
            <a:endParaRPr lang="en-US" altLang="zh-TW" sz="6016" dirty="0">
              <a:ea typeface="Noto Sans CJK JP Medium" panose="020B0600000000000000" pitchFamily="34" charset="-128"/>
            </a:endParaRPr>
          </a:p>
        </p:txBody>
      </p:sp>
      <p:sp>
        <p:nvSpPr>
          <p:cNvPr id="59" name="矩形 41">
            <a:extLst>
              <a:ext uri="{FF2B5EF4-FFF2-40B4-BE49-F238E27FC236}">
                <a16:creationId xmlns:a16="http://schemas.microsoft.com/office/drawing/2014/main" id="{7C106E1D-334C-834F-A387-2EA9AE6C6501}"/>
              </a:ext>
            </a:extLst>
          </p:cNvPr>
          <p:cNvSpPr/>
          <p:nvPr/>
        </p:nvSpPr>
        <p:spPr>
          <a:xfrm>
            <a:off x="1310499" y="5141433"/>
            <a:ext cx="13433614" cy="1018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6016" b="1" cap="all" dirty="0">
                <a:ea typeface="Noto Sans CJK JP Medium" panose="020B0600000000000000" pitchFamily="34" charset="-128"/>
              </a:rPr>
              <a:t>                              </a:t>
            </a:r>
            <a:endParaRPr lang="en-US" altLang="zh-TW" sz="6016" dirty="0">
              <a:ea typeface="Noto Sans CJK JP Medium" panose="020B0600000000000000" pitchFamily="34" charset="-128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F1A4F12-72C9-964B-B041-AD378C8AB90D}"/>
              </a:ext>
            </a:extLst>
          </p:cNvPr>
          <p:cNvSpPr/>
          <p:nvPr/>
        </p:nvSpPr>
        <p:spPr>
          <a:xfrm>
            <a:off x="1310499" y="4965757"/>
            <a:ext cx="13433614" cy="10180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6016" b="1" cap="all" dirty="0">
                <a:ea typeface="Noto Sans CJK JP Medium" panose="020B0600000000000000" pitchFamily="34" charset="-128"/>
              </a:rPr>
              <a:t>Interactive Mixed Reality Prototype</a:t>
            </a:r>
            <a:endParaRPr lang="en-US" altLang="zh-TW" sz="6016" dirty="0">
              <a:ea typeface="Noto Sans CJK JP Medium" panose="020B0600000000000000" pitchFamily="34" charset="-128"/>
            </a:endParaRPr>
          </a:p>
        </p:txBody>
      </p:sp>
      <p:pic>
        <p:nvPicPr>
          <p:cNvPr id="21" name="線上媒體 20" descr="sMaRt_0825_1-1-final.mp4">
            <a:hlinkClick r:id="" action="ppaction://media"/>
            <a:extLst>
              <a:ext uri="{FF2B5EF4-FFF2-40B4-BE49-F238E27FC236}">
                <a16:creationId xmlns:a16="http://schemas.microsoft.com/office/drawing/2014/main" id="{843598C3-2071-B34F-BFB3-9123891E82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8309" y="14401800"/>
            <a:ext cx="25103028" cy="14120453"/>
          </a:xfrm>
          <a:prstGeom prst="rect">
            <a:avLst/>
          </a:prstGeom>
        </p:spPr>
      </p:pic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6AFE3E80-C536-B64F-9CBC-E96278125BC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8"/>
          <a:stretch>
            <a:fillRect/>
          </a:stretch>
        </p:blipFill>
        <p:spPr>
          <a:xfrm>
            <a:off x="1310499" y="6265553"/>
            <a:ext cx="14578267" cy="7733721"/>
          </a:xfr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F2F5489-D4E3-514E-8A92-25ACFED0C4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13692" y="5228783"/>
            <a:ext cx="16386938" cy="8752115"/>
          </a:xfrm>
          <a:prstGeom prst="rect">
            <a:avLst/>
          </a:prstGeom>
        </p:spPr>
      </p:pic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880D31E0-879B-CB41-9A08-84EA6205E66C}"/>
              </a:ext>
            </a:extLst>
          </p:cNvPr>
          <p:cNvCxnSpPr>
            <a:cxnSpLocks/>
          </p:cNvCxnSpPr>
          <p:nvPr/>
        </p:nvCxnSpPr>
        <p:spPr>
          <a:xfrm flipH="1">
            <a:off x="8623963" y="8588139"/>
            <a:ext cx="14660581" cy="1076009"/>
          </a:xfrm>
          <a:prstGeom prst="line">
            <a:avLst/>
          </a:prstGeom>
          <a:ln w="635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6DED0D0C-02AE-8F48-A577-6F3429EAAABF}"/>
              </a:ext>
            </a:extLst>
          </p:cNvPr>
          <p:cNvCxnSpPr>
            <a:cxnSpLocks/>
          </p:cNvCxnSpPr>
          <p:nvPr/>
        </p:nvCxnSpPr>
        <p:spPr>
          <a:xfrm flipH="1">
            <a:off x="8587310" y="9894401"/>
            <a:ext cx="14697233" cy="54228"/>
          </a:xfrm>
          <a:prstGeom prst="line">
            <a:avLst/>
          </a:prstGeom>
          <a:ln w="635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C97ED833-80BA-8741-A437-AED3F7833DE6}"/>
              </a:ext>
            </a:extLst>
          </p:cNvPr>
          <p:cNvCxnSpPr>
            <a:cxnSpLocks/>
          </p:cNvCxnSpPr>
          <p:nvPr/>
        </p:nvCxnSpPr>
        <p:spPr>
          <a:xfrm flipV="1">
            <a:off x="4673623" y="10425684"/>
            <a:ext cx="3351357" cy="5348969"/>
          </a:xfrm>
          <a:prstGeom prst="line">
            <a:avLst/>
          </a:prstGeom>
          <a:ln w="635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圖片 29">
            <a:extLst>
              <a:ext uri="{FF2B5EF4-FFF2-40B4-BE49-F238E27FC236}">
                <a16:creationId xmlns:a16="http://schemas.microsoft.com/office/drawing/2014/main" id="{FC9E7722-849B-5C41-958F-51ECA1FAD2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0915" y="13902361"/>
            <a:ext cx="2795659" cy="2982037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3F779402-AC09-C143-BA8E-8C1B12A09C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04" y="15617000"/>
            <a:ext cx="4645865" cy="2960080"/>
          </a:xfrm>
          <a:prstGeom prst="rect">
            <a:avLst/>
          </a:prstGeom>
        </p:spPr>
      </p:pic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5AF69F6B-2873-894F-A405-26651A1B79BE}"/>
              </a:ext>
            </a:extLst>
          </p:cNvPr>
          <p:cNvCxnSpPr>
            <a:cxnSpLocks/>
          </p:cNvCxnSpPr>
          <p:nvPr/>
        </p:nvCxnSpPr>
        <p:spPr>
          <a:xfrm flipH="1">
            <a:off x="4503504" y="17212299"/>
            <a:ext cx="2100086" cy="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B08CE071-640D-284A-9D6E-A65B8AF99A46}"/>
              </a:ext>
            </a:extLst>
          </p:cNvPr>
          <p:cNvCxnSpPr>
            <a:cxnSpLocks/>
          </p:cNvCxnSpPr>
          <p:nvPr/>
        </p:nvCxnSpPr>
        <p:spPr>
          <a:xfrm>
            <a:off x="4486240" y="17212298"/>
            <a:ext cx="0" cy="9299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9D94AA6F-C971-6847-99ED-A561B10087BF}"/>
              </a:ext>
            </a:extLst>
          </p:cNvPr>
          <p:cNvCxnSpPr>
            <a:cxnSpLocks/>
          </p:cNvCxnSpPr>
          <p:nvPr/>
        </p:nvCxnSpPr>
        <p:spPr>
          <a:xfrm>
            <a:off x="6603590" y="17274171"/>
            <a:ext cx="0" cy="9299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2576464C-5F70-1444-83AE-ED60E66D341B}"/>
              </a:ext>
            </a:extLst>
          </p:cNvPr>
          <p:cNvCxnSpPr>
            <a:cxnSpLocks/>
          </p:cNvCxnSpPr>
          <p:nvPr/>
        </p:nvCxnSpPr>
        <p:spPr>
          <a:xfrm flipH="1" flipV="1">
            <a:off x="4503504" y="18197167"/>
            <a:ext cx="2066262" cy="124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E3D0414E-0DBC-8940-92E2-12DEF5B98D83}"/>
              </a:ext>
            </a:extLst>
          </p:cNvPr>
          <p:cNvSpPr/>
          <p:nvPr/>
        </p:nvSpPr>
        <p:spPr>
          <a:xfrm>
            <a:off x="5263818" y="18307653"/>
            <a:ext cx="33016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4400" dirty="0">
                <a:solidFill>
                  <a:srgbClr val="0070C0"/>
                </a:solidFill>
              </a:rPr>
              <a:t>2 Motors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131E7136-5039-DB41-9D7B-B1E19959FEA2}"/>
              </a:ext>
            </a:extLst>
          </p:cNvPr>
          <p:cNvSpPr/>
          <p:nvPr/>
        </p:nvSpPr>
        <p:spPr>
          <a:xfrm>
            <a:off x="1577180" y="19012848"/>
            <a:ext cx="65678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4400" dirty="0">
                <a:solidFill>
                  <a:srgbClr val="0070C0"/>
                </a:solidFill>
              </a:rPr>
              <a:t>Maze in the Physical World</a:t>
            </a:r>
          </a:p>
        </p:txBody>
      </p:sp>
      <p:sp>
        <p:nvSpPr>
          <p:cNvPr id="53" name="向下箭號 52">
            <a:extLst>
              <a:ext uri="{FF2B5EF4-FFF2-40B4-BE49-F238E27FC236}">
                <a16:creationId xmlns:a16="http://schemas.microsoft.com/office/drawing/2014/main" id="{00FD8581-1AC0-A545-8686-CFF7CB4A2DDF}"/>
              </a:ext>
            </a:extLst>
          </p:cNvPr>
          <p:cNvSpPr/>
          <p:nvPr/>
        </p:nvSpPr>
        <p:spPr>
          <a:xfrm rot="20125319">
            <a:off x="3334368" y="11842836"/>
            <a:ext cx="1697045" cy="33981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5CD86D8F-03D6-F043-A452-145CFD713FC1}"/>
              </a:ext>
            </a:extLst>
          </p:cNvPr>
          <p:cNvCxnSpPr>
            <a:cxnSpLocks/>
          </p:cNvCxnSpPr>
          <p:nvPr/>
        </p:nvCxnSpPr>
        <p:spPr>
          <a:xfrm flipV="1">
            <a:off x="7142372" y="10779761"/>
            <a:ext cx="3053188" cy="5488591"/>
          </a:xfrm>
          <a:prstGeom prst="line">
            <a:avLst/>
          </a:prstGeom>
          <a:ln w="635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67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95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284</Words>
  <Application>Microsoft Macintosh PowerPoint</Application>
  <PresentationFormat>自訂</PresentationFormat>
  <Paragraphs>37</Paragraphs>
  <Slides>1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簡報</vt:lpstr>
    </vt:vector>
  </TitlesOfParts>
  <Manager>I-Chan Lo</Manager>
  <Company>National Taiwan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ichan Lo</dc:creator>
  <cp:lastModifiedBy>Microsoft Office User</cp:lastModifiedBy>
  <cp:revision>102</cp:revision>
  <cp:lastPrinted>2019-09-18T12:40:19Z</cp:lastPrinted>
  <dcterms:created xsi:type="dcterms:W3CDTF">2017-08-28T19:07:22Z</dcterms:created>
  <dcterms:modified xsi:type="dcterms:W3CDTF">2019-09-18T12:44:14Z</dcterms:modified>
</cp:coreProperties>
</file>