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30275213" cy="42803763"/>
  <p:notesSz cx="6858000" cy="9144000"/>
  <p:custDataLst>
    <p:tags r:id="rId4"/>
  </p:custDataLst>
  <p:defaultTextStyle>
    <a:defPPr>
      <a:defRPr lang="zh-CN"/>
    </a:defPPr>
    <a:lvl1pPr marL="0" algn="l" defTabSz="4324985" rtl="0" eaLnBrk="1" latinLnBrk="0" hangingPunct="1">
      <a:defRPr sz="8500" kern="1200">
        <a:solidFill>
          <a:schemeClr val="tx1"/>
        </a:solidFill>
        <a:latin typeface="+mn-lt"/>
        <a:ea typeface="+mn-ea"/>
        <a:cs typeface="+mn-cs"/>
      </a:defRPr>
    </a:lvl1pPr>
    <a:lvl2pPr marL="2162810" algn="l" defTabSz="4324985" rtl="0" eaLnBrk="1" latinLnBrk="0" hangingPunct="1">
      <a:defRPr sz="8500" kern="1200">
        <a:solidFill>
          <a:schemeClr val="tx1"/>
        </a:solidFill>
        <a:latin typeface="+mn-lt"/>
        <a:ea typeface="+mn-ea"/>
        <a:cs typeface="+mn-cs"/>
      </a:defRPr>
    </a:lvl2pPr>
    <a:lvl3pPr marL="4324985" algn="l" defTabSz="4324985" rtl="0" eaLnBrk="1" latinLnBrk="0" hangingPunct="1">
      <a:defRPr sz="8500" kern="1200">
        <a:solidFill>
          <a:schemeClr val="tx1"/>
        </a:solidFill>
        <a:latin typeface="+mn-lt"/>
        <a:ea typeface="+mn-ea"/>
        <a:cs typeface="+mn-cs"/>
      </a:defRPr>
    </a:lvl3pPr>
    <a:lvl4pPr marL="6487795" algn="l" defTabSz="4324985" rtl="0" eaLnBrk="1" latinLnBrk="0" hangingPunct="1">
      <a:defRPr sz="8500" kern="1200">
        <a:solidFill>
          <a:schemeClr val="tx1"/>
        </a:solidFill>
        <a:latin typeface="+mn-lt"/>
        <a:ea typeface="+mn-ea"/>
        <a:cs typeface="+mn-cs"/>
      </a:defRPr>
    </a:lvl4pPr>
    <a:lvl5pPr marL="8649970" algn="l" defTabSz="4324985" rtl="0" eaLnBrk="1" latinLnBrk="0" hangingPunct="1">
      <a:defRPr sz="8500" kern="1200">
        <a:solidFill>
          <a:schemeClr val="tx1"/>
        </a:solidFill>
        <a:latin typeface="+mn-lt"/>
        <a:ea typeface="+mn-ea"/>
        <a:cs typeface="+mn-cs"/>
      </a:defRPr>
    </a:lvl5pPr>
    <a:lvl6pPr marL="10812780" algn="l" defTabSz="4324985" rtl="0" eaLnBrk="1" latinLnBrk="0" hangingPunct="1">
      <a:defRPr sz="8500" kern="1200">
        <a:solidFill>
          <a:schemeClr val="tx1"/>
        </a:solidFill>
        <a:latin typeface="+mn-lt"/>
        <a:ea typeface="+mn-ea"/>
        <a:cs typeface="+mn-cs"/>
      </a:defRPr>
    </a:lvl6pPr>
    <a:lvl7pPr marL="12974955" algn="l" defTabSz="4324985" rtl="0" eaLnBrk="1" latinLnBrk="0" hangingPunct="1">
      <a:defRPr sz="8500" kern="1200">
        <a:solidFill>
          <a:schemeClr val="tx1"/>
        </a:solidFill>
        <a:latin typeface="+mn-lt"/>
        <a:ea typeface="+mn-ea"/>
        <a:cs typeface="+mn-cs"/>
      </a:defRPr>
    </a:lvl7pPr>
    <a:lvl8pPr marL="15137765" algn="l" defTabSz="4324985" rtl="0" eaLnBrk="1" latinLnBrk="0" hangingPunct="1">
      <a:defRPr sz="8500" kern="1200">
        <a:solidFill>
          <a:schemeClr val="tx1"/>
        </a:solidFill>
        <a:latin typeface="+mn-lt"/>
        <a:ea typeface="+mn-ea"/>
        <a:cs typeface="+mn-cs"/>
      </a:defRPr>
    </a:lvl8pPr>
    <a:lvl9pPr marL="17299940" algn="l" defTabSz="4324985"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66" userDrawn="1">
          <p15:clr>
            <a:srgbClr val="A4A3A4"/>
          </p15:clr>
        </p15:guide>
        <p15:guide id="2" pos="94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5183"/>
    <a:srgbClr val="7263DD"/>
    <a:srgbClr val="8765D5"/>
    <a:srgbClr val="8569AF"/>
    <a:srgbClr val="604A7B"/>
    <a:srgbClr val="450C8D"/>
    <a:srgbClr val="B49BDE"/>
    <a:srgbClr val="D4BCDF"/>
    <a:srgbClr val="F5F7F9"/>
    <a:srgbClr val="80B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2" autoAdjust="0"/>
    <p:restoredTop sz="96197" autoAdjust="0"/>
  </p:normalViewPr>
  <p:slideViewPr>
    <p:cSldViewPr showGuides="1">
      <p:cViewPr>
        <p:scale>
          <a:sx n="30" d="100"/>
          <a:sy n="30" d="100"/>
        </p:scale>
        <p:origin x="824" y="-4048"/>
      </p:cViewPr>
      <p:guideLst>
        <p:guide orient="horz" pos="13466"/>
        <p:guide pos="94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FB81B-B9ED-41B4-ACEB-4658A5DA934E}" type="datetimeFigureOut">
              <a:rPr lang="zh-CN" altLang="en-US" smtClean="0"/>
              <a:t>2024/4/10</a:t>
            </a:fld>
            <a:endParaRPr lang="zh-CN" altLang="en-US"/>
          </a:p>
        </p:txBody>
      </p:sp>
      <p:sp>
        <p:nvSpPr>
          <p:cNvPr id="4" name="幻灯片图像占位符 3"/>
          <p:cNvSpPr>
            <a:spLocks noGrp="1" noRot="1" noChangeAspect="1"/>
          </p:cNvSpPr>
          <p:nvPr>
            <p:ph type="sldImg" idx="2"/>
          </p:nvPr>
        </p:nvSpPr>
        <p:spPr>
          <a:xfrm>
            <a:off x="2216305" y="685800"/>
            <a:ext cx="242539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93DC0-1B6A-47AA-BF30-9B89CC09475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4324985" rtl="0" eaLnBrk="1" latinLnBrk="0" hangingPunct="1">
      <a:defRPr sz="5700" kern="1200">
        <a:solidFill>
          <a:schemeClr val="tx1"/>
        </a:solidFill>
        <a:latin typeface="+mn-lt"/>
        <a:ea typeface="+mn-ea"/>
        <a:cs typeface="+mn-cs"/>
      </a:defRPr>
    </a:lvl1pPr>
    <a:lvl2pPr marL="2162810" algn="l" defTabSz="4324985" rtl="0" eaLnBrk="1" latinLnBrk="0" hangingPunct="1">
      <a:defRPr sz="5700" kern="1200">
        <a:solidFill>
          <a:schemeClr val="tx1"/>
        </a:solidFill>
        <a:latin typeface="+mn-lt"/>
        <a:ea typeface="+mn-ea"/>
        <a:cs typeface="+mn-cs"/>
      </a:defRPr>
    </a:lvl2pPr>
    <a:lvl3pPr marL="4324985" algn="l" defTabSz="4324985" rtl="0" eaLnBrk="1" latinLnBrk="0" hangingPunct="1">
      <a:defRPr sz="5700" kern="1200">
        <a:solidFill>
          <a:schemeClr val="tx1"/>
        </a:solidFill>
        <a:latin typeface="+mn-lt"/>
        <a:ea typeface="+mn-ea"/>
        <a:cs typeface="+mn-cs"/>
      </a:defRPr>
    </a:lvl3pPr>
    <a:lvl4pPr marL="6487795" algn="l" defTabSz="4324985" rtl="0" eaLnBrk="1" latinLnBrk="0" hangingPunct="1">
      <a:defRPr sz="5700" kern="1200">
        <a:solidFill>
          <a:schemeClr val="tx1"/>
        </a:solidFill>
        <a:latin typeface="+mn-lt"/>
        <a:ea typeface="+mn-ea"/>
        <a:cs typeface="+mn-cs"/>
      </a:defRPr>
    </a:lvl4pPr>
    <a:lvl5pPr marL="8649970" algn="l" defTabSz="4324985" rtl="0" eaLnBrk="1" latinLnBrk="0" hangingPunct="1">
      <a:defRPr sz="5700" kern="1200">
        <a:solidFill>
          <a:schemeClr val="tx1"/>
        </a:solidFill>
        <a:latin typeface="+mn-lt"/>
        <a:ea typeface="+mn-ea"/>
        <a:cs typeface="+mn-cs"/>
      </a:defRPr>
    </a:lvl5pPr>
    <a:lvl6pPr marL="10812780" algn="l" defTabSz="4324985" rtl="0" eaLnBrk="1" latinLnBrk="0" hangingPunct="1">
      <a:defRPr sz="5700" kern="1200">
        <a:solidFill>
          <a:schemeClr val="tx1"/>
        </a:solidFill>
        <a:latin typeface="+mn-lt"/>
        <a:ea typeface="+mn-ea"/>
        <a:cs typeface="+mn-cs"/>
      </a:defRPr>
    </a:lvl6pPr>
    <a:lvl7pPr marL="12974955" algn="l" defTabSz="4324985" rtl="0" eaLnBrk="1" latinLnBrk="0" hangingPunct="1">
      <a:defRPr sz="5700" kern="1200">
        <a:solidFill>
          <a:schemeClr val="tx1"/>
        </a:solidFill>
        <a:latin typeface="+mn-lt"/>
        <a:ea typeface="+mn-ea"/>
        <a:cs typeface="+mn-cs"/>
      </a:defRPr>
    </a:lvl7pPr>
    <a:lvl8pPr marL="15137765" algn="l" defTabSz="4324985" rtl="0" eaLnBrk="1" latinLnBrk="0" hangingPunct="1">
      <a:defRPr sz="5700" kern="1200">
        <a:solidFill>
          <a:schemeClr val="tx1"/>
        </a:solidFill>
        <a:latin typeface="+mn-lt"/>
        <a:ea typeface="+mn-ea"/>
        <a:cs typeface="+mn-cs"/>
      </a:defRPr>
    </a:lvl8pPr>
    <a:lvl9pPr marL="17299940" algn="l" defTabSz="4324985"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16150" y="685800"/>
            <a:ext cx="24257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293DC0-1B6A-47AA-BF30-9B89CC094758}"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0983" y="13298245"/>
            <a:ext cx="25737807" cy="9175985"/>
          </a:xfrm>
        </p:spPr>
        <p:txBody>
          <a:bodyPr/>
          <a:lstStyle/>
          <a:p>
            <a:r>
              <a:rPr lang="zh-CN" altLang="en-US"/>
              <a:t>单击此处编辑母版标题样式</a:t>
            </a:r>
          </a:p>
        </p:txBody>
      </p:sp>
      <p:sp>
        <p:nvSpPr>
          <p:cNvPr id="3" name="副标题 2"/>
          <p:cNvSpPr>
            <a:spLocks noGrp="1"/>
          </p:cNvSpPr>
          <p:nvPr>
            <p:ph type="subTitle" idx="1"/>
          </p:nvPr>
        </p:nvSpPr>
        <p:spPr>
          <a:xfrm>
            <a:off x="4541967" y="24257894"/>
            <a:ext cx="21195841" cy="10939835"/>
          </a:xfrm>
        </p:spPr>
        <p:txBody>
          <a:bodyPr/>
          <a:lstStyle>
            <a:lvl1pPr marL="0" indent="0" algn="ctr">
              <a:buNone/>
              <a:defRPr>
                <a:solidFill>
                  <a:schemeClr val="tx1">
                    <a:tint val="75000"/>
                  </a:schemeClr>
                </a:solidFill>
              </a:defRPr>
            </a:lvl1pPr>
            <a:lvl2pPr marL="1948815" indent="0" algn="ctr">
              <a:buNone/>
              <a:defRPr>
                <a:solidFill>
                  <a:schemeClr val="tx1">
                    <a:tint val="75000"/>
                  </a:schemeClr>
                </a:solidFill>
              </a:defRPr>
            </a:lvl2pPr>
            <a:lvl3pPr marL="3896360" indent="0" algn="ctr">
              <a:buNone/>
              <a:defRPr>
                <a:solidFill>
                  <a:schemeClr val="tx1">
                    <a:tint val="75000"/>
                  </a:schemeClr>
                </a:solidFill>
              </a:defRPr>
            </a:lvl3pPr>
            <a:lvl4pPr marL="5845175" indent="0" algn="ctr">
              <a:buNone/>
              <a:defRPr>
                <a:solidFill>
                  <a:schemeClr val="tx1">
                    <a:tint val="75000"/>
                  </a:schemeClr>
                </a:solidFill>
              </a:defRPr>
            </a:lvl4pPr>
            <a:lvl5pPr marL="7793355" indent="0" algn="ctr">
              <a:buNone/>
              <a:defRPr>
                <a:solidFill>
                  <a:schemeClr val="tx1">
                    <a:tint val="75000"/>
                  </a:schemeClr>
                </a:solidFill>
              </a:defRPr>
            </a:lvl5pPr>
            <a:lvl6pPr marL="9742170" indent="0" algn="ctr">
              <a:buNone/>
              <a:defRPr>
                <a:solidFill>
                  <a:schemeClr val="tx1">
                    <a:tint val="75000"/>
                  </a:schemeClr>
                </a:solidFill>
              </a:defRPr>
            </a:lvl6pPr>
            <a:lvl7pPr marL="11689715" indent="0" algn="ctr">
              <a:buNone/>
              <a:defRPr>
                <a:solidFill>
                  <a:schemeClr val="tx1">
                    <a:tint val="75000"/>
                  </a:schemeClr>
                </a:solidFill>
              </a:defRPr>
            </a:lvl7pPr>
            <a:lvl8pPr marL="13638530" indent="0" algn="ctr">
              <a:buNone/>
              <a:defRPr>
                <a:solidFill>
                  <a:schemeClr val="tx1">
                    <a:tint val="75000"/>
                  </a:schemeClr>
                </a:solidFill>
              </a:defRPr>
            </a:lvl8pPr>
            <a:lvl9pPr marL="155867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2836" y="1714311"/>
            <a:ext cx="6812949" cy="3652557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513988" y="1714311"/>
            <a:ext cx="19934183" cy="3652557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1893" y="27508137"/>
            <a:ext cx="25737807" cy="8502155"/>
          </a:xfrm>
        </p:spPr>
        <p:txBody>
          <a:bodyPr anchor="t"/>
          <a:lstStyle>
            <a:lvl1pPr algn="l">
              <a:defRPr sz="17030" b="1" cap="all"/>
            </a:lvl1pPr>
          </a:lstStyle>
          <a:p>
            <a:r>
              <a:rPr lang="zh-CN" altLang="en-US"/>
              <a:t>单击此处编辑母版标题样式</a:t>
            </a:r>
          </a:p>
        </p:txBody>
      </p:sp>
      <p:sp>
        <p:nvSpPr>
          <p:cNvPr id="3" name="文本占位符 2"/>
          <p:cNvSpPr>
            <a:spLocks noGrp="1"/>
          </p:cNvSpPr>
          <p:nvPr>
            <p:ph type="body" idx="1"/>
          </p:nvPr>
        </p:nvSpPr>
        <p:spPr>
          <a:xfrm>
            <a:off x="2391893" y="18143880"/>
            <a:ext cx="25737807" cy="9364257"/>
          </a:xfrm>
        </p:spPr>
        <p:txBody>
          <a:bodyPr anchor="b"/>
          <a:lstStyle>
            <a:lvl1pPr marL="0" indent="0">
              <a:buNone/>
              <a:defRPr sz="8560">
                <a:solidFill>
                  <a:schemeClr val="tx1">
                    <a:tint val="75000"/>
                  </a:schemeClr>
                </a:solidFill>
              </a:defRPr>
            </a:lvl1pPr>
            <a:lvl2pPr marL="1948815" indent="0">
              <a:buNone/>
              <a:defRPr sz="7660">
                <a:solidFill>
                  <a:schemeClr val="tx1">
                    <a:tint val="75000"/>
                  </a:schemeClr>
                </a:solidFill>
              </a:defRPr>
            </a:lvl2pPr>
            <a:lvl3pPr marL="3896360" indent="0">
              <a:buNone/>
              <a:defRPr sz="6845">
                <a:solidFill>
                  <a:schemeClr val="tx1">
                    <a:tint val="75000"/>
                  </a:schemeClr>
                </a:solidFill>
              </a:defRPr>
            </a:lvl3pPr>
            <a:lvl4pPr marL="5845175" indent="0">
              <a:buNone/>
              <a:defRPr sz="5945">
                <a:solidFill>
                  <a:schemeClr val="tx1">
                    <a:tint val="75000"/>
                  </a:schemeClr>
                </a:solidFill>
              </a:defRPr>
            </a:lvl4pPr>
            <a:lvl5pPr marL="7793355" indent="0">
              <a:buNone/>
              <a:defRPr sz="5945">
                <a:solidFill>
                  <a:schemeClr val="tx1">
                    <a:tint val="75000"/>
                  </a:schemeClr>
                </a:solidFill>
              </a:defRPr>
            </a:lvl5pPr>
            <a:lvl6pPr marL="9742170" indent="0">
              <a:buNone/>
              <a:defRPr sz="5945">
                <a:solidFill>
                  <a:schemeClr val="tx1">
                    <a:tint val="75000"/>
                  </a:schemeClr>
                </a:solidFill>
              </a:defRPr>
            </a:lvl6pPr>
            <a:lvl7pPr marL="11689715" indent="0">
              <a:buNone/>
              <a:defRPr sz="5945">
                <a:solidFill>
                  <a:schemeClr val="tx1">
                    <a:tint val="75000"/>
                  </a:schemeClr>
                </a:solidFill>
              </a:defRPr>
            </a:lvl7pPr>
            <a:lvl8pPr marL="13638530" indent="0">
              <a:buNone/>
              <a:defRPr sz="5945">
                <a:solidFill>
                  <a:schemeClr val="tx1">
                    <a:tint val="75000"/>
                  </a:schemeClr>
                </a:solidFill>
              </a:defRPr>
            </a:lvl8pPr>
            <a:lvl9pPr marL="15586710" indent="0">
              <a:buNone/>
              <a:defRPr sz="594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513990" y="9988548"/>
            <a:ext cx="13373565" cy="28251333"/>
          </a:xfrm>
        </p:spPr>
        <p:txBody>
          <a:bodyPr/>
          <a:lstStyle>
            <a:lvl1pPr>
              <a:defRPr sz="11895"/>
            </a:lvl1pPr>
            <a:lvl2pPr>
              <a:defRPr sz="10270"/>
            </a:lvl2pPr>
            <a:lvl3pPr>
              <a:defRPr sz="8560"/>
            </a:lvl3pPr>
            <a:lvl4pPr>
              <a:defRPr sz="7660"/>
            </a:lvl4pPr>
            <a:lvl5pPr>
              <a:defRPr sz="7660"/>
            </a:lvl5pPr>
            <a:lvl6pPr>
              <a:defRPr sz="7660"/>
            </a:lvl6pPr>
            <a:lvl7pPr>
              <a:defRPr sz="7660"/>
            </a:lvl7pPr>
            <a:lvl8pPr>
              <a:defRPr sz="7660"/>
            </a:lvl8pPr>
            <a:lvl9pPr>
              <a:defRPr sz="76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5392218" y="9988548"/>
            <a:ext cx="13373565" cy="28251333"/>
          </a:xfrm>
        </p:spPr>
        <p:txBody>
          <a:bodyPr/>
          <a:lstStyle>
            <a:lvl1pPr>
              <a:defRPr sz="11895"/>
            </a:lvl1pPr>
            <a:lvl2pPr>
              <a:defRPr sz="10270"/>
            </a:lvl2pPr>
            <a:lvl3pPr>
              <a:defRPr sz="8560"/>
            </a:lvl3pPr>
            <a:lvl4pPr>
              <a:defRPr sz="7660"/>
            </a:lvl4pPr>
            <a:lvl5pPr>
              <a:defRPr sz="7660"/>
            </a:lvl5pPr>
            <a:lvl6pPr>
              <a:defRPr sz="7660"/>
            </a:lvl6pPr>
            <a:lvl7pPr>
              <a:defRPr sz="7660"/>
            </a:lvl7pPr>
            <a:lvl8pPr>
              <a:defRPr sz="7660"/>
            </a:lvl8pPr>
            <a:lvl9pPr>
              <a:defRPr sz="76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513989" y="9582269"/>
            <a:ext cx="13378824" cy="3993432"/>
          </a:xfrm>
        </p:spPr>
        <p:txBody>
          <a:bodyPr anchor="b"/>
          <a:lstStyle>
            <a:lvl1pPr marL="0" indent="0">
              <a:buNone/>
              <a:defRPr sz="10270" b="1"/>
            </a:lvl1pPr>
            <a:lvl2pPr marL="1948815" indent="0">
              <a:buNone/>
              <a:defRPr sz="8560" b="1"/>
            </a:lvl2pPr>
            <a:lvl3pPr marL="3896360" indent="0">
              <a:buNone/>
              <a:defRPr sz="7660" b="1"/>
            </a:lvl3pPr>
            <a:lvl4pPr marL="5845175" indent="0">
              <a:buNone/>
              <a:defRPr sz="6845" b="1"/>
            </a:lvl4pPr>
            <a:lvl5pPr marL="7793355" indent="0">
              <a:buNone/>
              <a:defRPr sz="6845" b="1"/>
            </a:lvl5pPr>
            <a:lvl6pPr marL="9742170" indent="0">
              <a:buNone/>
              <a:defRPr sz="6845" b="1"/>
            </a:lvl6pPr>
            <a:lvl7pPr marL="11689715" indent="0">
              <a:buNone/>
              <a:defRPr sz="6845" b="1"/>
            </a:lvl7pPr>
            <a:lvl8pPr marL="13638530" indent="0">
              <a:buNone/>
              <a:defRPr sz="6845" b="1"/>
            </a:lvl8pPr>
            <a:lvl9pPr marL="15586710" indent="0">
              <a:buNone/>
              <a:defRPr sz="6845" b="1"/>
            </a:lvl9pPr>
          </a:lstStyle>
          <a:p>
            <a:pPr lvl="0"/>
            <a:r>
              <a:rPr lang="zh-CN" altLang="en-US"/>
              <a:t>单击此处编辑母版文本样式</a:t>
            </a:r>
          </a:p>
        </p:txBody>
      </p:sp>
      <p:sp>
        <p:nvSpPr>
          <p:cNvPr id="4" name="内容占位符 3"/>
          <p:cNvSpPr>
            <a:spLocks noGrp="1"/>
          </p:cNvSpPr>
          <p:nvPr>
            <p:ph sz="half" idx="2"/>
          </p:nvPr>
        </p:nvSpPr>
        <p:spPr>
          <a:xfrm>
            <a:off x="1513989" y="13575701"/>
            <a:ext cx="13378824" cy="24664177"/>
          </a:xfrm>
        </p:spPr>
        <p:txBody>
          <a:bodyPr/>
          <a:lstStyle>
            <a:lvl1pPr>
              <a:defRPr sz="10270"/>
            </a:lvl1pPr>
            <a:lvl2pPr>
              <a:defRPr sz="8560"/>
            </a:lvl2pPr>
            <a:lvl3pPr>
              <a:defRPr sz="7660"/>
            </a:lvl3pPr>
            <a:lvl4pPr>
              <a:defRPr sz="6845"/>
            </a:lvl4pPr>
            <a:lvl5pPr>
              <a:defRPr sz="6845"/>
            </a:lvl5pPr>
            <a:lvl6pPr>
              <a:defRPr sz="6845"/>
            </a:lvl6pPr>
            <a:lvl7pPr>
              <a:defRPr sz="6845"/>
            </a:lvl7pPr>
            <a:lvl8pPr>
              <a:defRPr sz="6845"/>
            </a:lvl8pPr>
            <a:lvl9pPr>
              <a:defRPr sz="68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5381706" y="9582269"/>
            <a:ext cx="13384079" cy="3993432"/>
          </a:xfrm>
        </p:spPr>
        <p:txBody>
          <a:bodyPr anchor="b"/>
          <a:lstStyle>
            <a:lvl1pPr marL="0" indent="0">
              <a:buNone/>
              <a:defRPr sz="10270" b="1"/>
            </a:lvl1pPr>
            <a:lvl2pPr marL="1948815" indent="0">
              <a:buNone/>
              <a:defRPr sz="8560" b="1"/>
            </a:lvl2pPr>
            <a:lvl3pPr marL="3896360" indent="0">
              <a:buNone/>
              <a:defRPr sz="7660" b="1"/>
            </a:lvl3pPr>
            <a:lvl4pPr marL="5845175" indent="0">
              <a:buNone/>
              <a:defRPr sz="6845" b="1"/>
            </a:lvl4pPr>
            <a:lvl5pPr marL="7793355" indent="0">
              <a:buNone/>
              <a:defRPr sz="6845" b="1"/>
            </a:lvl5pPr>
            <a:lvl6pPr marL="9742170" indent="0">
              <a:buNone/>
              <a:defRPr sz="6845" b="1"/>
            </a:lvl6pPr>
            <a:lvl7pPr marL="11689715" indent="0">
              <a:buNone/>
              <a:defRPr sz="6845" b="1"/>
            </a:lvl7pPr>
            <a:lvl8pPr marL="13638530" indent="0">
              <a:buNone/>
              <a:defRPr sz="6845" b="1"/>
            </a:lvl8pPr>
            <a:lvl9pPr marL="15586710" indent="0">
              <a:buNone/>
              <a:defRPr sz="6845" b="1"/>
            </a:lvl9pPr>
          </a:lstStyle>
          <a:p>
            <a:pPr lvl="0"/>
            <a:r>
              <a:rPr lang="zh-CN" altLang="en-US"/>
              <a:t>单击此处编辑母版文本样式</a:t>
            </a:r>
          </a:p>
        </p:txBody>
      </p:sp>
      <p:sp>
        <p:nvSpPr>
          <p:cNvPr id="6" name="内容占位符 5"/>
          <p:cNvSpPr>
            <a:spLocks noGrp="1"/>
          </p:cNvSpPr>
          <p:nvPr>
            <p:ph sz="quarter" idx="4"/>
          </p:nvPr>
        </p:nvSpPr>
        <p:spPr>
          <a:xfrm>
            <a:off x="15381706" y="13575701"/>
            <a:ext cx="13384079" cy="24664177"/>
          </a:xfrm>
        </p:spPr>
        <p:txBody>
          <a:bodyPr/>
          <a:lstStyle>
            <a:lvl1pPr>
              <a:defRPr sz="10270"/>
            </a:lvl1pPr>
            <a:lvl2pPr>
              <a:defRPr sz="8560"/>
            </a:lvl2pPr>
            <a:lvl3pPr>
              <a:defRPr sz="7660"/>
            </a:lvl3pPr>
            <a:lvl4pPr>
              <a:defRPr sz="6845"/>
            </a:lvl4pPr>
            <a:lvl5pPr>
              <a:defRPr sz="6845"/>
            </a:lvl5pPr>
            <a:lvl6pPr>
              <a:defRPr sz="6845"/>
            </a:lvl6pPr>
            <a:lvl7pPr>
              <a:defRPr sz="6845"/>
            </a:lvl7pPr>
            <a:lvl8pPr>
              <a:defRPr sz="6845"/>
            </a:lvl8pPr>
            <a:lvl9pPr>
              <a:defRPr sz="68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3991" y="1704395"/>
            <a:ext cx="9961837" cy="7253586"/>
          </a:xfrm>
        </p:spPr>
        <p:txBody>
          <a:bodyPr anchor="b"/>
          <a:lstStyle>
            <a:lvl1pPr algn="l">
              <a:defRPr sz="8560" b="1"/>
            </a:lvl1pPr>
          </a:lstStyle>
          <a:p>
            <a:r>
              <a:rPr lang="zh-CN" altLang="en-US"/>
              <a:t>单击此处编辑母版标题样式</a:t>
            </a:r>
          </a:p>
        </p:txBody>
      </p:sp>
      <p:sp>
        <p:nvSpPr>
          <p:cNvPr id="3" name="内容占位符 2"/>
          <p:cNvSpPr>
            <a:spLocks noGrp="1"/>
          </p:cNvSpPr>
          <p:nvPr>
            <p:ph idx="1"/>
          </p:nvPr>
        </p:nvSpPr>
        <p:spPr>
          <a:xfrm>
            <a:off x="11838551" y="1704398"/>
            <a:ext cx="16927234" cy="36535483"/>
          </a:xfrm>
        </p:spPr>
        <p:txBody>
          <a:bodyPr/>
          <a:lstStyle>
            <a:lvl1pPr>
              <a:defRPr sz="13605"/>
            </a:lvl1pPr>
            <a:lvl2pPr>
              <a:defRPr sz="11895"/>
            </a:lvl2pPr>
            <a:lvl3pPr>
              <a:defRPr sz="10270"/>
            </a:lvl3pPr>
            <a:lvl4pPr>
              <a:defRPr sz="8560"/>
            </a:lvl4pPr>
            <a:lvl5pPr>
              <a:defRPr sz="8560"/>
            </a:lvl5pPr>
            <a:lvl6pPr>
              <a:defRPr sz="8560"/>
            </a:lvl6pPr>
            <a:lvl7pPr>
              <a:defRPr sz="8560"/>
            </a:lvl7pPr>
            <a:lvl8pPr>
              <a:defRPr sz="8560"/>
            </a:lvl8pPr>
            <a:lvl9pPr>
              <a:defRPr sz="85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513991" y="8957983"/>
            <a:ext cx="9961837" cy="29281898"/>
          </a:xfrm>
        </p:spPr>
        <p:txBody>
          <a:bodyPr/>
          <a:lstStyle>
            <a:lvl1pPr marL="0" indent="0">
              <a:buNone/>
              <a:defRPr sz="5945"/>
            </a:lvl1pPr>
            <a:lvl2pPr marL="1948815" indent="0">
              <a:buNone/>
              <a:defRPr sz="5135"/>
            </a:lvl2pPr>
            <a:lvl3pPr marL="3896360" indent="0">
              <a:buNone/>
              <a:defRPr sz="4235"/>
            </a:lvl3pPr>
            <a:lvl4pPr marL="5845175" indent="0">
              <a:buNone/>
              <a:defRPr sz="3875"/>
            </a:lvl4pPr>
            <a:lvl5pPr marL="7793355" indent="0">
              <a:buNone/>
              <a:defRPr sz="3875"/>
            </a:lvl5pPr>
            <a:lvl6pPr marL="9742170" indent="0">
              <a:buNone/>
              <a:defRPr sz="3875"/>
            </a:lvl6pPr>
            <a:lvl7pPr marL="11689715" indent="0">
              <a:buNone/>
              <a:defRPr sz="3875"/>
            </a:lvl7pPr>
            <a:lvl8pPr marL="13638530" indent="0">
              <a:buNone/>
              <a:defRPr sz="3875"/>
            </a:lvl8pPr>
            <a:lvl9pPr marL="15586710" indent="0">
              <a:buNone/>
              <a:defRPr sz="3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5047" y="29965634"/>
            <a:ext cx="18167863" cy="3537612"/>
          </a:xfrm>
        </p:spPr>
        <p:txBody>
          <a:bodyPr anchor="b"/>
          <a:lstStyle>
            <a:lvl1pPr algn="l">
              <a:defRPr sz="8560" b="1"/>
            </a:lvl1pPr>
          </a:lstStyle>
          <a:p>
            <a:r>
              <a:rPr lang="zh-CN" altLang="en-US"/>
              <a:t>单击此处编辑母版标题样式</a:t>
            </a:r>
          </a:p>
        </p:txBody>
      </p:sp>
      <p:sp>
        <p:nvSpPr>
          <p:cNvPr id="3" name="图片占位符 2"/>
          <p:cNvSpPr>
            <a:spLocks noGrp="1"/>
          </p:cNvSpPr>
          <p:nvPr>
            <p:ph type="pic" idx="1"/>
          </p:nvPr>
        </p:nvSpPr>
        <p:spPr>
          <a:xfrm>
            <a:off x="5935047" y="3824980"/>
            <a:ext cx="18167863" cy="25684829"/>
          </a:xfrm>
        </p:spPr>
        <p:txBody>
          <a:bodyPr/>
          <a:lstStyle>
            <a:lvl1pPr marL="0" indent="0">
              <a:buNone/>
              <a:defRPr sz="13605"/>
            </a:lvl1pPr>
            <a:lvl2pPr marL="1948815" indent="0">
              <a:buNone/>
              <a:defRPr sz="11895"/>
            </a:lvl2pPr>
            <a:lvl3pPr marL="3896360" indent="0">
              <a:buNone/>
              <a:defRPr sz="10270"/>
            </a:lvl3pPr>
            <a:lvl4pPr marL="5845175" indent="0">
              <a:buNone/>
              <a:defRPr sz="8560"/>
            </a:lvl4pPr>
            <a:lvl5pPr marL="7793355" indent="0">
              <a:buNone/>
              <a:defRPr sz="8560"/>
            </a:lvl5pPr>
            <a:lvl6pPr marL="9742170" indent="0">
              <a:buNone/>
              <a:defRPr sz="8560"/>
            </a:lvl6pPr>
            <a:lvl7pPr marL="11689715" indent="0">
              <a:buNone/>
              <a:defRPr sz="8560"/>
            </a:lvl7pPr>
            <a:lvl8pPr marL="13638530" indent="0">
              <a:buNone/>
              <a:defRPr sz="8560"/>
            </a:lvl8pPr>
            <a:lvl9pPr marL="15586710" indent="0">
              <a:buNone/>
              <a:defRPr sz="8560"/>
            </a:lvl9pPr>
          </a:lstStyle>
          <a:p>
            <a:endParaRPr lang="zh-CN" altLang="en-US"/>
          </a:p>
        </p:txBody>
      </p:sp>
      <p:sp>
        <p:nvSpPr>
          <p:cNvPr id="4" name="文本占位符 3"/>
          <p:cNvSpPr>
            <a:spLocks noGrp="1"/>
          </p:cNvSpPr>
          <p:nvPr>
            <p:ph type="body" sz="half" idx="2"/>
          </p:nvPr>
        </p:nvSpPr>
        <p:spPr>
          <a:xfrm>
            <a:off x="5935047" y="33503246"/>
            <a:ext cx="18167863" cy="5023997"/>
          </a:xfrm>
        </p:spPr>
        <p:txBody>
          <a:bodyPr/>
          <a:lstStyle>
            <a:lvl1pPr marL="0" indent="0">
              <a:buNone/>
              <a:defRPr sz="5945"/>
            </a:lvl1pPr>
            <a:lvl2pPr marL="1948815" indent="0">
              <a:buNone/>
              <a:defRPr sz="5135"/>
            </a:lvl2pPr>
            <a:lvl3pPr marL="3896360" indent="0">
              <a:buNone/>
              <a:defRPr sz="4235"/>
            </a:lvl3pPr>
            <a:lvl4pPr marL="5845175" indent="0">
              <a:buNone/>
              <a:defRPr sz="3875"/>
            </a:lvl4pPr>
            <a:lvl5pPr marL="7793355" indent="0">
              <a:buNone/>
              <a:defRPr sz="3875"/>
            </a:lvl5pPr>
            <a:lvl6pPr marL="9742170" indent="0">
              <a:buNone/>
              <a:defRPr sz="3875"/>
            </a:lvl6pPr>
            <a:lvl7pPr marL="11689715" indent="0">
              <a:buNone/>
              <a:defRPr sz="3875"/>
            </a:lvl7pPr>
            <a:lvl8pPr marL="13638530" indent="0">
              <a:buNone/>
              <a:defRPr sz="3875"/>
            </a:lvl8pPr>
            <a:lvl9pPr marL="15586710" indent="0">
              <a:buNone/>
              <a:defRPr sz="3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13990" y="1714308"/>
            <a:ext cx="27251795" cy="7134675"/>
          </a:xfrm>
          <a:prstGeom prst="rect">
            <a:avLst/>
          </a:prstGeom>
        </p:spPr>
        <p:txBody>
          <a:bodyPr vert="horz" lIns="432502" tIns="216251" rIns="432502" bIns="216251" rtlCol="0" anchor="ctr">
            <a:normAutofit/>
          </a:bodyPr>
          <a:lstStyle/>
          <a:p>
            <a:r>
              <a:rPr lang="zh-CN" altLang="en-US"/>
              <a:t>单击此处编辑母版标题样式</a:t>
            </a:r>
          </a:p>
        </p:txBody>
      </p:sp>
      <p:sp>
        <p:nvSpPr>
          <p:cNvPr id="3" name="文本占位符 2"/>
          <p:cNvSpPr>
            <a:spLocks noGrp="1"/>
          </p:cNvSpPr>
          <p:nvPr>
            <p:ph type="body" idx="1"/>
          </p:nvPr>
        </p:nvSpPr>
        <p:spPr>
          <a:xfrm>
            <a:off x="1513990" y="9988548"/>
            <a:ext cx="27251795" cy="28251333"/>
          </a:xfrm>
          <a:prstGeom prst="rect">
            <a:avLst/>
          </a:prstGeom>
        </p:spPr>
        <p:txBody>
          <a:bodyPr vert="horz" lIns="432502" tIns="216251" rIns="432502" bIns="216251"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513989" y="39676722"/>
            <a:ext cx="7065280" cy="2279133"/>
          </a:xfrm>
          <a:prstGeom prst="rect">
            <a:avLst/>
          </a:prstGeom>
        </p:spPr>
        <p:txBody>
          <a:bodyPr vert="horz" lIns="432502" tIns="216251" rIns="432502" bIns="216251" rtlCol="0" anchor="ctr"/>
          <a:lstStyle>
            <a:lvl1pPr algn="l">
              <a:defRPr sz="5135">
                <a:solidFill>
                  <a:schemeClr val="tx1">
                    <a:tint val="75000"/>
                  </a:schemeClr>
                </a:solidFill>
              </a:defRPr>
            </a:lvl1pPr>
          </a:lstStyle>
          <a:p>
            <a:fld id="{530820CF-B880-4189-942D-D702A7CBA730}" type="datetimeFigureOut">
              <a:rPr lang="zh-CN" altLang="en-US" smtClean="0"/>
              <a:t>2024/4/10</a:t>
            </a:fld>
            <a:endParaRPr lang="zh-CN" altLang="en-US"/>
          </a:p>
        </p:txBody>
      </p:sp>
      <p:sp>
        <p:nvSpPr>
          <p:cNvPr id="5" name="页脚占位符 4"/>
          <p:cNvSpPr>
            <a:spLocks noGrp="1"/>
          </p:cNvSpPr>
          <p:nvPr>
            <p:ph type="ftr" sz="quarter" idx="3"/>
          </p:nvPr>
        </p:nvSpPr>
        <p:spPr>
          <a:xfrm>
            <a:off x="10345589" y="39676722"/>
            <a:ext cx="9588595" cy="2279133"/>
          </a:xfrm>
          <a:prstGeom prst="rect">
            <a:avLst/>
          </a:prstGeom>
        </p:spPr>
        <p:txBody>
          <a:bodyPr vert="horz" lIns="432502" tIns="216251" rIns="432502" bIns="216251" rtlCol="0" anchor="ctr"/>
          <a:lstStyle>
            <a:lvl1pPr algn="ctr">
              <a:defRPr sz="5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1700504" y="39676722"/>
            <a:ext cx="7065280" cy="2279133"/>
          </a:xfrm>
          <a:prstGeom prst="rect">
            <a:avLst/>
          </a:prstGeom>
        </p:spPr>
        <p:txBody>
          <a:bodyPr vert="horz" lIns="432502" tIns="216251" rIns="432502" bIns="216251" rtlCol="0" anchor="ctr"/>
          <a:lstStyle>
            <a:lvl1pPr algn="r">
              <a:defRPr sz="5135">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96360" rtl="0" eaLnBrk="1" latinLnBrk="0" hangingPunct="1">
        <a:spcBef>
          <a:spcPct val="0"/>
        </a:spcBef>
        <a:buNone/>
        <a:defRPr sz="18740" kern="1200">
          <a:solidFill>
            <a:schemeClr val="tx1"/>
          </a:solidFill>
          <a:latin typeface="+mj-lt"/>
          <a:ea typeface="+mj-ea"/>
          <a:cs typeface="+mj-cs"/>
        </a:defRPr>
      </a:lvl1pPr>
    </p:titleStyle>
    <p:bodyStyle>
      <a:lvl1pPr marL="1461135" indent="-1461135" algn="l" defTabSz="3896360" rtl="0" eaLnBrk="1" latinLnBrk="0" hangingPunct="1">
        <a:spcBef>
          <a:spcPct val="18000"/>
        </a:spcBef>
        <a:buFont typeface="Arial" panose="020B0604020202020204" pitchFamily="34" charset="0"/>
        <a:buChar char="•"/>
        <a:defRPr sz="13605" kern="1200">
          <a:solidFill>
            <a:schemeClr val="tx1"/>
          </a:solidFill>
          <a:latin typeface="+mn-lt"/>
          <a:ea typeface="+mn-ea"/>
          <a:cs typeface="+mn-cs"/>
        </a:defRPr>
      </a:lvl1pPr>
      <a:lvl2pPr marL="3166110" indent="-1217295" algn="l" defTabSz="3896360" rtl="0" eaLnBrk="1" latinLnBrk="0" hangingPunct="1">
        <a:spcBef>
          <a:spcPct val="18000"/>
        </a:spcBef>
        <a:buFont typeface="Arial" panose="020B0604020202020204" pitchFamily="34" charset="0"/>
        <a:buChar char="–"/>
        <a:defRPr sz="11895" kern="1200">
          <a:solidFill>
            <a:schemeClr val="tx1"/>
          </a:solidFill>
          <a:latin typeface="+mn-lt"/>
          <a:ea typeface="+mn-ea"/>
          <a:cs typeface="+mn-cs"/>
        </a:defRPr>
      </a:lvl2pPr>
      <a:lvl3pPr marL="4871085" indent="-974090" algn="l" defTabSz="3896360" rtl="0" eaLnBrk="1" latinLnBrk="0" hangingPunct="1">
        <a:spcBef>
          <a:spcPct val="18000"/>
        </a:spcBef>
        <a:buFont typeface="Arial" panose="020B0604020202020204" pitchFamily="34" charset="0"/>
        <a:buChar char="•"/>
        <a:defRPr sz="10270" kern="1200">
          <a:solidFill>
            <a:schemeClr val="tx1"/>
          </a:solidFill>
          <a:latin typeface="+mn-lt"/>
          <a:ea typeface="+mn-ea"/>
          <a:cs typeface="+mn-cs"/>
        </a:defRPr>
      </a:lvl3pPr>
      <a:lvl4pPr marL="6819265" indent="-974090" algn="l" defTabSz="3896360" rtl="0" eaLnBrk="1" latinLnBrk="0" hangingPunct="1">
        <a:spcBef>
          <a:spcPct val="18000"/>
        </a:spcBef>
        <a:buFont typeface="Arial" panose="020B0604020202020204" pitchFamily="34" charset="0"/>
        <a:buChar char="–"/>
        <a:defRPr sz="8560" kern="1200">
          <a:solidFill>
            <a:schemeClr val="tx1"/>
          </a:solidFill>
          <a:latin typeface="+mn-lt"/>
          <a:ea typeface="+mn-ea"/>
          <a:cs typeface="+mn-cs"/>
        </a:defRPr>
      </a:lvl4pPr>
      <a:lvl5pPr marL="8767445" indent="-974090" algn="l" defTabSz="3896360" rtl="0" eaLnBrk="1" latinLnBrk="0" hangingPunct="1">
        <a:spcBef>
          <a:spcPct val="18000"/>
        </a:spcBef>
        <a:buFont typeface="Arial" panose="020B0604020202020204" pitchFamily="34" charset="0"/>
        <a:buChar char="»"/>
        <a:defRPr sz="8560" kern="1200">
          <a:solidFill>
            <a:schemeClr val="tx1"/>
          </a:solidFill>
          <a:latin typeface="+mn-lt"/>
          <a:ea typeface="+mn-ea"/>
          <a:cs typeface="+mn-cs"/>
        </a:defRPr>
      </a:lvl5pPr>
      <a:lvl6pPr marL="10715625" indent="-974090" algn="l" defTabSz="3896360" rtl="0" eaLnBrk="1" latinLnBrk="0" hangingPunct="1">
        <a:spcBef>
          <a:spcPct val="18000"/>
        </a:spcBef>
        <a:buFont typeface="Arial" panose="020B0604020202020204" pitchFamily="34" charset="0"/>
        <a:buChar char="•"/>
        <a:defRPr sz="8560" kern="1200">
          <a:solidFill>
            <a:schemeClr val="tx1"/>
          </a:solidFill>
          <a:latin typeface="+mn-lt"/>
          <a:ea typeface="+mn-ea"/>
          <a:cs typeface="+mn-cs"/>
        </a:defRPr>
      </a:lvl6pPr>
      <a:lvl7pPr marL="12664440" indent="-974090" algn="l" defTabSz="3896360" rtl="0" eaLnBrk="1" latinLnBrk="0" hangingPunct="1">
        <a:spcBef>
          <a:spcPct val="18000"/>
        </a:spcBef>
        <a:buFont typeface="Arial" panose="020B0604020202020204" pitchFamily="34" charset="0"/>
        <a:buChar char="•"/>
        <a:defRPr sz="8560" kern="1200">
          <a:solidFill>
            <a:schemeClr val="tx1"/>
          </a:solidFill>
          <a:latin typeface="+mn-lt"/>
          <a:ea typeface="+mn-ea"/>
          <a:cs typeface="+mn-cs"/>
        </a:defRPr>
      </a:lvl7pPr>
      <a:lvl8pPr marL="14611985" indent="-974090" algn="l" defTabSz="3896360" rtl="0" eaLnBrk="1" latinLnBrk="0" hangingPunct="1">
        <a:spcBef>
          <a:spcPct val="18000"/>
        </a:spcBef>
        <a:buFont typeface="Arial" panose="020B0604020202020204" pitchFamily="34" charset="0"/>
        <a:buChar char="•"/>
        <a:defRPr sz="8560" kern="1200">
          <a:solidFill>
            <a:schemeClr val="tx1"/>
          </a:solidFill>
          <a:latin typeface="+mn-lt"/>
          <a:ea typeface="+mn-ea"/>
          <a:cs typeface="+mn-cs"/>
        </a:defRPr>
      </a:lvl8pPr>
      <a:lvl9pPr marL="16560800" indent="-974090" algn="l" defTabSz="3896360" rtl="0" eaLnBrk="1" latinLnBrk="0" hangingPunct="1">
        <a:spcBef>
          <a:spcPct val="18000"/>
        </a:spcBef>
        <a:buFont typeface="Arial" panose="020B0604020202020204" pitchFamily="34" charset="0"/>
        <a:buChar char="•"/>
        <a:defRPr sz="8560" kern="1200">
          <a:solidFill>
            <a:schemeClr val="tx1"/>
          </a:solidFill>
          <a:latin typeface="+mn-lt"/>
          <a:ea typeface="+mn-ea"/>
          <a:cs typeface="+mn-cs"/>
        </a:defRPr>
      </a:lvl9pPr>
    </p:bodyStyle>
    <p:otherStyle>
      <a:defPPr>
        <a:defRPr lang="zh-CN"/>
      </a:defPPr>
      <a:lvl1pPr marL="0" algn="l" defTabSz="3896360" rtl="0" eaLnBrk="1" latinLnBrk="0" hangingPunct="1">
        <a:defRPr sz="7660" kern="1200">
          <a:solidFill>
            <a:schemeClr val="tx1"/>
          </a:solidFill>
          <a:latin typeface="+mn-lt"/>
          <a:ea typeface="+mn-ea"/>
          <a:cs typeface="+mn-cs"/>
        </a:defRPr>
      </a:lvl1pPr>
      <a:lvl2pPr marL="1948815" algn="l" defTabSz="3896360" rtl="0" eaLnBrk="1" latinLnBrk="0" hangingPunct="1">
        <a:defRPr sz="7660" kern="1200">
          <a:solidFill>
            <a:schemeClr val="tx1"/>
          </a:solidFill>
          <a:latin typeface="+mn-lt"/>
          <a:ea typeface="+mn-ea"/>
          <a:cs typeface="+mn-cs"/>
        </a:defRPr>
      </a:lvl2pPr>
      <a:lvl3pPr marL="3896360" algn="l" defTabSz="3896360" rtl="0" eaLnBrk="1" latinLnBrk="0" hangingPunct="1">
        <a:defRPr sz="7660" kern="1200">
          <a:solidFill>
            <a:schemeClr val="tx1"/>
          </a:solidFill>
          <a:latin typeface="+mn-lt"/>
          <a:ea typeface="+mn-ea"/>
          <a:cs typeface="+mn-cs"/>
        </a:defRPr>
      </a:lvl3pPr>
      <a:lvl4pPr marL="5845175" algn="l" defTabSz="3896360" rtl="0" eaLnBrk="1" latinLnBrk="0" hangingPunct="1">
        <a:defRPr sz="7660" kern="1200">
          <a:solidFill>
            <a:schemeClr val="tx1"/>
          </a:solidFill>
          <a:latin typeface="+mn-lt"/>
          <a:ea typeface="+mn-ea"/>
          <a:cs typeface="+mn-cs"/>
        </a:defRPr>
      </a:lvl4pPr>
      <a:lvl5pPr marL="7793355" algn="l" defTabSz="3896360" rtl="0" eaLnBrk="1" latinLnBrk="0" hangingPunct="1">
        <a:defRPr sz="7660" kern="1200">
          <a:solidFill>
            <a:schemeClr val="tx1"/>
          </a:solidFill>
          <a:latin typeface="+mn-lt"/>
          <a:ea typeface="+mn-ea"/>
          <a:cs typeface="+mn-cs"/>
        </a:defRPr>
      </a:lvl5pPr>
      <a:lvl6pPr marL="9742170" algn="l" defTabSz="3896360" rtl="0" eaLnBrk="1" latinLnBrk="0" hangingPunct="1">
        <a:defRPr sz="7660" kern="1200">
          <a:solidFill>
            <a:schemeClr val="tx1"/>
          </a:solidFill>
          <a:latin typeface="+mn-lt"/>
          <a:ea typeface="+mn-ea"/>
          <a:cs typeface="+mn-cs"/>
        </a:defRPr>
      </a:lvl6pPr>
      <a:lvl7pPr marL="11689715" algn="l" defTabSz="3896360" rtl="0" eaLnBrk="1" latinLnBrk="0" hangingPunct="1">
        <a:defRPr sz="7660" kern="1200">
          <a:solidFill>
            <a:schemeClr val="tx1"/>
          </a:solidFill>
          <a:latin typeface="+mn-lt"/>
          <a:ea typeface="+mn-ea"/>
          <a:cs typeface="+mn-cs"/>
        </a:defRPr>
      </a:lvl7pPr>
      <a:lvl8pPr marL="13638530" algn="l" defTabSz="3896360" rtl="0" eaLnBrk="1" latinLnBrk="0" hangingPunct="1">
        <a:defRPr sz="7660" kern="1200">
          <a:solidFill>
            <a:schemeClr val="tx1"/>
          </a:solidFill>
          <a:latin typeface="+mn-lt"/>
          <a:ea typeface="+mn-ea"/>
          <a:cs typeface="+mn-cs"/>
        </a:defRPr>
      </a:lvl8pPr>
      <a:lvl9pPr marL="15586710" algn="l" defTabSz="3896360" rtl="0" eaLnBrk="1" latinLnBrk="0" hangingPunct="1">
        <a:defRPr sz="76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2.png"/><Relationship Id="rId26" Type="http://schemas.openxmlformats.org/officeDocument/2006/relationships/image" Target="../media/image9.png"/><Relationship Id="rId3" Type="http://schemas.openxmlformats.org/officeDocument/2006/relationships/tags" Target="../tags/tag4.xml"/><Relationship Id="rId21" Type="http://schemas.openxmlformats.org/officeDocument/2006/relationships/image" Target="../media/image3.wmf"/><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1.png"/><Relationship Id="rId25" Type="http://schemas.openxmlformats.org/officeDocument/2006/relationships/image" Target="../media/image8.png"/><Relationship Id="rId2" Type="http://schemas.openxmlformats.org/officeDocument/2006/relationships/tags" Target="../tags/tag3.xml"/><Relationship Id="rId16" Type="http://schemas.openxmlformats.org/officeDocument/2006/relationships/notesSlide" Target="../notesSlides/notesSlide1.xml"/><Relationship Id="rId20" Type="http://schemas.openxmlformats.org/officeDocument/2006/relationships/oleObject" Target="../embeddings/oleObject1.bin"/><Relationship Id="rId29" Type="http://schemas.openxmlformats.org/officeDocument/2006/relationships/image" Target="../media/image11.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7.png"/><Relationship Id="rId5" Type="http://schemas.openxmlformats.org/officeDocument/2006/relationships/tags" Target="../tags/tag6.xml"/><Relationship Id="rId15" Type="http://schemas.openxmlformats.org/officeDocument/2006/relationships/slideLayout" Target="../slideLayouts/slideLayout1.xml"/><Relationship Id="rId23" Type="http://schemas.openxmlformats.org/officeDocument/2006/relationships/image" Target="../media/image6.png"/><Relationship Id="rId28" Type="http://schemas.openxmlformats.org/officeDocument/2006/relationships/image" Target="../media/image10.png"/><Relationship Id="rId10" Type="http://schemas.openxmlformats.org/officeDocument/2006/relationships/tags" Target="../tags/tag11.xml"/><Relationship Id="rId19" Type="http://schemas.openxmlformats.org/officeDocument/2006/relationships/image" Target="../media/image3.png"/><Relationship Id="rId31" Type="http://schemas.openxmlformats.org/officeDocument/2006/relationships/image" Target="../media/image13.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5.png"/><Relationship Id="rId27" Type="http://schemas.openxmlformats.org/officeDocument/2006/relationships/image" Target="../media/image4.png"/><Relationship Id="rId30"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chemeClr val="bg1">
                <a:lumMod val="0"/>
                <a:alpha val="89000"/>
                <a:lumOff val="100000"/>
              </a:schemeClr>
            </a:gs>
            <a:gs pos="98000">
              <a:srgbClr val="D4BCDF">
                <a:alpha val="77000"/>
              </a:srgb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extBox 13"/>
          <p:cNvSpPr txBox="1"/>
          <p:nvPr>
            <p:custDataLst>
              <p:tags r:id="rId1"/>
            </p:custDataLst>
          </p:nvPr>
        </p:nvSpPr>
        <p:spPr>
          <a:xfrm flipH="1">
            <a:off x="29680" y="33118"/>
            <a:ext cx="30151740" cy="4202970"/>
          </a:xfrm>
          <a:prstGeom prst="rect">
            <a:avLst/>
          </a:prstGeom>
          <a:gradFill>
            <a:gsLst>
              <a:gs pos="39000">
                <a:schemeClr val="accent4">
                  <a:lumMod val="40000"/>
                  <a:lumOff val="60000"/>
                </a:schemeClr>
              </a:gs>
              <a:gs pos="100000">
                <a:schemeClr val="accent4">
                  <a:lumMod val="75000"/>
                </a:schemeClr>
              </a:gs>
            </a:gsLst>
            <a:path path="rect">
              <a:fillToRect l="50000" t="50000" r="50000" b="50000"/>
            </a:path>
            <a:tileRect/>
          </a:gradFill>
          <a:ln w="19050" cap="rnd">
            <a:noFill/>
            <a:round/>
          </a:ln>
          <a:effectLst>
            <a:softEdge rad="101600"/>
          </a:effectLst>
          <a:scene3d>
            <a:camera prst="orthographicFront"/>
            <a:lightRig rig="threePt" dir="t"/>
          </a:scene3d>
          <a:sp3d prstMaterial="matte"/>
        </p:spPr>
        <p:txBody>
          <a:bodyPr wrap="square" rtlCol="0">
            <a:noAutofit/>
          </a:bodyPr>
          <a:lstStyle/>
          <a:p>
            <a:endParaRPr lang="zh-CN" altLang="en-US" sz="6790" b="1" dirty="0">
              <a:solidFill>
                <a:schemeClr val="bg1"/>
              </a:solidFill>
              <a:latin typeface="Times New Roman" panose="02020603050405020304" pitchFamily="18" charset="0"/>
              <a:cs typeface="Times New Roman" panose="02020603050405020304" pitchFamily="18" charset="0"/>
            </a:endParaRPr>
          </a:p>
        </p:txBody>
      </p:sp>
      <p:sp>
        <p:nvSpPr>
          <p:cNvPr id="126" name="TextBox 3"/>
          <p:cNvSpPr txBox="1"/>
          <p:nvPr/>
        </p:nvSpPr>
        <p:spPr>
          <a:xfrm flipH="1">
            <a:off x="2533330" y="824981"/>
            <a:ext cx="25083304" cy="2122424"/>
          </a:xfrm>
          <a:prstGeom prst="rect">
            <a:avLst/>
          </a:prstGeom>
          <a:noFill/>
        </p:spPr>
        <p:txBody>
          <a:bodyPr wrap="square" rtlCol="0">
            <a:noAutofit/>
          </a:bodyPr>
          <a:lstStyle/>
          <a:p>
            <a:pPr algn="ctr"/>
            <a:r>
              <a:rPr lang="en-US" altLang="zh-CN" sz="5995"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CAG-FPN: CHANNEL SELF-ATTENTION GUIDED FEATURE PYRAMID NETWORK FOR  OBJECT DETECTION</a:t>
            </a:r>
          </a:p>
          <a:p>
            <a:pPr algn="ctr"/>
            <a:r>
              <a:rPr lang="en-US" altLang="zh-CN" sz="10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altLang="zh-CN" sz="5995"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Jie Chang, </a:t>
            </a:r>
            <a:r>
              <a:rPr lang="en-US" altLang="zh-CN" sz="5995"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Huhe</a:t>
            </a:r>
            <a:r>
              <a:rPr lang="en-US" altLang="zh-CN" sz="5995"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Dai and </a:t>
            </a:r>
            <a:r>
              <a:rPr lang="en-US" altLang="zh-CN" sz="5995"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Yuan Zheng</a:t>
            </a:r>
            <a:endParaRPr lang="en-US" altLang="zh-CN" sz="5995"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altLang="zh-CN" sz="5995"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altLang="zh-CN" sz="5995"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28" name="Picture 3" descr="C:\Users\admin\Desktop\ICASSP2018_poster\images\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515060" y="882015"/>
            <a:ext cx="3010362" cy="295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13"/>
          <p:cNvSpPr txBox="1"/>
          <p:nvPr>
            <p:custDataLst>
              <p:tags r:id="rId2"/>
            </p:custDataLst>
          </p:nvPr>
        </p:nvSpPr>
        <p:spPr>
          <a:xfrm>
            <a:off x="101379" y="4232161"/>
            <a:ext cx="29810376" cy="1260069"/>
          </a:xfrm>
          <a:prstGeom prst="rect">
            <a:avLst/>
          </a:prstGeom>
          <a:solidFill>
            <a:srgbClr val="675183"/>
          </a:solidFill>
          <a:ln w="19050" cap="rnd">
            <a:noFill/>
            <a:round/>
          </a:ln>
          <a:effectLst/>
        </p:spPr>
        <p:txBody>
          <a:bodyPr wrap="square" rtlCol="0" anchor="ctr" anchorCtr="0">
            <a:noAutofit/>
          </a:bodyPr>
          <a:lstStyle/>
          <a:p>
            <a:pPr algn="ctr"/>
            <a:r>
              <a:rPr lang="en-US" altLang="zh-CN" sz="10180" b="1" dirty="0">
                <a:solidFill>
                  <a:schemeClr val="bg1"/>
                </a:solidFill>
                <a:latin typeface="Times New Roman" panose="02020603050405020304" pitchFamily="18" charset="0"/>
                <a:cs typeface="Times New Roman" panose="02020603050405020304" pitchFamily="18" charset="0"/>
              </a:rPr>
              <a:t>Introduction</a:t>
            </a:r>
          </a:p>
        </p:txBody>
      </p:sp>
      <p:sp>
        <p:nvSpPr>
          <p:cNvPr id="27" name="矩形 26"/>
          <p:cNvSpPr/>
          <p:nvPr>
            <p:custDataLst>
              <p:tags r:id="rId3"/>
            </p:custDataLst>
          </p:nvPr>
        </p:nvSpPr>
        <p:spPr>
          <a:xfrm>
            <a:off x="101324" y="5645581"/>
            <a:ext cx="29927911" cy="7927772"/>
          </a:xfrm>
          <a:prstGeom prst="rect">
            <a:avLst/>
          </a:prstGeom>
          <a:no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85800" indent="-685800" algn="just" fontAlgn="auto">
              <a:lnSpc>
                <a:spcPct val="100000"/>
              </a:lnSpc>
              <a:buFont typeface="Wingdings" panose="05000000000000000000" charset="0"/>
              <a:buChar char="Ø"/>
            </a:pPr>
            <a:r>
              <a:rPr lang="en-US" altLang="zh-CN" sz="4400" dirty="0">
                <a:solidFill>
                  <a:schemeClr val="tx1"/>
                </a:solidFill>
                <a:latin typeface="Times New Roman" panose="02020603050405020304" pitchFamily="18" charset="0"/>
                <a:cs typeface="Times New Roman" panose="02020603050405020304" pitchFamily="18" charset="0"/>
                <a:sym typeface="+mn-ea"/>
              </a:rPr>
              <a:t>Feature Pyramid Network (FPN) plays a critical role and is indispensable</a:t>
            </a:r>
          </a:p>
          <a:p>
            <a:pPr indent="0" algn="just" fontAlgn="auto">
              <a:lnSpc>
                <a:spcPct val="100000"/>
              </a:lnSpc>
              <a:buFont typeface="Wingdings" panose="05000000000000000000" charset="0"/>
              <a:buNone/>
            </a:pPr>
            <a:r>
              <a:rPr lang="en-US" altLang="zh-CN" sz="4400" dirty="0">
                <a:solidFill>
                  <a:schemeClr val="tx1"/>
                </a:solidFill>
                <a:latin typeface="Times New Roman" panose="02020603050405020304" pitchFamily="18" charset="0"/>
                <a:cs typeface="Times New Roman" panose="02020603050405020304" pitchFamily="18" charset="0"/>
                <a:sym typeface="+mn-ea"/>
              </a:rPr>
              <a:t>for object detection methods.</a:t>
            </a:r>
            <a:endParaRPr lang="en-US" altLang="zh-CN" sz="4400" dirty="0">
              <a:solidFill>
                <a:schemeClr val="tx1"/>
              </a:solidFill>
              <a:latin typeface="Times New Roman" panose="02020603050405020304" pitchFamily="18" charset="0"/>
              <a:cs typeface="Times New Roman" panose="02020603050405020304" pitchFamily="18" charset="0"/>
            </a:endParaRPr>
          </a:p>
          <a:p>
            <a:pPr marL="571500" indent="-571500" algn="just" fontAlgn="auto">
              <a:lnSpc>
                <a:spcPct val="100000"/>
              </a:lnSpc>
              <a:buFont typeface="Wingdings" panose="05000000000000000000" charset="0"/>
              <a:buChar char="Ø"/>
            </a:pPr>
            <a:r>
              <a:rPr sz="4400" dirty="0">
                <a:solidFill>
                  <a:schemeClr val="tx1"/>
                </a:solidFill>
                <a:latin typeface="Times New Roman" panose="02020603050405020304" pitchFamily="18" charset="0"/>
                <a:cs typeface="Times New Roman" panose="02020603050405020304" pitchFamily="18" charset="0"/>
                <a:sym typeface="+mn-ea"/>
              </a:rPr>
              <a:t>In recent years,</a:t>
            </a:r>
            <a:r>
              <a:rPr lang="en-US" sz="4400" dirty="0">
                <a:solidFill>
                  <a:schemeClr val="tx1"/>
                </a:solidFill>
                <a:latin typeface="Times New Roman" panose="02020603050405020304" pitchFamily="18" charset="0"/>
                <a:cs typeface="Times New Roman" panose="02020603050405020304" pitchFamily="18" charset="0"/>
                <a:sym typeface="+mn-ea"/>
              </a:rPr>
              <a:t> </a:t>
            </a:r>
            <a:r>
              <a:rPr sz="4400" dirty="0">
                <a:solidFill>
                  <a:schemeClr val="tx1"/>
                </a:solidFill>
                <a:latin typeface="Times New Roman" panose="02020603050405020304" pitchFamily="18" charset="0"/>
                <a:cs typeface="Times New Roman" panose="02020603050405020304" pitchFamily="18" charset="0"/>
                <a:sym typeface="+mn-ea"/>
              </a:rPr>
              <a:t>attention mechanism has been utilized to improve</a:t>
            </a:r>
            <a:r>
              <a:rPr lang="en-US" sz="4400" dirty="0">
                <a:solidFill>
                  <a:schemeClr val="tx1"/>
                </a:solidFill>
                <a:latin typeface="Times New Roman" panose="02020603050405020304" pitchFamily="18" charset="0"/>
                <a:cs typeface="Times New Roman" panose="02020603050405020304" pitchFamily="18" charset="0"/>
                <a:sym typeface="+mn-ea"/>
              </a:rPr>
              <a:t> </a:t>
            </a:r>
            <a:r>
              <a:rPr sz="4400" dirty="0">
                <a:solidFill>
                  <a:schemeClr val="tx1"/>
                </a:solidFill>
                <a:latin typeface="Times New Roman" panose="02020603050405020304" pitchFamily="18" charset="0"/>
                <a:cs typeface="Times New Roman" panose="02020603050405020304" pitchFamily="18" charset="0"/>
                <a:sym typeface="+mn-ea"/>
              </a:rPr>
              <a:t>FPN </a:t>
            </a:r>
          </a:p>
          <a:p>
            <a:pPr indent="0" algn="just" fontAlgn="auto">
              <a:lnSpc>
                <a:spcPct val="100000"/>
              </a:lnSpc>
              <a:buFont typeface="Wingdings" panose="05000000000000000000" charset="0"/>
              <a:buNone/>
            </a:pPr>
            <a:r>
              <a:rPr sz="4400" dirty="0">
                <a:solidFill>
                  <a:schemeClr val="tx1"/>
                </a:solidFill>
                <a:latin typeface="Times New Roman" panose="02020603050405020304" pitchFamily="18" charset="0"/>
                <a:cs typeface="Times New Roman" panose="02020603050405020304" pitchFamily="18" charset="0"/>
                <a:sym typeface="+mn-ea"/>
              </a:rPr>
              <a:t>due</a:t>
            </a:r>
            <a:r>
              <a:rPr lang="en-US" sz="4400" dirty="0">
                <a:solidFill>
                  <a:schemeClr val="tx1"/>
                </a:solidFill>
                <a:latin typeface="Times New Roman" panose="02020603050405020304" pitchFamily="18" charset="0"/>
                <a:cs typeface="Times New Roman" panose="02020603050405020304" pitchFamily="18" charset="0"/>
                <a:sym typeface="+mn-ea"/>
              </a:rPr>
              <a:t> </a:t>
            </a:r>
            <a:r>
              <a:rPr sz="4400" dirty="0">
                <a:solidFill>
                  <a:schemeClr val="tx1"/>
                </a:solidFill>
                <a:latin typeface="Times New Roman" panose="02020603050405020304" pitchFamily="18" charset="0"/>
                <a:cs typeface="Times New Roman" panose="02020603050405020304" pitchFamily="18" charset="0"/>
                <a:sym typeface="+mn-ea"/>
              </a:rPr>
              <a:t>to its excellent performance</a:t>
            </a:r>
            <a:r>
              <a:rPr lang="en-US" sz="4400" dirty="0">
                <a:solidFill>
                  <a:schemeClr val="tx1"/>
                </a:solidFill>
                <a:latin typeface="Times New Roman" panose="02020603050405020304" pitchFamily="18" charset="0"/>
                <a:cs typeface="Times New Roman" panose="02020603050405020304" pitchFamily="18" charset="0"/>
                <a:sym typeface="+mn-ea"/>
              </a:rPr>
              <a:t>.</a:t>
            </a:r>
            <a:endParaRPr lang="en-US" sz="4400" dirty="0">
              <a:solidFill>
                <a:schemeClr val="tx1"/>
              </a:solidFill>
              <a:latin typeface="Times New Roman" panose="02020603050405020304" pitchFamily="18" charset="0"/>
              <a:cs typeface="Times New Roman" panose="02020603050405020304" pitchFamily="18" charset="0"/>
            </a:endParaRPr>
          </a:p>
          <a:p>
            <a:pPr marL="571500" indent="-571500" algn="just" fontAlgn="auto">
              <a:lnSpc>
                <a:spcPct val="100000"/>
              </a:lnSpc>
              <a:buFont typeface="Wingdings" panose="05000000000000000000" charset="0"/>
              <a:buChar char="Ø"/>
            </a:pPr>
            <a:r>
              <a:rPr sz="4400" dirty="0">
                <a:solidFill>
                  <a:schemeClr val="tx1"/>
                </a:solidFill>
                <a:latin typeface="Times New Roman" panose="02020603050405020304" pitchFamily="18" charset="0"/>
                <a:cs typeface="Times New Roman" panose="02020603050405020304" pitchFamily="18" charset="0"/>
                <a:sym typeface="+mn-ea"/>
              </a:rPr>
              <a:t> In view of this, we propose a novel Channel Self-Attention Guided </a:t>
            </a:r>
          </a:p>
          <a:p>
            <a:pPr indent="0" algn="just" fontAlgn="auto">
              <a:lnSpc>
                <a:spcPct val="100000"/>
              </a:lnSpc>
              <a:buFont typeface="Wingdings" panose="05000000000000000000" charset="0"/>
              <a:buNone/>
            </a:pPr>
            <a:r>
              <a:rPr sz="4400" dirty="0">
                <a:solidFill>
                  <a:schemeClr val="tx1"/>
                </a:solidFill>
                <a:latin typeface="Times New Roman" panose="02020603050405020304" pitchFamily="18" charset="0"/>
                <a:cs typeface="Times New Roman" panose="02020603050405020304" pitchFamily="18" charset="0"/>
                <a:sym typeface="+mn-ea"/>
              </a:rPr>
              <a:t>Feature Pyramid</a:t>
            </a:r>
            <a:r>
              <a:rPr lang="en-US" sz="4400" dirty="0">
                <a:solidFill>
                  <a:schemeClr val="tx1"/>
                </a:solidFill>
                <a:latin typeface="Times New Roman" panose="02020603050405020304" pitchFamily="18" charset="0"/>
                <a:cs typeface="Times New Roman" panose="02020603050405020304" pitchFamily="18" charset="0"/>
                <a:sym typeface="+mn-ea"/>
              </a:rPr>
              <a:t> </a:t>
            </a:r>
            <a:r>
              <a:rPr sz="4400" dirty="0">
                <a:solidFill>
                  <a:schemeClr val="tx1"/>
                </a:solidFill>
                <a:latin typeface="Times New Roman" panose="02020603050405020304" pitchFamily="18" charset="0"/>
                <a:cs typeface="Times New Roman" panose="02020603050405020304" pitchFamily="18" charset="0"/>
                <a:sym typeface="+mn-ea"/>
              </a:rPr>
              <a:t>Network (CAG-FPN), which not only has</a:t>
            </a:r>
            <a:r>
              <a:rPr lang="en-US" sz="4400" dirty="0">
                <a:solidFill>
                  <a:schemeClr val="tx1"/>
                </a:solidFill>
                <a:latin typeface="Times New Roman" panose="02020603050405020304" pitchFamily="18" charset="0"/>
                <a:cs typeface="Times New Roman" panose="02020603050405020304" pitchFamily="18" charset="0"/>
                <a:sym typeface="+mn-ea"/>
              </a:rPr>
              <a:t> </a:t>
            </a:r>
            <a:r>
              <a:rPr sz="4400" dirty="0">
                <a:solidFill>
                  <a:schemeClr val="tx1"/>
                </a:solidFill>
                <a:latin typeface="Times New Roman" panose="02020603050405020304" pitchFamily="18" charset="0"/>
                <a:cs typeface="Times New Roman" panose="02020603050405020304" pitchFamily="18" charset="0"/>
                <a:sym typeface="+mn-ea"/>
              </a:rPr>
              <a:t>a simple </a:t>
            </a:r>
          </a:p>
          <a:p>
            <a:pPr indent="0" algn="just" fontAlgn="auto">
              <a:lnSpc>
                <a:spcPct val="100000"/>
              </a:lnSpc>
              <a:buFont typeface="Wingdings" panose="05000000000000000000" charset="0"/>
              <a:buNone/>
            </a:pPr>
            <a:r>
              <a:rPr sz="4400" dirty="0">
                <a:solidFill>
                  <a:schemeClr val="tx1"/>
                </a:solidFill>
                <a:latin typeface="Times New Roman" panose="02020603050405020304" pitchFamily="18" charset="0"/>
                <a:cs typeface="Times New Roman" panose="02020603050405020304" pitchFamily="18" charset="0"/>
                <a:sym typeface="+mn-ea"/>
              </a:rPr>
              <a:t>structure</a:t>
            </a:r>
            <a:r>
              <a:rPr lang="en-US" sz="4400" dirty="0">
                <a:solidFill>
                  <a:schemeClr val="tx1"/>
                </a:solidFill>
                <a:latin typeface="Times New Roman" panose="02020603050405020304" pitchFamily="18" charset="0"/>
                <a:cs typeface="Times New Roman" panose="02020603050405020304" pitchFamily="18" charset="0"/>
                <a:sym typeface="+mn-ea"/>
              </a:rPr>
              <a:t> </a:t>
            </a:r>
            <a:r>
              <a:rPr sz="4400" dirty="0">
                <a:solidFill>
                  <a:schemeClr val="tx1"/>
                </a:solidFill>
                <a:latin typeface="Times New Roman" panose="02020603050405020304" pitchFamily="18" charset="0"/>
                <a:cs typeface="Times New Roman" panose="02020603050405020304" pitchFamily="18" charset="0"/>
                <a:sym typeface="+mn-ea"/>
              </a:rPr>
              <a:t>but also consistently improves detection accuracy. </a:t>
            </a:r>
          </a:p>
          <a:p>
            <a:pPr marL="685800" indent="-685800" algn="just" fontAlgn="auto">
              <a:lnSpc>
                <a:spcPct val="100000"/>
              </a:lnSpc>
              <a:buFont typeface="Wingdings" panose="05000000000000000000" charset="0"/>
              <a:buChar char="Ø"/>
            </a:pPr>
            <a:r>
              <a:rPr lang="en-US" sz="4400" dirty="0">
                <a:solidFill>
                  <a:schemeClr val="tx1"/>
                </a:solidFill>
                <a:latin typeface="Times New Roman" panose="02020603050405020304" pitchFamily="18" charset="0"/>
                <a:cs typeface="Times New Roman" panose="02020603050405020304" pitchFamily="18" charset="0"/>
              </a:rPr>
              <a:t>We observe that introducing channel self-attention to the features at </a:t>
            </a:r>
          </a:p>
          <a:p>
            <a:pPr indent="0" algn="just" fontAlgn="auto">
              <a:lnSpc>
                <a:spcPct val="100000"/>
              </a:lnSpc>
              <a:buFont typeface="Wingdings" panose="05000000000000000000" charset="0"/>
              <a:buNone/>
            </a:pPr>
            <a:r>
              <a:rPr lang="en-US" sz="4400" dirty="0">
                <a:solidFill>
                  <a:schemeClr val="tx1"/>
                </a:solidFill>
                <a:latin typeface="Times New Roman" panose="02020603050405020304" pitchFamily="18" charset="0"/>
                <a:cs typeface="Times New Roman" panose="02020603050405020304" pitchFamily="18" charset="0"/>
              </a:rPr>
              <a:t>the highest level is helpful for object detection, since modeling long-range </a:t>
            </a:r>
          </a:p>
          <a:p>
            <a:pPr indent="0" algn="just" fontAlgn="auto">
              <a:lnSpc>
                <a:spcPct val="100000"/>
              </a:lnSpc>
              <a:buFont typeface="Wingdings" panose="05000000000000000000" charset="0"/>
              <a:buNone/>
            </a:pPr>
            <a:r>
              <a:rPr lang="en-US" sz="4400" dirty="0">
                <a:solidFill>
                  <a:schemeClr val="tx1"/>
                </a:solidFill>
                <a:latin typeface="Times New Roman" panose="02020603050405020304" pitchFamily="18" charset="0"/>
                <a:cs typeface="Times New Roman" panose="02020603050405020304" pitchFamily="18" charset="0"/>
              </a:rPr>
              <a:t>dependencies between channels triggers an implicit clustering of the same </a:t>
            </a:r>
          </a:p>
          <a:p>
            <a:pPr indent="0" algn="just" fontAlgn="auto">
              <a:lnSpc>
                <a:spcPct val="100000"/>
              </a:lnSpc>
              <a:buFont typeface="Wingdings" panose="05000000000000000000" charset="0"/>
              <a:buNone/>
            </a:pPr>
            <a:r>
              <a:rPr lang="en-US" sz="4400" dirty="0">
                <a:solidFill>
                  <a:schemeClr val="tx1"/>
                </a:solidFill>
                <a:latin typeface="Times New Roman" panose="02020603050405020304" pitchFamily="18" charset="0"/>
                <a:cs typeface="Times New Roman" panose="02020603050405020304" pitchFamily="18" charset="0"/>
              </a:rPr>
              <a:t>categories of objects, enhancing the semantic continuity.</a:t>
            </a:r>
          </a:p>
        </p:txBody>
      </p:sp>
      <p:sp>
        <p:nvSpPr>
          <p:cNvPr id="30" name="文本框 29"/>
          <p:cNvSpPr txBox="1"/>
          <p:nvPr/>
        </p:nvSpPr>
        <p:spPr>
          <a:xfrm>
            <a:off x="16154364" y="12836713"/>
            <a:ext cx="14429257" cy="950647"/>
          </a:xfrm>
          <a:prstGeom prst="rect">
            <a:avLst/>
          </a:prstGeom>
          <a:noFill/>
        </p:spPr>
        <p:txBody>
          <a:bodyPr wrap="square" rtlCol="0" anchor="t">
            <a:noAutofit/>
          </a:bodyPr>
          <a:lstStyle/>
          <a:p>
            <a:pPr algn="l"/>
            <a:r>
              <a:rPr sz="4400" dirty="0">
                <a:latin typeface="Times New Roman" panose="02020603050405020304" pitchFamily="18" charset="0"/>
                <a:cs typeface="Times New Roman" panose="02020603050405020304" pitchFamily="18" charset="0"/>
              </a:rPr>
              <a:t>Fig. 1. Comparison of existing attention-based FPN methods.</a:t>
            </a:r>
          </a:p>
        </p:txBody>
      </p:sp>
      <p:sp>
        <p:nvSpPr>
          <p:cNvPr id="31" name="TextBox 13"/>
          <p:cNvSpPr txBox="1"/>
          <p:nvPr>
            <p:custDataLst>
              <p:tags r:id="rId4"/>
            </p:custDataLst>
          </p:nvPr>
        </p:nvSpPr>
        <p:spPr>
          <a:xfrm>
            <a:off x="29680" y="13762678"/>
            <a:ext cx="30042605" cy="1546926"/>
          </a:xfrm>
          <a:prstGeom prst="rect">
            <a:avLst/>
          </a:prstGeom>
          <a:solidFill>
            <a:srgbClr val="675183"/>
          </a:solidFill>
          <a:ln w="19050" cap="rnd">
            <a:noFill/>
            <a:round/>
          </a:ln>
          <a:effectLst/>
        </p:spPr>
        <p:txBody>
          <a:bodyPr wrap="square" rtlCol="0" anchor="ctr" anchorCtr="0">
            <a:noAutofit/>
          </a:bodyPr>
          <a:lstStyle/>
          <a:p>
            <a:pPr algn="ctr"/>
            <a:r>
              <a:rPr lang="en-US" altLang="zh-CN" sz="10180" b="1" dirty="0">
                <a:solidFill>
                  <a:schemeClr val="bg1"/>
                </a:solidFill>
                <a:latin typeface="Times New Roman" panose="02020603050405020304" pitchFamily="18" charset="0"/>
                <a:cs typeface="Times New Roman" panose="02020603050405020304" pitchFamily="18" charset="0"/>
              </a:rPr>
              <a:t>Methodology</a:t>
            </a:r>
          </a:p>
        </p:txBody>
      </p:sp>
      <p:sp>
        <p:nvSpPr>
          <p:cNvPr id="38" name="矩形 37"/>
          <p:cNvSpPr/>
          <p:nvPr>
            <p:custDataLst>
              <p:tags r:id="rId5"/>
            </p:custDataLst>
          </p:nvPr>
        </p:nvSpPr>
        <p:spPr>
          <a:xfrm>
            <a:off x="15211425" y="15552420"/>
            <a:ext cx="14853285" cy="17563465"/>
          </a:xfrm>
          <a:prstGeom prst="rect">
            <a:avLst/>
          </a:prstGeom>
          <a:no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0" algn="ctr">
              <a:lnSpc>
                <a:spcPts val="4280"/>
              </a:lnSpc>
              <a:buFont typeface="Wingdings" panose="05000000000000000000" pitchFamily="2" charset="2"/>
              <a:buNone/>
            </a:pPr>
            <a:r>
              <a:rPr lang="en-US" altLang="zh-CN" sz="4795" b="1" dirty="0">
                <a:solidFill>
                  <a:schemeClr val="tx1"/>
                </a:solidFill>
                <a:latin typeface="Times New Roman" panose="02020603050405020304" pitchFamily="18" charset="0"/>
                <a:cs typeface="Times New Roman" panose="02020603050405020304" pitchFamily="18" charset="0"/>
              </a:rPr>
              <a:t>2. Network architecture</a:t>
            </a:r>
          </a:p>
          <a:p>
            <a:pPr indent="0" algn="ctr">
              <a:lnSpc>
                <a:spcPts val="4280"/>
              </a:lnSpc>
              <a:buFont typeface="Wingdings" panose="05000000000000000000" pitchFamily="2" charset="2"/>
              <a:buNone/>
            </a:pPr>
            <a:endParaRPr lang="en-US" altLang="zh-CN" sz="3995" dirty="0">
              <a:solidFill>
                <a:schemeClr val="tx1"/>
              </a:solidFill>
              <a:latin typeface="Times New Roman" panose="02020603050405020304" pitchFamily="18" charset="0"/>
              <a:cs typeface="Times New Roman" panose="02020603050405020304" pitchFamily="18" charset="0"/>
            </a:endParaRPr>
          </a:p>
          <a:p>
            <a:pPr indent="0" algn="just">
              <a:lnSpc>
                <a:spcPts val="4280"/>
              </a:lnSpc>
              <a:buFont typeface="Wingdings" panose="05000000000000000000" pitchFamily="2" charset="2"/>
              <a:buNone/>
            </a:pPr>
            <a:r>
              <a:rPr lang="en-US" altLang="zh-CN" sz="4400" dirty="0">
                <a:solidFill>
                  <a:schemeClr val="tx1"/>
                </a:solidFill>
                <a:latin typeface="Times New Roman" panose="02020603050405020304" pitchFamily="18" charset="0"/>
                <a:cs typeface="Times New Roman" panose="02020603050405020304" pitchFamily="18" charset="0"/>
              </a:rPr>
              <a:t>Considering the feature C</a:t>
            </a:r>
            <a:r>
              <a:rPr lang="en-US" altLang="zh-CN" sz="4400" baseline="-25000" dirty="0">
                <a:solidFill>
                  <a:schemeClr val="tx1"/>
                </a:solidFill>
                <a:latin typeface="Times New Roman" panose="02020603050405020304" pitchFamily="18" charset="0"/>
                <a:cs typeface="Times New Roman" panose="02020603050405020304" pitchFamily="18" charset="0"/>
              </a:rPr>
              <a:t>5</a:t>
            </a:r>
            <a:r>
              <a:rPr lang="en-US" altLang="zh-CN" sz="4400" dirty="0">
                <a:solidFill>
                  <a:schemeClr val="tx1"/>
                </a:solidFill>
                <a:latin typeface="Times New Roman" panose="02020603050405020304" pitchFamily="18" charset="0"/>
                <a:cs typeface="Times New Roman" panose="02020603050405020304" pitchFamily="18" charset="0"/>
              </a:rPr>
              <a:t> contains the richest semantic information, we introduce a channel self-attention module into C</a:t>
            </a:r>
            <a:r>
              <a:rPr lang="en-US" altLang="zh-CN" sz="4400" baseline="-25000" dirty="0">
                <a:solidFill>
                  <a:schemeClr val="tx1"/>
                </a:solidFill>
                <a:latin typeface="Times New Roman" panose="02020603050405020304" pitchFamily="18" charset="0"/>
                <a:cs typeface="Times New Roman" panose="02020603050405020304" pitchFamily="18" charset="0"/>
              </a:rPr>
              <a:t>5</a:t>
            </a:r>
            <a:r>
              <a:rPr lang="en-US" altLang="zh-CN" sz="4400" dirty="0">
                <a:solidFill>
                  <a:schemeClr val="tx1"/>
                </a:solidFill>
                <a:latin typeface="Times New Roman" panose="02020603050405020304" pitchFamily="18" charset="0"/>
                <a:cs typeface="Times New Roman" panose="02020603050405020304" pitchFamily="18" charset="0"/>
              </a:rPr>
              <a:t> to model long-distance semantic dependencies between channels, which enhances semantic continuity and results in an implicit clustering of the same categories of objects. Then, we combine the feature generated by the channel self-attention module with its input feature C</a:t>
            </a:r>
            <a:r>
              <a:rPr lang="en-US" altLang="zh-CN" sz="4400" baseline="-25000" dirty="0">
                <a:solidFill>
                  <a:schemeClr val="tx1"/>
                </a:solidFill>
                <a:latin typeface="Times New Roman" panose="02020603050405020304" pitchFamily="18" charset="0"/>
                <a:cs typeface="Times New Roman" panose="02020603050405020304" pitchFamily="18" charset="0"/>
              </a:rPr>
              <a:t>5</a:t>
            </a:r>
            <a:r>
              <a:rPr lang="en-US" altLang="zh-CN" sz="4400" dirty="0">
                <a:solidFill>
                  <a:schemeClr val="tx1"/>
                </a:solidFill>
                <a:latin typeface="Times New Roman" panose="02020603050405020304" pitchFamily="18" charset="0"/>
                <a:cs typeface="Times New Roman" panose="02020603050405020304" pitchFamily="18" charset="0"/>
              </a:rPr>
              <a:t> via an elementwise addition operation to form a new feature F</a:t>
            </a:r>
            <a:r>
              <a:rPr lang="en-US" altLang="zh-CN" sz="4400" baseline="-25000" dirty="0">
                <a:solidFill>
                  <a:schemeClr val="tx1"/>
                </a:solidFill>
                <a:latin typeface="Times New Roman" panose="02020603050405020304" pitchFamily="18" charset="0"/>
                <a:cs typeface="Times New Roman" panose="02020603050405020304" pitchFamily="18" charset="0"/>
              </a:rPr>
              <a:t>5</a:t>
            </a:r>
            <a:r>
              <a:rPr lang="en-US" altLang="zh-CN" sz="4400" dirty="0">
                <a:solidFill>
                  <a:schemeClr val="tx1"/>
                </a:solidFill>
                <a:latin typeface="Times New Roman" panose="02020603050405020304" pitchFamily="18" charset="0"/>
                <a:cs typeface="Times New Roman" panose="02020603050405020304" pitchFamily="18" charset="0"/>
              </a:rPr>
              <a:t>, which can be expressed by</a:t>
            </a:r>
          </a:p>
          <a:p>
            <a:pPr indent="0" algn="just">
              <a:lnSpc>
                <a:spcPts val="4280"/>
              </a:lnSpc>
              <a:buFont typeface="Wingdings" panose="05000000000000000000" pitchFamily="2" charset="2"/>
              <a:buNone/>
            </a:pPr>
            <a:endParaRPr lang="en-US" altLang="zh-CN" sz="4400" dirty="0">
              <a:solidFill>
                <a:schemeClr val="tx1"/>
              </a:solidFill>
              <a:latin typeface="Times New Roman" panose="02020603050405020304" pitchFamily="18" charset="0"/>
              <a:cs typeface="Times New Roman" panose="02020603050405020304" pitchFamily="18" charset="0"/>
            </a:endParaRPr>
          </a:p>
          <a:p>
            <a:pPr indent="0" algn="just">
              <a:lnSpc>
                <a:spcPts val="4280"/>
              </a:lnSpc>
              <a:buFont typeface="Wingdings" panose="05000000000000000000" pitchFamily="2" charset="2"/>
              <a:buNone/>
            </a:pPr>
            <a:endParaRPr lang="en-US" altLang="zh-CN" sz="4400" dirty="0">
              <a:solidFill>
                <a:schemeClr val="tx1"/>
              </a:solidFill>
              <a:latin typeface="Times New Roman" panose="02020603050405020304" pitchFamily="18" charset="0"/>
              <a:cs typeface="Times New Roman" panose="02020603050405020304" pitchFamily="18" charset="0"/>
            </a:endParaRPr>
          </a:p>
          <a:p>
            <a:pPr indent="0" algn="just">
              <a:lnSpc>
                <a:spcPts val="4280"/>
              </a:lnSpc>
              <a:buFont typeface="Wingdings" panose="05000000000000000000" pitchFamily="2" charset="2"/>
              <a:buNone/>
            </a:pPr>
            <a:r>
              <a:rPr lang="en-US" altLang="zh-CN" sz="4400" dirty="0">
                <a:solidFill>
                  <a:schemeClr val="tx1"/>
                </a:solidFill>
                <a:latin typeface="Times New Roman" panose="02020603050405020304" pitchFamily="18" charset="0"/>
                <a:cs typeface="Times New Roman" panose="02020603050405020304" pitchFamily="18" charset="0"/>
              </a:rPr>
              <a:t>Following the top-down pathway in FPN, other features{F</a:t>
            </a:r>
            <a:r>
              <a:rPr lang="en-US" altLang="zh-CN" sz="4400" baseline="-25000" dirty="0">
                <a:solidFill>
                  <a:schemeClr val="tx1"/>
                </a:solidFill>
                <a:latin typeface="Times New Roman" panose="02020603050405020304" pitchFamily="18" charset="0"/>
                <a:cs typeface="Times New Roman" panose="02020603050405020304" pitchFamily="18" charset="0"/>
              </a:rPr>
              <a:t>4</a:t>
            </a:r>
            <a:r>
              <a:rPr lang="en-US" altLang="zh-CN" sz="4400" dirty="0">
                <a:solidFill>
                  <a:schemeClr val="tx1"/>
                </a:solidFill>
                <a:latin typeface="Times New Roman" panose="02020603050405020304" pitchFamily="18" charset="0"/>
                <a:cs typeface="Times New Roman" panose="02020603050405020304" pitchFamily="18" charset="0"/>
              </a:rPr>
              <a:t>, F</a:t>
            </a:r>
            <a:r>
              <a:rPr lang="en-US" altLang="zh-CN" sz="4400" baseline="-25000" dirty="0">
                <a:solidFill>
                  <a:schemeClr val="tx1"/>
                </a:solidFill>
                <a:latin typeface="Times New Roman" panose="02020603050405020304" pitchFamily="18" charset="0"/>
                <a:cs typeface="Times New Roman" panose="02020603050405020304" pitchFamily="18" charset="0"/>
              </a:rPr>
              <a:t>3</a:t>
            </a:r>
            <a:r>
              <a:rPr lang="en-US" altLang="zh-CN" sz="4400" dirty="0">
                <a:solidFill>
                  <a:schemeClr val="tx1"/>
                </a:solidFill>
                <a:latin typeface="Times New Roman" panose="02020603050405020304" pitchFamily="18" charset="0"/>
                <a:cs typeface="Times New Roman" panose="02020603050405020304" pitchFamily="18" charset="0"/>
              </a:rPr>
              <a:t>, F</a:t>
            </a:r>
            <a:r>
              <a:rPr lang="en-US" altLang="zh-CN" sz="4400" baseline="-25000" dirty="0">
                <a:solidFill>
                  <a:schemeClr val="tx1"/>
                </a:solidFill>
                <a:latin typeface="Times New Roman" panose="02020603050405020304" pitchFamily="18" charset="0"/>
                <a:cs typeface="Times New Roman" panose="02020603050405020304" pitchFamily="18" charset="0"/>
              </a:rPr>
              <a:t>2</a:t>
            </a:r>
            <a:r>
              <a:rPr lang="en-US" altLang="zh-CN" sz="4400" dirty="0">
                <a:solidFill>
                  <a:schemeClr val="tx1"/>
                </a:solidFill>
                <a:latin typeface="Times New Roman" panose="02020603050405020304" pitchFamily="18" charset="0"/>
                <a:cs typeface="Times New Roman" panose="02020603050405020304" pitchFamily="18" charset="0"/>
              </a:rPr>
              <a:t>} can be expressed by</a:t>
            </a:r>
          </a:p>
          <a:p>
            <a:pPr algn="l">
              <a:lnSpc>
                <a:spcPct val="100000"/>
              </a:lnSpc>
              <a:buClrTx/>
              <a:buSzTx/>
              <a:buFontTx/>
              <a:buNone/>
            </a:pPr>
            <a:endParaRPr lang="en-US" altLang="zh-CN" sz="4400" i="1" dirty="0">
              <a:solidFill>
                <a:schemeClr val="tx1"/>
              </a:solidFill>
              <a:latin typeface="Cambria Math" panose="02040503050406030204" charset="0"/>
              <a:cs typeface="Cambria Math" panose="02040503050406030204" charset="0"/>
            </a:endParaRPr>
          </a:p>
          <a:p>
            <a:pPr algn="l">
              <a:lnSpc>
                <a:spcPct val="100000"/>
              </a:lnSpc>
              <a:buClrTx/>
              <a:buSzTx/>
              <a:buFontTx/>
              <a:buNone/>
            </a:pPr>
            <a:endParaRPr lang="en-US" altLang="zh-CN" sz="4400" i="1" dirty="0">
              <a:solidFill>
                <a:schemeClr val="tx1"/>
              </a:solidFill>
              <a:latin typeface="Cambria Math" panose="02040503050406030204" charset="0"/>
              <a:cs typeface="Cambria Math" panose="02040503050406030204" charset="0"/>
            </a:endParaRPr>
          </a:p>
          <a:p>
            <a:pPr indent="0" algn="just">
              <a:lnSpc>
                <a:spcPts val="4280"/>
              </a:lnSpc>
              <a:buFont typeface="Wingdings" panose="05000000000000000000" pitchFamily="2" charset="2"/>
              <a:buNone/>
            </a:pPr>
            <a:r>
              <a:rPr lang="en-US" altLang="zh-CN" sz="4400" dirty="0">
                <a:solidFill>
                  <a:schemeClr val="tx1"/>
                </a:solidFill>
                <a:latin typeface="Times New Roman" panose="02020603050405020304" pitchFamily="18" charset="0"/>
                <a:cs typeface="Times New Roman" panose="02020603050405020304" pitchFamily="18" charset="0"/>
              </a:rPr>
              <a:t>where UP(·) means upsampling operation. For fusion operation, we choose the simple element-wise addition rather than the concatenation. To generate a feature pyramid, we employ 3 × 3 convolutions for feature refinement and the output features of our CAG-FPN is formulated by</a:t>
            </a:r>
          </a:p>
          <a:p>
            <a:pPr indent="0" algn="just">
              <a:lnSpc>
                <a:spcPts val="4280"/>
              </a:lnSpc>
              <a:buFont typeface="Wingdings" panose="05000000000000000000" pitchFamily="2" charset="2"/>
              <a:buNone/>
            </a:pPr>
            <a:endParaRPr lang="en-US" altLang="zh-CN" sz="4400" dirty="0">
              <a:solidFill>
                <a:schemeClr val="tx1"/>
              </a:solidFill>
              <a:latin typeface="Times New Roman" panose="02020603050405020304" pitchFamily="18" charset="0"/>
              <a:cs typeface="Times New Roman" panose="02020603050405020304" pitchFamily="18" charset="0"/>
            </a:endParaRPr>
          </a:p>
          <a:p>
            <a:pPr indent="0" algn="just">
              <a:lnSpc>
                <a:spcPts val="4280"/>
              </a:lnSpc>
              <a:buFont typeface="Wingdings" panose="05000000000000000000" pitchFamily="2" charset="2"/>
              <a:buNone/>
            </a:pPr>
            <a:endParaRPr lang="en-US" altLang="zh-CN" sz="4400" dirty="0">
              <a:solidFill>
                <a:schemeClr val="tx1"/>
              </a:solidFill>
              <a:latin typeface="Times New Roman" panose="02020603050405020304" pitchFamily="18" charset="0"/>
              <a:cs typeface="Times New Roman" panose="02020603050405020304" pitchFamily="18" charset="0"/>
            </a:endParaRPr>
          </a:p>
          <a:p>
            <a:pPr indent="0" algn="just">
              <a:lnSpc>
                <a:spcPts val="4280"/>
              </a:lnSpc>
              <a:buFont typeface="Wingdings" panose="05000000000000000000" pitchFamily="2" charset="2"/>
              <a:buNone/>
            </a:pPr>
            <a:r>
              <a:rPr lang="en-US" altLang="zh-CN" sz="4400" dirty="0">
                <a:solidFill>
                  <a:schemeClr val="tx1"/>
                </a:solidFill>
                <a:latin typeface="Times New Roman" panose="02020603050405020304" pitchFamily="18" charset="0"/>
                <a:cs typeface="Times New Roman" panose="02020603050405020304" pitchFamily="18" charset="0"/>
              </a:rPr>
              <a:t>where Conv</a:t>
            </a:r>
            <a:r>
              <a:rPr lang="en-US" altLang="zh-CN" sz="4400" baseline="30000" dirty="0">
                <a:solidFill>
                  <a:schemeClr val="tx1"/>
                </a:solidFill>
                <a:latin typeface="Times New Roman" panose="02020603050405020304" pitchFamily="18" charset="0"/>
                <a:cs typeface="Times New Roman" panose="02020603050405020304" pitchFamily="18" charset="0"/>
              </a:rPr>
              <a:t>3×3</a:t>
            </a:r>
            <a:r>
              <a:rPr lang="en-US" altLang="zh-CN" sz="4400" dirty="0">
                <a:solidFill>
                  <a:schemeClr val="tx1"/>
                </a:solidFill>
                <a:latin typeface="Times New Roman" panose="02020603050405020304" pitchFamily="18" charset="0"/>
                <a:cs typeface="Times New Roman" panose="02020603050405020304" pitchFamily="18" charset="0"/>
              </a:rPr>
              <a:t>(·) denotes 3 × 3 convolution.</a:t>
            </a:r>
          </a:p>
          <a:p>
            <a:pPr indent="0" algn="just">
              <a:lnSpc>
                <a:spcPts val="4280"/>
              </a:lnSpc>
              <a:buFont typeface="Wingdings" panose="05000000000000000000" pitchFamily="2" charset="2"/>
              <a:buNone/>
            </a:pPr>
            <a:endParaRPr lang="en-US" altLang="zh-CN" sz="4400" dirty="0">
              <a:solidFill>
                <a:schemeClr val="tx1"/>
              </a:solidFill>
              <a:latin typeface="Times New Roman" panose="02020603050405020304" pitchFamily="18" charset="0"/>
              <a:cs typeface="Times New Roman" panose="02020603050405020304" pitchFamily="18" charset="0"/>
            </a:endParaRPr>
          </a:p>
          <a:p>
            <a:pPr indent="0" algn="just">
              <a:lnSpc>
                <a:spcPts val="4280"/>
              </a:lnSpc>
              <a:buFont typeface="Wingdings" panose="05000000000000000000" pitchFamily="2" charset="2"/>
              <a:buNone/>
            </a:pPr>
            <a:r>
              <a:rPr lang="en-US" altLang="zh-CN" sz="4400" dirty="0">
                <a:solidFill>
                  <a:schemeClr val="tx1"/>
                </a:solidFill>
                <a:latin typeface="Times New Roman" panose="02020603050405020304" pitchFamily="18" charset="0"/>
                <a:cs typeface="Times New Roman" panose="02020603050405020304" pitchFamily="18" charset="0"/>
              </a:rPr>
              <a:t>Our CAG-FPN adopts a top down pathway and introduces a channel self-attention module into a high-level C</a:t>
            </a:r>
            <a:r>
              <a:rPr lang="en-US" altLang="zh-CN" sz="4400" baseline="-25000" dirty="0">
                <a:solidFill>
                  <a:schemeClr val="tx1"/>
                </a:solidFill>
                <a:latin typeface="Times New Roman" panose="02020603050405020304" pitchFamily="18" charset="0"/>
                <a:cs typeface="Times New Roman" panose="02020603050405020304" pitchFamily="18" charset="0"/>
              </a:rPr>
              <a:t>5</a:t>
            </a:r>
            <a:r>
              <a:rPr lang="en-US" altLang="zh-CN" sz="4400" dirty="0">
                <a:solidFill>
                  <a:schemeClr val="tx1"/>
                </a:solidFill>
                <a:latin typeface="Times New Roman" panose="02020603050405020304" pitchFamily="18" charset="0"/>
                <a:cs typeface="Times New Roman" panose="02020603050405020304" pitchFamily="18" charset="0"/>
              </a:rPr>
              <a:t> feature, resulting in simpler structure and better detection performance. Benefit from its efficiency and effectiveness, our CAG-FPN can be readily applied to both one-stage and two-stage FPN-based detectors.</a:t>
            </a:r>
          </a:p>
        </p:txBody>
      </p:sp>
      <p:sp>
        <p:nvSpPr>
          <p:cNvPr id="34" name="矩形 33"/>
          <p:cNvSpPr/>
          <p:nvPr>
            <p:custDataLst>
              <p:tags r:id="rId6"/>
            </p:custDataLst>
          </p:nvPr>
        </p:nvSpPr>
        <p:spPr>
          <a:xfrm>
            <a:off x="173355" y="15573375"/>
            <a:ext cx="14853285" cy="17525365"/>
          </a:xfrm>
          <a:prstGeom prst="rect">
            <a:avLst/>
          </a:prstGeom>
          <a:no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0" algn="ctr">
              <a:lnSpc>
                <a:spcPts val="4280"/>
              </a:lnSpc>
              <a:buFont typeface="Wingdings" panose="05000000000000000000" pitchFamily="2" charset="2"/>
              <a:buNone/>
            </a:pPr>
            <a:r>
              <a:rPr lang="en-US" altLang="zh-CN" sz="4795" b="1" dirty="0">
                <a:solidFill>
                  <a:schemeClr val="tx1"/>
                </a:solidFill>
                <a:latin typeface="Times New Roman" panose="02020603050405020304" pitchFamily="18" charset="0"/>
                <a:cs typeface="Times New Roman" panose="02020603050405020304" pitchFamily="18" charset="0"/>
              </a:rPr>
              <a:t>1. Channel self-attention module</a:t>
            </a:r>
          </a:p>
          <a:p>
            <a:pPr indent="0" algn="just">
              <a:lnSpc>
                <a:spcPts val="4280"/>
              </a:lnSpc>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sym typeface="+mn-ea"/>
            </a:endParaRPr>
          </a:p>
          <a:p>
            <a:pPr indent="0" algn="just">
              <a:lnSpc>
                <a:spcPts val="4280"/>
              </a:lnSpc>
              <a:buFont typeface="Wingdings" panose="05000000000000000000" pitchFamily="2" charset="2"/>
              <a:buNone/>
            </a:pPr>
            <a:r>
              <a:rPr lang="en-US" sz="4400" dirty="0">
                <a:solidFill>
                  <a:schemeClr val="tx1"/>
                </a:solidFill>
                <a:latin typeface="Times New Roman" panose="02020603050405020304" pitchFamily="18" charset="0"/>
                <a:cs typeface="Times New Roman" panose="02020603050405020304" pitchFamily="18" charset="0"/>
                <a:sym typeface="+mn-ea"/>
              </a:rPr>
              <a:t>Given an input feature X, X ∈ R</a:t>
            </a:r>
            <a:r>
              <a:rPr lang="en-US" sz="4400" baseline="30000" dirty="0">
                <a:solidFill>
                  <a:schemeClr val="tx1"/>
                </a:solidFill>
                <a:latin typeface="Times New Roman" panose="02020603050405020304" pitchFamily="18" charset="0"/>
                <a:cs typeface="Times New Roman" panose="02020603050405020304" pitchFamily="18" charset="0"/>
                <a:sym typeface="+mn-ea"/>
              </a:rPr>
              <a:t>C×H×W</a:t>
            </a:r>
            <a:r>
              <a:rPr lang="en-US" sz="4400" dirty="0">
                <a:solidFill>
                  <a:schemeClr val="tx1"/>
                </a:solidFill>
                <a:latin typeface="Times New Roman" panose="02020603050405020304" pitchFamily="18" charset="0"/>
                <a:cs typeface="Times New Roman" panose="02020603050405020304" pitchFamily="18" charset="0"/>
                <a:sym typeface="+mn-ea"/>
              </a:rPr>
              <a:t> , a channel self-attention map A, A ∈ R</a:t>
            </a:r>
            <a:r>
              <a:rPr lang="en-US" sz="4400" baseline="30000" dirty="0">
                <a:solidFill>
                  <a:schemeClr val="tx1"/>
                </a:solidFill>
                <a:latin typeface="Times New Roman" panose="02020603050405020304" pitchFamily="18" charset="0"/>
                <a:cs typeface="Times New Roman" panose="02020603050405020304" pitchFamily="18" charset="0"/>
                <a:sym typeface="+mn-ea"/>
              </a:rPr>
              <a:t>C×C</a:t>
            </a:r>
            <a:r>
              <a:rPr lang="en-US" sz="4400" dirty="0">
                <a:solidFill>
                  <a:schemeClr val="tx1"/>
                </a:solidFill>
                <a:latin typeface="Times New Roman" panose="02020603050405020304" pitchFamily="18" charset="0"/>
                <a:cs typeface="Times New Roman" panose="02020603050405020304" pitchFamily="18" charset="0"/>
                <a:sym typeface="+mn-ea"/>
              </a:rPr>
              <a:t> , can be obtained after applying a softmax layer</a:t>
            </a: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r>
              <a:rPr lang="en-US" sz="4400" dirty="0">
                <a:solidFill>
                  <a:schemeClr val="tx1"/>
                </a:solidFill>
                <a:latin typeface="Times New Roman" panose="02020603050405020304" pitchFamily="18" charset="0"/>
                <a:cs typeface="Times New Roman" panose="02020603050405020304" pitchFamily="18" charset="0"/>
              </a:rPr>
              <a:t>where a</a:t>
            </a:r>
            <a:r>
              <a:rPr lang="en-US" sz="4400" baseline="-25000" dirty="0">
                <a:solidFill>
                  <a:schemeClr val="tx1"/>
                </a:solidFill>
                <a:latin typeface="Times New Roman" panose="02020603050405020304" pitchFamily="18" charset="0"/>
                <a:cs typeface="Times New Roman" panose="02020603050405020304" pitchFamily="18" charset="0"/>
              </a:rPr>
              <a:t>ij </a:t>
            </a:r>
            <a:r>
              <a:rPr lang="en-US" sz="4400" dirty="0">
                <a:solidFill>
                  <a:schemeClr val="tx1"/>
                </a:solidFill>
                <a:latin typeface="Times New Roman" panose="02020603050405020304" pitchFamily="18" charset="0"/>
                <a:cs typeface="Times New Roman" panose="02020603050405020304" pitchFamily="18" charset="0"/>
              </a:rPr>
              <a:t>denotes the relationship between the i-th and j-th elements, and Conv</a:t>
            </a:r>
            <a:r>
              <a:rPr lang="en-US" sz="4400" baseline="30000" dirty="0">
                <a:solidFill>
                  <a:schemeClr val="tx1"/>
                </a:solidFill>
                <a:latin typeface="Times New Roman" panose="02020603050405020304" pitchFamily="18" charset="0"/>
                <a:cs typeface="Times New Roman" panose="02020603050405020304" pitchFamily="18" charset="0"/>
              </a:rPr>
              <a:t>1×1</a:t>
            </a:r>
            <a:r>
              <a:rPr lang="en-US" sz="4400" dirty="0">
                <a:solidFill>
                  <a:schemeClr val="tx1"/>
                </a:solidFill>
                <a:latin typeface="Times New Roman" panose="02020603050405020304" pitchFamily="18" charset="0"/>
                <a:cs typeface="Times New Roman" panose="02020603050405020304" pitchFamily="18" charset="0"/>
              </a:rPr>
              <a:t>(·) denotes 1×1 convolution to adjust the number of channels. Next, a matrix multiplication of A and V is performed to obtain an output feature Y</a:t>
            </a: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r>
              <a:rPr lang="en-US" sz="4400" dirty="0">
                <a:solidFill>
                  <a:schemeClr val="tx1"/>
                </a:solidFill>
                <a:latin typeface="Times New Roman" panose="02020603050405020304" pitchFamily="18" charset="0"/>
                <a:cs typeface="Times New Roman" panose="02020603050405020304" pitchFamily="18" charset="0"/>
              </a:rPr>
              <a:t>where Y ∈ R</a:t>
            </a:r>
            <a:r>
              <a:rPr lang="en-US" sz="4400" baseline="30000" dirty="0">
                <a:solidFill>
                  <a:schemeClr val="tx1"/>
                </a:solidFill>
                <a:latin typeface="Times New Roman" panose="02020603050405020304" pitchFamily="18" charset="0"/>
                <a:cs typeface="Times New Roman" panose="02020603050405020304" pitchFamily="18" charset="0"/>
              </a:rPr>
              <a:t>C×H×W</a:t>
            </a:r>
            <a:r>
              <a:rPr lang="en-US" sz="4400" dirty="0">
                <a:solidFill>
                  <a:schemeClr val="tx1"/>
                </a:solidFill>
                <a:latin typeface="Times New Roman" panose="02020603050405020304" pitchFamily="18" charset="0"/>
                <a:cs typeface="Times New Roman" panose="02020603050405020304" pitchFamily="18" charset="0"/>
              </a:rPr>
              <a:t> . Obviously, the output feature is a weighted sum of the input feature via self-attention mechanism.</a:t>
            </a: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a:p>
            <a:pPr algn="just">
              <a:buClrTx/>
              <a:buSzTx/>
              <a:buNone/>
            </a:pPr>
            <a:endParaRPr lang="en-US" sz="4400" dirty="0">
              <a:latin typeface="Times New Roman" panose="02020603050405020304" pitchFamily="18" charset="0"/>
              <a:cs typeface="Times New Roman" panose="02020603050405020304" pitchFamily="18" charset="0"/>
            </a:endParaRPr>
          </a:p>
          <a:p>
            <a:pPr algn="just">
              <a:buClrTx/>
              <a:buSzTx/>
              <a:buNone/>
            </a:pPr>
            <a:r>
              <a:rPr lang="en-US" sz="4400" dirty="0">
                <a:solidFill>
                  <a:schemeClr val="tx1"/>
                </a:solidFill>
                <a:latin typeface="Times New Roman" panose="02020603050405020304" pitchFamily="18" charset="0"/>
                <a:cs typeface="Times New Roman" panose="02020603050405020304" pitchFamily="18" charset="0"/>
                <a:sym typeface="+mn-ea"/>
              </a:rPr>
              <a:t>Fig. 2. Overview of the proposed CAG-FPN that utilizes a channel self-attention module and several convolutions to enhance semantic continuity and refine feature representations, respectively.</a:t>
            </a:r>
            <a:endParaRPr lang="en-US" sz="4400" dirty="0">
              <a:solidFill>
                <a:schemeClr val="tx1"/>
              </a:solidFill>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pitchFamily="2" charset="2"/>
              <a:buNone/>
            </a:pP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46" name="TextBox 13"/>
          <p:cNvSpPr txBox="1"/>
          <p:nvPr>
            <p:custDataLst>
              <p:tags r:id="rId7"/>
            </p:custDataLst>
          </p:nvPr>
        </p:nvSpPr>
        <p:spPr>
          <a:xfrm>
            <a:off x="173197" y="33284912"/>
            <a:ext cx="30042605" cy="1546926"/>
          </a:xfrm>
          <a:prstGeom prst="rect">
            <a:avLst/>
          </a:prstGeom>
          <a:solidFill>
            <a:srgbClr val="675183"/>
          </a:solidFill>
          <a:ln w="19050" cap="rnd">
            <a:noFill/>
            <a:round/>
          </a:ln>
          <a:effectLst/>
        </p:spPr>
        <p:txBody>
          <a:bodyPr wrap="square" rtlCol="0" anchor="ctr" anchorCtr="0">
            <a:noAutofit/>
          </a:bodyPr>
          <a:lstStyle/>
          <a:p>
            <a:pPr algn="ctr"/>
            <a:r>
              <a:rPr lang="en-US" altLang="zh-CN" sz="10180" b="1" dirty="0">
                <a:solidFill>
                  <a:schemeClr val="bg1"/>
                </a:solidFill>
                <a:latin typeface="Times New Roman" panose="02020603050405020304" pitchFamily="18" charset="0"/>
                <a:cs typeface="Times New Roman" panose="02020603050405020304" pitchFamily="18" charset="0"/>
                <a:sym typeface="+mn-ea"/>
              </a:rPr>
              <a:t>Experiments</a:t>
            </a:r>
            <a:endParaRPr lang="en-US" altLang="zh-CN" sz="10180" b="1" dirty="0">
              <a:solidFill>
                <a:schemeClr val="bg1"/>
              </a:solidFill>
              <a:latin typeface="Times New Roman" panose="02020603050405020304" pitchFamily="18" charset="0"/>
              <a:cs typeface="Times New Roman" panose="02020603050405020304" pitchFamily="18" charset="0"/>
            </a:endParaRPr>
          </a:p>
        </p:txBody>
      </p:sp>
      <p:sp>
        <p:nvSpPr>
          <p:cNvPr id="48" name="矩形 47"/>
          <p:cNvSpPr/>
          <p:nvPr>
            <p:custDataLst>
              <p:tags r:id="rId8"/>
            </p:custDataLst>
          </p:nvPr>
        </p:nvSpPr>
        <p:spPr>
          <a:xfrm>
            <a:off x="198755" y="34878645"/>
            <a:ext cx="29866590" cy="7470775"/>
          </a:xfrm>
          <a:prstGeom prst="rect">
            <a:avLst/>
          </a:prstGeom>
          <a:no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0" algn="just">
              <a:lnSpc>
                <a:spcPts val="4280"/>
              </a:lnSpc>
              <a:buFont typeface="Wingdings" panose="05000000000000000000" pitchFamily="2" charset="2"/>
              <a:buNone/>
            </a:pPr>
            <a:endParaRPr lang="en-US" altLang="zh-CN" sz="4400" dirty="0">
              <a:solidFill>
                <a:schemeClr val="tx1"/>
              </a:solidFill>
              <a:latin typeface="Times New Roman" panose="02020603050405020304" pitchFamily="18" charset="0"/>
              <a:cs typeface="Times New Roman" panose="02020603050405020304" pitchFamily="18" charset="0"/>
            </a:endParaRPr>
          </a:p>
        </p:txBody>
      </p:sp>
      <p:sp>
        <p:nvSpPr>
          <p:cNvPr id="54" name="文本框 53"/>
          <p:cNvSpPr txBox="1"/>
          <p:nvPr/>
        </p:nvSpPr>
        <p:spPr>
          <a:xfrm>
            <a:off x="19875500" y="35011995"/>
            <a:ext cx="10154285" cy="1645285"/>
          </a:xfrm>
          <a:prstGeom prst="rect">
            <a:avLst/>
          </a:prstGeom>
          <a:noFill/>
        </p:spPr>
        <p:txBody>
          <a:bodyPr wrap="square" rtlCol="0" anchor="t">
            <a:noAutofit/>
          </a:bodyPr>
          <a:lstStyle/>
          <a:p>
            <a:pPr algn="ctr"/>
            <a:r>
              <a:rPr lang="en-US" altLang="zh-CN" sz="4400" dirty="0">
                <a:latin typeface="Times New Roman" panose="02020603050405020304" pitchFamily="18" charset="0"/>
                <a:cs typeface="Times New Roman" panose="02020603050405020304" pitchFamily="18" charset="0"/>
              </a:rPr>
              <a:t>Ablation study of the placement of channel </a:t>
            </a:r>
            <a:r>
              <a:rPr lang="en-US" altLang="zh-CN" sz="4400">
                <a:latin typeface="Times New Roman" panose="02020603050405020304" pitchFamily="18" charset="0"/>
                <a:cs typeface="Times New Roman" panose="02020603050405020304" pitchFamily="18" charset="0"/>
              </a:rPr>
              <a:t>self-attention module on </a:t>
            </a:r>
            <a:r>
              <a:rPr lang="en-US" altLang="zh-CN" sz="4400" dirty="0">
                <a:latin typeface="Times New Roman" panose="02020603050405020304" pitchFamily="18" charset="0"/>
                <a:cs typeface="Times New Roman" panose="02020603050405020304" pitchFamily="18" charset="0"/>
              </a:rPr>
              <a:t>COCO val2017.</a:t>
            </a:r>
          </a:p>
        </p:txBody>
      </p:sp>
      <p:sp>
        <p:nvSpPr>
          <p:cNvPr id="55" name="文本框 54"/>
          <p:cNvSpPr txBox="1"/>
          <p:nvPr/>
        </p:nvSpPr>
        <p:spPr>
          <a:xfrm>
            <a:off x="10430510" y="35036125"/>
            <a:ext cx="9569450" cy="1445260"/>
          </a:xfrm>
          <a:prstGeom prst="rect">
            <a:avLst/>
          </a:prstGeom>
          <a:noFill/>
        </p:spPr>
        <p:txBody>
          <a:bodyPr wrap="square" rtlCol="0" anchor="t">
            <a:spAutoFit/>
          </a:bodyPr>
          <a:lstStyle/>
          <a:p>
            <a:pPr algn="ctr"/>
            <a:r>
              <a:rPr lang="en-US" altLang="zh-CN" sz="4400" dirty="0">
                <a:latin typeface="Times New Roman" panose="02020603050405020304" pitchFamily="18" charset="0"/>
                <a:cs typeface="Times New Roman" panose="02020603050405020304" pitchFamily="18" charset="0"/>
              </a:rPr>
              <a:t>Ablation study of attention modules on COCO val2017.</a:t>
            </a:r>
          </a:p>
        </p:txBody>
      </p:sp>
      <p:sp>
        <p:nvSpPr>
          <p:cNvPr id="56" name="文本框 55"/>
          <p:cNvSpPr txBox="1"/>
          <p:nvPr/>
        </p:nvSpPr>
        <p:spPr>
          <a:xfrm>
            <a:off x="160655" y="34907855"/>
            <a:ext cx="9440545" cy="1568450"/>
          </a:xfrm>
          <a:prstGeom prst="rect">
            <a:avLst/>
          </a:prstGeom>
          <a:noFill/>
        </p:spPr>
        <p:txBody>
          <a:bodyPr wrap="square" rtlCol="0" anchor="t">
            <a:spAutoFit/>
          </a:bodyPr>
          <a:lstStyle/>
          <a:p>
            <a:pPr algn="ctr"/>
            <a:r>
              <a:rPr lang="zh-CN" altLang="en-US" sz="4800">
                <a:latin typeface="Times New Roman" panose="02020603050405020304" pitchFamily="18" charset="0"/>
                <a:cs typeface="Times New Roman" panose="02020603050405020304" pitchFamily="18" charset="0"/>
              </a:rPr>
              <a:t>Comparison with the state-of-the-art methods on</a:t>
            </a:r>
            <a:r>
              <a:rPr lang="en-US" altLang="zh-CN" sz="4800">
                <a:latin typeface="Times New Roman" panose="02020603050405020304" pitchFamily="18" charset="0"/>
                <a:cs typeface="Times New Roman" panose="02020603050405020304" pitchFamily="18" charset="0"/>
              </a:rPr>
              <a:t> </a:t>
            </a:r>
            <a:r>
              <a:rPr lang="zh-CN" altLang="en-US" sz="4400">
                <a:latin typeface="Times New Roman" panose="02020603050405020304" pitchFamily="18" charset="0"/>
                <a:cs typeface="Times New Roman" panose="02020603050405020304" pitchFamily="18" charset="0"/>
              </a:rPr>
              <a:t>COCO test-dev .</a:t>
            </a:r>
          </a:p>
        </p:txBody>
      </p:sp>
      <p:pic>
        <p:nvPicPr>
          <p:cNvPr id="3" name="图片 2"/>
          <p:cNvPicPr>
            <a:picLocks noChangeAspect="1"/>
          </p:cNvPicPr>
          <p:nvPr>
            <p:custDataLst>
              <p:tags r:id="rId9"/>
            </p:custDataLst>
          </p:nvPr>
        </p:nvPicPr>
        <p:blipFill>
          <a:blip r:embed="rId18"/>
          <a:srcRect l="14925" b="10328"/>
          <a:stretch>
            <a:fillRect/>
          </a:stretch>
        </p:blipFill>
        <p:spPr>
          <a:xfrm>
            <a:off x="880110" y="1095375"/>
            <a:ext cx="2423795" cy="2340000"/>
          </a:xfrm>
          <a:prstGeom prst="ellipse">
            <a:avLst/>
          </a:prstGeom>
        </p:spPr>
      </p:pic>
      <mc:AlternateContent xmlns:mc="http://schemas.openxmlformats.org/markup-compatibility/2006" xmlns:a14="http://schemas.microsoft.com/office/drawing/2010/main">
        <mc:Choice Requires="a14">
          <p:sp>
            <p:nvSpPr>
              <p:cNvPr id="7" name="文本框 6"/>
              <p:cNvSpPr txBox="1"/>
              <p:nvPr/>
            </p:nvSpPr>
            <p:spPr>
              <a:xfrm>
                <a:off x="3330575" y="22553930"/>
                <a:ext cx="8458200" cy="1170305"/>
              </a:xfrm>
              <a:prstGeom prst="rect">
                <a:avLst/>
              </a:prstGeom>
              <a:noFill/>
            </p:spPr>
            <p:txBody>
              <a:bodyPr wrap="none" rtlCol="0" anchor="t">
                <a:noAutofit/>
              </a:bodyPr>
              <a:lstStyle/>
              <a:p>
                <a:pPr algn="l"/>
                <a14:m>
                  <m:oMathPara xmlns:m="http://schemas.openxmlformats.org/officeDocument/2006/math">
                    <m:oMathParaPr>
                      <m:jc m:val="centerGroup"/>
                    </m:oMathParaPr>
                    <m:oMath xmlns:m="http://schemas.openxmlformats.org/officeDocument/2006/math">
                      <m:r>
                        <a:rPr lang="en-US" altLang="zh-CN" sz="4800" i="1">
                          <a:latin typeface="Cambria Math" panose="02040503050406030204" charset="0"/>
                          <a:cs typeface="Cambria Math" panose="02040503050406030204" charset="0"/>
                        </a:rPr>
                        <m:t>𝑌</m:t>
                      </m:r>
                      <m:r>
                        <a:rPr lang="en-US" altLang="zh-CN" sz="4800" i="1">
                          <a:latin typeface="Cambria Math" panose="02040503050406030204" charset="0"/>
                          <a:cs typeface="Cambria Math" panose="02040503050406030204" charset="0"/>
                        </a:rPr>
                        <m:t>=</m:t>
                      </m:r>
                      <m:r>
                        <a:rPr lang="en-US" altLang="zh-CN" sz="4800" i="1">
                          <a:latin typeface="Cambria Math" panose="02040503050406030204" charset="0"/>
                          <a:cs typeface="Cambria Math" panose="02040503050406030204" charset="0"/>
                        </a:rPr>
                        <m:t>𝐴𝑉</m:t>
                      </m:r>
                      <m:r>
                        <a:rPr lang="en-US" altLang="zh-CN" sz="4800" i="1">
                          <a:latin typeface="Cambria Math" panose="02040503050406030204" charset="0"/>
                          <a:cs typeface="Cambria Math" panose="02040503050406030204" charset="0"/>
                        </a:rPr>
                        <m:t>=</m:t>
                      </m:r>
                      <m:r>
                        <a:rPr lang="en-US" altLang="zh-CN" sz="4800" i="1">
                          <a:latin typeface="Cambria Math" panose="02040503050406030204" charset="0"/>
                          <a:cs typeface="Cambria Math" panose="02040503050406030204" charset="0"/>
                        </a:rPr>
                        <m:t>𝐴</m:t>
                      </m:r>
                      <m:r>
                        <a:rPr lang="en-US" altLang="zh-CN" sz="4800" i="1">
                          <a:latin typeface="Cambria Math" panose="02040503050406030204" charset="0"/>
                          <a:cs typeface="Cambria Math" panose="02040503050406030204" charset="0"/>
                        </a:rPr>
                        <m:t>∙</m:t>
                      </m:r>
                      <m:sSup>
                        <m:sSupPr>
                          <m:ctrlPr>
                            <a:rPr lang="en-US" altLang="zh-CN" sz="4800" i="1">
                              <a:latin typeface="Cambria Math" panose="02040503050406030204" pitchFamily="18" charset="0"/>
                              <a:cs typeface="Cambria Math" panose="02040503050406030204" charset="0"/>
                            </a:rPr>
                          </m:ctrlPr>
                        </m:sSupPr>
                        <m:e>
                          <m:r>
                            <a:rPr lang="en-US" altLang="zh-CN" sz="4800" i="1">
                              <a:latin typeface="Cambria Math" panose="02040503050406030204" charset="0"/>
                              <a:cs typeface="Cambria Math" panose="02040503050406030204" charset="0"/>
                            </a:rPr>
                            <m:t>𝐶𝑜𝑛𝑣</m:t>
                          </m:r>
                        </m:e>
                        <m:sup>
                          <m:r>
                            <a:rPr lang="en-US" altLang="zh-CN" sz="4800" i="1">
                              <a:latin typeface="Cambria Math" panose="02040503050406030204" charset="0"/>
                              <a:cs typeface="Cambria Math" panose="02040503050406030204" charset="0"/>
                            </a:rPr>
                            <m:t>1×1</m:t>
                          </m:r>
                        </m:sup>
                      </m:sSup>
                      <m:r>
                        <a:rPr lang="en-US" altLang="zh-CN" sz="4800" i="1">
                          <a:latin typeface="Cambria Math" panose="02040503050406030204" charset="0"/>
                          <a:cs typeface="Cambria Math" panose="02040503050406030204" charset="0"/>
                        </a:rPr>
                        <m:t>(</m:t>
                      </m:r>
                      <m:r>
                        <a:rPr lang="en-US" altLang="zh-CN" sz="4800" i="1">
                          <a:latin typeface="Cambria Math" panose="02040503050406030204" charset="0"/>
                          <a:cs typeface="Cambria Math" panose="02040503050406030204" charset="0"/>
                        </a:rPr>
                        <m:t>𝑋</m:t>
                      </m:r>
                      <m:r>
                        <a:rPr lang="en-US" altLang="zh-CN" sz="4800" i="1">
                          <a:latin typeface="Cambria Math" panose="02040503050406030204" charset="0"/>
                          <a:cs typeface="Cambria Math" panose="02040503050406030204" charset="0"/>
                        </a:rPr>
                        <m:t>)</m:t>
                      </m:r>
                    </m:oMath>
                  </m:oMathPara>
                </a14:m>
                <a:endParaRPr lang="zh-CN" altLang="en-US" sz="4800"/>
              </a:p>
            </p:txBody>
          </p:sp>
        </mc:Choice>
        <mc:Fallback xmlns="">
          <p:sp>
            <p:nvSpPr>
              <p:cNvPr id="7" name="文本框 6"/>
              <p:cNvSpPr txBox="1">
                <a:spLocks noRot="1" noChangeAspect="1" noMove="1" noResize="1" noEditPoints="1" noAdjustHandles="1" noChangeArrowheads="1" noChangeShapeType="1" noTextEdit="1"/>
              </p:cNvSpPr>
              <p:nvPr/>
            </p:nvSpPr>
            <p:spPr>
              <a:xfrm>
                <a:off x="3330575" y="22553930"/>
                <a:ext cx="8458200" cy="1170305"/>
              </a:xfrm>
              <a:prstGeom prst="rect">
                <a:avLst/>
              </a:prstGeom>
              <a:blipFill rotWithShape="1">
                <a:blip r:embed="rId19"/>
                <a:stretch>
                  <a:fillRect/>
                </a:stretch>
              </a:blipFill>
            </p:spPr>
            <p:txBody>
              <a:bodyPr/>
              <a:lstStyle/>
              <a:p>
                <a:r>
                  <a:rPr lang="zh-CN" altLang="en-US">
                    <a:noFill/>
                  </a:rPr>
                  <a:t> </a:t>
                </a:r>
              </a:p>
            </p:txBody>
          </p:sp>
        </mc:Fallback>
      </mc:AlternateContent>
      <p:graphicFrame>
        <p:nvGraphicFramePr>
          <p:cNvPr id="8" name="对象 7">
            <a:hlinkClick r:id="" action="ppaction://ole?verb=0"/>
          </p:cNvPr>
          <p:cNvGraphicFramePr>
            <a:graphicFrameLocks noChangeAspect="1"/>
          </p:cNvGraphicFramePr>
          <p:nvPr/>
        </p:nvGraphicFramePr>
        <p:xfrm>
          <a:off x="15079980" y="21293455"/>
          <a:ext cx="114300" cy="215900"/>
        </p:xfrm>
        <a:graphic>
          <a:graphicData uri="http://schemas.openxmlformats.org/presentationml/2006/ole">
            <mc:AlternateContent xmlns:mc="http://schemas.openxmlformats.org/markup-compatibility/2006">
              <mc:Choice xmlns:v="urn:schemas-microsoft-com:vml" Requires="v">
                <p:oleObj r:id="rId20" imgW="114300" imgH="215900" progId="Equation.KSEE3">
                  <p:embed/>
                </p:oleObj>
              </mc:Choice>
              <mc:Fallback>
                <p:oleObj r:id="rId20" imgW="114300" imgH="215900" progId="Equation.KSEE3">
                  <p:embed/>
                  <p:pic>
                    <p:nvPicPr>
                      <p:cNvPr id="0" name="图片 1024"/>
                      <p:cNvPicPr/>
                      <p:nvPr/>
                    </p:nvPicPr>
                    <p:blipFill>
                      <a:blip r:embed="rId21"/>
                      <a:stretch>
                        <a:fillRect/>
                      </a:stretch>
                    </p:blipFill>
                    <p:spPr>
                      <a:xfrm>
                        <a:off x="15079980" y="21293455"/>
                        <a:ext cx="114300" cy="215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 name="文本框 8"/>
              <p:cNvSpPr txBox="1"/>
              <p:nvPr/>
            </p:nvSpPr>
            <p:spPr>
              <a:xfrm>
                <a:off x="16651605" y="21185505"/>
                <a:ext cx="11537315" cy="1320800"/>
              </a:xfrm>
              <a:prstGeom prst="rect">
                <a:avLst/>
              </a:prstGeom>
              <a:noFill/>
            </p:spPr>
            <p:txBody>
              <a:bodyPr wrap="none" rtlCol="0" anchor="t">
                <a:noAutofit/>
              </a:bodyPr>
              <a:lstStyle/>
              <a:p>
                <a:pPr algn="l"/>
                <a14:m>
                  <m:oMathPara xmlns:m="http://schemas.openxmlformats.org/officeDocument/2006/math">
                    <m:oMathParaPr>
                      <m:jc m:val="centerGroup"/>
                    </m:oMathParaPr>
                    <m:oMath xmlns:m="http://schemas.openxmlformats.org/officeDocument/2006/math">
                      <m:sSub>
                        <m:sSubPr>
                          <m:ctrlPr>
                            <a:rPr lang="en-US" altLang="zh-CN" sz="4400" i="1">
                              <a:latin typeface="Cambria Math" panose="02040503050406030204" pitchFamily="18" charset="0"/>
                              <a:cs typeface="Cambria Math" panose="02040503050406030204" charset="0"/>
                            </a:rPr>
                          </m:ctrlPr>
                        </m:sSubPr>
                        <m:e>
                          <m:r>
                            <a:rPr lang="en-US" altLang="zh-CN" sz="4400" i="1">
                              <a:latin typeface="Cambria Math" panose="02040503050406030204" charset="0"/>
                              <a:cs typeface="Cambria Math" panose="02040503050406030204" charset="0"/>
                            </a:rPr>
                            <m:t>𝐹</m:t>
                          </m:r>
                        </m:e>
                        <m:sub>
                          <m:r>
                            <a:rPr lang="en-US" altLang="zh-CN" sz="4400" i="1">
                              <a:latin typeface="Cambria Math" panose="02040503050406030204" charset="0"/>
                              <a:cs typeface="Cambria Math" panose="02040503050406030204" charset="0"/>
                            </a:rPr>
                            <m:t>5</m:t>
                          </m:r>
                        </m:sub>
                      </m:sSub>
                      <m:r>
                        <a:rPr lang="en-US" altLang="zh-CN" sz="4400" i="1">
                          <a:latin typeface="Cambria Math" panose="02040503050406030204" charset="0"/>
                          <a:cs typeface="Cambria Math" panose="02040503050406030204" charset="0"/>
                        </a:rPr>
                        <m:t>=</m:t>
                      </m:r>
                      <m:r>
                        <a:rPr lang="en-US" altLang="zh-CN" sz="4400" i="1">
                          <a:latin typeface="Cambria Math" panose="02040503050406030204" charset="0"/>
                          <a:cs typeface="Cambria Math" panose="02040503050406030204" charset="0"/>
                        </a:rPr>
                        <m:t>𝐴𝑉</m:t>
                      </m:r>
                      <m:r>
                        <a:rPr lang="en-US" altLang="zh-CN" sz="4400" i="1">
                          <a:latin typeface="Cambria Math" panose="02040503050406030204" charset="0"/>
                          <a:cs typeface="Cambria Math" panose="02040503050406030204" charset="0"/>
                        </a:rPr>
                        <m:t>+</m:t>
                      </m:r>
                      <m:sSub>
                        <m:sSubPr>
                          <m:ctrlPr>
                            <a:rPr lang="en-US" altLang="zh-CN" sz="4400" i="1">
                              <a:latin typeface="Cambria Math" panose="02040503050406030204" pitchFamily="18" charset="0"/>
                              <a:cs typeface="Cambria Math" panose="02040503050406030204" charset="0"/>
                            </a:rPr>
                          </m:ctrlPr>
                        </m:sSubPr>
                        <m:e>
                          <m:r>
                            <a:rPr lang="en-US" altLang="zh-CN" sz="4400" i="1">
                              <a:latin typeface="Cambria Math" panose="02040503050406030204" charset="0"/>
                              <a:cs typeface="Cambria Math" panose="02040503050406030204" charset="0"/>
                            </a:rPr>
                            <m:t>𝐶</m:t>
                          </m:r>
                        </m:e>
                        <m:sub>
                          <m:r>
                            <a:rPr lang="en-US" altLang="zh-CN" sz="4400" i="1">
                              <a:latin typeface="Cambria Math" panose="02040503050406030204" charset="0"/>
                              <a:cs typeface="Cambria Math" panose="02040503050406030204" charset="0"/>
                            </a:rPr>
                            <m:t>5</m:t>
                          </m:r>
                        </m:sub>
                      </m:sSub>
                      <m:r>
                        <a:rPr lang="en-US" altLang="zh-CN" sz="4400" i="1">
                          <a:latin typeface="Cambria Math" panose="02040503050406030204" charset="0"/>
                          <a:cs typeface="Cambria Math" panose="02040503050406030204" charset="0"/>
                        </a:rPr>
                        <m:t>=</m:t>
                      </m:r>
                      <m:r>
                        <a:rPr lang="en-US" altLang="zh-CN" sz="4400" i="1">
                          <a:latin typeface="Cambria Math" panose="02040503050406030204" charset="0"/>
                          <a:cs typeface="Cambria Math" panose="02040503050406030204" charset="0"/>
                        </a:rPr>
                        <m:t>𝐴</m:t>
                      </m:r>
                      <m:r>
                        <a:rPr lang="en-US" altLang="zh-CN" sz="4400" i="1">
                          <a:latin typeface="Cambria Math" panose="02040503050406030204" charset="0"/>
                          <a:cs typeface="Cambria Math" panose="02040503050406030204" charset="0"/>
                        </a:rPr>
                        <m:t>∙</m:t>
                      </m:r>
                      <m:sSup>
                        <m:sSupPr>
                          <m:ctrlPr>
                            <a:rPr lang="en-US" altLang="zh-CN" sz="4400" i="1">
                              <a:latin typeface="Cambria Math" panose="02040503050406030204" pitchFamily="18" charset="0"/>
                              <a:cs typeface="Cambria Math" panose="02040503050406030204" charset="0"/>
                            </a:rPr>
                          </m:ctrlPr>
                        </m:sSupPr>
                        <m:e>
                          <m:r>
                            <a:rPr lang="en-US" altLang="zh-CN" sz="4400" i="1">
                              <a:latin typeface="Cambria Math" panose="02040503050406030204" charset="0"/>
                              <a:cs typeface="Cambria Math" panose="02040503050406030204" charset="0"/>
                            </a:rPr>
                            <m:t>𝐶𝑜𝑛𝑣</m:t>
                          </m:r>
                        </m:e>
                        <m:sup>
                          <m:r>
                            <a:rPr lang="en-US" altLang="zh-CN" sz="4400" i="1">
                              <a:latin typeface="Cambria Math" panose="02040503050406030204" charset="0"/>
                              <a:cs typeface="Cambria Math" panose="02040503050406030204" charset="0"/>
                            </a:rPr>
                            <m:t>1×1</m:t>
                          </m:r>
                        </m:sup>
                      </m:sSup>
                      <m:r>
                        <a:rPr lang="en-US" altLang="zh-CN" sz="4400" i="1">
                          <a:latin typeface="Cambria Math" panose="02040503050406030204" charset="0"/>
                          <a:cs typeface="Cambria Math" panose="02040503050406030204" charset="0"/>
                        </a:rPr>
                        <m:t>(</m:t>
                      </m:r>
                      <m:sSub>
                        <m:sSubPr>
                          <m:ctrlPr>
                            <a:rPr lang="en-US" altLang="zh-CN" sz="4400" i="1">
                              <a:latin typeface="Cambria Math" panose="02040503050406030204" pitchFamily="18" charset="0"/>
                              <a:cs typeface="Cambria Math" panose="02040503050406030204" charset="0"/>
                            </a:rPr>
                          </m:ctrlPr>
                        </m:sSubPr>
                        <m:e>
                          <m:r>
                            <a:rPr lang="en-US" altLang="zh-CN" sz="4400" i="1">
                              <a:latin typeface="Cambria Math" panose="02040503050406030204" charset="0"/>
                              <a:cs typeface="Cambria Math" panose="02040503050406030204" charset="0"/>
                            </a:rPr>
                            <m:t>𝐶</m:t>
                          </m:r>
                        </m:e>
                        <m:sub>
                          <m:r>
                            <a:rPr lang="en-US" altLang="zh-CN" sz="4400" i="1">
                              <a:latin typeface="Cambria Math" panose="02040503050406030204" charset="0"/>
                              <a:cs typeface="Cambria Math" panose="02040503050406030204" charset="0"/>
                            </a:rPr>
                            <m:t>5</m:t>
                          </m:r>
                        </m:sub>
                      </m:sSub>
                      <m:r>
                        <a:rPr lang="en-US" altLang="zh-CN" sz="4400" i="1">
                          <a:latin typeface="Cambria Math" panose="02040503050406030204" charset="0"/>
                          <a:cs typeface="Cambria Math" panose="02040503050406030204" charset="0"/>
                        </a:rPr>
                        <m:t>)+</m:t>
                      </m:r>
                      <m:sSub>
                        <m:sSubPr>
                          <m:ctrlPr>
                            <a:rPr lang="en-US" altLang="zh-CN" sz="4400" i="1">
                              <a:latin typeface="Cambria Math" panose="02040503050406030204" pitchFamily="18" charset="0"/>
                              <a:cs typeface="Cambria Math" panose="02040503050406030204" charset="0"/>
                            </a:rPr>
                          </m:ctrlPr>
                        </m:sSubPr>
                        <m:e>
                          <m:r>
                            <a:rPr lang="en-US" altLang="zh-CN" sz="4400" i="1">
                              <a:latin typeface="Cambria Math" panose="02040503050406030204" charset="0"/>
                              <a:cs typeface="Cambria Math" panose="02040503050406030204" charset="0"/>
                            </a:rPr>
                            <m:t>𝐶</m:t>
                          </m:r>
                        </m:e>
                        <m:sub>
                          <m:r>
                            <a:rPr lang="en-US" altLang="zh-CN" sz="4400" i="1">
                              <a:latin typeface="Cambria Math" panose="02040503050406030204" charset="0"/>
                              <a:cs typeface="Cambria Math" panose="02040503050406030204" charset="0"/>
                            </a:rPr>
                            <m:t>5</m:t>
                          </m:r>
                        </m:sub>
                      </m:sSub>
                    </m:oMath>
                  </m:oMathPara>
                </a14:m>
                <a:endParaRPr lang="en-US" altLang="zh-CN" sz="4400"/>
              </a:p>
            </p:txBody>
          </p:sp>
        </mc:Choice>
        <mc:Fallback xmlns="">
          <p:sp>
            <p:nvSpPr>
              <p:cNvPr id="9" name="文本框 8"/>
              <p:cNvSpPr txBox="1">
                <a:spLocks noRot="1" noChangeAspect="1" noMove="1" noResize="1" noEditPoints="1" noAdjustHandles="1" noChangeArrowheads="1" noChangeShapeType="1" noTextEdit="1"/>
              </p:cNvSpPr>
              <p:nvPr/>
            </p:nvSpPr>
            <p:spPr>
              <a:xfrm>
                <a:off x="16651605" y="21185505"/>
                <a:ext cx="11537315" cy="1320800"/>
              </a:xfrm>
              <a:prstGeom prst="rect">
                <a:avLst/>
              </a:prstGeom>
              <a:blipFill rotWithShape="1">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3112706" y="17873282"/>
                <a:ext cx="8796020" cy="90678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sz="4800" i="1">
                          <a:latin typeface="Cambria Math" panose="02040503050406030204" charset="0"/>
                          <a:cs typeface="Cambria Math" panose="02040503050406030204" charset="0"/>
                        </a:rPr>
                        <m:t>𝐴</m:t>
                      </m:r>
                      <m:r>
                        <a:rPr lang="en-US" altLang="zh-CN" sz="4800" i="1">
                          <a:latin typeface="Cambria Math" panose="02040503050406030204" charset="0"/>
                          <a:cs typeface="Cambria Math" panose="02040503050406030204" charset="0"/>
                        </a:rPr>
                        <m:t>=(</m:t>
                      </m:r>
                      <m:sSub>
                        <m:sSubPr>
                          <m:ctrlPr>
                            <a:rPr lang="en-US" altLang="zh-CN" sz="4800" i="1">
                              <a:latin typeface="Cambria Math" panose="02040503050406030204" pitchFamily="18" charset="0"/>
                              <a:cs typeface="Cambria Math" panose="02040503050406030204" charset="0"/>
                            </a:rPr>
                          </m:ctrlPr>
                        </m:sSubPr>
                        <m:e>
                          <m:r>
                            <a:rPr lang="en-US" altLang="zh-CN" sz="4800" i="1">
                              <a:latin typeface="Cambria Math" panose="02040503050406030204" charset="0"/>
                              <a:cs typeface="Cambria Math" panose="02040503050406030204" charset="0"/>
                            </a:rPr>
                            <m:t>𝑎</m:t>
                          </m:r>
                        </m:e>
                        <m:sub>
                          <m:r>
                            <a:rPr lang="en-US" altLang="zh-CN" sz="4800" i="1">
                              <a:latin typeface="Cambria Math" panose="02040503050406030204" charset="0"/>
                              <a:cs typeface="Cambria Math" panose="02040503050406030204" charset="0"/>
                            </a:rPr>
                            <m:t>𝑖𝑗</m:t>
                          </m:r>
                        </m:sub>
                      </m:sSub>
                      <m:r>
                        <a:rPr lang="en-US" altLang="zh-CN" sz="4800" i="1">
                          <a:latin typeface="Cambria Math" panose="02040503050406030204" charset="0"/>
                          <a:cs typeface="Cambria Math" panose="02040503050406030204" charset="0"/>
                        </a:rPr>
                        <m:t>)=</m:t>
                      </m:r>
                      <m:r>
                        <a:rPr lang="en-US" altLang="zh-CN" sz="4800" i="1">
                          <a:latin typeface="Cambria Math" panose="02040503050406030204" charset="0"/>
                          <a:cs typeface="Cambria Math" panose="02040503050406030204" charset="0"/>
                        </a:rPr>
                        <m:t>𝑆𝑜𝑓𝑡𝑚𝑎𝑥</m:t>
                      </m:r>
                      <m:r>
                        <a:rPr lang="en-US" altLang="zh-CN" sz="4800" i="1">
                          <a:latin typeface="Cambria Math" panose="02040503050406030204" charset="0"/>
                          <a:cs typeface="Cambria Math" panose="02040503050406030204" charset="0"/>
                        </a:rPr>
                        <m:t>(</m:t>
                      </m:r>
                      <m:sSup>
                        <m:sSupPr>
                          <m:ctrlPr>
                            <a:rPr lang="en-US" altLang="zh-CN" sz="4800" i="1">
                              <a:latin typeface="Cambria Math" panose="02040503050406030204" pitchFamily="18" charset="0"/>
                              <a:cs typeface="Cambria Math" panose="02040503050406030204" charset="0"/>
                            </a:rPr>
                          </m:ctrlPr>
                        </m:sSupPr>
                        <m:e>
                          <m:r>
                            <a:rPr lang="en-US" altLang="zh-CN" sz="4800" i="1">
                              <a:latin typeface="Cambria Math" panose="02040503050406030204" charset="0"/>
                              <a:cs typeface="Cambria Math" panose="02040503050406030204" charset="0"/>
                            </a:rPr>
                            <m:t>𝑄𝐾</m:t>
                          </m:r>
                        </m:e>
                        <m:sup>
                          <m:r>
                            <a:rPr lang="en-US" altLang="zh-CN" sz="4800" i="1">
                              <a:latin typeface="Cambria Math" panose="02040503050406030204" charset="0"/>
                              <a:cs typeface="Cambria Math" panose="02040503050406030204" charset="0"/>
                            </a:rPr>
                            <m:t>𝑇</m:t>
                          </m:r>
                        </m:sup>
                      </m:sSup>
                      <m:r>
                        <a:rPr lang="en-US" altLang="zh-CN" sz="4800" i="1">
                          <a:latin typeface="Cambria Math" panose="02040503050406030204" charset="0"/>
                          <a:cs typeface="Cambria Math" panose="02040503050406030204" charset="0"/>
                        </a:rPr>
                        <m:t>)</m:t>
                      </m:r>
                    </m:oMath>
                  </m:oMathPara>
                </a14:m>
                <a:endParaRPr lang="zh-CN" altLang="en-US" sz="4800"/>
              </a:p>
            </p:txBody>
          </p:sp>
        </mc:Choice>
        <mc:Fallback xmlns="">
          <p:sp>
            <p:nvSpPr>
              <p:cNvPr id="10" name="文本框 9"/>
              <p:cNvSpPr txBox="1">
                <a:spLocks noRot="1" noChangeAspect="1" noMove="1" noResize="1" noEditPoints="1" noAdjustHandles="1" noChangeArrowheads="1" noChangeShapeType="1" noTextEdit="1"/>
              </p:cNvSpPr>
              <p:nvPr/>
            </p:nvSpPr>
            <p:spPr>
              <a:xfrm>
                <a:off x="3112706" y="17873282"/>
                <a:ext cx="8796020" cy="906780"/>
              </a:xfrm>
              <a:prstGeom prst="rect">
                <a:avLst/>
              </a:prstGeom>
              <a:blipFill rotWithShape="1">
                <a:blip r:embed="rId23"/>
                <a:stretch>
                  <a:fillRect l="-6" t="-63" r="6" b="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395791" y="18849277"/>
                <a:ext cx="10443210" cy="77216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sz="4400" i="1">
                          <a:latin typeface="Cambria Math" panose="02040503050406030204" charset="0"/>
                          <a:cs typeface="Cambria Math" panose="02040503050406030204" charset="0"/>
                        </a:rPr>
                        <m:t>𝑄</m:t>
                      </m:r>
                      <m:r>
                        <a:rPr lang="en-US" altLang="zh-CN" sz="4400" i="1">
                          <a:latin typeface="Cambria Math" panose="02040503050406030204" charset="0"/>
                          <a:cs typeface="Cambria Math" panose="02040503050406030204" charset="0"/>
                        </a:rPr>
                        <m:t>=</m:t>
                      </m:r>
                      <m:sSup>
                        <m:sSupPr>
                          <m:ctrlPr>
                            <a:rPr lang="en-US" altLang="zh-CN" sz="4400" i="1">
                              <a:latin typeface="Cambria Math" panose="02040503050406030204" pitchFamily="18" charset="0"/>
                              <a:cs typeface="Cambria Math" panose="02040503050406030204" charset="0"/>
                            </a:rPr>
                          </m:ctrlPr>
                        </m:sSupPr>
                        <m:e>
                          <m:r>
                            <a:rPr lang="en-US" altLang="zh-CN" sz="4400" i="1">
                              <a:latin typeface="Cambria Math" panose="02040503050406030204" charset="0"/>
                              <a:cs typeface="Cambria Math" panose="02040503050406030204" charset="0"/>
                            </a:rPr>
                            <m:t>𝐶𝑜𝑛𝑣</m:t>
                          </m:r>
                        </m:e>
                        <m:sup>
                          <m:r>
                            <a:rPr lang="en-US" altLang="zh-CN" sz="4400" i="1">
                              <a:latin typeface="Cambria Math" panose="02040503050406030204" charset="0"/>
                              <a:cs typeface="Cambria Math" panose="02040503050406030204" charset="0"/>
                            </a:rPr>
                            <m:t>1×1</m:t>
                          </m:r>
                        </m:sup>
                      </m:sSup>
                      <m:r>
                        <a:rPr lang="en-US" altLang="zh-CN" sz="4400" i="1">
                          <a:latin typeface="Cambria Math" panose="02040503050406030204" charset="0"/>
                          <a:cs typeface="Cambria Math" panose="02040503050406030204" charset="0"/>
                        </a:rPr>
                        <m:t>(</m:t>
                      </m:r>
                      <m:r>
                        <a:rPr lang="en-US" altLang="zh-CN" sz="4400" i="1">
                          <a:latin typeface="Cambria Math" panose="02040503050406030204" charset="0"/>
                          <a:cs typeface="Cambria Math" panose="02040503050406030204" charset="0"/>
                        </a:rPr>
                        <m:t>𝑋</m:t>
                      </m:r>
                      <m:r>
                        <a:rPr lang="en-US" altLang="zh-CN" sz="4400" i="1">
                          <a:latin typeface="Cambria Math" panose="02040503050406030204" charset="0"/>
                          <a:cs typeface="Cambria Math" panose="02040503050406030204" charset="0"/>
                        </a:rPr>
                        <m:t>),</m:t>
                      </m:r>
                      <m:r>
                        <a:rPr lang="en-US" altLang="zh-CN" sz="4400" i="1">
                          <a:latin typeface="Cambria Math" panose="02040503050406030204" charset="0"/>
                          <a:cs typeface="Cambria Math" panose="02040503050406030204" charset="0"/>
                        </a:rPr>
                        <m:t>𝐾</m:t>
                      </m:r>
                      <m:r>
                        <a:rPr lang="en-US" altLang="zh-CN" sz="4400" i="1">
                          <a:latin typeface="Cambria Math" panose="02040503050406030204" charset="0"/>
                          <a:cs typeface="Cambria Math" panose="02040503050406030204" charset="0"/>
                        </a:rPr>
                        <m:t>=</m:t>
                      </m:r>
                      <m:sSup>
                        <m:sSupPr>
                          <m:ctrlPr>
                            <a:rPr lang="en-US" altLang="zh-CN" sz="4400" i="1">
                              <a:latin typeface="Cambria Math" panose="02040503050406030204" pitchFamily="18" charset="0"/>
                              <a:cs typeface="Cambria Math" panose="02040503050406030204" charset="0"/>
                            </a:rPr>
                          </m:ctrlPr>
                        </m:sSupPr>
                        <m:e>
                          <m:r>
                            <a:rPr lang="en-US" altLang="zh-CN" sz="4400" i="1">
                              <a:latin typeface="Cambria Math" panose="02040503050406030204" charset="0"/>
                              <a:cs typeface="Cambria Math" panose="02040503050406030204" charset="0"/>
                            </a:rPr>
                            <m:t>𝐶𝑜𝑛𝑣</m:t>
                          </m:r>
                        </m:e>
                        <m:sup>
                          <m:r>
                            <a:rPr lang="en-US" altLang="zh-CN" sz="4400" i="1">
                              <a:latin typeface="Cambria Math" panose="02040503050406030204" charset="0"/>
                              <a:cs typeface="Cambria Math" panose="02040503050406030204" charset="0"/>
                            </a:rPr>
                            <m:t>1×1</m:t>
                          </m:r>
                        </m:sup>
                      </m:sSup>
                      <m:r>
                        <a:rPr lang="en-US" altLang="zh-CN" sz="4400" i="1">
                          <a:latin typeface="Cambria Math" panose="02040503050406030204" charset="0"/>
                          <a:cs typeface="Cambria Math" panose="02040503050406030204" charset="0"/>
                        </a:rPr>
                        <m:t>(</m:t>
                      </m:r>
                      <m:r>
                        <a:rPr lang="en-US" altLang="zh-CN" sz="4400" i="1">
                          <a:latin typeface="Cambria Math" panose="02040503050406030204" charset="0"/>
                          <a:cs typeface="Cambria Math" panose="02040503050406030204" charset="0"/>
                        </a:rPr>
                        <m:t>𝑋</m:t>
                      </m:r>
                      <m:r>
                        <a:rPr lang="en-US" altLang="zh-CN" sz="4400" i="1">
                          <a:latin typeface="Cambria Math" panose="02040503050406030204" charset="0"/>
                          <a:cs typeface="Cambria Math" panose="02040503050406030204" charset="0"/>
                        </a:rPr>
                        <m:t>)</m:t>
                      </m:r>
                    </m:oMath>
                  </m:oMathPara>
                </a14:m>
                <a:endParaRPr lang="en-US" altLang="zh-CN" sz="4400" i="1">
                  <a:latin typeface="Cambria Math" panose="02040503050406030204" charset="0"/>
                  <a:cs typeface="Cambria Math" panose="02040503050406030204"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2395791" y="18849277"/>
                <a:ext cx="10443210" cy="772160"/>
              </a:xfrm>
              <a:prstGeom prst="rect">
                <a:avLst/>
              </a:prstGeom>
              <a:blipFill rotWithShape="1">
                <a:blip r:embed="rId24"/>
                <a:stretch>
                  <a:fillRect l="-5" t="-74" r="5" b="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17370361" y="27305572"/>
                <a:ext cx="8670290" cy="77216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4400" i="1">
                              <a:latin typeface="Cambria Math" panose="02040503050406030204" pitchFamily="18" charset="0"/>
                              <a:cs typeface="Cambria Math" panose="02040503050406030204" charset="0"/>
                            </a:rPr>
                          </m:ctrlPr>
                        </m:sSubPr>
                        <m:e>
                          <m:r>
                            <a:rPr lang="en-US" altLang="zh-CN" sz="4400" i="1">
                              <a:latin typeface="Cambria Math" panose="02040503050406030204" charset="0"/>
                              <a:cs typeface="Cambria Math" panose="02040503050406030204" charset="0"/>
                            </a:rPr>
                            <m:t>𝑃</m:t>
                          </m:r>
                        </m:e>
                        <m:sub>
                          <m:r>
                            <a:rPr lang="en-US" altLang="zh-CN" sz="4400" i="1">
                              <a:latin typeface="Cambria Math" panose="02040503050406030204" charset="0"/>
                              <a:cs typeface="Cambria Math" panose="02040503050406030204" charset="0"/>
                            </a:rPr>
                            <m:t>𝑖</m:t>
                          </m:r>
                        </m:sub>
                      </m:sSub>
                      <m:r>
                        <a:rPr lang="en-US" altLang="zh-CN" sz="4400" i="1">
                          <a:latin typeface="Cambria Math" panose="02040503050406030204" charset="0"/>
                          <a:cs typeface="Cambria Math" panose="02040503050406030204" charset="0"/>
                        </a:rPr>
                        <m:t>=</m:t>
                      </m:r>
                      <m:sSup>
                        <m:sSupPr>
                          <m:ctrlPr>
                            <a:rPr lang="en-US" altLang="zh-CN" sz="4400" i="1">
                              <a:latin typeface="Cambria Math" panose="02040503050406030204" pitchFamily="18" charset="0"/>
                              <a:cs typeface="Cambria Math" panose="02040503050406030204" charset="0"/>
                            </a:rPr>
                          </m:ctrlPr>
                        </m:sSupPr>
                        <m:e>
                          <m:r>
                            <a:rPr lang="en-US" altLang="zh-CN" sz="4400" i="1">
                              <a:latin typeface="Cambria Math" panose="02040503050406030204" charset="0"/>
                              <a:cs typeface="Cambria Math" panose="02040503050406030204" charset="0"/>
                            </a:rPr>
                            <m:t>𝐶𝑜𝑛𝑣</m:t>
                          </m:r>
                        </m:e>
                        <m:sup>
                          <m:r>
                            <a:rPr lang="en-US" altLang="zh-CN" sz="4400" i="1">
                              <a:latin typeface="Cambria Math" panose="02040503050406030204" charset="0"/>
                              <a:cs typeface="Cambria Math" panose="02040503050406030204" charset="0"/>
                            </a:rPr>
                            <m:t>3×3</m:t>
                          </m:r>
                        </m:sup>
                      </m:sSup>
                      <m:r>
                        <a:rPr lang="en-US" altLang="zh-CN" sz="4400" i="1">
                          <a:latin typeface="Cambria Math" panose="02040503050406030204" charset="0"/>
                          <a:cs typeface="Cambria Math" panose="02040503050406030204" charset="0"/>
                        </a:rPr>
                        <m:t>(</m:t>
                      </m:r>
                      <m:sSub>
                        <m:sSubPr>
                          <m:ctrlPr>
                            <a:rPr lang="en-US" altLang="zh-CN" sz="4400" i="1">
                              <a:latin typeface="Cambria Math" panose="02040503050406030204" pitchFamily="18" charset="0"/>
                              <a:cs typeface="Cambria Math" panose="02040503050406030204" charset="0"/>
                            </a:rPr>
                          </m:ctrlPr>
                        </m:sSubPr>
                        <m:e>
                          <m:r>
                            <a:rPr lang="en-US" altLang="zh-CN" sz="4400" i="1">
                              <a:latin typeface="Cambria Math" panose="02040503050406030204" charset="0"/>
                              <a:cs typeface="Cambria Math" panose="02040503050406030204" charset="0"/>
                            </a:rPr>
                            <m:t>𝐹</m:t>
                          </m:r>
                        </m:e>
                        <m:sub>
                          <m:r>
                            <a:rPr lang="en-US" altLang="zh-CN" sz="4400" i="1">
                              <a:latin typeface="Cambria Math" panose="02040503050406030204" charset="0"/>
                              <a:cs typeface="Cambria Math" panose="02040503050406030204" charset="0"/>
                            </a:rPr>
                            <m:t>𝑖</m:t>
                          </m:r>
                        </m:sub>
                      </m:sSub>
                      <m:r>
                        <a:rPr lang="en-US" altLang="zh-CN" sz="4400" i="1">
                          <a:latin typeface="Cambria Math" panose="02040503050406030204" charset="0"/>
                          <a:cs typeface="Cambria Math" panose="02040503050406030204" charset="0"/>
                        </a:rPr>
                        <m:t>)        </m:t>
                      </m:r>
                      <m:r>
                        <a:rPr lang="en-US" altLang="zh-CN" sz="4400" i="1">
                          <a:latin typeface="Cambria Math" panose="02040503050406030204" charset="0"/>
                          <a:cs typeface="Cambria Math" panose="02040503050406030204" charset="0"/>
                        </a:rPr>
                        <m:t>𝑖</m:t>
                      </m:r>
                      <m:r>
                        <a:rPr lang="en-US" altLang="zh-CN" sz="4400" i="1">
                          <a:latin typeface="Cambria Math" panose="02040503050406030204" charset="0"/>
                          <a:cs typeface="Cambria Math" panose="02040503050406030204" charset="0"/>
                        </a:rPr>
                        <m:t>=2,3,4,5</m:t>
                      </m:r>
                    </m:oMath>
                  </m:oMathPara>
                </a14:m>
                <a:endParaRPr lang="zh-CN" altLang="en-US" sz="4400" i="1"/>
              </a:p>
            </p:txBody>
          </p:sp>
        </mc:Choice>
        <mc:Fallback xmlns="">
          <p:sp>
            <p:nvSpPr>
              <p:cNvPr id="12" name="文本框 11"/>
              <p:cNvSpPr txBox="1">
                <a:spLocks noRot="1" noChangeAspect="1" noMove="1" noResize="1" noEditPoints="1" noAdjustHandles="1" noChangeArrowheads="1" noChangeShapeType="1" noTextEdit="1"/>
              </p:cNvSpPr>
              <p:nvPr/>
            </p:nvSpPr>
            <p:spPr>
              <a:xfrm>
                <a:off x="17370361" y="27305572"/>
                <a:ext cx="8670290" cy="772160"/>
              </a:xfrm>
              <a:prstGeom prst="rect">
                <a:avLst/>
              </a:prstGeom>
              <a:blipFill rotWithShape="1">
                <a:blip r:embed="rId25"/>
                <a:stretch>
                  <a:fillRect l="-7" t="-74" r="7" b="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17511966" y="23345712"/>
                <a:ext cx="9912350" cy="820420"/>
              </a:xfrm>
              <a:prstGeom prst="rect">
                <a:avLst/>
              </a:prstGeom>
              <a:noFill/>
            </p:spPr>
            <p:txBody>
              <a:bodyPr wrap="none" rtlCol="0" anchor="t">
                <a:spAutoFit/>
              </a:bodyPr>
              <a:lstStyle/>
              <a:p>
                <a:pPr algn="l"/>
                <a14:m>
                  <m:oMath xmlns:m="http://schemas.openxmlformats.org/officeDocument/2006/math">
                    <m:sSub>
                      <m:sSubPr>
                        <m:ctrlPr>
                          <a:rPr lang="en-US" altLang="zh-CN" sz="4400" i="1">
                            <a:latin typeface="Cambria Math" panose="02040503050406030204" pitchFamily="18" charset="0"/>
                            <a:cs typeface="Cambria Math" panose="02040503050406030204" charset="0"/>
                          </a:rPr>
                        </m:ctrlPr>
                      </m:sSubPr>
                      <m:e>
                        <m:r>
                          <a:rPr lang="en-US" altLang="zh-CN" sz="4400" i="1">
                            <a:latin typeface="Cambria Math" panose="02040503050406030204" charset="0"/>
                            <a:cs typeface="Cambria Math" panose="02040503050406030204" charset="0"/>
                          </a:rPr>
                          <m:t>𝐹</m:t>
                        </m:r>
                      </m:e>
                      <m:sub>
                        <m:r>
                          <a:rPr lang="en-US" altLang="zh-CN" sz="4400" i="1">
                            <a:latin typeface="Cambria Math" panose="02040503050406030204" charset="0"/>
                            <a:cs typeface="Cambria Math" panose="02040503050406030204" charset="0"/>
                          </a:rPr>
                          <m:t>𝑖</m:t>
                        </m:r>
                      </m:sub>
                    </m:sSub>
                    <m:r>
                      <a:rPr lang="en-US" altLang="zh-CN" sz="4400" i="1">
                        <a:latin typeface="Cambria Math" panose="02040503050406030204" charset="0"/>
                        <a:cs typeface="Cambria Math" panose="02040503050406030204" charset="0"/>
                      </a:rPr>
                      <m:t>=</m:t>
                    </m:r>
                    <m:r>
                      <a:rPr lang="en-US" altLang="zh-CN" sz="4400" i="1">
                        <a:latin typeface="Cambria Math" panose="02040503050406030204" charset="0"/>
                        <a:cs typeface="Cambria Math" panose="02040503050406030204" charset="0"/>
                      </a:rPr>
                      <m:t>𝑈𝑃</m:t>
                    </m:r>
                    <m:r>
                      <a:rPr lang="en-US" altLang="zh-CN" sz="4400" i="1">
                        <a:latin typeface="Cambria Math" panose="02040503050406030204" charset="0"/>
                        <a:cs typeface="Cambria Math" panose="02040503050406030204" charset="0"/>
                      </a:rPr>
                      <m:t>(</m:t>
                    </m:r>
                    <m:sSub>
                      <m:sSubPr>
                        <m:ctrlPr>
                          <a:rPr lang="en-US" altLang="zh-CN" sz="4400" i="1">
                            <a:latin typeface="Cambria Math" panose="02040503050406030204" pitchFamily="18" charset="0"/>
                            <a:cs typeface="Cambria Math" panose="02040503050406030204" charset="0"/>
                          </a:rPr>
                        </m:ctrlPr>
                      </m:sSubPr>
                      <m:e>
                        <m:r>
                          <a:rPr lang="en-US" altLang="zh-CN" sz="4400" i="1">
                            <a:latin typeface="Cambria Math" panose="02040503050406030204" charset="0"/>
                            <a:cs typeface="Cambria Math" panose="02040503050406030204" charset="0"/>
                          </a:rPr>
                          <m:t>𝐹</m:t>
                        </m:r>
                      </m:e>
                      <m:sub>
                        <m:r>
                          <a:rPr lang="en-US" altLang="zh-CN" sz="4400" i="1">
                            <a:latin typeface="Cambria Math" panose="02040503050406030204" charset="0"/>
                            <a:cs typeface="Cambria Math" panose="02040503050406030204" charset="0"/>
                          </a:rPr>
                          <m:t>𝑖</m:t>
                        </m:r>
                        <m:r>
                          <a:rPr lang="en-US" altLang="zh-CN" sz="4400" i="1">
                            <a:latin typeface="Cambria Math" panose="02040503050406030204" charset="0"/>
                            <a:cs typeface="Cambria Math" panose="02040503050406030204" charset="0"/>
                          </a:rPr>
                          <m:t>+1</m:t>
                        </m:r>
                      </m:sub>
                    </m:sSub>
                    <m:r>
                      <a:rPr lang="en-US" altLang="zh-CN" sz="4400" i="1">
                        <a:latin typeface="Cambria Math" panose="02040503050406030204" charset="0"/>
                        <a:cs typeface="Cambria Math" panose="02040503050406030204" charset="0"/>
                      </a:rPr>
                      <m:t>)+</m:t>
                    </m:r>
                    <m:sSup>
                      <m:sSupPr>
                        <m:ctrlPr>
                          <a:rPr lang="en-US" altLang="zh-CN" sz="4400" i="1">
                            <a:latin typeface="Cambria Math" panose="02040503050406030204" pitchFamily="18" charset="0"/>
                            <a:cs typeface="Cambria Math" panose="02040503050406030204" charset="0"/>
                          </a:rPr>
                        </m:ctrlPr>
                      </m:sSupPr>
                      <m:e>
                        <m:r>
                          <a:rPr lang="en-US" altLang="zh-CN" sz="4400" i="1">
                            <a:latin typeface="Cambria Math" panose="02040503050406030204" charset="0"/>
                            <a:cs typeface="Cambria Math" panose="02040503050406030204" charset="0"/>
                          </a:rPr>
                          <m:t>𝐶𝑜𝑛𝑣</m:t>
                        </m:r>
                      </m:e>
                      <m:sup>
                        <m:r>
                          <a:rPr lang="en-US" altLang="zh-CN" sz="4400" i="1">
                            <a:latin typeface="Cambria Math" panose="02040503050406030204" charset="0"/>
                            <a:cs typeface="Cambria Math" panose="02040503050406030204" charset="0"/>
                          </a:rPr>
                          <m:t>1×1</m:t>
                        </m:r>
                      </m:sup>
                    </m:sSup>
                    <m:r>
                      <a:rPr lang="en-US" altLang="zh-CN" sz="4400" i="1">
                        <a:latin typeface="Cambria Math" panose="02040503050406030204" charset="0"/>
                        <a:cs typeface="Cambria Math" panose="02040503050406030204" charset="0"/>
                      </a:rPr>
                      <m:t>(</m:t>
                    </m:r>
                    <m:sSub>
                      <m:sSubPr>
                        <m:ctrlPr>
                          <a:rPr lang="en-US" altLang="zh-CN" sz="4400" i="1">
                            <a:latin typeface="Cambria Math" panose="02040503050406030204" pitchFamily="18" charset="0"/>
                            <a:cs typeface="Cambria Math" panose="02040503050406030204" charset="0"/>
                          </a:rPr>
                        </m:ctrlPr>
                      </m:sSubPr>
                      <m:e>
                        <m:r>
                          <a:rPr lang="en-US" altLang="zh-CN" sz="4400" i="1">
                            <a:latin typeface="Cambria Math" panose="02040503050406030204" charset="0"/>
                            <a:cs typeface="Cambria Math" panose="02040503050406030204" charset="0"/>
                          </a:rPr>
                          <m:t>𝐶</m:t>
                        </m:r>
                      </m:e>
                      <m:sub>
                        <m:r>
                          <a:rPr lang="en-US" altLang="zh-CN" sz="4400" i="1">
                            <a:latin typeface="Cambria Math" panose="02040503050406030204" charset="0"/>
                            <a:cs typeface="Cambria Math" panose="02040503050406030204" charset="0"/>
                          </a:rPr>
                          <m:t>𝑖</m:t>
                        </m:r>
                      </m:sub>
                    </m:sSub>
                  </m:oMath>
                </a14:m>
                <a:r>
                  <a:rPr lang="en-US" altLang="zh-CN" sz="4400" i="1">
                    <a:latin typeface="Cambria Math" panose="02040503050406030204" charset="0"/>
                    <a:cs typeface="Cambria Math" panose="02040503050406030204" charset="0"/>
                  </a:rPr>
                  <a:t>)  </a:t>
                </a:r>
                <a:r>
                  <a:rPr lang="en-US" altLang="zh-CN" sz="4400"/>
                  <a:t>   </a:t>
                </a:r>
                <a:r>
                  <a:rPr lang="en-US" altLang="zh-CN" sz="4400" i="1">
                    <a:latin typeface="Cambria Math" panose="02040503050406030204" charset="0"/>
                    <a:cs typeface="Cambria Math" panose="02040503050406030204" charset="0"/>
                  </a:rPr>
                  <a:t> i=4,3,2</a:t>
                </a:r>
                <a:endParaRPr lang="en-US" altLang="zh-CN" sz="4400"/>
              </a:p>
            </p:txBody>
          </p:sp>
        </mc:Choice>
        <mc:Fallback xmlns="">
          <p:sp>
            <p:nvSpPr>
              <p:cNvPr id="13" name="文本框 12"/>
              <p:cNvSpPr txBox="1">
                <a:spLocks noRot="1" noChangeAspect="1" noMove="1" noResize="1" noEditPoints="1" noAdjustHandles="1" noChangeArrowheads="1" noChangeShapeType="1" noTextEdit="1"/>
              </p:cNvSpPr>
              <p:nvPr/>
            </p:nvSpPr>
            <p:spPr>
              <a:xfrm>
                <a:off x="17511966" y="23345712"/>
                <a:ext cx="9912350" cy="820420"/>
              </a:xfrm>
              <a:prstGeom prst="rect">
                <a:avLst/>
              </a:prstGeom>
              <a:blipFill rotWithShape="1">
                <a:blip r:embed="rId26"/>
                <a:stretch>
                  <a:fillRect l="-6" t="-70" r="-366" b="70"/>
                </a:stretch>
              </a:blipFill>
            </p:spPr>
            <p:txBody>
              <a:bodyPr/>
              <a:lstStyle/>
              <a:p>
                <a:r>
                  <a:rPr lang="zh-CN" altLang="en-US">
                    <a:noFill/>
                  </a:rPr>
                  <a:t> </a:t>
                </a:r>
              </a:p>
            </p:txBody>
          </p:sp>
        </mc:Fallback>
      </mc:AlternateContent>
      <p:pic>
        <p:nvPicPr>
          <p:cNvPr id="15" name="图片 14"/>
          <p:cNvPicPr>
            <a:picLocks noChangeAspect="1"/>
          </p:cNvPicPr>
          <p:nvPr>
            <p:custDataLst>
              <p:tags r:id="rId10"/>
            </p:custDataLst>
          </p:nvPr>
        </p:nvPicPr>
        <p:blipFill>
          <a:blip r:embed="rId27"/>
          <a:stretch>
            <a:fillRect/>
          </a:stretch>
        </p:blipFill>
        <p:spPr>
          <a:xfrm>
            <a:off x="18236565" y="5775960"/>
            <a:ext cx="10784840" cy="6951980"/>
          </a:xfrm>
          <a:prstGeom prst="rect">
            <a:avLst/>
          </a:prstGeom>
        </p:spPr>
      </p:pic>
      <p:pic>
        <p:nvPicPr>
          <p:cNvPr id="16" name="图片 15"/>
          <p:cNvPicPr>
            <a:picLocks noChangeAspect="1"/>
          </p:cNvPicPr>
          <p:nvPr>
            <p:custDataLst>
              <p:tags r:id="rId11"/>
            </p:custDataLst>
          </p:nvPr>
        </p:nvPicPr>
        <p:blipFill>
          <a:blip r:embed="rId28"/>
          <a:stretch>
            <a:fillRect/>
          </a:stretch>
        </p:blipFill>
        <p:spPr>
          <a:xfrm>
            <a:off x="2800985" y="25001220"/>
            <a:ext cx="8856345" cy="5522595"/>
          </a:xfrm>
          <a:prstGeom prst="rect">
            <a:avLst/>
          </a:prstGeom>
        </p:spPr>
      </p:pic>
      <p:pic>
        <p:nvPicPr>
          <p:cNvPr id="17" name="图片 16"/>
          <p:cNvPicPr>
            <a:picLocks noChangeAspect="1"/>
          </p:cNvPicPr>
          <p:nvPr>
            <p:custDataLst>
              <p:tags r:id="rId12"/>
            </p:custDataLst>
          </p:nvPr>
        </p:nvPicPr>
        <p:blipFill>
          <a:blip r:embed="rId29"/>
          <a:stretch>
            <a:fillRect/>
          </a:stretch>
        </p:blipFill>
        <p:spPr>
          <a:xfrm>
            <a:off x="448310" y="37027485"/>
            <a:ext cx="9373870" cy="4642485"/>
          </a:xfrm>
          <a:prstGeom prst="rect">
            <a:avLst/>
          </a:prstGeom>
        </p:spPr>
      </p:pic>
      <p:pic>
        <p:nvPicPr>
          <p:cNvPr id="18" name="图片 17"/>
          <p:cNvPicPr>
            <a:picLocks noChangeAspect="1"/>
          </p:cNvPicPr>
          <p:nvPr>
            <p:custDataLst>
              <p:tags r:id="rId13"/>
            </p:custDataLst>
          </p:nvPr>
        </p:nvPicPr>
        <p:blipFill>
          <a:blip r:embed="rId30"/>
          <a:stretch>
            <a:fillRect/>
          </a:stretch>
        </p:blipFill>
        <p:spPr>
          <a:xfrm>
            <a:off x="10386060" y="37099240"/>
            <a:ext cx="9288780" cy="4408805"/>
          </a:xfrm>
          <a:prstGeom prst="rect">
            <a:avLst/>
          </a:prstGeom>
        </p:spPr>
      </p:pic>
      <p:pic>
        <p:nvPicPr>
          <p:cNvPr id="19" name="图片 18"/>
          <p:cNvPicPr>
            <a:picLocks noChangeAspect="1"/>
          </p:cNvPicPr>
          <p:nvPr>
            <p:custDataLst>
              <p:tags r:id="rId14"/>
            </p:custDataLst>
          </p:nvPr>
        </p:nvPicPr>
        <p:blipFill>
          <a:blip r:embed="rId31"/>
          <a:stretch>
            <a:fillRect/>
          </a:stretch>
        </p:blipFill>
        <p:spPr>
          <a:xfrm>
            <a:off x="20248880" y="37028120"/>
            <a:ext cx="9528810" cy="456692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880ecdd5-d9ec-4cad-8afc-d3edc5fab7ca"/>
  <p:tag name="COMMONDATA" val="eyJoZGlkIjoiNWQyZmI1YWRjMDA4YTQ4NjRlODBhZDIzNDBiMDRjZG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591</Words>
  <Application>Microsoft Office PowerPoint</Application>
  <PresentationFormat>自定义</PresentationFormat>
  <Paragraphs>60</Paragraphs>
  <Slides>1</Slides>
  <Notes>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8" baseType="lpstr">
      <vt:lpstr>Arial</vt:lpstr>
      <vt:lpstr>Calibri</vt:lpstr>
      <vt:lpstr>Cambria Math</vt:lpstr>
      <vt:lpstr>Times New Roman</vt:lpstr>
      <vt:lpstr>Wingdings</vt:lpstr>
      <vt:lpstr>Office 主题</vt:lpstr>
      <vt:lpstr>Equation.KSEE3</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媛</cp:lastModifiedBy>
  <cp:revision>139</cp:revision>
  <dcterms:created xsi:type="dcterms:W3CDTF">2018-04-08T02:09:00Z</dcterms:created>
  <dcterms:modified xsi:type="dcterms:W3CDTF">2024-04-10T05:06:55Z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74DA96A4F58A450CBA320CFAF0350A9A_13</vt:lpwstr>
  </property>
  <property fmtid="{D5CDD505-2E9C-101B-9397-08002B2CF9AE}" pid="3" name="KSOProductBuildVer">
    <vt:lpwstr>2052-11.1.0.14309</vt:lpwstr>
  </property>
</Properties>
</file>