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59" r:id="rId8"/>
    <p:sldId id="261" r:id="rId9"/>
    <p:sldId id="26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8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6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7" Type="http://schemas.openxmlformats.org/officeDocument/2006/relationships/notesSlide" Target="../notesSlides/notesSlide2.xml"/><Relationship Id="rId26" Type="http://schemas.openxmlformats.org/officeDocument/2006/relationships/vmlDrawing" Target="../drawings/vmlDrawing1.v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84.xml"/><Relationship Id="rId23" Type="http://schemas.openxmlformats.org/officeDocument/2006/relationships/image" Target="../media/image6.png"/><Relationship Id="rId22" Type="http://schemas.openxmlformats.org/officeDocument/2006/relationships/image" Target="../media/image5.png"/><Relationship Id="rId21" Type="http://schemas.openxmlformats.org/officeDocument/2006/relationships/oleObject" Target="../embeddings/oleObject2.bin"/><Relationship Id="rId20" Type="http://schemas.openxmlformats.org/officeDocument/2006/relationships/tags" Target="../tags/tag83.xml"/><Relationship Id="rId2" Type="http://schemas.openxmlformats.org/officeDocument/2006/relationships/tags" Target="../tags/tag67.xml"/><Relationship Id="rId19" Type="http://schemas.openxmlformats.org/officeDocument/2006/relationships/image" Target="../media/image4.wmf"/><Relationship Id="rId18" Type="http://schemas.openxmlformats.org/officeDocument/2006/relationships/oleObject" Target="../embeddings/oleObject1.bin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6" Type="http://schemas.openxmlformats.org/officeDocument/2006/relationships/notesSlide" Target="../notesSlides/notesSlide3.xml"/><Relationship Id="rId65" Type="http://schemas.openxmlformats.org/officeDocument/2006/relationships/slideLayout" Target="../slideLayouts/slideLayout2.xml"/><Relationship Id="rId64" Type="http://schemas.openxmlformats.org/officeDocument/2006/relationships/tags" Target="../tags/tag148.xml"/><Relationship Id="rId63" Type="http://schemas.openxmlformats.org/officeDocument/2006/relationships/tags" Target="../tags/tag147.xml"/><Relationship Id="rId62" Type="http://schemas.openxmlformats.org/officeDocument/2006/relationships/tags" Target="../tags/tag146.xml"/><Relationship Id="rId61" Type="http://schemas.openxmlformats.org/officeDocument/2006/relationships/tags" Target="../tags/tag145.xml"/><Relationship Id="rId60" Type="http://schemas.openxmlformats.org/officeDocument/2006/relationships/tags" Target="../tags/tag144.xml"/><Relationship Id="rId6" Type="http://schemas.openxmlformats.org/officeDocument/2006/relationships/tags" Target="../tags/tag90.xml"/><Relationship Id="rId59" Type="http://schemas.openxmlformats.org/officeDocument/2006/relationships/tags" Target="../tags/tag143.xml"/><Relationship Id="rId58" Type="http://schemas.openxmlformats.org/officeDocument/2006/relationships/tags" Target="../tags/tag142.xml"/><Relationship Id="rId57" Type="http://schemas.openxmlformats.org/officeDocument/2006/relationships/tags" Target="../tags/tag141.xml"/><Relationship Id="rId56" Type="http://schemas.openxmlformats.org/officeDocument/2006/relationships/tags" Target="../tags/tag140.xml"/><Relationship Id="rId55" Type="http://schemas.openxmlformats.org/officeDocument/2006/relationships/tags" Target="../tags/tag139.xml"/><Relationship Id="rId54" Type="http://schemas.openxmlformats.org/officeDocument/2006/relationships/tags" Target="../tags/tag138.xml"/><Relationship Id="rId53" Type="http://schemas.openxmlformats.org/officeDocument/2006/relationships/tags" Target="../tags/tag137.xml"/><Relationship Id="rId52" Type="http://schemas.openxmlformats.org/officeDocument/2006/relationships/tags" Target="../tags/tag136.xml"/><Relationship Id="rId51" Type="http://schemas.openxmlformats.org/officeDocument/2006/relationships/tags" Target="../tags/tag135.xml"/><Relationship Id="rId50" Type="http://schemas.openxmlformats.org/officeDocument/2006/relationships/tags" Target="../tags/tag134.xml"/><Relationship Id="rId5" Type="http://schemas.openxmlformats.org/officeDocument/2006/relationships/tags" Target="../tags/tag89.xml"/><Relationship Id="rId49" Type="http://schemas.openxmlformats.org/officeDocument/2006/relationships/tags" Target="../tags/tag133.xml"/><Relationship Id="rId48" Type="http://schemas.openxmlformats.org/officeDocument/2006/relationships/tags" Target="../tags/tag132.xml"/><Relationship Id="rId47" Type="http://schemas.openxmlformats.org/officeDocument/2006/relationships/tags" Target="../tags/tag131.xml"/><Relationship Id="rId46" Type="http://schemas.openxmlformats.org/officeDocument/2006/relationships/tags" Target="../tags/tag130.xml"/><Relationship Id="rId45" Type="http://schemas.openxmlformats.org/officeDocument/2006/relationships/tags" Target="../tags/tag129.xml"/><Relationship Id="rId44" Type="http://schemas.openxmlformats.org/officeDocument/2006/relationships/tags" Target="../tags/tag128.xml"/><Relationship Id="rId43" Type="http://schemas.openxmlformats.org/officeDocument/2006/relationships/tags" Target="../tags/tag127.xml"/><Relationship Id="rId42" Type="http://schemas.openxmlformats.org/officeDocument/2006/relationships/tags" Target="../tags/tag126.xml"/><Relationship Id="rId41" Type="http://schemas.openxmlformats.org/officeDocument/2006/relationships/tags" Target="../tags/tag125.xml"/><Relationship Id="rId40" Type="http://schemas.openxmlformats.org/officeDocument/2006/relationships/tags" Target="../tags/tag124.xml"/><Relationship Id="rId4" Type="http://schemas.openxmlformats.org/officeDocument/2006/relationships/tags" Target="../tags/tag88.xml"/><Relationship Id="rId39" Type="http://schemas.openxmlformats.org/officeDocument/2006/relationships/tags" Target="../tags/tag123.xml"/><Relationship Id="rId38" Type="http://schemas.openxmlformats.org/officeDocument/2006/relationships/tags" Target="../tags/tag122.xml"/><Relationship Id="rId37" Type="http://schemas.openxmlformats.org/officeDocument/2006/relationships/tags" Target="../tags/tag121.xml"/><Relationship Id="rId36" Type="http://schemas.openxmlformats.org/officeDocument/2006/relationships/tags" Target="../tags/tag120.xml"/><Relationship Id="rId35" Type="http://schemas.openxmlformats.org/officeDocument/2006/relationships/tags" Target="../tags/tag119.xml"/><Relationship Id="rId34" Type="http://schemas.openxmlformats.org/officeDocument/2006/relationships/tags" Target="../tags/tag118.xml"/><Relationship Id="rId33" Type="http://schemas.openxmlformats.org/officeDocument/2006/relationships/tags" Target="../tags/tag117.xml"/><Relationship Id="rId32" Type="http://schemas.openxmlformats.org/officeDocument/2006/relationships/tags" Target="../tags/tag116.xml"/><Relationship Id="rId31" Type="http://schemas.openxmlformats.org/officeDocument/2006/relationships/tags" Target="../tags/tag115.xml"/><Relationship Id="rId30" Type="http://schemas.openxmlformats.org/officeDocument/2006/relationships/tags" Target="../tags/tag114.xml"/><Relationship Id="rId3" Type="http://schemas.openxmlformats.org/officeDocument/2006/relationships/tags" Target="../tags/tag87.xml"/><Relationship Id="rId29" Type="http://schemas.openxmlformats.org/officeDocument/2006/relationships/tags" Target="../tags/tag113.xml"/><Relationship Id="rId28" Type="http://schemas.openxmlformats.org/officeDocument/2006/relationships/tags" Target="../tags/tag112.xml"/><Relationship Id="rId27" Type="http://schemas.openxmlformats.org/officeDocument/2006/relationships/tags" Target="../tags/tag111.xml"/><Relationship Id="rId26" Type="http://schemas.openxmlformats.org/officeDocument/2006/relationships/tags" Target="../tags/tag110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7" Type="http://schemas.openxmlformats.org/officeDocument/2006/relationships/notesSlide" Target="../notesSlides/notesSlide4.xml"/><Relationship Id="rId86" Type="http://schemas.openxmlformats.org/officeDocument/2006/relationships/vmlDrawing" Target="../drawings/vmlDrawing2.vml"/><Relationship Id="rId85" Type="http://schemas.openxmlformats.org/officeDocument/2006/relationships/slideLayout" Target="../slideLayouts/slideLayout2.xml"/><Relationship Id="rId84" Type="http://schemas.openxmlformats.org/officeDocument/2006/relationships/tags" Target="../tags/tag222.xml"/><Relationship Id="rId83" Type="http://schemas.openxmlformats.org/officeDocument/2006/relationships/tags" Target="../tags/tag221.xml"/><Relationship Id="rId82" Type="http://schemas.openxmlformats.org/officeDocument/2006/relationships/tags" Target="../tags/tag220.xml"/><Relationship Id="rId81" Type="http://schemas.openxmlformats.org/officeDocument/2006/relationships/tags" Target="../tags/tag219.xml"/><Relationship Id="rId80" Type="http://schemas.openxmlformats.org/officeDocument/2006/relationships/tags" Target="../tags/tag218.xml"/><Relationship Id="rId8" Type="http://schemas.openxmlformats.org/officeDocument/2006/relationships/image" Target="../media/image10.png"/><Relationship Id="rId79" Type="http://schemas.openxmlformats.org/officeDocument/2006/relationships/tags" Target="../tags/tag217.xml"/><Relationship Id="rId78" Type="http://schemas.openxmlformats.org/officeDocument/2006/relationships/image" Target="../media/image14.wmf"/><Relationship Id="rId77" Type="http://schemas.openxmlformats.org/officeDocument/2006/relationships/oleObject" Target="../embeddings/oleObject4.bin"/><Relationship Id="rId76" Type="http://schemas.openxmlformats.org/officeDocument/2006/relationships/tags" Target="../tags/tag216.xml"/><Relationship Id="rId75" Type="http://schemas.openxmlformats.org/officeDocument/2006/relationships/image" Target="../media/image13.wmf"/><Relationship Id="rId74" Type="http://schemas.openxmlformats.org/officeDocument/2006/relationships/oleObject" Target="../embeddings/oleObject3.bin"/><Relationship Id="rId73" Type="http://schemas.openxmlformats.org/officeDocument/2006/relationships/tags" Target="../tags/tag215.xml"/><Relationship Id="rId72" Type="http://schemas.openxmlformats.org/officeDocument/2006/relationships/tags" Target="../tags/tag214.xml"/><Relationship Id="rId71" Type="http://schemas.openxmlformats.org/officeDocument/2006/relationships/tags" Target="../tags/tag213.xml"/><Relationship Id="rId70" Type="http://schemas.openxmlformats.org/officeDocument/2006/relationships/tags" Target="../tags/tag212.xml"/><Relationship Id="rId7" Type="http://schemas.openxmlformats.org/officeDocument/2006/relationships/tags" Target="../tags/tag152.xml"/><Relationship Id="rId69" Type="http://schemas.openxmlformats.org/officeDocument/2006/relationships/tags" Target="../tags/tag211.xml"/><Relationship Id="rId68" Type="http://schemas.openxmlformats.org/officeDocument/2006/relationships/tags" Target="../tags/tag210.xml"/><Relationship Id="rId67" Type="http://schemas.openxmlformats.org/officeDocument/2006/relationships/tags" Target="../tags/tag209.xml"/><Relationship Id="rId66" Type="http://schemas.openxmlformats.org/officeDocument/2006/relationships/tags" Target="../tags/tag208.xml"/><Relationship Id="rId65" Type="http://schemas.openxmlformats.org/officeDocument/2006/relationships/tags" Target="../tags/tag207.xml"/><Relationship Id="rId64" Type="http://schemas.openxmlformats.org/officeDocument/2006/relationships/tags" Target="../tags/tag206.xml"/><Relationship Id="rId63" Type="http://schemas.openxmlformats.org/officeDocument/2006/relationships/tags" Target="../tags/tag205.xml"/><Relationship Id="rId62" Type="http://schemas.openxmlformats.org/officeDocument/2006/relationships/tags" Target="../tags/tag204.xml"/><Relationship Id="rId61" Type="http://schemas.openxmlformats.org/officeDocument/2006/relationships/tags" Target="../tags/tag203.xml"/><Relationship Id="rId60" Type="http://schemas.openxmlformats.org/officeDocument/2006/relationships/tags" Target="../tags/tag202.xml"/><Relationship Id="rId6" Type="http://schemas.openxmlformats.org/officeDocument/2006/relationships/image" Target="../media/image9.png"/><Relationship Id="rId59" Type="http://schemas.openxmlformats.org/officeDocument/2006/relationships/tags" Target="../tags/tag201.xml"/><Relationship Id="rId58" Type="http://schemas.openxmlformats.org/officeDocument/2006/relationships/tags" Target="../tags/tag200.xml"/><Relationship Id="rId57" Type="http://schemas.openxmlformats.org/officeDocument/2006/relationships/tags" Target="../tags/tag199.xml"/><Relationship Id="rId56" Type="http://schemas.openxmlformats.org/officeDocument/2006/relationships/tags" Target="../tags/tag198.xml"/><Relationship Id="rId55" Type="http://schemas.openxmlformats.org/officeDocument/2006/relationships/image" Target="../media/image12.png"/><Relationship Id="rId54" Type="http://schemas.openxmlformats.org/officeDocument/2006/relationships/tags" Target="../tags/tag197.xml"/><Relationship Id="rId53" Type="http://schemas.openxmlformats.org/officeDocument/2006/relationships/tags" Target="../tags/tag196.xml"/><Relationship Id="rId52" Type="http://schemas.openxmlformats.org/officeDocument/2006/relationships/image" Target="../media/image11.png"/><Relationship Id="rId51" Type="http://schemas.openxmlformats.org/officeDocument/2006/relationships/tags" Target="../tags/tag195.xml"/><Relationship Id="rId50" Type="http://schemas.openxmlformats.org/officeDocument/2006/relationships/tags" Target="../tags/tag194.xml"/><Relationship Id="rId5" Type="http://schemas.openxmlformats.org/officeDocument/2006/relationships/tags" Target="../tags/tag151.xml"/><Relationship Id="rId49" Type="http://schemas.openxmlformats.org/officeDocument/2006/relationships/tags" Target="../tags/tag193.xml"/><Relationship Id="rId48" Type="http://schemas.openxmlformats.org/officeDocument/2006/relationships/tags" Target="../tags/tag192.xml"/><Relationship Id="rId47" Type="http://schemas.openxmlformats.org/officeDocument/2006/relationships/tags" Target="../tags/tag191.xml"/><Relationship Id="rId46" Type="http://schemas.openxmlformats.org/officeDocument/2006/relationships/tags" Target="../tags/tag190.xml"/><Relationship Id="rId45" Type="http://schemas.openxmlformats.org/officeDocument/2006/relationships/tags" Target="../tags/tag189.xml"/><Relationship Id="rId44" Type="http://schemas.openxmlformats.org/officeDocument/2006/relationships/tags" Target="../tags/tag188.xml"/><Relationship Id="rId43" Type="http://schemas.openxmlformats.org/officeDocument/2006/relationships/tags" Target="../tags/tag187.xml"/><Relationship Id="rId42" Type="http://schemas.openxmlformats.org/officeDocument/2006/relationships/tags" Target="../tags/tag186.xml"/><Relationship Id="rId41" Type="http://schemas.openxmlformats.org/officeDocument/2006/relationships/tags" Target="../tags/tag185.xml"/><Relationship Id="rId40" Type="http://schemas.openxmlformats.org/officeDocument/2006/relationships/tags" Target="../tags/tag184.xml"/><Relationship Id="rId4" Type="http://schemas.openxmlformats.org/officeDocument/2006/relationships/image" Target="../media/image8.png"/><Relationship Id="rId39" Type="http://schemas.openxmlformats.org/officeDocument/2006/relationships/tags" Target="../tags/tag183.xml"/><Relationship Id="rId38" Type="http://schemas.openxmlformats.org/officeDocument/2006/relationships/tags" Target="../tags/tag182.xml"/><Relationship Id="rId37" Type="http://schemas.openxmlformats.org/officeDocument/2006/relationships/tags" Target="../tags/tag181.xml"/><Relationship Id="rId36" Type="http://schemas.openxmlformats.org/officeDocument/2006/relationships/tags" Target="../tags/tag180.xml"/><Relationship Id="rId35" Type="http://schemas.openxmlformats.org/officeDocument/2006/relationships/tags" Target="../tags/tag179.xml"/><Relationship Id="rId34" Type="http://schemas.openxmlformats.org/officeDocument/2006/relationships/tags" Target="../tags/tag178.xml"/><Relationship Id="rId33" Type="http://schemas.openxmlformats.org/officeDocument/2006/relationships/tags" Target="../tags/tag177.xml"/><Relationship Id="rId32" Type="http://schemas.openxmlformats.org/officeDocument/2006/relationships/tags" Target="../tags/tag176.xml"/><Relationship Id="rId31" Type="http://schemas.openxmlformats.org/officeDocument/2006/relationships/tags" Target="../tags/tag175.xml"/><Relationship Id="rId30" Type="http://schemas.openxmlformats.org/officeDocument/2006/relationships/tags" Target="../tags/tag174.xml"/><Relationship Id="rId3" Type="http://schemas.openxmlformats.org/officeDocument/2006/relationships/tags" Target="../tags/tag150.xml"/><Relationship Id="rId29" Type="http://schemas.openxmlformats.org/officeDocument/2006/relationships/tags" Target="../tags/tag173.xml"/><Relationship Id="rId28" Type="http://schemas.openxmlformats.org/officeDocument/2006/relationships/tags" Target="../tags/tag172.xml"/><Relationship Id="rId27" Type="http://schemas.openxmlformats.org/officeDocument/2006/relationships/tags" Target="../tags/tag171.xml"/><Relationship Id="rId26" Type="http://schemas.openxmlformats.org/officeDocument/2006/relationships/tags" Target="../tags/tag170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image" Target="../media/image7.png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image" Target="../media/image9.png"/><Relationship Id="rId7" Type="http://schemas.openxmlformats.org/officeDocument/2006/relationships/tags" Target="../tags/tag226.xml"/><Relationship Id="rId6" Type="http://schemas.openxmlformats.org/officeDocument/2006/relationships/image" Target="../media/image12.png"/><Relationship Id="rId5" Type="http://schemas.openxmlformats.org/officeDocument/2006/relationships/tags" Target="../tags/tag225.xml"/><Relationship Id="rId43" Type="http://schemas.openxmlformats.org/officeDocument/2006/relationships/slideLayout" Target="../slideLayouts/slideLayout2.xml"/><Relationship Id="rId42" Type="http://schemas.openxmlformats.org/officeDocument/2006/relationships/tags" Target="../tags/tag258.xml"/><Relationship Id="rId41" Type="http://schemas.openxmlformats.org/officeDocument/2006/relationships/tags" Target="../tags/tag257.xml"/><Relationship Id="rId40" Type="http://schemas.openxmlformats.org/officeDocument/2006/relationships/tags" Target="../tags/tag256.xml"/><Relationship Id="rId4" Type="http://schemas.openxmlformats.org/officeDocument/2006/relationships/image" Target="../media/image8.png"/><Relationship Id="rId39" Type="http://schemas.openxmlformats.org/officeDocument/2006/relationships/tags" Target="../tags/tag255.xml"/><Relationship Id="rId38" Type="http://schemas.openxmlformats.org/officeDocument/2006/relationships/tags" Target="../tags/tag254.xml"/><Relationship Id="rId37" Type="http://schemas.openxmlformats.org/officeDocument/2006/relationships/tags" Target="../tags/tag253.xml"/><Relationship Id="rId36" Type="http://schemas.openxmlformats.org/officeDocument/2006/relationships/tags" Target="../tags/tag252.xml"/><Relationship Id="rId35" Type="http://schemas.openxmlformats.org/officeDocument/2006/relationships/image" Target="../media/image7.png"/><Relationship Id="rId34" Type="http://schemas.openxmlformats.org/officeDocument/2006/relationships/tags" Target="../tags/tag251.xml"/><Relationship Id="rId33" Type="http://schemas.openxmlformats.org/officeDocument/2006/relationships/tags" Target="../tags/tag250.xml"/><Relationship Id="rId32" Type="http://schemas.openxmlformats.org/officeDocument/2006/relationships/image" Target="../media/image15.png"/><Relationship Id="rId31" Type="http://schemas.openxmlformats.org/officeDocument/2006/relationships/tags" Target="../tags/tag249.xml"/><Relationship Id="rId30" Type="http://schemas.openxmlformats.org/officeDocument/2006/relationships/tags" Target="../tags/tag248.xml"/><Relationship Id="rId3" Type="http://schemas.openxmlformats.org/officeDocument/2006/relationships/tags" Target="../tags/tag224.xml"/><Relationship Id="rId29" Type="http://schemas.openxmlformats.org/officeDocument/2006/relationships/tags" Target="../tags/tag247.xml"/><Relationship Id="rId28" Type="http://schemas.openxmlformats.org/officeDocument/2006/relationships/tags" Target="../tags/tag246.xml"/><Relationship Id="rId27" Type="http://schemas.openxmlformats.org/officeDocument/2006/relationships/tags" Target="../tags/tag245.xml"/><Relationship Id="rId26" Type="http://schemas.openxmlformats.org/officeDocument/2006/relationships/tags" Target="../tags/tag244.xml"/><Relationship Id="rId25" Type="http://schemas.openxmlformats.org/officeDocument/2006/relationships/tags" Target="../tags/tag243.xml"/><Relationship Id="rId24" Type="http://schemas.openxmlformats.org/officeDocument/2006/relationships/tags" Target="../tags/tag242.xml"/><Relationship Id="rId23" Type="http://schemas.openxmlformats.org/officeDocument/2006/relationships/tags" Target="../tags/tag241.xml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image" Target="../media/image10.png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4035" y="1184910"/>
            <a:ext cx="11123295" cy="2570480"/>
          </a:xfrm>
        </p:spPr>
        <p:txBody>
          <a:bodyPr/>
          <a:p>
            <a:r>
              <a:rPr lang="zh-CN" altLang="zh-CN">
                <a:solidFill>
                  <a:schemeClr val="tx1"/>
                </a:solidFill>
              </a:rPr>
              <a:t>V</a:t>
            </a:r>
            <a:r>
              <a:rPr lang="en-US" altLang="zh-CN">
                <a:solidFill>
                  <a:schemeClr val="tx1"/>
                </a:solidFill>
              </a:rPr>
              <a:t>isual</a:t>
            </a:r>
            <a:r>
              <a:rPr lang="zh-CN" altLang="zh-CN">
                <a:solidFill>
                  <a:schemeClr val="tx1"/>
                </a:solidFill>
              </a:rPr>
              <a:t> A</a:t>
            </a:r>
            <a:r>
              <a:rPr lang="en-US" altLang="zh-CN">
                <a:solidFill>
                  <a:schemeClr val="tx1"/>
                </a:solidFill>
              </a:rPr>
              <a:t>dapt</a:t>
            </a:r>
            <a:r>
              <a:rPr lang="zh-CN" altLang="zh-CN">
                <a:solidFill>
                  <a:schemeClr val="tx1"/>
                </a:solidFill>
              </a:rPr>
              <a:t> F</a:t>
            </a:r>
            <a:r>
              <a:rPr lang="en-US" altLang="zh-CN">
                <a:solidFill>
                  <a:schemeClr val="tx1"/>
                </a:solidFill>
              </a:rPr>
              <a:t>or </a:t>
            </a:r>
            <a:r>
              <a:rPr lang="zh-CN" altLang="zh-CN">
                <a:solidFill>
                  <a:schemeClr val="tx1"/>
                </a:solidFill>
              </a:rPr>
              <a:t>RGBD T</a:t>
            </a:r>
            <a:r>
              <a:rPr lang="en-US" altLang="zh-CN">
                <a:solidFill>
                  <a:schemeClr val="tx1"/>
                </a:solidFill>
              </a:rPr>
              <a:t>racking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96265" y="3935095"/>
            <a:ext cx="11061065" cy="2774950"/>
          </a:xfrm>
        </p:spPr>
        <p:txBody>
          <a:bodyPr>
            <a:noAutofit/>
          </a:bodyPr>
          <a:p>
            <a:r>
              <a:rPr lang="zh-CN" altLang="en-US" sz="2000">
                <a:solidFill>
                  <a:schemeClr val="tx1"/>
                </a:solidFill>
              </a:rPr>
              <a:t>Guangtong Zhang</a:t>
            </a:r>
            <a:r>
              <a:rPr lang="en-US" altLang="zh-CN" sz="2000" baseline="30000">
                <a:solidFill>
                  <a:schemeClr val="tx1"/>
                </a:solidFill>
              </a:rPr>
              <a:t>a,b</a:t>
            </a:r>
            <a:r>
              <a:rPr lang="zh-CN" altLang="en-US" sz="2000">
                <a:solidFill>
                  <a:schemeClr val="tx1"/>
                </a:solidFill>
              </a:rPr>
              <a:t>, Qihua Liang*</a:t>
            </a:r>
            <a:r>
              <a:rPr lang="en-US" altLang="zh-CN" sz="2000" baseline="30000">
                <a:solidFill>
                  <a:schemeClr val="tx1"/>
                </a:solidFill>
              </a:rPr>
              <a:t>a,b</a:t>
            </a:r>
            <a:r>
              <a:rPr lang="zh-CN" altLang="en-US" sz="2000">
                <a:solidFill>
                  <a:schemeClr val="tx1"/>
                </a:solidFill>
              </a:rPr>
              <a:t>, Zhiyi Mo</a:t>
            </a:r>
            <a:r>
              <a:rPr lang="en-US" altLang="zh-CN" sz="2000" baseline="30000">
                <a:solidFill>
                  <a:schemeClr val="tx1"/>
                </a:solidFill>
                <a:sym typeface="+mn-ea"/>
              </a:rPr>
              <a:t>a,b,c</a:t>
            </a:r>
            <a:r>
              <a:rPr lang="zh-CN" altLang="en-US" sz="2000">
                <a:solidFill>
                  <a:schemeClr val="tx1"/>
                </a:solidFill>
              </a:rPr>
              <a:t>, Ning Li</a:t>
            </a:r>
            <a:r>
              <a:rPr lang="en-US" altLang="zh-CN" sz="2000" baseline="30000">
                <a:solidFill>
                  <a:schemeClr val="tx1"/>
                </a:solidFill>
                <a:sym typeface="+mn-ea"/>
              </a:rPr>
              <a:t>a,b</a:t>
            </a:r>
            <a:r>
              <a:rPr lang="zh-CN" altLang="en-US" sz="2000">
                <a:solidFill>
                  <a:schemeClr val="tx1"/>
                </a:solidFill>
              </a:rPr>
              <a:t>, Bineng Zhong</a:t>
            </a:r>
            <a:r>
              <a:rPr lang="en-US" altLang="zh-CN" sz="2000" baseline="30000">
                <a:solidFill>
                  <a:schemeClr val="tx1"/>
                </a:solidFill>
                <a:sym typeface="+mn-ea"/>
              </a:rPr>
              <a:t>a,b</a:t>
            </a:r>
            <a:endParaRPr lang="zh-CN" altLang="en-US" sz="2000" baseline="30000">
              <a:solidFill>
                <a:schemeClr val="tx1"/>
              </a:solidFill>
            </a:endParaRPr>
          </a:p>
          <a:p>
            <a:r>
              <a:rPr lang="en-US" altLang="zh-CN" sz="1400">
                <a:solidFill>
                  <a:schemeClr val="tx1"/>
                </a:solidFill>
              </a:rPr>
              <a:t>a.</a:t>
            </a:r>
            <a:r>
              <a:rPr lang="zh-CN" altLang="en-US" sz="1400">
                <a:solidFill>
                  <a:schemeClr val="tx1"/>
                </a:solidFill>
              </a:rPr>
              <a:t>Key Laboratory of Education Blockchain and Intelligent Technology Ministry of Education,</a:t>
            </a:r>
            <a:endParaRPr lang="zh-CN" altLang="en-US" sz="1400">
              <a:solidFill>
                <a:schemeClr val="tx1"/>
              </a:solidFill>
            </a:endParaRPr>
          </a:p>
          <a:p>
            <a:r>
              <a:rPr lang="zh-CN" altLang="en-US" sz="1400">
                <a:solidFill>
                  <a:schemeClr val="tx1"/>
                </a:solidFill>
              </a:rPr>
              <a:t>Guangxi Normal University, Guilin 541004, China.</a:t>
            </a:r>
            <a:endParaRPr lang="zh-CN" altLang="en-US" sz="1400">
              <a:solidFill>
                <a:schemeClr val="tx1"/>
              </a:solidFill>
            </a:endParaRPr>
          </a:p>
          <a:p>
            <a:r>
              <a:rPr lang="en-US" altLang="zh-CN" sz="1400">
                <a:solidFill>
                  <a:schemeClr val="tx1"/>
                </a:solidFill>
              </a:rPr>
              <a:t>b.</a:t>
            </a:r>
            <a:r>
              <a:rPr lang="zh-CN" altLang="en-US" sz="1400">
                <a:solidFill>
                  <a:schemeClr val="tx1"/>
                </a:solidFill>
              </a:rPr>
              <a:t>Guangxi Key Lab of Multi-Source Information Mining &amp; Security,</a:t>
            </a:r>
            <a:endParaRPr lang="zh-CN" altLang="en-US" sz="1400">
              <a:solidFill>
                <a:schemeClr val="tx1"/>
              </a:solidFill>
            </a:endParaRPr>
          </a:p>
          <a:p>
            <a:r>
              <a:rPr lang="zh-CN" altLang="en-US" sz="1400">
                <a:solidFill>
                  <a:schemeClr val="tx1"/>
                </a:solidFill>
              </a:rPr>
              <a:t>Guangxi Normal University, Guilin 541004, China.</a:t>
            </a:r>
            <a:endParaRPr lang="zh-CN" altLang="en-US" sz="1400">
              <a:solidFill>
                <a:schemeClr val="tx1"/>
              </a:solidFill>
            </a:endParaRPr>
          </a:p>
          <a:p>
            <a:r>
              <a:rPr lang="en-US" altLang="zh-CN" sz="1400">
                <a:solidFill>
                  <a:schemeClr val="tx1"/>
                </a:solidFill>
              </a:rPr>
              <a:t>c.</a:t>
            </a:r>
            <a:r>
              <a:rPr lang="zh-CN" altLang="en-US" sz="1400">
                <a:solidFill>
                  <a:schemeClr val="tx1"/>
                </a:solidFill>
              </a:rPr>
              <a:t>Guangxi Key Laboratory of Machine Vision and Intelligent Control,Wuzhou University, </a:t>
            </a:r>
            <a:endParaRPr lang="zh-CN" altLang="en-US" sz="1400">
              <a:solidFill>
                <a:schemeClr val="tx1"/>
              </a:solidFill>
            </a:endParaRPr>
          </a:p>
          <a:p>
            <a:r>
              <a:rPr lang="zh-CN" altLang="en-US" sz="1400">
                <a:solidFill>
                  <a:schemeClr val="tx1"/>
                </a:solidFill>
              </a:rPr>
              <a:t>Wuzhou 543002, China.</a:t>
            </a: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6" name="Picture 2" descr="GXNU-CN's_Logo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50800"/>
            <a:ext cx="168783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t="7469" r="21595" b="6065"/>
          <a:stretch>
            <a:fillRect/>
          </a:stretch>
        </p:blipFill>
        <p:spPr bwMode="auto">
          <a:xfrm>
            <a:off x="10432415" y="50800"/>
            <a:ext cx="1734820" cy="17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0"/>
            <a:ext cx="7943850" cy="1781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圆角矩形 66"/>
          <p:cNvSpPr/>
          <p:nvPr/>
        </p:nvSpPr>
        <p:spPr>
          <a:xfrm>
            <a:off x="72390" y="69215"/>
            <a:ext cx="4368165" cy="3309620"/>
          </a:xfrm>
          <a:prstGeom prst="roundRect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>
            <p:custDataLst>
              <p:tags r:id="rId1"/>
            </p:custDataLst>
          </p:nvPr>
        </p:nvSpPr>
        <p:spPr>
          <a:xfrm>
            <a:off x="3323590" y="1119505"/>
            <a:ext cx="1004570" cy="9366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Future 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Fusion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0" name="圆角矩形 69"/>
          <p:cNvSpPr/>
          <p:nvPr>
            <p:custDataLst>
              <p:tags r:id="rId2"/>
            </p:custDataLst>
          </p:nvPr>
        </p:nvSpPr>
        <p:spPr>
          <a:xfrm>
            <a:off x="1739900" y="130175"/>
            <a:ext cx="1033145" cy="989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RGB Future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Extract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1" name="圆角矩形 70"/>
          <p:cNvSpPr/>
          <p:nvPr>
            <p:custDataLst>
              <p:tags r:id="rId3"/>
            </p:custDataLst>
          </p:nvPr>
        </p:nvSpPr>
        <p:spPr>
          <a:xfrm>
            <a:off x="1739900" y="2030095"/>
            <a:ext cx="1033145" cy="9893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sym typeface="+mn-ea"/>
              </a:rPr>
              <a:t>Depth Future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  <a:sym typeface="+mn-ea"/>
              </a:rPr>
              <a:t>Extract</a:t>
            </a:r>
            <a:endParaRPr lang="zh-CN" altLang="en-US"/>
          </a:p>
        </p:txBody>
      </p:sp>
      <p:sp>
        <p:nvSpPr>
          <p:cNvPr id="74" name="圆角矩形 73"/>
          <p:cNvSpPr/>
          <p:nvPr>
            <p:custDataLst>
              <p:tags r:id="rId4"/>
            </p:custDataLst>
          </p:nvPr>
        </p:nvSpPr>
        <p:spPr>
          <a:xfrm>
            <a:off x="271145" y="969645"/>
            <a:ext cx="918210" cy="544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RGB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6" name="圆角矩形 75"/>
          <p:cNvSpPr/>
          <p:nvPr>
            <p:custDataLst>
              <p:tags r:id="rId5"/>
            </p:custDataLst>
          </p:nvPr>
        </p:nvSpPr>
        <p:spPr>
          <a:xfrm>
            <a:off x="271145" y="1644650"/>
            <a:ext cx="918210" cy="544195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Depth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86" name="直接箭头连接符 85"/>
          <p:cNvCxnSpPr>
            <a:stCxn id="74" idx="3"/>
            <a:endCxn id="70" idx="1"/>
          </p:cNvCxnSpPr>
          <p:nvPr/>
        </p:nvCxnSpPr>
        <p:spPr>
          <a:xfrm flipV="1">
            <a:off x="1189355" y="624840"/>
            <a:ext cx="550545" cy="61722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76" idx="3"/>
            <a:endCxn id="71" idx="1"/>
          </p:cNvCxnSpPr>
          <p:nvPr/>
        </p:nvCxnSpPr>
        <p:spPr>
          <a:xfrm>
            <a:off x="1189355" y="1917065"/>
            <a:ext cx="550545" cy="60769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71" idx="3"/>
            <a:endCxn id="69" idx="1"/>
          </p:cNvCxnSpPr>
          <p:nvPr/>
        </p:nvCxnSpPr>
        <p:spPr>
          <a:xfrm flipV="1">
            <a:off x="2773045" y="1588135"/>
            <a:ext cx="550545" cy="93662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70" idx="3"/>
            <a:endCxn id="69" idx="1"/>
          </p:cNvCxnSpPr>
          <p:nvPr/>
        </p:nvCxnSpPr>
        <p:spPr>
          <a:xfrm>
            <a:off x="2773045" y="624840"/>
            <a:ext cx="550545" cy="963295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021080" y="2989580"/>
            <a:ext cx="3495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RGBD</a:t>
            </a:r>
            <a:r>
              <a:rPr lang="zh-CN" altLang="en-US" sz="2000" b="1">
                <a:latin typeface="Calibri" panose="020F0502020204030204" charset="0"/>
                <a:cs typeface="Calibri" panose="020F0502020204030204" charset="0"/>
              </a:rPr>
              <a:t> Tracking (existing)</a:t>
            </a:r>
            <a:endParaRPr lang="zh-CN" altLang="en-US" sz="2000" b="1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1910" y="3434080"/>
            <a:ext cx="4422140" cy="3332480"/>
            <a:chOff x="8028" y="600"/>
            <a:chExt cx="6964" cy="5248"/>
          </a:xfrm>
        </p:grpSpPr>
        <p:sp>
          <p:nvSpPr>
            <p:cNvPr id="68" name="圆角矩形 67"/>
            <p:cNvSpPr/>
            <p:nvPr>
              <p:custDataLst>
                <p:tags r:id="rId6"/>
              </p:custDataLst>
            </p:nvPr>
          </p:nvSpPr>
          <p:spPr>
            <a:xfrm>
              <a:off x="8028" y="600"/>
              <a:ext cx="6964" cy="5186"/>
            </a:xfrm>
            <a:prstGeom prst="roundRect">
              <a:avLst/>
            </a:prstGeom>
            <a:noFill/>
            <a:ln w="12700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>
              <p:custDataLst>
                <p:tags r:id="rId7"/>
              </p:custDataLst>
            </p:nvPr>
          </p:nvSpPr>
          <p:spPr>
            <a:xfrm>
              <a:off x="8377" y="1368"/>
              <a:ext cx="1851" cy="85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Template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79" name="圆角矩形 78"/>
            <p:cNvSpPr/>
            <p:nvPr>
              <p:custDataLst>
                <p:tags r:id="rId8"/>
              </p:custDataLst>
            </p:nvPr>
          </p:nvSpPr>
          <p:spPr>
            <a:xfrm>
              <a:off x="8405" y="3801"/>
              <a:ext cx="1823" cy="85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Search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81" name="圆角矩形 80"/>
            <p:cNvSpPr/>
            <p:nvPr>
              <p:custDataLst>
                <p:tags r:id="rId9"/>
              </p:custDataLst>
            </p:nvPr>
          </p:nvSpPr>
          <p:spPr>
            <a:xfrm>
              <a:off x="12989" y="867"/>
              <a:ext cx="1212" cy="404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2" name="圆角矩形 81"/>
            <p:cNvSpPr/>
            <p:nvPr>
              <p:custDataLst>
                <p:tags r:id="rId10"/>
              </p:custDataLst>
            </p:nvPr>
          </p:nvSpPr>
          <p:spPr>
            <a:xfrm>
              <a:off x="10774" y="2005"/>
              <a:ext cx="1469" cy="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RGB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83" name="圆角矩形 82"/>
            <p:cNvSpPr/>
            <p:nvPr>
              <p:custDataLst>
                <p:tags r:id="rId11"/>
              </p:custDataLst>
            </p:nvPr>
          </p:nvSpPr>
          <p:spPr>
            <a:xfrm>
              <a:off x="10771" y="3164"/>
              <a:ext cx="1471" cy="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RGB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84" name="圆角矩形 83"/>
            <p:cNvSpPr/>
            <p:nvPr>
              <p:custDataLst>
                <p:tags r:id="rId12"/>
              </p:custDataLst>
            </p:nvPr>
          </p:nvSpPr>
          <p:spPr>
            <a:xfrm>
              <a:off x="10762" y="651"/>
              <a:ext cx="1482" cy="85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Depth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85" name="圆角矩形 84"/>
            <p:cNvSpPr/>
            <p:nvPr>
              <p:custDataLst>
                <p:tags r:id="rId13"/>
              </p:custDataLst>
            </p:nvPr>
          </p:nvSpPr>
          <p:spPr>
            <a:xfrm>
              <a:off x="10775" y="4492"/>
              <a:ext cx="1468" cy="857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Depth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cxnSp>
          <p:nvCxnSpPr>
            <p:cNvPr id="90" name="直接箭头连接符 89"/>
            <p:cNvCxnSpPr>
              <a:stCxn id="77" idx="3"/>
              <a:endCxn id="84" idx="1"/>
            </p:cNvCxnSpPr>
            <p:nvPr/>
          </p:nvCxnSpPr>
          <p:spPr>
            <a:xfrm flipV="1">
              <a:off x="10228" y="1080"/>
              <a:ext cx="534" cy="717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>
              <a:stCxn id="77" idx="3"/>
              <a:endCxn id="82" idx="1"/>
            </p:cNvCxnSpPr>
            <p:nvPr/>
          </p:nvCxnSpPr>
          <p:spPr>
            <a:xfrm>
              <a:off x="10228" y="1797"/>
              <a:ext cx="546" cy="637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>
              <a:stCxn id="79" idx="3"/>
              <a:endCxn id="83" idx="1"/>
            </p:cNvCxnSpPr>
            <p:nvPr/>
          </p:nvCxnSpPr>
          <p:spPr>
            <a:xfrm flipV="1">
              <a:off x="10228" y="3593"/>
              <a:ext cx="543" cy="63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>
              <a:stCxn id="79" idx="3"/>
              <a:endCxn id="85" idx="1"/>
            </p:cNvCxnSpPr>
            <p:nvPr/>
          </p:nvCxnSpPr>
          <p:spPr>
            <a:xfrm>
              <a:off x="10228" y="4230"/>
              <a:ext cx="547" cy="691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>
              <a:stCxn id="82" idx="3"/>
            </p:cNvCxnSpPr>
            <p:nvPr/>
          </p:nvCxnSpPr>
          <p:spPr>
            <a:xfrm flipV="1">
              <a:off x="12243" y="2408"/>
              <a:ext cx="757" cy="26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>
              <p:custDataLst>
                <p:tags r:id="rId14"/>
              </p:custDataLst>
            </p:nvPr>
          </p:nvCxnSpPr>
          <p:spPr>
            <a:xfrm flipV="1">
              <a:off x="12244" y="3593"/>
              <a:ext cx="756" cy="4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>
              <p:custDataLst>
                <p:tags r:id="rId15"/>
              </p:custDataLst>
            </p:nvPr>
          </p:nvCxnSpPr>
          <p:spPr>
            <a:xfrm flipV="1">
              <a:off x="14201" y="2938"/>
              <a:ext cx="496" cy="2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stCxn id="84" idx="2"/>
              <a:endCxn id="82" idx="0"/>
            </p:cNvCxnSpPr>
            <p:nvPr/>
          </p:nvCxnSpPr>
          <p:spPr>
            <a:xfrm>
              <a:off x="11503" y="1508"/>
              <a:ext cx="6" cy="497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>
              <a:stCxn id="85" idx="0"/>
              <a:endCxn id="83" idx="2"/>
            </p:cNvCxnSpPr>
            <p:nvPr/>
          </p:nvCxnSpPr>
          <p:spPr>
            <a:xfrm flipH="1" flipV="1">
              <a:off x="11507" y="4021"/>
              <a:ext cx="2" cy="471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 rot="16200000">
              <a:off x="11562" y="2619"/>
              <a:ext cx="40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/>
                <a:t>Feature </a:t>
              </a:r>
              <a:r>
                <a:rPr lang="en-US" altLang="zh-CN" sz="2400">
                  <a:sym typeface="+mn-ea"/>
                </a:rPr>
                <a:t>Extract</a:t>
              </a:r>
              <a:endParaRPr lang="en-US" altLang="zh-CN" sz="2400"/>
            </a:p>
          </p:txBody>
        </p:sp>
        <p:sp>
          <p:nvSpPr>
            <p:cNvPr id="101" name="文本框 100"/>
            <p:cNvSpPr txBox="1"/>
            <p:nvPr>
              <p:custDataLst>
                <p:tags r:id="rId16"/>
              </p:custDataLst>
            </p:nvPr>
          </p:nvSpPr>
          <p:spPr>
            <a:xfrm>
              <a:off x="9420" y="5220"/>
              <a:ext cx="518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 </a:t>
              </a:r>
              <a:r>
                <a:rPr lang="en-US" altLang="zh-CN" sz="2000" b="1"/>
                <a:t>Prompt RGBD Tracking</a:t>
              </a:r>
              <a:endParaRPr lang="en-US" altLang="zh-CN" sz="2000" b="1"/>
            </a:p>
          </p:txBody>
        </p:sp>
        <p:graphicFrame>
          <p:nvGraphicFramePr>
            <p:cNvPr id="102" name="对象 101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11535" y="1475"/>
            <a:ext cx="469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" name="" r:id="rId18" imgW="165100" imgH="177165" progId="Equation.KSEE3">
                    <p:embed/>
                  </p:oleObj>
                </mc:Choice>
                <mc:Fallback>
                  <p:oleObj name="" r:id="rId18" imgW="165100" imgH="1771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535" y="1475"/>
                          <a:ext cx="469" cy="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对象 103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11548" y="4014"/>
            <a:ext cx="469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" name="" r:id="rId21" imgW="165100" imgH="177165" progId="Equation.KSEE3">
                    <p:embed/>
                  </p:oleObj>
                </mc:Choice>
                <mc:Fallback>
                  <p:oleObj name="" r:id="rId21" imgW="165100" imgH="1771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548" y="4014"/>
                          <a:ext cx="469" cy="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4" name="图片 1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26610" y="69215"/>
            <a:ext cx="7565390" cy="2717165"/>
          </a:xfrm>
          <a:prstGeom prst="rect">
            <a:avLst/>
          </a:prstGeom>
        </p:spPr>
      </p:pic>
      <p:sp>
        <p:nvSpPr>
          <p:cNvPr id="145" name="文本框 144"/>
          <p:cNvSpPr txBox="1"/>
          <p:nvPr/>
        </p:nvSpPr>
        <p:spPr>
          <a:xfrm>
            <a:off x="6589395" y="289052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DMTrack Pipeline</a:t>
            </a:r>
            <a:endParaRPr lang="en-US" altLang="zh-CN" sz="2000"/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8985" y="3413760"/>
            <a:ext cx="7566025" cy="3019425"/>
          </a:xfrm>
          <a:prstGeom prst="rect">
            <a:avLst/>
          </a:prstGeom>
        </p:spPr>
      </p:pic>
      <p:sp>
        <p:nvSpPr>
          <p:cNvPr id="147" name="文本框 146"/>
          <p:cNvSpPr txBox="1"/>
          <p:nvPr/>
        </p:nvSpPr>
        <p:spPr>
          <a:xfrm>
            <a:off x="6330950" y="64496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ViPT(CVPR2023) pipeline</a:t>
            </a:r>
            <a:endParaRPr lang="en-US" altLang="zh-CN" sz="2000"/>
          </a:p>
        </p:txBody>
      </p:sp>
    </p:spTree>
    <p:custDataLst>
      <p:tags r:id="rId2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54635" y="-635"/>
            <a:ext cx="11784965" cy="3563620"/>
            <a:chOff x="127" y="70"/>
            <a:chExt cx="16718" cy="5612"/>
          </a:xfrm>
        </p:grpSpPr>
        <p:sp>
          <p:nvSpPr>
            <p:cNvPr id="46" name="矩形 45"/>
            <p:cNvSpPr/>
            <p:nvPr/>
          </p:nvSpPr>
          <p:spPr>
            <a:xfrm>
              <a:off x="3423" y="1608"/>
              <a:ext cx="4253" cy="243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>
              <p:custDataLst>
                <p:tags r:id="rId1"/>
              </p:custDataLst>
            </p:nvPr>
          </p:nvSpPr>
          <p:spPr>
            <a:xfrm>
              <a:off x="8111" y="127"/>
              <a:ext cx="7187" cy="5228"/>
            </a:xfrm>
            <a:prstGeom prst="roundRect">
              <a:avLst/>
            </a:prstGeom>
            <a:solidFill>
              <a:schemeClr val="bg1">
                <a:lumMod val="85000"/>
                <a:alpha val="3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>
              <p:custDataLst>
                <p:tags r:id="rId2"/>
              </p:custDataLst>
            </p:nvPr>
          </p:nvSpPr>
          <p:spPr>
            <a:xfrm>
              <a:off x="3923" y="4812"/>
              <a:ext cx="3604" cy="8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>
              <p:custDataLst>
                <p:tags r:id="rId3"/>
              </p:custDataLst>
            </p:nvPr>
          </p:nvSpPr>
          <p:spPr>
            <a:xfrm>
              <a:off x="3524" y="1705"/>
              <a:ext cx="1382" cy="92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4"/>
              </p:custDataLst>
            </p:nvPr>
          </p:nvSpPr>
          <p:spPr>
            <a:xfrm>
              <a:off x="3445" y="1725"/>
              <a:ext cx="1530" cy="7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ctr" fontAlgn="auto">
                <a:lnSpc>
                  <a:spcPct val="100000"/>
                </a:lnSpc>
              </a:pPr>
              <a:r>
                <a:rPr lang="en-US" sz="1600">
                  <a:latin typeface="Calibri" panose="020F0502020204030204" charset="0"/>
                  <a:cs typeface="Calibri" panose="020F0502020204030204" charset="0"/>
                  <a:sym typeface="+mn-ea"/>
                </a:rPr>
                <a:t>Fusion</a:t>
              </a:r>
              <a:endParaRPr lang="en-US" sz="1600">
                <a:latin typeface="Calibri" panose="020F0502020204030204" charset="0"/>
                <a:cs typeface="Calibri" panose="020F0502020204030204" charset="0"/>
                <a:sym typeface="+mn-ea"/>
              </a:endParaRPr>
            </a:p>
            <a:p>
              <a:pPr indent="0" algn="ctr" fontAlgn="auto">
                <a:lnSpc>
                  <a:spcPct val="100000"/>
                </a:lnSpc>
              </a:pPr>
              <a:r>
                <a:rPr lang="en-US" altLang="zh-CN" sz="1600">
                  <a:latin typeface="Calibri" panose="020F0502020204030204" charset="0"/>
                  <a:cs typeface="Calibri" panose="020F0502020204030204" charset="0"/>
                </a:rPr>
                <a:t>Model</a:t>
              </a:r>
              <a:endParaRPr lang="en-US" altLang="zh-CN" sz="16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5"/>
              </p:custDataLst>
            </p:nvPr>
          </p:nvSpPr>
          <p:spPr>
            <a:xfrm>
              <a:off x="134" y="2911"/>
              <a:ext cx="3000" cy="23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>
              <p:custDataLst>
                <p:tags r:id="rId6"/>
              </p:custDataLst>
            </p:nvPr>
          </p:nvSpPr>
          <p:spPr>
            <a:xfrm>
              <a:off x="127" y="402"/>
              <a:ext cx="3008" cy="23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5240" y="2141"/>
              <a:ext cx="2329" cy="125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>
              <p:custDataLst>
                <p:tags r:id="rId8"/>
              </p:custDataLst>
            </p:nvPr>
          </p:nvSpPr>
          <p:spPr>
            <a:xfrm>
              <a:off x="15748" y="1517"/>
              <a:ext cx="1097" cy="246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>
              <a:stCxn id="5" idx="3"/>
            </p:cNvCxnSpPr>
            <p:nvPr>
              <p:custDataLst>
                <p:tags r:id="rId9"/>
              </p:custDataLst>
            </p:nvPr>
          </p:nvCxnSpPr>
          <p:spPr>
            <a:xfrm flipV="1">
              <a:off x="2838" y="932"/>
              <a:ext cx="5556" cy="0"/>
            </a:xfrm>
            <a:prstGeom prst="straightConnector1">
              <a:avLst/>
            </a:prstGeom>
            <a:ln w="22225">
              <a:solidFill>
                <a:srgbClr val="F0B50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>
              <p:custDataLst>
                <p:tags r:id="rId10"/>
              </p:custDataLst>
            </p:nvPr>
          </p:nvSpPr>
          <p:spPr>
            <a:xfrm>
              <a:off x="3524" y="3002"/>
              <a:ext cx="1386" cy="92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cxnSp>
          <p:nvCxnSpPr>
            <p:cNvPr id="28" name="肘形连接符 27"/>
            <p:cNvCxnSpPr>
              <a:stCxn id="5" idx="2"/>
              <a:endCxn id="26" idx="0"/>
            </p:cNvCxnSpPr>
            <p:nvPr>
              <p:custDataLst>
                <p:tags r:id="rId11"/>
              </p:custDataLst>
            </p:nvPr>
          </p:nvCxnSpPr>
          <p:spPr>
            <a:xfrm rot="5400000" flipV="1">
              <a:off x="2858" y="348"/>
              <a:ext cx="399" cy="2315"/>
            </a:xfrm>
            <a:prstGeom prst="bentConnector3">
              <a:avLst>
                <a:gd name="adj1" fmla="val 27568"/>
              </a:avLst>
            </a:prstGeom>
            <a:ln w="22225">
              <a:solidFill>
                <a:srgbClr val="F0B50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肘形连接符 28"/>
            <p:cNvCxnSpPr>
              <a:stCxn id="10" idx="0"/>
              <a:endCxn id="27" idx="2"/>
            </p:cNvCxnSpPr>
            <p:nvPr>
              <p:custDataLst>
                <p:tags r:id="rId12"/>
              </p:custDataLst>
            </p:nvPr>
          </p:nvCxnSpPr>
          <p:spPr>
            <a:xfrm rot="16200000">
              <a:off x="2864" y="2967"/>
              <a:ext cx="389" cy="2317"/>
            </a:xfrm>
            <a:prstGeom prst="bentConnector3">
              <a:avLst>
                <a:gd name="adj1" fmla="val 34447"/>
              </a:avLst>
            </a:prstGeom>
            <a:ln w="22225">
              <a:solidFill>
                <a:srgbClr val="F0B50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6" idx="3"/>
              <a:endCxn id="26" idx="1"/>
            </p:cNvCxnSpPr>
            <p:nvPr>
              <p:custDataLst>
                <p:tags r:id="rId13"/>
              </p:custDataLst>
            </p:nvPr>
          </p:nvCxnSpPr>
          <p:spPr>
            <a:xfrm flipV="1">
              <a:off x="2793" y="2169"/>
              <a:ext cx="731" cy="24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7" idx="3"/>
              <a:endCxn id="27" idx="1"/>
            </p:cNvCxnSpPr>
            <p:nvPr>
              <p:custDataLst>
                <p:tags r:id="rId14"/>
              </p:custDataLst>
            </p:nvPr>
          </p:nvCxnSpPr>
          <p:spPr>
            <a:xfrm>
              <a:off x="2793" y="3454"/>
              <a:ext cx="731" cy="13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6" idx="3"/>
              <a:endCxn id="11" idx="1"/>
            </p:cNvCxnSpPr>
            <p:nvPr>
              <p:custDataLst>
                <p:tags r:id="rId15"/>
              </p:custDataLst>
            </p:nvPr>
          </p:nvCxnSpPr>
          <p:spPr>
            <a:xfrm>
              <a:off x="4906" y="2169"/>
              <a:ext cx="334" cy="60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7" idx="3"/>
              <a:endCxn id="11" idx="1"/>
            </p:cNvCxnSpPr>
            <p:nvPr>
              <p:custDataLst>
                <p:tags r:id="rId16"/>
              </p:custDataLst>
            </p:nvPr>
          </p:nvCxnSpPr>
          <p:spPr>
            <a:xfrm flipV="1">
              <a:off x="4910" y="2769"/>
              <a:ext cx="330" cy="69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55" idx="2"/>
              <a:endCxn id="17" idx="1"/>
            </p:cNvCxnSpPr>
            <p:nvPr>
              <p:custDataLst>
                <p:tags r:id="rId17"/>
              </p:custDataLst>
            </p:nvPr>
          </p:nvCxnSpPr>
          <p:spPr>
            <a:xfrm flipV="1">
              <a:off x="9415" y="1544"/>
              <a:ext cx="749" cy="1172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>
              <a:stCxn id="55" idx="2"/>
              <a:endCxn id="18" idx="1"/>
            </p:cNvCxnSpPr>
            <p:nvPr>
              <p:custDataLst>
                <p:tags r:id="rId18"/>
              </p:custDataLst>
            </p:nvPr>
          </p:nvCxnSpPr>
          <p:spPr>
            <a:xfrm>
              <a:off x="9415" y="2716"/>
              <a:ext cx="749" cy="1278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>
              <p:custDataLst>
                <p:tags r:id="rId19"/>
              </p:custDataLst>
            </p:nvPr>
          </p:nvCxnSpPr>
          <p:spPr>
            <a:xfrm>
              <a:off x="10641" y="2767"/>
              <a:ext cx="1209" cy="3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14" idx="3"/>
              <a:endCxn id="19" idx="1"/>
            </p:cNvCxnSpPr>
            <p:nvPr>
              <p:custDataLst>
                <p:tags r:id="rId20"/>
              </p:custDataLst>
            </p:nvPr>
          </p:nvCxnSpPr>
          <p:spPr>
            <a:xfrm flipV="1">
              <a:off x="12910" y="1544"/>
              <a:ext cx="683" cy="1339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14" idx="3"/>
              <a:endCxn id="20" idx="1"/>
            </p:cNvCxnSpPr>
            <p:nvPr>
              <p:custDataLst>
                <p:tags r:id="rId21"/>
              </p:custDataLst>
            </p:nvPr>
          </p:nvCxnSpPr>
          <p:spPr>
            <a:xfrm>
              <a:off x="12910" y="2883"/>
              <a:ext cx="687" cy="1133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>
              <p:custDataLst>
                <p:tags r:id="rId22"/>
              </p:custDataLst>
            </p:nvPr>
          </p:nvSpPr>
          <p:spPr>
            <a:xfrm>
              <a:off x="14547" y="2140"/>
              <a:ext cx="94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/>
                <a:t>...</a:t>
              </a:r>
              <a:endParaRPr lang="en-US" altLang="zh-CN" sz="3200" b="1"/>
            </a:p>
          </p:txBody>
        </p:sp>
        <p:cxnSp>
          <p:nvCxnSpPr>
            <p:cNvPr id="45" name="直接箭头连接符 44"/>
            <p:cNvCxnSpPr/>
            <p:nvPr>
              <p:custDataLst>
                <p:tags r:id="rId23"/>
              </p:custDataLst>
            </p:nvPr>
          </p:nvCxnSpPr>
          <p:spPr>
            <a:xfrm>
              <a:off x="15307" y="2767"/>
              <a:ext cx="439" cy="1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>
              <p:custDataLst>
                <p:tags r:id="rId24"/>
              </p:custDataLst>
            </p:nvPr>
          </p:nvSpPr>
          <p:spPr>
            <a:xfrm rot="16200000">
              <a:off x="-663" y="1246"/>
              <a:ext cx="2456" cy="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Template Frame</a:t>
              </a:r>
              <a:endParaRPr lang="en-US" altLang="zh-CN" sz="1400"/>
            </a:p>
          </p:txBody>
        </p:sp>
        <p:sp>
          <p:nvSpPr>
            <p:cNvPr id="50" name="文本框 49"/>
            <p:cNvSpPr txBox="1"/>
            <p:nvPr>
              <p:custDataLst>
                <p:tags r:id="rId25"/>
              </p:custDataLst>
            </p:nvPr>
          </p:nvSpPr>
          <p:spPr>
            <a:xfrm rot="16200000">
              <a:off x="-615" y="3775"/>
              <a:ext cx="2273" cy="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Search Region</a:t>
              </a:r>
              <a:endParaRPr lang="en-US" altLang="zh-CN" sz="1400"/>
            </a:p>
          </p:txBody>
        </p:sp>
        <p:sp>
          <p:nvSpPr>
            <p:cNvPr id="5" name="圆角矩形 4"/>
            <p:cNvSpPr/>
            <p:nvPr>
              <p:custDataLst>
                <p:tags r:id="rId26"/>
              </p:custDataLst>
            </p:nvPr>
          </p:nvSpPr>
          <p:spPr>
            <a:xfrm>
              <a:off x="961" y="557"/>
              <a:ext cx="1877" cy="74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>
              <p:custDataLst>
                <p:tags r:id="rId27"/>
              </p:custDataLst>
            </p:nvPr>
          </p:nvSpPr>
          <p:spPr>
            <a:xfrm>
              <a:off x="916" y="1818"/>
              <a:ext cx="1877" cy="7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>
              <p:custDataLst>
                <p:tags r:id="rId28"/>
              </p:custDataLst>
            </p:nvPr>
          </p:nvSpPr>
          <p:spPr>
            <a:xfrm>
              <a:off x="961" y="4320"/>
              <a:ext cx="1877" cy="74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>
              <p:custDataLst>
                <p:tags r:id="rId29"/>
              </p:custDataLst>
            </p:nvPr>
          </p:nvSpPr>
          <p:spPr>
            <a:xfrm>
              <a:off x="1175" y="1865"/>
              <a:ext cx="141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Depth</a:t>
              </a:r>
              <a:endParaRPr lang="en-US" altLang="zh-CN" sz="2000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16" y="3079"/>
              <a:ext cx="1877" cy="749"/>
              <a:chOff x="916" y="3066"/>
              <a:chExt cx="1877" cy="749"/>
            </a:xfrm>
          </p:grpSpPr>
          <p:sp>
            <p:nvSpPr>
              <p:cNvPr id="7" name="圆角矩形 6"/>
              <p:cNvSpPr/>
              <p:nvPr>
                <p:custDataLst>
                  <p:tags r:id="rId30"/>
                </p:custDataLst>
              </p:nvPr>
            </p:nvSpPr>
            <p:spPr>
              <a:xfrm>
                <a:off x="916" y="3066"/>
                <a:ext cx="1877" cy="74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175" y="3116"/>
                <a:ext cx="141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000"/>
                  <a:t>Depth</a:t>
                </a:r>
                <a:endParaRPr lang="en-US" altLang="zh-CN" sz="2000"/>
              </a:p>
            </p:txBody>
          </p:sp>
        </p:grpSp>
        <p:sp>
          <p:nvSpPr>
            <p:cNvPr id="53" name="文本框 52"/>
            <p:cNvSpPr txBox="1"/>
            <p:nvPr>
              <p:custDataLst>
                <p:tags r:id="rId32"/>
              </p:custDataLst>
            </p:nvPr>
          </p:nvSpPr>
          <p:spPr>
            <a:xfrm>
              <a:off x="1175" y="4367"/>
              <a:ext cx="141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RGB</a:t>
              </a:r>
              <a:endParaRPr lang="en-US" altLang="zh-CN" sz="2000"/>
            </a:p>
          </p:txBody>
        </p:sp>
        <p:sp>
          <p:nvSpPr>
            <p:cNvPr id="54" name="文本框 53"/>
            <p:cNvSpPr txBox="1"/>
            <p:nvPr>
              <p:custDataLst>
                <p:tags r:id="rId33"/>
              </p:custDataLst>
            </p:nvPr>
          </p:nvSpPr>
          <p:spPr>
            <a:xfrm>
              <a:off x="1175" y="614"/>
              <a:ext cx="141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RGB</a:t>
              </a:r>
              <a:endParaRPr lang="en-US" altLang="zh-CN" sz="2000"/>
            </a:p>
          </p:txBody>
        </p:sp>
        <p:sp>
          <p:nvSpPr>
            <p:cNvPr id="19" name="圆角矩形 18"/>
            <p:cNvSpPr/>
            <p:nvPr>
              <p:custDataLst>
                <p:tags r:id="rId34"/>
              </p:custDataLst>
            </p:nvPr>
          </p:nvSpPr>
          <p:spPr>
            <a:xfrm>
              <a:off x="13593" y="630"/>
              <a:ext cx="951" cy="18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>
              <p:custDataLst>
                <p:tags r:id="rId35"/>
              </p:custDataLst>
            </p:nvPr>
          </p:nvSpPr>
          <p:spPr>
            <a:xfrm>
              <a:off x="13597" y="3102"/>
              <a:ext cx="951" cy="18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>
              <a:stCxn id="19" idx="2"/>
              <a:endCxn id="20" idx="0"/>
            </p:cNvCxnSpPr>
            <p:nvPr>
              <p:custDataLst>
                <p:tags r:id="rId36"/>
              </p:custDataLst>
            </p:nvPr>
          </p:nvCxnSpPr>
          <p:spPr>
            <a:xfrm>
              <a:off x="14069" y="2457"/>
              <a:ext cx="4" cy="645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>
              <p:custDataLst>
                <p:tags r:id="rId37"/>
              </p:custDataLst>
            </p:nvPr>
          </p:nvCxnSpPr>
          <p:spPr>
            <a:xfrm>
              <a:off x="14072" y="2757"/>
              <a:ext cx="563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>
              <p:custDataLst>
                <p:tags r:id="rId38"/>
              </p:custDataLst>
            </p:nvPr>
          </p:nvSpPr>
          <p:spPr>
            <a:xfrm rot="16200000">
              <a:off x="13290" y="3737"/>
              <a:ext cx="1565" cy="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Search</a:t>
              </a:r>
              <a:endParaRPr lang="en-US" altLang="zh-CN" sz="2000"/>
            </a:p>
          </p:txBody>
        </p:sp>
        <p:sp>
          <p:nvSpPr>
            <p:cNvPr id="59" name="文本框 58"/>
            <p:cNvSpPr txBox="1"/>
            <p:nvPr>
              <p:custDataLst>
                <p:tags r:id="rId39"/>
              </p:custDataLst>
            </p:nvPr>
          </p:nvSpPr>
          <p:spPr>
            <a:xfrm rot="16200000">
              <a:off x="13049" y="1143"/>
              <a:ext cx="2047" cy="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Template</a:t>
              </a:r>
              <a:endParaRPr lang="en-US" altLang="zh-CN" sz="2000"/>
            </a:p>
          </p:txBody>
        </p:sp>
        <p:sp>
          <p:nvSpPr>
            <p:cNvPr id="17" name="圆角矩形 16"/>
            <p:cNvSpPr/>
            <p:nvPr>
              <p:custDataLst>
                <p:tags r:id="rId40"/>
              </p:custDataLst>
            </p:nvPr>
          </p:nvSpPr>
          <p:spPr>
            <a:xfrm>
              <a:off x="10165" y="630"/>
              <a:ext cx="951" cy="18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>
              <p:custDataLst>
                <p:tags r:id="rId41"/>
              </p:custDataLst>
            </p:nvPr>
          </p:nvSpPr>
          <p:spPr>
            <a:xfrm>
              <a:off x="10164" y="3090"/>
              <a:ext cx="951" cy="18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2" name="直接箭头连接符 21"/>
            <p:cNvCxnSpPr/>
            <p:nvPr>
              <p:custDataLst>
                <p:tags r:id="rId42"/>
              </p:custDataLst>
            </p:nvPr>
          </p:nvCxnSpPr>
          <p:spPr>
            <a:xfrm flipV="1">
              <a:off x="10642" y="4882"/>
              <a:ext cx="5" cy="658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17" idx="2"/>
              <a:endCxn id="18" idx="0"/>
            </p:cNvCxnSpPr>
            <p:nvPr>
              <p:custDataLst>
                <p:tags r:id="rId43"/>
              </p:custDataLst>
            </p:nvPr>
          </p:nvCxnSpPr>
          <p:spPr>
            <a:xfrm flipH="1">
              <a:off x="10640" y="2457"/>
              <a:ext cx="1" cy="634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>
              <p:custDataLst>
                <p:tags r:id="rId44"/>
              </p:custDataLst>
            </p:nvPr>
          </p:nvSpPr>
          <p:spPr>
            <a:xfrm rot="16200000">
              <a:off x="9816" y="3698"/>
              <a:ext cx="1565" cy="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Search</a:t>
              </a:r>
              <a:endParaRPr lang="en-US" altLang="zh-CN" sz="2000"/>
            </a:p>
          </p:txBody>
        </p:sp>
        <p:sp>
          <p:nvSpPr>
            <p:cNvPr id="60" name="文本框 59"/>
            <p:cNvSpPr txBox="1"/>
            <p:nvPr>
              <p:custDataLst>
                <p:tags r:id="rId45"/>
              </p:custDataLst>
            </p:nvPr>
          </p:nvSpPr>
          <p:spPr>
            <a:xfrm rot="16200000">
              <a:off x="9601" y="1163"/>
              <a:ext cx="2086" cy="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Template</a:t>
              </a:r>
              <a:endParaRPr lang="en-US" altLang="zh-CN" sz="2000"/>
            </a:p>
          </p:txBody>
        </p:sp>
        <p:sp>
          <p:nvSpPr>
            <p:cNvPr id="61" name="文本框 60"/>
            <p:cNvSpPr txBox="1"/>
            <p:nvPr>
              <p:custDataLst>
                <p:tags r:id="rId46"/>
              </p:custDataLst>
            </p:nvPr>
          </p:nvSpPr>
          <p:spPr>
            <a:xfrm>
              <a:off x="9252" y="70"/>
              <a:ext cx="5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RGB Module Encoder </a:t>
              </a:r>
              <a:r>
                <a:rPr lang="en-US" altLang="zh-CN" sz="2000"/>
                <a:t>× 6</a:t>
              </a:r>
              <a:endParaRPr lang="en-US" altLang="zh-CN" sz="2000"/>
            </a:p>
          </p:txBody>
        </p:sp>
        <p:sp>
          <p:nvSpPr>
            <p:cNvPr id="62" name="文本框 61"/>
            <p:cNvSpPr txBox="1"/>
            <p:nvPr>
              <p:custDataLst>
                <p:tags r:id="rId47"/>
              </p:custDataLst>
            </p:nvPr>
          </p:nvSpPr>
          <p:spPr>
            <a:xfrm rot="16200000">
              <a:off x="15063" y="2167"/>
              <a:ext cx="2421" cy="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/>
                <a:t>Predict</a:t>
              </a:r>
              <a:endParaRPr lang="en-US" altLang="zh-CN" sz="2400"/>
            </a:p>
          </p:txBody>
        </p:sp>
        <p:sp>
          <p:nvSpPr>
            <p:cNvPr id="65" name="文本框 64"/>
            <p:cNvSpPr txBox="1"/>
            <p:nvPr>
              <p:custDataLst>
                <p:tags r:id="rId48"/>
              </p:custDataLst>
            </p:nvPr>
          </p:nvSpPr>
          <p:spPr>
            <a:xfrm>
              <a:off x="5149" y="2219"/>
              <a:ext cx="25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Depth Adapt</a:t>
              </a:r>
              <a:endParaRPr lang="en-US" altLang="zh-CN" sz="2000"/>
            </a:p>
            <a:p>
              <a:pPr algn="ctr"/>
              <a:r>
                <a:rPr lang="en-US" altLang="zh-CN" sz="2000"/>
                <a:t>Model</a:t>
              </a:r>
              <a:endParaRPr lang="en-US" altLang="zh-CN" sz="2000"/>
            </a:p>
          </p:txBody>
        </p:sp>
        <p:sp>
          <p:nvSpPr>
            <p:cNvPr id="12" name="圆角矩形 11"/>
            <p:cNvSpPr/>
            <p:nvPr>
              <p:custDataLst>
                <p:tags r:id="rId49"/>
              </p:custDataLst>
            </p:nvPr>
          </p:nvSpPr>
          <p:spPr>
            <a:xfrm>
              <a:off x="8413" y="629"/>
              <a:ext cx="1068" cy="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>
              <p:custDataLst>
                <p:tags r:id="rId50"/>
              </p:custDataLst>
            </p:nvPr>
          </p:nvSpPr>
          <p:spPr>
            <a:xfrm rot="16200000">
              <a:off x="7124" y="2214"/>
              <a:ext cx="3580" cy="10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>
                  <a:latin typeface="Calibri" panose="020F0502020204030204" charset="0"/>
                  <a:cs typeface="Calibri" panose="020F0502020204030204" charset="0"/>
                </a:rPr>
                <a:t>Transformer</a:t>
              </a:r>
              <a:endParaRPr lang="zh-CN" altLang="en-US" sz="2000">
                <a:latin typeface="Calibri" panose="020F0502020204030204" charset="0"/>
                <a:cs typeface="Calibri" panose="020F0502020204030204" charset="0"/>
              </a:endParaRPr>
            </a:p>
            <a:p>
              <a:pPr algn="ctr"/>
              <a:r>
                <a:rPr lang="zh-CN" altLang="en-US" sz="2000">
                  <a:latin typeface="Calibri" panose="020F0502020204030204" charset="0"/>
                  <a:cs typeface="Calibri" panose="020F0502020204030204" charset="0"/>
                </a:rPr>
                <a:t> Encoder Layer</a:t>
              </a:r>
              <a:endParaRPr lang="zh-CN" altLang="en-US" sz="20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6" name="object 276"/>
            <p:cNvSpPr/>
            <p:nvPr>
              <p:custDataLst>
                <p:tags r:id="rId51"/>
              </p:custDataLst>
            </p:nvPr>
          </p:nvSpPr>
          <p:spPr>
            <a:xfrm>
              <a:off x="8708" y="4526"/>
              <a:ext cx="454" cy="454"/>
            </a:xfrm>
            <a:custGeom>
              <a:avLst/>
              <a:gdLst/>
              <a:ahLst/>
              <a:cxnLst/>
              <a:rect l="l" t="t" r="r" b="b"/>
              <a:pathLst>
                <a:path w="883919" h="906779">
                  <a:moveTo>
                    <a:pt x="484328" y="819149"/>
                  </a:moveTo>
                  <a:lnTo>
                    <a:pt x="399289" y="819149"/>
                  </a:lnTo>
                  <a:lnTo>
                    <a:pt x="399289" y="864869"/>
                  </a:lnTo>
                  <a:lnTo>
                    <a:pt x="402632" y="881379"/>
                  </a:lnTo>
                  <a:lnTo>
                    <a:pt x="411747" y="895349"/>
                  </a:lnTo>
                  <a:lnTo>
                    <a:pt x="425263" y="904239"/>
                  </a:lnTo>
                  <a:lnTo>
                    <a:pt x="441808" y="906779"/>
                  </a:lnTo>
                  <a:lnTo>
                    <a:pt x="458359" y="904239"/>
                  </a:lnTo>
                  <a:lnTo>
                    <a:pt x="471874" y="895349"/>
                  </a:lnTo>
                  <a:lnTo>
                    <a:pt x="480986" y="881379"/>
                  </a:lnTo>
                  <a:lnTo>
                    <a:pt x="484328" y="864869"/>
                  </a:lnTo>
                  <a:lnTo>
                    <a:pt x="484328" y="819149"/>
                  </a:lnTo>
                  <a:close/>
                </a:path>
                <a:path w="883919" h="906779">
                  <a:moveTo>
                    <a:pt x="539992" y="560069"/>
                  </a:moveTo>
                  <a:lnTo>
                    <a:pt x="343625" y="560069"/>
                  </a:lnTo>
                  <a:lnTo>
                    <a:pt x="356005" y="570229"/>
                  </a:lnTo>
                  <a:lnTo>
                    <a:pt x="369475" y="579119"/>
                  </a:lnTo>
                  <a:lnTo>
                    <a:pt x="383937" y="586739"/>
                  </a:lnTo>
                  <a:lnTo>
                    <a:pt x="399289" y="591819"/>
                  </a:lnTo>
                  <a:lnTo>
                    <a:pt x="399289" y="703579"/>
                  </a:lnTo>
                  <a:lnTo>
                    <a:pt x="284735" y="810259"/>
                  </a:lnTo>
                  <a:lnTo>
                    <a:pt x="274906" y="824229"/>
                  </a:lnTo>
                  <a:lnTo>
                    <a:pt x="271239" y="839469"/>
                  </a:lnTo>
                  <a:lnTo>
                    <a:pt x="273799" y="855979"/>
                  </a:lnTo>
                  <a:lnTo>
                    <a:pt x="282652" y="869949"/>
                  </a:lnTo>
                  <a:lnTo>
                    <a:pt x="296383" y="880109"/>
                  </a:lnTo>
                  <a:lnTo>
                    <a:pt x="312265" y="883919"/>
                  </a:lnTo>
                  <a:lnTo>
                    <a:pt x="328361" y="881379"/>
                  </a:lnTo>
                  <a:lnTo>
                    <a:pt x="342736" y="872489"/>
                  </a:lnTo>
                  <a:lnTo>
                    <a:pt x="399289" y="819149"/>
                  </a:lnTo>
                  <a:lnTo>
                    <a:pt x="605157" y="819149"/>
                  </a:lnTo>
                  <a:lnTo>
                    <a:pt x="598907" y="810259"/>
                  </a:lnTo>
                  <a:lnTo>
                    <a:pt x="484328" y="703579"/>
                  </a:lnTo>
                  <a:lnTo>
                    <a:pt x="484328" y="591819"/>
                  </a:lnTo>
                  <a:lnTo>
                    <a:pt x="499687" y="586739"/>
                  </a:lnTo>
                  <a:lnTo>
                    <a:pt x="514151" y="579119"/>
                  </a:lnTo>
                  <a:lnTo>
                    <a:pt x="527619" y="570229"/>
                  </a:lnTo>
                  <a:lnTo>
                    <a:pt x="539992" y="560069"/>
                  </a:lnTo>
                  <a:close/>
                </a:path>
                <a:path w="883919" h="906779">
                  <a:moveTo>
                    <a:pt x="605157" y="819149"/>
                  </a:moveTo>
                  <a:lnTo>
                    <a:pt x="484328" y="819149"/>
                  </a:lnTo>
                  <a:lnTo>
                    <a:pt x="540881" y="872489"/>
                  </a:lnTo>
                  <a:lnTo>
                    <a:pt x="547413" y="877569"/>
                  </a:lnTo>
                  <a:lnTo>
                    <a:pt x="554564" y="881379"/>
                  </a:lnTo>
                  <a:lnTo>
                    <a:pt x="569875" y="883919"/>
                  </a:lnTo>
                  <a:lnTo>
                    <a:pt x="578364" y="882649"/>
                  </a:lnTo>
                  <a:lnTo>
                    <a:pt x="609835" y="855979"/>
                  </a:lnTo>
                  <a:lnTo>
                    <a:pt x="612393" y="839469"/>
                  </a:lnTo>
                  <a:lnTo>
                    <a:pt x="608729" y="824229"/>
                  </a:lnTo>
                  <a:lnTo>
                    <a:pt x="605157" y="819149"/>
                  </a:lnTo>
                  <a:close/>
                </a:path>
                <a:path w="883919" h="906779">
                  <a:moveTo>
                    <a:pt x="233841" y="673099"/>
                  </a:moveTo>
                  <a:lnTo>
                    <a:pt x="146381" y="673099"/>
                  </a:lnTo>
                  <a:lnTo>
                    <a:pt x="128956" y="749299"/>
                  </a:lnTo>
                  <a:lnTo>
                    <a:pt x="128488" y="765809"/>
                  </a:lnTo>
                  <a:lnTo>
                    <a:pt x="134324" y="781049"/>
                  </a:lnTo>
                  <a:lnTo>
                    <a:pt x="145439" y="792479"/>
                  </a:lnTo>
                  <a:lnTo>
                    <a:pt x="160808" y="800099"/>
                  </a:lnTo>
                  <a:lnTo>
                    <a:pt x="164021" y="800099"/>
                  </a:lnTo>
                  <a:lnTo>
                    <a:pt x="167247" y="801369"/>
                  </a:lnTo>
                  <a:lnTo>
                    <a:pt x="170409" y="801369"/>
                  </a:lnTo>
                  <a:lnTo>
                    <a:pt x="184399" y="798829"/>
                  </a:lnTo>
                  <a:lnTo>
                    <a:pt x="196657" y="792479"/>
                  </a:lnTo>
                  <a:lnTo>
                    <a:pt x="206139" y="781049"/>
                  </a:lnTo>
                  <a:lnTo>
                    <a:pt x="211799" y="768349"/>
                  </a:lnTo>
                  <a:lnTo>
                    <a:pt x="233841" y="673099"/>
                  </a:lnTo>
                  <a:close/>
                </a:path>
                <a:path w="883919" h="906779">
                  <a:moveTo>
                    <a:pt x="875792" y="560069"/>
                  </a:moveTo>
                  <a:lnTo>
                    <a:pt x="539992" y="560069"/>
                  </a:lnTo>
                  <a:lnTo>
                    <a:pt x="636563" y="615949"/>
                  </a:lnTo>
                  <a:lnTo>
                    <a:pt x="671831" y="768349"/>
                  </a:lnTo>
                  <a:lnTo>
                    <a:pt x="677494" y="781049"/>
                  </a:lnTo>
                  <a:lnTo>
                    <a:pt x="686972" y="792479"/>
                  </a:lnTo>
                  <a:lnTo>
                    <a:pt x="699227" y="798829"/>
                  </a:lnTo>
                  <a:lnTo>
                    <a:pt x="713220" y="801369"/>
                  </a:lnTo>
                  <a:lnTo>
                    <a:pt x="716382" y="801369"/>
                  </a:lnTo>
                  <a:lnTo>
                    <a:pt x="719608" y="800099"/>
                  </a:lnTo>
                  <a:lnTo>
                    <a:pt x="722808" y="800099"/>
                  </a:lnTo>
                  <a:lnTo>
                    <a:pt x="738191" y="792479"/>
                  </a:lnTo>
                  <a:lnTo>
                    <a:pt x="749310" y="781049"/>
                  </a:lnTo>
                  <a:lnTo>
                    <a:pt x="755148" y="765809"/>
                  </a:lnTo>
                  <a:lnTo>
                    <a:pt x="754685" y="749299"/>
                  </a:lnTo>
                  <a:lnTo>
                    <a:pt x="737261" y="673099"/>
                  </a:lnTo>
                  <a:lnTo>
                    <a:pt x="837066" y="673099"/>
                  </a:lnTo>
                  <a:lnTo>
                    <a:pt x="839965" y="664209"/>
                  </a:lnTo>
                  <a:lnTo>
                    <a:pt x="838831" y="648969"/>
                  </a:lnTo>
                  <a:lnTo>
                    <a:pt x="831679" y="633729"/>
                  </a:lnTo>
                  <a:lnTo>
                    <a:pt x="819011" y="622299"/>
                  </a:lnTo>
                  <a:lnTo>
                    <a:pt x="779781" y="599439"/>
                  </a:lnTo>
                  <a:lnTo>
                    <a:pt x="853758" y="577849"/>
                  </a:lnTo>
                  <a:lnTo>
                    <a:pt x="868608" y="568959"/>
                  </a:lnTo>
                  <a:lnTo>
                    <a:pt x="875792" y="560069"/>
                  </a:lnTo>
                  <a:close/>
                </a:path>
                <a:path w="883919" h="906779">
                  <a:moveTo>
                    <a:pt x="37929" y="494029"/>
                  </a:moveTo>
                  <a:lnTo>
                    <a:pt x="22343" y="499109"/>
                  </a:lnTo>
                  <a:lnTo>
                    <a:pt x="9677" y="509269"/>
                  </a:lnTo>
                  <a:lnTo>
                    <a:pt x="1639" y="524509"/>
                  </a:lnTo>
                  <a:lnTo>
                    <a:pt x="0" y="541019"/>
                  </a:lnTo>
                  <a:lnTo>
                    <a:pt x="4763" y="556259"/>
                  </a:lnTo>
                  <a:lnTo>
                    <a:pt x="15023" y="568959"/>
                  </a:lnTo>
                  <a:lnTo>
                    <a:pt x="29871" y="577849"/>
                  </a:lnTo>
                  <a:lnTo>
                    <a:pt x="103861" y="599439"/>
                  </a:lnTo>
                  <a:lnTo>
                    <a:pt x="64618" y="622299"/>
                  </a:lnTo>
                  <a:lnTo>
                    <a:pt x="51956" y="633729"/>
                  </a:lnTo>
                  <a:lnTo>
                    <a:pt x="44803" y="648969"/>
                  </a:lnTo>
                  <a:lnTo>
                    <a:pt x="43666" y="664209"/>
                  </a:lnTo>
                  <a:lnTo>
                    <a:pt x="49048" y="680719"/>
                  </a:lnTo>
                  <a:lnTo>
                    <a:pt x="56068" y="689609"/>
                  </a:lnTo>
                  <a:lnTo>
                    <a:pt x="64925" y="695959"/>
                  </a:lnTo>
                  <a:lnTo>
                    <a:pt x="75060" y="701039"/>
                  </a:lnTo>
                  <a:lnTo>
                    <a:pt x="85916" y="702309"/>
                  </a:lnTo>
                  <a:lnTo>
                    <a:pt x="93130" y="702309"/>
                  </a:lnTo>
                  <a:lnTo>
                    <a:pt x="100432" y="699769"/>
                  </a:lnTo>
                  <a:lnTo>
                    <a:pt x="146381" y="673099"/>
                  </a:lnTo>
                  <a:lnTo>
                    <a:pt x="233841" y="673099"/>
                  </a:lnTo>
                  <a:lnTo>
                    <a:pt x="247066" y="615949"/>
                  </a:lnTo>
                  <a:lnTo>
                    <a:pt x="343625" y="560069"/>
                  </a:lnTo>
                  <a:lnTo>
                    <a:pt x="875792" y="560069"/>
                  </a:lnTo>
                  <a:lnTo>
                    <a:pt x="878871" y="556259"/>
                  </a:lnTo>
                  <a:lnTo>
                    <a:pt x="883238" y="542289"/>
                  </a:lnTo>
                  <a:lnTo>
                    <a:pt x="204547" y="542289"/>
                  </a:lnTo>
                  <a:lnTo>
                    <a:pt x="54725" y="496569"/>
                  </a:lnTo>
                  <a:lnTo>
                    <a:pt x="37929" y="494029"/>
                  </a:lnTo>
                  <a:close/>
                </a:path>
                <a:path w="883919" h="906779">
                  <a:moveTo>
                    <a:pt x="837066" y="673099"/>
                  </a:moveTo>
                  <a:lnTo>
                    <a:pt x="737261" y="673099"/>
                  </a:lnTo>
                  <a:lnTo>
                    <a:pt x="783197" y="699769"/>
                  </a:lnTo>
                  <a:lnTo>
                    <a:pt x="790499" y="702309"/>
                  </a:lnTo>
                  <a:lnTo>
                    <a:pt x="797713" y="702309"/>
                  </a:lnTo>
                  <a:lnTo>
                    <a:pt x="834581" y="680719"/>
                  </a:lnTo>
                  <a:lnTo>
                    <a:pt x="837066" y="673099"/>
                  </a:lnTo>
                  <a:close/>
                </a:path>
                <a:path w="883919" h="906779">
                  <a:moveTo>
                    <a:pt x="679082" y="365759"/>
                  </a:moveTo>
                  <a:lnTo>
                    <a:pt x="204560" y="365759"/>
                  </a:lnTo>
                  <a:lnTo>
                    <a:pt x="301003" y="421639"/>
                  </a:lnTo>
                  <a:lnTo>
                    <a:pt x="299416" y="429259"/>
                  </a:lnTo>
                  <a:lnTo>
                    <a:pt x="298240" y="436879"/>
                  </a:lnTo>
                  <a:lnTo>
                    <a:pt x="297508" y="445769"/>
                  </a:lnTo>
                  <a:lnTo>
                    <a:pt x="297257" y="453389"/>
                  </a:lnTo>
                  <a:lnTo>
                    <a:pt x="297508" y="462279"/>
                  </a:lnTo>
                  <a:lnTo>
                    <a:pt x="298240" y="469899"/>
                  </a:lnTo>
                  <a:lnTo>
                    <a:pt x="299416" y="478789"/>
                  </a:lnTo>
                  <a:lnTo>
                    <a:pt x="301003" y="486409"/>
                  </a:lnTo>
                  <a:lnTo>
                    <a:pt x="204547" y="542289"/>
                  </a:lnTo>
                  <a:lnTo>
                    <a:pt x="679070" y="542289"/>
                  </a:lnTo>
                  <a:lnTo>
                    <a:pt x="659345" y="530859"/>
                  </a:lnTo>
                  <a:lnTo>
                    <a:pt x="441808" y="530859"/>
                  </a:lnTo>
                  <a:lnTo>
                    <a:pt x="412054" y="524509"/>
                  </a:lnTo>
                  <a:lnTo>
                    <a:pt x="387729" y="507999"/>
                  </a:lnTo>
                  <a:lnTo>
                    <a:pt x="371314" y="483869"/>
                  </a:lnTo>
                  <a:lnTo>
                    <a:pt x="365291" y="453389"/>
                  </a:lnTo>
                  <a:lnTo>
                    <a:pt x="371314" y="424179"/>
                  </a:lnTo>
                  <a:lnTo>
                    <a:pt x="387729" y="400049"/>
                  </a:lnTo>
                  <a:lnTo>
                    <a:pt x="412054" y="383539"/>
                  </a:lnTo>
                  <a:lnTo>
                    <a:pt x="441808" y="377189"/>
                  </a:lnTo>
                  <a:lnTo>
                    <a:pt x="659355" y="377189"/>
                  </a:lnTo>
                  <a:lnTo>
                    <a:pt x="679082" y="365759"/>
                  </a:lnTo>
                  <a:close/>
                </a:path>
                <a:path w="883919" h="906779">
                  <a:moveTo>
                    <a:pt x="845700" y="494029"/>
                  </a:moveTo>
                  <a:lnTo>
                    <a:pt x="828904" y="496569"/>
                  </a:lnTo>
                  <a:lnTo>
                    <a:pt x="679070" y="542289"/>
                  </a:lnTo>
                  <a:lnTo>
                    <a:pt x="883238" y="542289"/>
                  </a:lnTo>
                  <a:lnTo>
                    <a:pt x="883635" y="541019"/>
                  </a:lnTo>
                  <a:lnTo>
                    <a:pt x="881990" y="524509"/>
                  </a:lnTo>
                  <a:lnTo>
                    <a:pt x="873953" y="509269"/>
                  </a:lnTo>
                  <a:lnTo>
                    <a:pt x="861286" y="499109"/>
                  </a:lnTo>
                  <a:lnTo>
                    <a:pt x="845700" y="494029"/>
                  </a:lnTo>
                  <a:close/>
                </a:path>
                <a:path w="883919" h="906779">
                  <a:moveTo>
                    <a:pt x="659355" y="377189"/>
                  </a:moveTo>
                  <a:lnTo>
                    <a:pt x="441808" y="377189"/>
                  </a:lnTo>
                  <a:lnTo>
                    <a:pt x="471572" y="383539"/>
                  </a:lnTo>
                  <a:lnTo>
                    <a:pt x="495906" y="400049"/>
                  </a:lnTo>
                  <a:lnTo>
                    <a:pt x="512326" y="424179"/>
                  </a:lnTo>
                  <a:lnTo>
                    <a:pt x="518351" y="453389"/>
                  </a:lnTo>
                  <a:lnTo>
                    <a:pt x="512326" y="483869"/>
                  </a:lnTo>
                  <a:lnTo>
                    <a:pt x="495906" y="507999"/>
                  </a:lnTo>
                  <a:lnTo>
                    <a:pt x="471572" y="524509"/>
                  </a:lnTo>
                  <a:lnTo>
                    <a:pt x="441808" y="530859"/>
                  </a:lnTo>
                  <a:lnTo>
                    <a:pt x="659345" y="530859"/>
                  </a:lnTo>
                  <a:lnTo>
                    <a:pt x="582639" y="486409"/>
                  </a:lnTo>
                  <a:lnTo>
                    <a:pt x="584219" y="478789"/>
                  </a:lnTo>
                  <a:lnTo>
                    <a:pt x="585391" y="469899"/>
                  </a:lnTo>
                  <a:lnTo>
                    <a:pt x="586121" y="462279"/>
                  </a:lnTo>
                  <a:lnTo>
                    <a:pt x="586372" y="453389"/>
                  </a:lnTo>
                  <a:lnTo>
                    <a:pt x="586121" y="445769"/>
                  </a:lnTo>
                  <a:lnTo>
                    <a:pt x="585391" y="438149"/>
                  </a:lnTo>
                  <a:lnTo>
                    <a:pt x="584219" y="429259"/>
                  </a:lnTo>
                  <a:lnTo>
                    <a:pt x="582639" y="421639"/>
                  </a:lnTo>
                  <a:lnTo>
                    <a:pt x="659355" y="377189"/>
                  </a:lnTo>
                  <a:close/>
                </a:path>
                <a:path w="883919" h="906779">
                  <a:moveTo>
                    <a:pt x="91128" y="205739"/>
                  </a:moveTo>
                  <a:lnTo>
                    <a:pt x="74864" y="207009"/>
                  </a:lnTo>
                  <a:lnTo>
                    <a:pt x="60214" y="214629"/>
                  </a:lnTo>
                  <a:lnTo>
                    <a:pt x="49048" y="227329"/>
                  </a:lnTo>
                  <a:lnTo>
                    <a:pt x="43666" y="242569"/>
                  </a:lnTo>
                  <a:lnTo>
                    <a:pt x="44803" y="259079"/>
                  </a:lnTo>
                  <a:lnTo>
                    <a:pt x="51956" y="274319"/>
                  </a:lnTo>
                  <a:lnTo>
                    <a:pt x="64618" y="285749"/>
                  </a:lnTo>
                  <a:lnTo>
                    <a:pt x="103861" y="307339"/>
                  </a:lnTo>
                  <a:lnTo>
                    <a:pt x="29871" y="330199"/>
                  </a:lnTo>
                  <a:lnTo>
                    <a:pt x="15023" y="339089"/>
                  </a:lnTo>
                  <a:lnTo>
                    <a:pt x="4763" y="350519"/>
                  </a:lnTo>
                  <a:lnTo>
                    <a:pt x="0" y="367029"/>
                  </a:lnTo>
                  <a:lnTo>
                    <a:pt x="1639" y="383539"/>
                  </a:lnTo>
                  <a:lnTo>
                    <a:pt x="7791" y="396239"/>
                  </a:lnTo>
                  <a:lnTo>
                    <a:pt x="17231" y="405129"/>
                  </a:lnTo>
                  <a:lnTo>
                    <a:pt x="29039" y="411479"/>
                  </a:lnTo>
                  <a:lnTo>
                    <a:pt x="42292" y="414019"/>
                  </a:lnTo>
                  <a:lnTo>
                    <a:pt x="46394" y="414019"/>
                  </a:lnTo>
                  <a:lnTo>
                    <a:pt x="204560" y="365759"/>
                  </a:lnTo>
                  <a:lnTo>
                    <a:pt x="883269" y="365759"/>
                  </a:lnTo>
                  <a:lnTo>
                    <a:pt x="878871" y="350519"/>
                  </a:lnTo>
                  <a:lnTo>
                    <a:pt x="876590" y="347979"/>
                  </a:lnTo>
                  <a:lnTo>
                    <a:pt x="343625" y="347979"/>
                  </a:lnTo>
                  <a:lnTo>
                    <a:pt x="247066" y="292099"/>
                  </a:lnTo>
                  <a:lnTo>
                    <a:pt x="233557" y="233679"/>
                  </a:lnTo>
                  <a:lnTo>
                    <a:pt x="146381" y="233679"/>
                  </a:lnTo>
                  <a:lnTo>
                    <a:pt x="107138" y="212089"/>
                  </a:lnTo>
                  <a:lnTo>
                    <a:pt x="91128" y="205739"/>
                  </a:lnTo>
                  <a:close/>
                </a:path>
                <a:path w="883919" h="906779">
                  <a:moveTo>
                    <a:pt x="883269" y="365759"/>
                  </a:moveTo>
                  <a:lnTo>
                    <a:pt x="679082" y="365759"/>
                  </a:lnTo>
                  <a:lnTo>
                    <a:pt x="837210" y="414019"/>
                  </a:lnTo>
                  <a:lnTo>
                    <a:pt x="841338" y="414019"/>
                  </a:lnTo>
                  <a:lnTo>
                    <a:pt x="854590" y="411479"/>
                  </a:lnTo>
                  <a:lnTo>
                    <a:pt x="866398" y="405129"/>
                  </a:lnTo>
                  <a:lnTo>
                    <a:pt x="875838" y="396239"/>
                  </a:lnTo>
                  <a:lnTo>
                    <a:pt x="881990" y="383539"/>
                  </a:lnTo>
                  <a:lnTo>
                    <a:pt x="883635" y="367029"/>
                  </a:lnTo>
                  <a:lnTo>
                    <a:pt x="883269" y="365759"/>
                  </a:lnTo>
                  <a:close/>
                </a:path>
                <a:path w="883919" h="906779">
                  <a:moveTo>
                    <a:pt x="312260" y="24129"/>
                  </a:moveTo>
                  <a:lnTo>
                    <a:pt x="296378" y="27939"/>
                  </a:lnTo>
                  <a:lnTo>
                    <a:pt x="282652" y="38099"/>
                  </a:lnTo>
                  <a:lnTo>
                    <a:pt x="273799" y="52069"/>
                  </a:lnTo>
                  <a:lnTo>
                    <a:pt x="271239" y="68579"/>
                  </a:lnTo>
                  <a:lnTo>
                    <a:pt x="274906" y="83819"/>
                  </a:lnTo>
                  <a:lnTo>
                    <a:pt x="284735" y="97789"/>
                  </a:lnTo>
                  <a:lnTo>
                    <a:pt x="399301" y="204469"/>
                  </a:lnTo>
                  <a:lnTo>
                    <a:pt x="399301" y="316229"/>
                  </a:lnTo>
                  <a:lnTo>
                    <a:pt x="383942" y="321309"/>
                  </a:lnTo>
                  <a:lnTo>
                    <a:pt x="369477" y="328929"/>
                  </a:lnTo>
                  <a:lnTo>
                    <a:pt x="356005" y="337819"/>
                  </a:lnTo>
                  <a:lnTo>
                    <a:pt x="343625" y="347979"/>
                  </a:lnTo>
                  <a:lnTo>
                    <a:pt x="540005" y="347979"/>
                  </a:lnTo>
                  <a:lnTo>
                    <a:pt x="527632" y="337819"/>
                  </a:lnTo>
                  <a:lnTo>
                    <a:pt x="514163" y="328929"/>
                  </a:lnTo>
                  <a:lnTo>
                    <a:pt x="499700" y="321309"/>
                  </a:lnTo>
                  <a:lnTo>
                    <a:pt x="484341" y="316229"/>
                  </a:lnTo>
                  <a:lnTo>
                    <a:pt x="484341" y="204469"/>
                  </a:lnTo>
                  <a:lnTo>
                    <a:pt x="598907" y="97789"/>
                  </a:lnTo>
                  <a:lnTo>
                    <a:pt x="606051" y="87629"/>
                  </a:lnTo>
                  <a:lnTo>
                    <a:pt x="399301" y="87629"/>
                  </a:lnTo>
                  <a:lnTo>
                    <a:pt x="342736" y="35559"/>
                  </a:lnTo>
                  <a:lnTo>
                    <a:pt x="328359" y="26669"/>
                  </a:lnTo>
                  <a:lnTo>
                    <a:pt x="312260" y="24129"/>
                  </a:lnTo>
                  <a:close/>
                </a:path>
                <a:path w="883919" h="906779">
                  <a:moveTo>
                    <a:pt x="722821" y="107949"/>
                  </a:moveTo>
                  <a:lnTo>
                    <a:pt x="705942" y="107949"/>
                  </a:lnTo>
                  <a:lnTo>
                    <a:pt x="690725" y="113029"/>
                  </a:lnTo>
                  <a:lnTo>
                    <a:pt x="678809" y="124459"/>
                  </a:lnTo>
                  <a:lnTo>
                    <a:pt x="671831" y="139699"/>
                  </a:lnTo>
                  <a:lnTo>
                    <a:pt x="636550" y="292099"/>
                  </a:lnTo>
                  <a:lnTo>
                    <a:pt x="540005" y="347979"/>
                  </a:lnTo>
                  <a:lnTo>
                    <a:pt x="876590" y="347979"/>
                  </a:lnTo>
                  <a:lnTo>
                    <a:pt x="868608" y="339089"/>
                  </a:lnTo>
                  <a:lnTo>
                    <a:pt x="853758" y="330199"/>
                  </a:lnTo>
                  <a:lnTo>
                    <a:pt x="779793" y="307339"/>
                  </a:lnTo>
                  <a:lnTo>
                    <a:pt x="819024" y="285749"/>
                  </a:lnTo>
                  <a:lnTo>
                    <a:pt x="831685" y="274319"/>
                  </a:lnTo>
                  <a:lnTo>
                    <a:pt x="838834" y="259079"/>
                  </a:lnTo>
                  <a:lnTo>
                    <a:pt x="839971" y="242569"/>
                  </a:lnTo>
                  <a:lnTo>
                    <a:pt x="836834" y="233679"/>
                  </a:lnTo>
                  <a:lnTo>
                    <a:pt x="737261" y="233679"/>
                  </a:lnTo>
                  <a:lnTo>
                    <a:pt x="754685" y="158749"/>
                  </a:lnTo>
                  <a:lnTo>
                    <a:pt x="755161" y="142239"/>
                  </a:lnTo>
                  <a:lnTo>
                    <a:pt x="749326" y="126999"/>
                  </a:lnTo>
                  <a:lnTo>
                    <a:pt x="738205" y="114299"/>
                  </a:lnTo>
                  <a:lnTo>
                    <a:pt x="722821" y="107949"/>
                  </a:lnTo>
                  <a:close/>
                </a:path>
                <a:path w="883919" h="906779">
                  <a:moveTo>
                    <a:pt x="177707" y="107949"/>
                  </a:moveTo>
                  <a:lnTo>
                    <a:pt x="160821" y="107949"/>
                  </a:lnTo>
                  <a:lnTo>
                    <a:pt x="145444" y="114299"/>
                  </a:lnTo>
                  <a:lnTo>
                    <a:pt x="134325" y="126999"/>
                  </a:lnTo>
                  <a:lnTo>
                    <a:pt x="128488" y="142239"/>
                  </a:lnTo>
                  <a:lnTo>
                    <a:pt x="128956" y="158749"/>
                  </a:lnTo>
                  <a:lnTo>
                    <a:pt x="146381" y="233679"/>
                  </a:lnTo>
                  <a:lnTo>
                    <a:pt x="233557" y="233679"/>
                  </a:lnTo>
                  <a:lnTo>
                    <a:pt x="211824" y="139699"/>
                  </a:lnTo>
                  <a:lnTo>
                    <a:pt x="204846" y="124459"/>
                  </a:lnTo>
                  <a:lnTo>
                    <a:pt x="192928" y="113029"/>
                  </a:lnTo>
                  <a:lnTo>
                    <a:pt x="177707" y="107949"/>
                  </a:lnTo>
                  <a:close/>
                </a:path>
                <a:path w="883919" h="906779">
                  <a:moveTo>
                    <a:pt x="792512" y="205739"/>
                  </a:moveTo>
                  <a:lnTo>
                    <a:pt x="776504" y="212089"/>
                  </a:lnTo>
                  <a:lnTo>
                    <a:pt x="737261" y="233679"/>
                  </a:lnTo>
                  <a:lnTo>
                    <a:pt x="836834" y="233679"/>
                  </a:lnTo>
                  <a:lnTo>
                    <a:pt x="834594" y="227329"/>
                  </a:lnTo>
                  <a:lnTo>
                    <a:pt x="823422" y="214629"/>
                  </a:lnTo>
                  <a:lnTo>
                    <a:pt x="808773" y="207009"/>
                  </a:lnTo>
                  <a:lnTo>
                    <a:pt x="792512" y="205739"/>
                  </a:lnTo>
                  <a:close/>
                </a:path>
                <a:path w="883919" h="906779">
                  <a:moveTo>
                    <a:pt x="441821" y="0"/>
                  </a:moveTo>
                  <a:lnTo>
                    <a:pt x="425271" y="3809"/>
                  </a:lnTo>
                  <a:lnTo>
                    <a:pt x="411755" y="12699"/>
                  </a:lnTo>
                  <a:lnTo>
                    <a:pt x="402643" y="26669"/>
                  </a:lnTo>
                  <a:lnTo>
                    <a:pt x="399301" y="43179"/>
                  </a:lnTo>
                  <a:lnTo>
                    <a:pt x="399301" y="87629"/>
                  </a:lnTo>
                  <a:lnTo>
                    <a:pt x="484341" y="87629"/>
                  </a:lnTo>
                  <a:lnTo>
                    <a:pt x="484341" y="43179"/>
                  </a:lnTo>
                  <a:lnTo>
                    <a:pt x="480999" y="26669"/>
                  </a:lnTo>
                  <a:lnTo>
                    <a:pt x="471887" y="12699"/>
                  </a:lnTo>
                  <a:lnTo>
                    <a:pt x="458371" y="3809"/>
                  </a:lnTo>
                  <a:lnTo>
                    <a:pt x="441821" y="0"/>
                  </a:lnTo>
                  <a:close/>
                </a:path>
                <a:path w="883919" h="906779">
                  <a:moveTo>
                    <a:pt x="571377" y="24129"/>
                  </a:moveTo>
                  <a:lnTo>
                    <a:pt x="555281" y="26669"/>
                  </a:lnTo>
                  <a:lnTo>
                    <a:pt x="540906" y="35559"/>
                  </a:lnTo>
                  <a:lnTo>
                    <a:pt x="484341" y="87629"/>
                  </a:lnTo>
                  <a:lnTo>
                    <a:pt x="606051" y="87629"/>
                  </a:lnTo>
                  <a:lnTo>
                    <a:pt x="608730" y="83819"/>
                  </a:lnTo>
                  <a:lnTo>
                    <a:pt x="612398" y="68579"/>
                  </a:lnTo>
                  <a:lnTo>
                    <a:pt x="609841" y="52069"/>
                  </a:lnTo>
                  <a:lnTo>
                    <a:pt x="600990" y="38099"/>
                  </a:lnTo>
                  <a:lnTo>
                    <a:pt x="587259" y="27939"/>
                  </a:lnTo>
                  <a:lnTo>
                    <a:pt x="571377" y="24129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txBody>
            <a:bodyPr wrap="square" lIns="0" tIns="0" rIns="0" bIns="0" rtlCol="0"/>
            <a:p/>
          </p:txBody>
        </p:sp>
        <p:sp>
          <p:nvSpPr>
            <p:cNvPr id="67" name="object 276"/>
            <p:cNvSpPr/>
            <p:nvPr>
              <p:custDataLst>
                <p:tags r:id="rId52"/>
              </p:custDataLst>
            </p:nvPr>
          </p:nvSpPr>
          <p:spPr>
            <a:xfrm>
              <a:off x="16103" y="3388"/>
              <a:ext cx="454" cy="454"/>
            </a:xfrm>
            <a:custGeom>
              <a:avLst/>
              <a:gdLst/>
              <a:ahLst/>
              <a:cxnLst/>
              <a:rect l="l" t="t" r="r" b="b"/>
              <a:pathLst>
                <a:path w="883919" h="906779">
                  <a:moveTo>
                    <a:pt x="484328" y="819149"/>
                  </a:moveTo>
                  <a:lnTo>
                    <a:pt x="399289" y="819149"/>
                  </a:lnTo>
                  <a:lnTo>
                    <a:pt x="399289" y="864869"/>
                  </a:lnTo>
                  <a:lnTo>
                    <a:pt x="402632" y="881379"/>
                  </a:lnTo>
                  <a:lnTo>
                    <a:pt x="411747" y="895349"/>
                  </a:lnTo>
                  <a:lnTo>
                    <a:pt x="425263" y="904239"/>
                  </a:lnTo>
                  <a:lnTo>
                    <a:pt x="441808" y="906779"/>
                  </a:lnTo>
                  <a:lnTo>
                    <a:pt x="458359" y="904239"/>
                  </a:lnTo>
                  <a:lnTo>
                    <a:pt x="471874" y="895349"/>
                  </a:lnTo>
                  <a:lnTo>
                    <a:pt x="480986" y="881379"/>
                  </a:lnTo>
                  <a:lnTo>
                    <a:pt x="484328" y="864869"/>
                  </a:lnTo>
                  <a:lnTo>
                    <a:pt x="484328" y="819149"/>
                  </a:lnTo>
                  <a:close/>
                </a:path>
                <a:path w="883919" h="906779">
                  <a:moveTo>
                    <a:pt x="539992" y="560069"/>
                  </a:moveTo>
                  <a:lnTo>
                    <a:pt x="343625" y="560069"/>
                  </a:lnTo>
                  <a:lnTo>
                    <a:pt x="356005" y="570229"/>
                  </a:lnTo>
                  <a:lnTo>
                    <a:pt x="369475" y="579119"/>
                  </a:lnTo>
                  <a:lnTo>
                    <a:pt x="383937" y="586739"/>
                  </a:lnTo>
                  <a:lnTo>
                    <a:pt x="399289" y="591819"/>
                  </a:lnTo>
                  <a:lnTo>
                    <a:pt x="399289" y="703579"/>
                  </a:lnTo>
                  <a:lnTo>
                    <a:pt x="284735" y="810259"/>
                  </a:lnTo>
                  <a:lnTo>
                    <a:pt x="274906" y="824229"/>
                  </a:lnTo>
                  <a:lnTo>
                    <a:pt x="271239" y="839469"/>
                  </a:lnTo>
                  <a:lnTo>
                    <a:pt x="273799" y="855979"/>
                  </a:lnTo>
                  <a:lnTo>
                    <a:pt x="282652" y="869949"/>
                  </a:lnTo>
                  <a:lnTo>
                    <a:pt x="296383" y="880109"/>
                  </a:lnTo>
                  <a:lnTo>
                    <a:pt x="312265" y="883919"/>
                  </a:lnTo>
                  <a:lnTo>
                    <a:pt x="328361" y="881379"/>
                  </a:lnTo>
                  <a:lnTo>
                    <a:pt x="342736" y="872489"/>
                  </a:lnTo>
                  <a:lnTo>
                    <a:pt x="399289" y="819149"/>
                  </a:lnTo>
                  <a:lnTo>
                    <a:pt x="605157" y="819149"/>
                  </a:lnTo>
                  <a:lnTo>
                    <a:pt x="598907" y="810259"/>
                  </a:lnTo>
                  <a:lnTo>
                    <a:pt x="484328" y="703579"/>
                  </a:lnTo>
                  <a:lnTo>
                    <a:pt x="484328" y="591819"/>
                  </a:lnTo>
                  <a:lnTo>
                    <a:pt x="499687" y="586739"/>
                  </a:lnTo>
                  <a:lnTo>
                    <a:pt x="514151" y="579119"/>
                  </a:lnTo>
                  <a:lnTo>
                    <a:pt x="527619" y="570229"/>
                  </a:lnTo>
                  <a:lnTo>
                    <a:pt x="539992" y="560069"/>
                  </a:lnTo>
                  <a:close/>
                </a:path>
                <a:path w="883919" h="906779">
                  <a:moveTo>
                    <a:pt x="605157" y="819149"/>
                  </a:moveTo>
                  <a:lnTo>
                    <a:pt x="484328" y="819149"/>
                  </a:lnTo>
                  <a:lnTo>
                    <a:pt x="540881" y="872489"/>
                  </a:lnTo>
                  <a:lnTo>
                    <a:pt x="547413" y="877569"/>
                  </a:lnTo>
                  <a:lnTo>
                    <a:pt x="554564" y="881379"/>
                  </a:lnTo>
                  <a:lnTo>
                    <a:pt x="569875" y="883919"/>
                  </a:lnTo>
                  <a:lnTo>
                    <a:pt x="578364" y="882649"/>
                  </a:lnTo>
                  <a:lnTo>
                    <a:pt x="609835" y="855979"/>
                  </a:lnTo>
                  <a:lnTo>
                    <a:pt x="612393" y="839469"/>
                  </a:lnTo>
                  <a:lnTo>
                    <a:pt x="608729" y="824229"/>
                  </a:lnTo>
                  <a:lnTo>
                    <a:pt x="605157" y="819149"/>
                  </a:lnTo>
                  <a:close/>
                </a:path>
                <a:path w="883919" h="906779">
                  <a:moveTo>
                    <a:pt x="233841" y="673099"/>
                  </a:moveTo>
                  <a:lnTo>
                    <a:pt x="146381" y="673099"/>
                  </a:lnTo>
                  <a:lnTo>
                    <a:pt x="128956" y="749299"/>
                  </a:lnTo>
                  <a:lnTo>
                    <a:pt x="128488" y="765809"/>
                  </a:lnTo>
                  <a:lnTo>
                    <a:pt x="134324" y="781049"/>
                  </a:lnTo>
                  <a:lnTo>
                    <a:pt x="145439" y="792479"/>
                  </a:lnTo>
                  <a:lnTo>
                    <a:pt x="160808" y="800099"/>
                  </a:lnTo>
                  <a:lnTo>
                    <a:pt x="164021" y="800099"/>
                  </a:lnTo>
                  <a:lnTo>
                    <a:pt x="167247" y="801369"/>
                  </a:lnTo>
                  <a:lnTo>
                    <a:pt x="170409" y="801369"/>
                  </a:lnTo>
                  <a:lnTo>
                    <a:pt x="184399" y="798829"/>
                  </a:lnTo>
                  <a:lnTo>
                    <a:pt x="196657" y="792479"/>
                  </a:lnTo>
                  <a:lnTo>
                    <a:pt x="206139" y="781049"/>
                  </a:lnTo>
                  <a:lnTo>
                    <a:pt x="211799" y="768349"/>
                  </a:lnTo>
                  <a:lnTo>
                    <a:pt x="233841" y="673099"/>
                  </a:lnTo>
                  <a:close/>
                </a:path>
                <a:path w="883919" h="906779">
                  <a:moveTo>
                    <a:pt x="875792" y="560069"/>
                  </a:moveTo>
                  <a:lnTo>
                    <a:pt x="539992" y="560069"/>
                  </a:lnTo>
                  <a:lnTo>
                    <a:pt x="636563" y="615949"/>
                  </a:lnTo>
                  <a:lnTo>
                    <a:pt x="671831" y="768349"/>
                  </a:lnTo>
                  <a:lnTo>
                    <a:pt x="677494" y="781049"/>
                  </a:lnTo>
                  <a:lnTo>
                    <a:pt x="686972" y="792479"/>
                  </a:lnTo>
                  <a:lnTo>
                    <a:pt x="699227" y="798829"/>
                  </a:lnTo>
                  <a:lnTo>
                    <a:pt x="713220" y="801369"/>
                  </a:lnTo>
                  <a:lnTo>
                    <a:pt x="716382" y="801369"/>
                  </a:lnTo>
                  <a:lnTo>
                    <a:pt x="719608" y="800099"/>
                  </a:lnTo>
                  <a:lnTo>
                    <a:pt x="722808" y="800099"/>
                  </a:lnTo>
                  <a:lnTo>
                    <a:pt x="738191" y="792479"/>
                  </a:lnTo>
                  <a:lnTo>
                    <a:pt x="749310" y="781049"/>
                  </a:lnTo>
                  <a:lnTo>
                    <a:pt x="755148" y="765809"/>
                  </a:lnTo>
                  <a:lnTo>
                    <a:pt x="754685" y="749299"/>
                  </a:lnTo>
                  <a:lnTo>
                    <a:pt x="737261" y="673099"/>
                  </a:lnTo>
                  <a:lnTo>
                    <a:pt x="837066" y="673099"/>
                  </a:lnTo>
                  <a:lnTo>
                    <a:pt x="839965" y="664209"/>
                  </a:lnTo>
                  <a:lnTo>
                    <a:pt x="838831" y="648969"/>
                  </a:lnTo>
                  <a:lnTo>
                    <a:pt x="831679" y="633729"/>
                  </a:lnTo>
                  <a:lnTo>
                    <a:pt x="819011" y="622299"/>
                  </a:lnTo>
                  <a:lnTo>
                    <a:pt x="779781" y="599439"/>
                  </a:lnTo>
                  <a:lnTo>
                    <a:pt x="853758" y="577849"/>
                  </a:lnTo>
                  <a:lnTo>
                    <a:pt x="868608" y="568959"/>
                  </a:lnTo>
                  <a:lnTo>
                    <a:pt x="875792" y="560069"/>
                  </a:lnTo>
                  <a:close/>
                </a:path>
                <a:path w="883919" h="906779">
                  <a:moveTo>
                    <a:pt x="37929" y="494029"/>
                  </a:moveTo>
                  <a:lnTo>
                    <a:pt x="22343" y="499109"/>
                  </a:lnTo>
                  <a:lnTo>
                    <a:pt x="9677" y="509269"/>
                  </a:lnTo>
                  <a:lnTo>
                    <a:pt x="1639" y="524509"/>
                  </a:lnTo>
                  <a:lnTo>
                    <a:pt x="0" y="541019"/>
                  </a:lnTo>
                  <a:lnTo>
                    <a:pt x="4763" y="556259"/>
                  </a:lnTo>
                  <a:lnTo>
                    <a:pt x="15023" y="568959"/>
                  </a:lnTo>
                  <a:lnTo>
                    <a:pt x="29871" y="577849"/>
                  </a:lnTo>
                  <a:lnTo>
                    <a:pt x="103861" y="599439"/>
                  </a:lnTo>
                  <a:lnTo>
                    <a:pt x="64618" y="622299"/>
                  </a:lnTo>
                  <a:lnTo>
                    <a:pt x="51956" y="633729"/>
                  </a:lnTo>
                  <a:lnTo>
                    <a:pt x="44803" y="648969"/>
                  </a:lnTo>
                  <a:lnTo>
                    <a:pt x="43666" y="664209"/>
                  </a:lnTo>
                  <a:lnTo>
                    <a:pt x="49048" y="680719"/>
                  </a:lnTo>
                  <a:lnTo>
                    <a:pt x="56068" y="689609"/>
                  </a:lnTo>
                  <a:lnTo>
                    <a:pt x="64925" y="695959"/>
                  </a:lnTo>
                  <a:lnTo>
                    <a:pt x="75060" y="701039"/>
                  </a:lnTo>
                  <a:lnTo>
                    <a:pt x="85916" y="702309"/>
                  </a:lnTo>
                  <a:lnTo>
                    <a:pt x="93130" y="702309"/>
                  </a:lnTo>
                  <a:lnTo>
                    <a:pt x="100432" y="699769"/>
                  </a:lnTo>
                  <a:lnTo>
                    <a:pt x="146381" y="673099"/>
                  </a:lnTo>
                  <a:lnTo>
                    <a:pt x="233841" y="673099"/>
                  </a:lnTo>
                  <a:lnTo>
                    <a:pt x="247066" y="615949"/>
                  </a:lnTo>
                  <a:lnTo>
                    <a:pt x="343625" y="560069"/>
                  </a:lnTo>
                  <a:lnTo>
                    <a:pt x="875792" y="560069"/>
                  </a:lnTo>
                  <a:lnTo>
                    <a:pt x="878871" y="556259"/>
                  </a:lnTo>
                  <a:lnTo>
                    <a:pt x="883238" y="542289"/>
                  </a:lnTo>
                  <a:lnTo>
                    <a:pt x="204547" y="542289"/>
                  </a:lnTo>
                  <a:lnTo>
                    <a:pt x="54725" y="496569"/>
                  </a:lnTo>
                  <a:lnTo>
                    <a:pt x="37929" y="494029"/>
                  </a:lnTo>
                  <a:close/>
                </a:path>
                <a:path w="883919" h="906779">
                  <a:moveTo>
                    <a:pt x="837066" y="673099"/>
                  </a:moveTo>
                  <a:lnTo>
                    <a:pt x="737261" y="673099"/>
                  </a:lnTo>
                  <a:lnTo>
                    <a:pt x="783197" y="699769"/>
                  </a:lnTo>
                  <a:lnTo>
                    <a:pt x="790499" y="702309"/>
                  </a:lnTo>
                  <a:lnTo>
                    <a:pt x="797713" y="702309"/>
                  </a:lnTo>
                  <a:lnTo>
                    <a:pt x="834581" y="680719"/>
                  </a:lnTo>
                  <a:lnTo>
                    <a:pt x="837066" y="673099"/>
                  </a:lnTo>
                  <a:close/>
                </a:path>
                <a:path w="883919" h="906779">
                  <a:moveTo>
                    <a:pt x="679082" y="365759"/>
                  </a:moveTo>
                  <a:lnTo>
                    <a:pt x="204560" y="365759"/>
                  </a:lnTo>
                  <a:lnTo>
                    <a:pt x="301003" y="421639"/>
                  </a:lnTo>
                  <a:lnTo>
                    <a:pt x="299416" y="429259"/>
                  </a:lnTo>
                  <a:lnTo>
                    <a:pt x="298240" y="436879"/>
                  </a:lnTo>
                  <a:lnTo>
                    <a:pt x="297508" y="445769"/>
                  </a:lnTo>
                  <a:lnTo>
                    <a:pt x="297257" y="453389"/>
                  </a:lnTo>
                  <a:lnTo>
                    <a:pt x="297508" y="462279"/>
                  </a:lnTo>
                  <a:lnTo>
                    <a:pt x="298240" y="469899"/>
                  </a:lnTo>
                  <a:lnTo>
                    <a:pt x="299416" y="478789"/>
                  </a:lnTo>
                  <a:lnTo>
                    <a:pt x="301003" y="486409"/>
                  </a:lnTo>
                  <a:lnTo>
                    <a:pt x="204547" y="542289"/>
                  </a:lnTo>
                  <a:lnTo>
                    <a:pt x="679070" y="542289"/>
                  </a:lnTo>
                  <a:lnTo>
                    <a:pt x="659345" y="530859"/>
                  </a:lnTo>
                  <a:lnTo>
                    <a:pt x="441808" y="530859"/>
                  </a:lnTo>
                  <a:lnTo>
                    <a:pt x="412054" y="524509"/>
                  </a:lnTo>
                  <a:lnTo>
                    <a:pt x="387729" y="507999"/>
                  </a:lnTo>
                  <a:lnTo>
                    <a:pt x="371314" y="483869"/>
                  </a:lnTo>
                  <a:lnTo>
                    <a:pt x="365291" y="453389"/>
                  </a:lnTo>
                  <a:lnTo>
                    <a:pt x="371314" y="424179"/>
                  </a:lnTo>
                  <a:lnTo>
                    <a:pt x="387729" y="400049"/>
                  </a:lnTo>
                  <a:lnTo>
                    <a:pt x="412054" y="383539"/>
                  </a:lnTo>
                  <a:lnTo>
                    <a:pt x="441808" y="377189"/>
                  </a:lnTo>
                  <a:lnTo>
                    <a:pt x="659355" y="377189"/>
                  </a:lnTo>
                  <a:lnTo>
                    <a:pt x="679082" y="365759"/>
                  </a:lnTo>
                  <a:close/>
                </a:path>
                <a:path w="883919" h="906779">
                  <a:moveTo>
                    <a:pt x="845700" y="494029"/>
                  </a:moveTo>
                  <a:lnTo>
                    <a:pt x="828904" y="496569"/>
                  </a:lnTo>
                  <a:lnTo>
                    <a:pt x="679070" y="542289"/>
                  </a:lnTo>
                  <a:lnTo>
                    <a:pt x="883238" y="542289"/>
                  </a:lnTo>
                  <a:lnTo>
                    <a:pt x="883635" y="541019"/>
                  </a:lnTo>
                  <a:lnTo>
                    <a:pt x="881990" y="524509"/>
                  </a:lnTo>
                  <a:lnTo>
                    <a:pt x="873953" y="509269"/>
                  </a:lnTo>
                  <a:lnTo>
                    <a:pt x="861286" y="499109"/>
                  </a:lnTo>
                  <a:lnTo>
                    <a:pt x="845700" y="494029"/>
                  </a:lnTo>
                  <a:close/>
                </a:path>
                <a:path w="883919" h="906779">
                  <a:moveTo>
                    <a:pt x="659355" y="377189"/>
                  </a:moveTo>
                  <a:lnTo>
                    <a:pt x="441808" y="377189"/>
                  </a:lnTo>
                  <a:lnTo>
                    <a:pt x="471572" y="383539"/>
                  </a:lnTo>
                  <a:lnTo>
                    <a:pt x="495906" y="400049"/>
                  </a:lnTo>
                  <a:lnTo>
                    <a:pt x="512326" y="424179"/>
                  </a:lnTo>
                  <a:lnTo>
                    <a:pt x="518351" y="453389"/>
                  </a:lnTo>
                  <a:lnTo>
                    <a:pt x="512326" y="483869"/>
                  </a:lnTo>
                  <a:lnTo>
                    <a:pt x="495906" y="507999"/>
                  </a:lnTo>
                  <a:lnTo>
                    <a:pt x="471572" y="524509"/>
                  </a:lnTo>
                  <a:lnTo>
                    <a:pt x="441808" y="530859"/>
                  </a:lnTo>
                  <a:lnTo>
                    <a:pt x="659345" y="530859"/>
                  </a:lnTo>
                  <a:lnTo>
                    <a:pt x="582639" y="486409"/>
                  </a:lnTo>
                  <a:lnTo>
                    <a:pt x="584219" y="478789"/>
                  </a:lnTo>
                  <a:lnTo>
                    <a:pt x="585391" y="469899"/>
                  </a:lnTo>
                  <a:lnTo>
                    <a:pt x="586121" y="462279"/>
                  </a:lnTo>
                  <a:lnTo>
                    <a:pt x="586372" y="453389"/>
                  </a:lnTo>
                  <a:lnTo>
                    <a:pt x="586121" y="445769"/>
                  </a:lnTo>
                  <a:lnTo>
                    <a:pt x="585391" y="438149"/>
                  </a:lnTo>
                  <a:lnTo>
                    <a:pt x="584219" y="429259"/>
                  </a:lnTo>
                  <a:lnTo>
                    <a:pt x="582639" y="421639"/>
                  </a:lnTo>
                  <a:lnTo>
                    <a:pt x="659355" y="377189"/>
                  </a:lnTo>
                  <a:close/>
                </a:path>
                <a:path w="883919" h="906779">
                  <a:moveTo>
                    <a:pt x="91128" y="205739"/>
                  </a:moveTo>
                  <a:lnTo>
                    <a:pt x="74864" y="207009"/>
                  </a:lnTo>
                  <a:lnTo>
                    <a:pt x="60214" y="214629"/>
                  </a:lnTo>
                  <a:lnTo>
                    <a:pt x="49048" y="227329"/>
                  </a:lnTo>
                  <a:lnTo>
                    <a:pt x="43666" y="242569"/>
                  </a:lnTo>
                  <a:lnTo>
                    <a:pt x="44803" y="259079"/>
                  </a:lnTo>
                  <a:lnTo>
                    <a:pt x="51956" y="274319"/>
                  </a:lnTo>
                  <a:lnTo>
                    <a:pt x="64618" y="285749"/>
                  </a:lnTo>
                  <a:lnTo>
                    <a:pt x="103861" y="307339"/>
                  </a:lnTo>
                  <a:lnTo>
                    <a:pt x="29871" y="330199"/>
                  </a:lnTo>
                  <a:lnTo>
                    <a:pt x="15023" y="339089"/>
                  </a:lnTo>
                  <a:lnTo>
                    <a:pt x="4763" y="350519"/>
                  </a:lnTo>
                  <a:lnTo>
                    <a:pt x="0" y="367029"/>
                  </a:lnTo>
                  <a:lnTo>
                    <a:pt x="1639" y="383539"/>
                  </a:lnTo>
                  <a:lnTo>
                    <a:pt x="7791" y="396239"/>
                  </a:lnTo>
                  <a:lnTo>
                    <a:pt x="17231" y="405129"/>
                  </a:lnTo>
                  <a:lnTo>
                    <a:pt x="29039" y="411479"/>
                  </a:lnTo>
                  <a:lnTo>
                    <a:pt x="42292" y="414019"/>
                  </a:lnTo>
                  <a:lnTo>
                    <a:pt x="46394" y="414019"/>
                  </a:lnTo>
                  <a:lnTo>
                    <a:pt x="204560" y="365759"/>
                  </a:lnTo>
                  <a:lnTo>
                    <a:pt x="883269" y="365759"/>
                  </a:lnTo>
                  <a:lnTo>
                    <a:pt x="878871" y="350519"/>
                  </a:lnTo>
                  <a:lnTo>
                    <a:pt x="876590" y="347979"/>
                  </a:lnTo>
                  <a:lnTo>
                    <a:pt x="343625" y="347979"/>
                  </a:lnTo>
                  <a:lnTo>
                    <a:pt x="247066" y="292099"/>
                  </a:lnTo>
                  <a:lnTo>
                    <a:pt x="233557" y="233679"/>
                  </a:lnTo>
                  <a:lnTo>
                    <a:pt x="146381" y="233679"/>
                  </a:lnTo>
                  <a:lnTo>
                    <a:pt x="107138" y="212089"/>
                  </a:lnTo>
                  <a:lnTo>
                    <a:pt x="91128" y="205739"/>
                  </a:lnTo>
                  <a:close/>
                </a:path>
                <a:path w="883919" h="906779">
                  <a:moveTo>
                    <a:pt x="883269" y="365759"/>
                  </a:moveTo>
                  <a:lnTo>
                    <a:pt x="679082" y="365759"/>
                  </a:lnTo>
                  <a:lnTo>
                    <a:pt x="837210" y="414019"/>
                  </a:lnTo>
                  <a:lnTo>
                    <a:pt x="841338" y="414019"/>
                  </a:lnTo>
                  <a:lnTo>
                    <a:pt x="854590" y="411479"/>
                  </a:lnTo>
                  <a:lnTo>
                    <a:pt x="866398" y="405129"/>
                  </a:lnTo>
                  <a:lnTo>
                    <a:pt x="875838" y="396239"/>
                  </a:lnTo>
                  <a:lnTo>
                    <a:pt x="881990" y="383539"/>
                  </a:lnTo>
                  <a:lnTo>
                    <a:pt x="883635" y="367029"/>
                  </a:lnTo>
                  <a:lnTo>
                    <a:pt x="883269" y="365759"/>
                  </a:lnTo>
                  <a:close/>
                </a:path>
                <a:path w="883919" h="906779">
                  <a:moveTo>
                    <a:pt x="312260" y="24129"/>
                  </a:moveTo>
                  <a:lnTo>
                    <a:pt x="296378" y="27939"/>
                  </a:lnTo>
                  <a:lnTo>
                    <a:pt x="282652" y="38099"/>
                  </a:lnTo>
                  <a:lnTo>
                    <a:pt x="273799" y="52069"/>
                  </a:lnTo>
                  <a:lnTo>
                    <a:pt x="271239" y="68579"/>
                  </a:lnTo>
                  <a:lnTo>
                    <a:pt x="274906" y="83819"/>
                  </a:lnTo>
                  <a:lnTo>
                    <a:pt x="284735" y="97789"/>
                  </a:lnTo>
                  <a:lnTo>
                    <a:pt x="399301" y="204469"/>
                  </a:lnTo>
                  <a:lnTo>
                    <a:pt x="399301" y="316229"/>
                  </a:lnTo>
                  <a:lnTo>
                    <a:pt x="383942" y="321309"/>
                  </a:lnTo>
                  <a:lnTo>
                    <a:pt x="369477" y="328929"/>
                  </a:lnTo>
                  <a:lnTo>
                    <a:pt x="356005" y="337819"/>
                  </a:lnTo>
                  <a:lnTo>
                    <a:pt x="343625" y="347979"/>
                  </a:lnTo>
                  <a:lnTo>
                    <a:pt x="540005" y="347979"/>
                  </a:lnTo>
                  <a:lnTo>
                    <a:pt x="527632" y="337819"/>
                  </a:lnTo>
                  <a:lnTo>
                    <a:pt x="514163" y="328929"/>
                  </a:lnTo>
                  <a:lnTo>
                    <a:pt x="499700" y="321309"/>
                  </a:lnTo>
                  <a:lnTo>
                    <a:pt x="484341" y="316229"/>
                  </a:lnTo>
                  <a:lnTo>
                    <a:pt x="484341" y="204469"/>
                  </a:lnTo>
                  <a:lnTo>
                    <a:pt x="598907" y="97789"/>
                  </a:lnTo>
                  <a:lnTo>
                    <a:pt x="606051" y="87629"/>
                  </a:lnTo>
                  <a:lnTo>
                    <a:pt x="399301" y="87629"/>
                  </a:lnTo>
                  <a:lnTo>
                    <a:pt x="342736" y="35559"/>
                  </a:lnTo>
                  <a:lnTo>
                    <a:pt x="328359" y="26669"/>
                  </a:lnTo>
                  <a:lnTo>
                    <a:pt x="312260" y="24129"/>
                  </a:lnTo>
                  <a:close/>
                </a:path>
                <a:path w="883919" h="906779">
                  <a:moveTo>
                    <a:pt x="722821" y="107949"/>
                  </a:moveTo>
                  <a:lnTo>
                    <a:pt x="705942" y="107949"/>
                  </a:lnTo>
                  <a:lnTo>
                    <a:pt x="690725" y="113029"/>
                  </a:lnTo>
                  <a:lnTo>
                    <a:pt x="678809" y="124459"/>
                  </a:lnTo>
                  <a:lnTo>
                    <a:pt x="671831" y="139699"/>
                  </a:lnTo>
                  <a:lnTo>
                    <a:pt x="636550" y="292099"/>
                  </a:lnTo>
                  <a:lnTo>
                    <a:pt x="540005" y="347979"/>
                  </a:lnTo>
                  <a:lnTo>
                    <a:pt x="876590" y="347979"/>
                  </a:lnTo>
                  <a:lnTo>
                    <a:pt x="868608" y="339089"/>
                  </a:lnTo>
                  <a:lnTo>
                    <a:pt x="853758" y="330199"/>
                  </a:lnTo>
                  <a:lnTo>
                    <a:pt x="779793" y="307339"/>
                  </a:lnTo>
                  <a:lnTo>
                    <a:pt x="819024" y="285749"/>
                  </a:lnTo>
                  <a:lnTo>
                    <a:pt x="831685" y="274319"/>
                  </a:lnTo>
                  <a:lnTo>
                    <a:pt x="838834" y="259079"/>
                  </a:lnTo>
                  <a:lnTo>
                    <a:pt x="839971" y="242569"/>
                  </a:lnTo>
                  <a:lnTo>
                    <a:pt x="836834" y="233679"/>
                  </a:lnTo>
                  <a:lnTo>
                    <a:pt x="737261" y="233679"/>
                  </a:lnTo>
                  <a:lnTo>
                    <a:pt x="754685" y="158749"/>
                  </a:lnTo>
                  <a:lnTo>
                    <a:pt x="755161" y="142239"/>
                  </a:lnTo>
                  <a:lnTo>
                    <a:pt x="749326" y="126999"/>
                  </a:lnTo>
                  <a:lnTo>
                    <a:pt x="738205" y="114299"/>
                  </a:lnTo>
                  <a:lnTo>
                    <a:pt x="722821" y="107949"/>
                  </a:lnTo>
                  <a:close/>
                </a:path>
                <a:path w="883919" h="906779">
                  <a:moveTo>
                    <a:pt x="177707" y="107949"/>
                  </a:moveTo>
                  <a:lnTo>
                    <a:pt x="160821" y="107949"/>
                  </a:lnTo>
                  <a:lnTo>
                    <a:pt x="145444" y="114299"/>
                  </a:lnTo>
                  <a:lnTo>
                    <a:pt x="134325" y="126999"/>
                  </a:lnTo>
                  <a:lnTo>
                    <a:pt x="128488" y="142239"/>
                  </a:lnTo>
                  <a:lnTo>
                    <a:pt x="128956" y="158749"/>
                  </a:lnTo>
                  <a:lnTo>
                    <a:pt x="146381" y="233679"/>
                  </a:lnTo>
                  <a:lnTo>
                    <a:pt x="233557" y="233679"/>
                  </a:lnTo>
                  <a:lnTo>
                    <a:pt x="211824" y="139699"/>
                  </a:lnTo>
                  <a:lnTo>
                    <a:pt x="204846" y="124459"/>
                  </a:lnTo>
                  <a:lnTo>
                    <a:pt x="192928" y="113029"/>
                  </a:lnTo>
                  <a:lnTo>
                    <a:pt x="177707" y="107949"/>
                  </a:lnTo>
                  <a:close/>
                </a:path>
                <a:path w="883919" h="906779">
                  <a:moveTo>
                    <a:pt x="792512" y="205739"/>
                  </a:moveTo>
                  <a:lnTo>
                    <a:pt x="776504" y="212089"/>
                  </a:lnTo>
                  <a:lnTo>
                    <a:pt x="737261" y="233679"/>
                  </a:lnTo>
                  <a:lnTo>
                    <a:pt x="836834" y="233679"/>
                  </a:lnTo>
                  <a:lnTo>
                    <a:pt x="834594" y="227329"/>
                  </a:lnTo>
                  <a:lnTo>
                    <a:pt x="823422" y="214629"/>
                  </a:lnTo>
                  <a:lnTo>
                    <a:pt x="808773" y="207009"/>
                  </a:lnTo>
                  <a:lnTo>
                    <a:pt x="792512" y="205739"/>
                  </a:lnTo>
                  <a:close/>
                </a:path>
                <a:path w="883919" h="906779">
                  <a:moveTo>
                    <a:pt x="441821" y="0"/>
                  </a:moveTo>
                  <a:lnTo>
                    <a:pt x="425271" y="3809"/>
                  </a:lnTo>
                  <a:lnTo>
                    <a:pt x="411755" y="12699"/>
                  </a:lnTo>
                  <a:lnTo>
                    <a:pt x="402643" y="26669"/>
                  </a:lnTo>
                  <a:lnTo>
                    <a:pt x="399301" y="43179"/>
                  </a:lnTo>
                  <a:lnTo>
                    <a:pt x="399301" y="87629"/>
                  </a:lnTo>
                  <a:lnTo>
                    <a:pt x="484341" y="87629"/>
                  </a:lnTo>
                  <a:lnTo>
                    <a:pt x="484341" y="43179"/>
                  </a:lnTo>
                  <a:lnTo>
                    <a:pt x="480999" y="26669"/>
                  </a:lnTo>
                  <a:lnTo>
                    <a:pt x="471887" y="12699"/>
                  </a:lnTo>
                  <a:lnTo>
                    <a:pt x="458371" y="3809"/>
                  </a:lnTo>
                  <a:lnTo>
                    <a:pt x="441821" y="0"/>
                  </a:lnTo>
                  <a:close/>
                </a:path>
                <a:path w="883919" h="906779">
                  <a:moveTo>
                    <a:pt x="571377" y="24129"/>
                  </a:moveTo>
                  <a:lnTo>
                    <a:pt x="555281" y="26669"/>
                  </a:lnTo>
                  <a:lnTo>
                    <a:pt x="540906" y="35559"/>
                  </a:lnTo>
                  <a:lnTo>
                    <a:pt x="484341" y="87629"/>
                  </a:lnTo>
                  <a:lnTo>
                    <a:pt x="606051" y="87629"/>
                  </a:lnTo>
                  <a:lnTo>
                    <a:pt x="608730" y="83819"/>
                  </a:lnTo>
                  <a:lnTo>
                    <a:pt x="612398" y="68579"/>
                  </a:lnTo>
                  <a:lnTo>
                    <a:pt x="609841" y="52069"/>
                  </a:lnTo>
                  <a:lnTo>
                    <a:pt x="600990" y="38099"/>
                  </a:lnTo>
                  <a:lnTo>
                    <a:pt x="587259" y="27939"/>
                  </a:lnTo>
                  <a:lnTo>
                    <a:pt x="571377" y="24129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txBody>
            <a:bodyPr wrap="square" lIns="0" tIns="0" rIns="0" bIns="0" rtlCol="0"/>
            <a:p>
              <a:pPr algn="ctr"/>
            </a:p>
          </p:txBody>
        </p:sp>
        <p:sp>
          <p:nvSpPr>
            <p:cNvPr id="407" name="Freeform 111"/>
            <p:cNvSpPr/>
            <p:nvPr>
              <p:custDataLst>
                <p:tags r:id="rId53"/>
              </p:custDataLst>
            </p:nvPr>
          </p:nvSpPr>
          <p:spPr bwMode="auto">
            <a:xfrm>
              <a:off x="6787" y="3445"/>
              <a:ext cx="454" cy="510"/>
            </a:xfrm>
            <a:custGeom>
              <a:avLst/>
              <a:gdLst>
                <a:gd name="T0" fmla="*/ 1189 w 2846"/>
                <a:gd name="T1" fmla="*/ 6 h 3292"/>
                <a:gd name="T2" fmla="*/ 1289 w 2846"/>
                <a:gd name="T3" fmla="*/ 54 h 3292"/>
                <a:gd name="T4" fmla="*/ 1453 w 2846"/>
                <a:gd name="T5" fmla="*/ 164 h 3292"/>
                <a:gd name="T6" fmla="*/ 1650 w 2846"/>
                <a:gd name="T7" fmla="*/ 350 h 3292"/>
                <a:gd name="T8" fmla="*/ 1851 w 2846"/>
                <a:gd name="T9" fmla="*/ 630 h 3292"/>
                <a:gd name="T10" fmla="*/ 2029 w 2846"/>
                <a:gd name="T11" fmla="*/ 1019 h 3292"/>
                <a:gd name="T12" fmla="*/ 2156 w 2846"/>
                <a:gd name="T13" fmla="*/ 1117 h 3292"/>
                <a:gd name="T14" fmla="*/ 2205 w 2846"/>
                <a:gd name="T15" fmla="*/ 923 h 3292"/>
                <a:gd name="T16" fmla="*/ 2186 w 2846"/>
                <a:gd name="T17" fmla="*/ 719 h 3292"/>
                <a:gd name="T18" fmla="*/ 2181 w 2846"/>
                <a:gd name="T19" fmla="*/ 640 h 3292"/>
                <a:gd name="T20" fmla="*/ 2293 w 2846"/>
                <a:gd name="T21" fmla="*/ 750 h 3292"/>
                <a:gd name="T22" fmla="*/ 2434 w 2846"/>
                <a:gd name="T23" fmla="*/ 922 h 3292"/>
                <a:gd name="T24" fmla="*/ 2582 w 2846"/>
                <a:gd name="T25" fmla="*/ 1144 h 3292"/>
                <a:gd name="T26" fmla="*/ 2715 w 2846"/>
                <a:gd name="T27" fmla="*/ 1406 h 3292"/>
                <a:gd name="T28" fmla="*/ 2810 w 2846"/>
                <a:gd name="T29" fmla="*/ 1701 h 3292"/>
                <a:gd name="T30" fmla="*/ 2846 w 2846"/>
                <a:gd name="T31" fmla="*/ 2016 h 3292"/>
                <a:gd name="T32" fmla="*/ 2799 w 2846"/>
                <a:gd name="T33" fmla="*/ 2342 h 3292"/>
                <a:gd name="T34" fmla="*/ 2648 w 2846"/>
                <a:gd name="T35" fmla="*/ 2669 h 3292"/>
                <a:gd name="T36" fmla="*/ 2369 w 2846"/>
                <a:gd name="T37" fmla="*/ 2989 h 3292"/>
                <a:gd name="T38" fmla="*/ 1941 w 2846"/>
                <a:gd name="T39" fmla="*/ 3292 h 3292"/>
                <a:gd name="T40" fmla="*/ 2073 w 2846"/>
                <a:gd name="T41" fmla="*/ 2880 h 3292"/>
                <a:gd name="T42" fmla="*/ 2078 w 2846"/>
                <a:gd name="T43" fmla="*/ 2447 h 3292"/>
                <a:gd name="T44" fmla="*/ 1968 w 2846"/>
                <a:gd name="T45" fmla="*/ 2027 h 3292"/>
                <a:gd name="T46" fmla="*/ 1755 w 2846"/>
                <a:gd name="T47" fmla="*/ 1653 h 3292"/>
                <a:gd name="T48" fmla="*/ 1450 w 2846"/>
                <a:gd name="T49" fmla="*/ 1359 h 3292"/>
                <a:gd name="T50" fmla="*/ 1458 w 2846"/>
                <a:gd name="T51" fmla="*/ 1575 h 3292"/>
                <a:gd name="T52" fmla="*/ 1403 w 2846"/>
                <a:gd name="T53" fmla="*/ 1867 h 3292"/>
                <a:gd name="T54" fmla="*/ 1267 w 2846"/>
                <a:gd name="T55" fmla="*/ 2166 h 3292"/>
                <a:gd name="T56" fmla="*/ 1199 w 2846"/>
                <a:gd name="T57" fmla="*/ 2120 h 3292"/>
                <a:gd name="T58" fmla="*/ 1163 w 2846"/>
                <a:gd name="T59" fmla="*/ 1922 h 3292"/>
                <a:gd name="T60" fmla="*/ 1111 w 2846"/>
                <a:gd name="T61" fmla="*/ 1809 h 3292"/>
                <a:gd name="T62" fmla="*/ 1096 w 2846"/>
                <a:gd name="T63" fmla="*/ 1802 h 3292"/>
                <a:gd name="T64" fmla="*/ 1063 w 2846"/>
                <a:gd name="T65" fmla="*/ 1922 h 3292"/>
                <a:gd name="T66" fmla="*/ 981 w 2846"/>
                <a:gd name="T67" fmla="*/ 2129 h 3292"/>
                <a:gd name="T68" fmla="*/ 842 w 2846"/>
                <a:gd name="T69" fmla="*/ 2365 h 3292"/>
                <a:gd name="T70" fmla="*/ 737 w 2846"/>
                <a:gd name="T71" fmla="*/ 2558 h 3292"/>
                <a:gd name="T72" fmla="*/ 684 w 2846"/>
                <a:gd name="T73" fmla="*/ 2778 h 3292"/>
                <a:gd name="T74" fmla="*/ 708 w 2846"/>
                <a:gd name="T75" fmla="*/ 3040 h 3292"/>
                <a:gd name="T76" fmla="*/ 701 w 2846"/>
                <a:gd name="T77" fmla="*/ 3233 h 3292"/>
                <a:gd name="T78" fmla="*/ 307 w 2846"/>
                <a:gd name="T79" fmla="*/ 2939 h 3292"/>
                <a:gd name="T80" fmla="*/ 81 w 2846"/>
                <a:gd name="T81" fmla="*/ 2635 h 3292"/>
                <a:gd name="T82" fmla="*/ 1 w 2846"/>
                <a:gd name="T83" fmla="*/ 2307 h 3292"/>
                <a:gd name="T84" fmla="*/ 44 w 2846"/>
                <a:gd name="T85" fmla="*/ 1946 h 3292"/>
                <a:gd name="T86" fmla="*/ 177 w 2846"/>
                <a:gd name="T87" fmla="*/ 1616 h 3292"/>
                <a:gd name="T88" fmla="*/ 329 w 2846"/>
                <a:gd name="T89" fmla="*/ 1296 h 3292"/>
                <a:gd name="T90" fmla="*/ 414 w 2846"/>
                <a:gd name="T91" fmla="*/ 960 h 3292"/>
                <a:gd name="T92" fmla="*/ 512 w 2846"/>
                <a:gd name="T93" fmla="*/ 1207 h 3292"/>
                <a:gd name="T94" fmla="*/ 544 w 2846"/>
                <a:gd name="T95" fmla="*/ 1452 h 3292"/>
                <a:gd name="T96" fmla="*/ 762 w 2846"/>
                <a:gd name="T97" fmla="*/ 1222 h 3292"/>
                <a:gd name="T98" fmla="*/ 997 w 2846"/>
                <a:gd name="T99" fmla="*/ 829 h 3292"/>
                <a:gd name="T100" fmla="*/ 1150 w 2846"/>
                <a:gd name="T101" fmla="*/ 415 h 3292"/>
                <a:gd name="T102" fmla="*/ 1170 w 2846"/>
                <a:gd name="T10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6" h="3292">
                  <a:moveTo>
                    <a:pt x="1170" y="0"/>
                  </a:moveTo>
                  <a:lnTo>
                    <a:pt x="1170" y="0"/>
                  </a:lnTo>
                  <a:lnTo>
                    <a:pt x="1172" y="0"/>
                  </a:lnTo>
                  <a:lnTo>
                    <a:pt x="1178" y="3"/>
                  </a:lnTo>
                  <a:lnTo>
                    <a:pt x="1189" y="6"/>
                  </a:lnTo>
                  <a:lnTo>
                    <a:pt x="1203" y="12"/>
                  </a:lnTo>
                  <a:lnTo>
                    <a:pt x="1219" y="19"/>
                  </a:lnTo>
                  <a:lnTo>
                    <a:pt x="1240" y="29"/>
                  </a:lnTo>
                  <a:lnTo>
                    <a:pt x="1264" y="41"/>
                  </a:lnTo>
                  <a:lnTo>
                    <a:pt x="1289" y="54"/>
                  </a:lnTo>
                  <a:lnTo>
                    <a:pt x="1318" y="71"/>
                  </a:lnTo>
                  <a:lnTo>
                    <a:pt x="1349" y="89"/>
                  </a:lnTo>
                  <a:lnTo>
                    <a:pt x="1382" y="111"/>
                  </a:lnTo>
                  <a:lnTo>
                    <a:pt x="1417" y="136"/>
                  </a:lnTo>
                  <a:lnTo>
                    <a:pt x="1453" y="164"/>
                  </a:lnTo>
                  <a:lnTo>
                    <a:pt x="1491" y="194"/>
                  </a:lnTo>
                  <a:lnTo>
                    <a:pt x="1529" y="228"/>
                  </a:lnTo>
                  <a:lnTo>
                    <a:pt x="1569" y="265"/>
                  </a:lnTo>
                  <a:lnTo>
                    <a:pt x="1609" y="305"/>
                  </a:lnTo>
                  <a:lnTo>
                    <a:pt x="1650" y="350"/>
                  </a:lnTo>
                  <a:lnTo>
                    <a:pt x="1690" y="397"/>
                  </a:lnTo>
                  <a:lnTo>
                    <a:pt x="1731" y="449"/>
                  </a:lnTo>
                  <a:lnTo>
                    <a:pt x="1772" y="505"/>
                  </a:lnTo>
                  <a:lnTo>
                    <a:pt x="1812" y="565"/>
                  </a:lnTo>
                  <a:lnTo>
                    <a:pt x="1851" y="630"/>
                  </a:lnTo>
                  <a:lnTo>
                    <a:pt x="1890" y="698"/>
                  </a:lnTo>
                  <a:lnTo>
                    <a:pt x="1927" y="771"/>
                  </a:lnTo>
                  <a:lnTo>
                    <a:pt x="1962" y="849"/>
                  </a:lnTo>
                  <a:lnTo>
                    <a:pt x="1997" y="931"/>
                  </a:lnTo>
                  <a:lnTo>
                    <a:pt x="2029" y="1019"/>
                  </a:lnTo>
                  <a:lnTo>
                    <a:pt x="2058" y="1111"/>
                  </a:lnTo>
                  <a:lnTo>
                    <a:pt x="2086" y="1209"/>
                  </a:lnTo>
                  <a:lnTo>
                    <a:pt x="2113" y="1181"/>
                  </a:lnTo>
                  <a:lnTo>
                    <a:pt x="2137" y="1150"/>
                  </a:lnTo>
                  <a:lnTo>
                    <a:pt x="2156" y="1117"/>
                  </a:lnTo>
                  <a:lnTo>
                    <a:pt x="2173" y="1081"/>
                  </a:lnTo>
                  <a:lnTo>
                    <a:pt x="2185" y="1044"/>
                  </a:lnTo>
                  <a:lnTo>
                    <a:pt x="2195" y="1004"/>
                  </a:lnTo>
                  <a:lnTo>
                    <a:pt x="2201" y="964"/>
                  </a:lnTo>
                  <a:lnTo>
                    <a:pt x="2205" y="923"/>
                  </a:lnTo>
                  <a:lnTo>
                    <a:pt x="2206" y="882"/>
                  </a:lnTo>
                  <a:lnTo>
                    <a:pt x="2204" y="840"/>
                  </a:lnTo>
                  <a:lnTo>
                    <a:pt x="2200" y="799"/>
                  </a:lnTo>
                  <a:lnTo>
                    <a:pt x="2194" y="759"/>
                  </a:lnTo>
                  <a:lnTo>
                    <a:pt x="2186" y="719"/>
                  </a:lnTo>
                  <a:lnTo>
                    <a:pt x="2176" y="682"/>
                  </a:lnTo>
                  <a:lnTo>
                    <a:pt x="2163" y="647"/>
                  </a:lnTo>
                  <a:lnTo>
                    <a:pt x="2150" y="614"/>
                  </a:lnTo>
                  <a:lnTo>
                    <a:pt x="2164" y="625"/>
                  </a:lnTo>
                  <a:lnTo>
                    <a:pt x="2181" y="640"/>
                  </a:lnTo>
                  <a:lnTo>
                    <a:pt x="2200" y="656"/>
                  </a:lnTo>
                  <a:lnTo>
                    <a:pt x="2221" y="676"/>
                  </a:lnTo>
                  <a:lnTo>
                    <a:pt x="2244" y="699"/>
                  </a:lnTo>
                  <a:lnTo>
                    <a:pt x="2267" y="724"/>
                  </a:lnTo>
                  <a:lnTo>
                    <a:pt x="2293" y="750"/>
                  </a:lnTo>
                  <a:lnTo>
                    <a:pt x="2320" y="780"/>
                  </a:lnTo>
                  <a:lnTo>
                    <a:pt x="2347" y="812"/>
                  </a:lnTo>
                  <a:lnTo>
                    <a:pt x="2375" y="846"/>
                  </a:lnTo>
                  <a:lnTo>
                    <a:pt x="2404" y="884"/>
                  </a:lnTo>
                  <a:lnTo>
                    <a:pt x="2434" y="922"/>
                  </a:lnTo>
                  <a:lnTo>
                    <a:pt x="2464" y="962"/>
                  </a:lnTo>
                  <a:lnTo>
                    <a:pt x="2493" y="1006"/>
                  </a:lnTo>
                  <a:lnTo>
                    <a:pt x="2523" y="1050"/>
                  </a:lnTo>
                  <a:lnTo>
                    <a:pt x="2553" y="1096"/>
                  </a:lnTo>
                  <a:lnTo>
                    <a:pt x="2582" y="1144"/>
                  </a:lnTo>
                  <a:lnTo>
                    <a:pt x="2611" y="1193"/>
                  </a:lnTo>
                  <a:lnTo>
                    <a:pt x="2638" y="1245"/>
                  </a:lnTo>
                  <a:lnTo>
                    <a:pt x="2665" y="1297"/>
                  </a:lnTo>
                  <a:lnTo>
                    <a:pt x="2691" y="1351"/>
                  </a:lnTo>
                  <a:lnTo>
                    <a:pt x="2715" y="1406"/>
                  </a:lnTo>
                  <a:lnTo>
                    <a:pt x="2738" y="1463"/>
                  </a:lnTo>
                  <a:lnTo>
                    <a:pt x="2759" y="1521"/>
                  </a:lnTo>
                  <a:lnTo>
                    <a:pt x="2778" y="1580"/>
                  </a:lnTo>
                  <a:lnTo>
                    <a:pt x="2796" y="1640"/>
                  </a:lnTo>
                  <a:lnTo>
                    <a:pt x="2810" y="1701"/>
                  </a:lnTo>
                  <a:lnTo>
                    <a:pt x="2823" y="1761"/>
                  </a:lnTo>
                  <a:lnTo>
                    <a:pt x="2833" y="1824"/>
                  </a:lnTo>
                  <a:lnTo>
                    <a:pt x="2840" y="1887"/>
                  </a:lnTo>
                  <a:lnTo>
                    <a:pt x="2845" y="1951"/>
                  </a:lnTo>
                  <a:lnTo>
                    <a:pt x="2846" y="2016"/>
                  </a:lnTo>
                  <a:lnTo>
                    <a:pt x="2844" y="2080"/>
                  </a:lnTo>
                  <a:lnTo>
                    <a:pt x="2839" y="2145"/>
                  </a:lnTo>
                  <a:lnTo>
                    <a:pt x="2830" y="2211"/>
                  </a:lnTo>
                  <a:lnTo>
                    <a:pt x="2816" y="2276"/>
                  </a:lnTo>
                  <a:lnTo>
                    <a:pt x="2799" y="2342"/>
                  </a:lnTo>
                  <a:lnTo>
                    <a:pt x="2778" y="2407"/>
                  </a:lnTo>
                  <a:lnTo>
                    <a:pt x="2752" y="2473"/>
                  </a:lnTo>
                  <a:lnTo>
                    <a:pt x="2723" y="2539"/>
                  </a:lnTo>
                  <a:lnTo>
                    <a:pt x="2688" y="2604"/>
                  </a:lnTo>
                  <a:lnTo>
                    <a:pt x="2648" y="2669"/>
                  </a:lnTo>
                  <a:lnTo>
                    <a:pt x="2603" y="2734"/>
                  </a:lnTo>
                  <a:lnTo>
                    <a:pt x="2553" y="2799"/>
                  </a:lnTo>
                  <a:lnTo>
                    <a:pt x="2497" y="2863"/>
                  </a:lnTo>
                  <a:lnTo>
                    <a:pt x="2436" y="2926"/>
                  </a:lnTo>
                  <a:lnTo>
                    <a:pt x="2369" y="2989"/>
                  </a:lnTo>
                  <a:lnTo>
                    <a:pt x="2296" y="3051"/>
                  </a:lnTo>
                  <a:lnTo>
                    <a:pt x="2217" y="3113"/>
                  </a:lnTo>
                  <a:lnTo>
                    <a:pt x="2131" y="3173"/>
                  </a:lnTo>
                  <a:lnTo>
                    <a:pt x="2040" y="3233"/>
                  </a:lnTo>
                  <a:lnTo>
                    <a:pt x="1941" y="3292"/>
                  </a:lnTo>
                  <a:lnTo>
                    <a:pt x="1978" y="3212"/>
                  </a:lnTo>
                  <a:lnTo>
                    <a:pt x="2010" y="3132"/>
                  </a:lnTo>
                  <a:lnTo>
                    <a:pt x="2037" y="3049"/>
                  </a:lnTo>
                  <a:lnTo>
                    <a:pt x="2057" y="2965"/>
                  </a:lnTo>
                  <a:lnTo>
                    <a:pt x="2073" y="2880"/>
                  </a:lnTo>
                  <a:lnTo>
                    <a:pt x="2084" y="2794"/>
                  </a:lnTo>
                  <a:lnTo>
                    <a:pt x="2090" y="2707"/>
                  </a:lnTo>
                  <a:lnTo>
                    <a:pt x="2090" y="2621"/>
                  </a:lnTo>
                  <a:lnTo>
                    <a:pt x="2087" y="2534"/>
                  </a:lnTo>
                  <a:lnTo>
                    <a:pt x="2078" y="2447"/>
                  </a:lnTo>
                  <a:lnTo>
                    <a:pt x="2065" y="2361"/>
                  </a:lnTo>
                  <a:lnTo>
                    <a:pt x="2047" y="2276"/>
                  </a:lnTo>
                  <a:lnTo>
                    <a:pt x="2026" y="2191"/>
                  </a:lnTo>
                  <a:lnTo>
                    <a:pt x="1999" y="2108"/>
                  </a:lnTo>
                  <a:lnTo>
                    <a:pt x="1968" y="2027"/>
                  </a:lnTo>
                  <a:lnTo>
                    <a:pt x="1933" y="1947"/>
                  </a:lnTo>
                  <a:lnTo>
                    <a:pt x="1894" y="1870"/>
                  </a:lnTo>
                  <a:lnTo>
                    <a:pt x="1852" y="1796"/>
                  </a:lnTo>
                  <a:lnTo>
                    <a:pt x="1805" y="1722"/>
                  </a:lnTo>
                  <a:lnTo>
                    <a:pt x="1755" y="1653"/>
                  </a:lnTo>
                  <a:lnTo>
                    <a:pt x="1701" y="1587"/>
                  </a:lnTo>
                  <a:lnTo>
                    <a:pt x="1643" y="1524"/>
                  </a:lnTo>
                  <a:lnTo>
                    <a:pt x="1582" y="1465"/>
                  </a:lnTo>
                  <a:lnTo>
                    <a:pt x="1518" y="1410"/>
                  </a:lnTo>
                  <a:lnTo>
                    <a:pt x="1450" y="1359"/>
                  </a:lnTo>
                  <a:lnTo>
                    <a:pt x="1456" y="1393"/>
                  </a:lnTo>
                  <a:lnTo>
                    <a:pt x="1460" y="1432"/>
                  </a:lnTo>
                  <a:lnTo>
                    <a:pt x="1462" y="1475"/>
                  </a:lnTo>
                  <a:lnTo>
                    <a:pt x="1461" y="1523"/>
                  </a:lnTo>
                  <a:lnTo>
                    <a:pt x="1458" y="1575"/>
                  </a:lnTo>
                  <a:lnTo>
                    <a:pt x="1453" y="1628"/>
                  </a:lnTo>
                  <a:lnTo>
                    <a:pt x="1445" y="1686"/>
                  </a:lnTo>
                  <a:lnTo>
                    <a:pt x="1434" y="1745"/>
                  </a:lnTo>
                  <a:lnTo>
                    <a:pt x="1420" y="1805"/>
                  </a:lnTo>
                  <a:lnTo>
                    <a:pt x="1403" y="1867"/>
                  </a:lnTo>
                  <a:lnTo>
                    <a:pt x="1383" y="1928"/>
                  </a:lnTo>
                  <a:lnTo>
                    <a:pt x="1359" y="1990"/>
                  </a:lnTo>
                  <a:lnTo>
                    <a:pt x="1333" y="2050"/>
                  </a:lnTo>
                  <a:lnTo>
                    <a:pt x="1302" y="2109"/>
                  </a:lnTo>
                  <a:lnTo>
                    <a:pt x="1267" y="2166"/>
                  </a:lnTo>
                  <a:lnTo>
                    <a:pt x="1228" y="2222"/>
                  </a:lnTo>
                  <a:lnTo>
                    <a:pt x="1184" y="2274"/>
                  </a:lnTo>
                  <a:lnTo>
                    <a:pt x="1194" y="2220"/>
                  </a:lnTo>
                  <a:lnTo>
                    <a:pt x="1198" y="2168"/>
                  </a:lnTo>
                  <a:lnTo>
                    <a:pt x="1199" y="2120"/>
                  </a:lnTo>
                  <a:lnTo>
                    <a:pt x="1196" y="2073"/>
                  </a:lnTo>
                  <a:lnTo>
                    <a:pt x="1191" y="2031"/>
                  </a:lnTo>
                  <a:lnTo>
                    <a:pt x="1182" y="1991"/>
                  </a:lnTo>
                  <a:lnTo>
                    <a:pt x="1173" y="1955"/>
                  </a:lnTo>
                  <a:lnTo>
                    <a:pt x="1163" y="1922"/>
                  </a:lnTo>
                  <a:lnTo>
                    <a:pt x="1152" y="1892"/>
                  </a:lnTo>
                  <a:lnTo>
                    <a:pt x="1141" y="1865"/>
                  </a:lnTo>
                  <a:lnTo>
                    <a:pt x="1130" y="1843"/>
                  </a:lnTo>
                  <a:lnTo>
                    <a:pt x="1120" y="1823"/>
                  </a:lnTo>
                  <a:lnTo>
                    <a:pt x="1111" y="1809"/>
                  </a:lnTo>
                  <a:lnTo>
                    <a:pt x="1104" y="1799"/>
                  </a:lnTo>
                  <a:lnTo>
                    <a:pt x="1100" y="1792"/>
                  </a:lnTo>
                  <a:lnTo>
                    <a:pt x="1098" y="1789"/>
                  </a:lnTo>
                  <a:lnTo>
                    <a:pt x="1097" y="1792"/>
                  </a:lnTo>
                  <a:lnTo>
                    <a:pt x="1096" y="1802"/>
                  </a:lnTo>
                  <a:lnTo>
                    <a:pt x="1093" y="1816"/>
                  </a:lnTo>
                  <a:lnTo>
                    <a:pt x="1088" y="1836"/>
                  </a:lnTo>
                  <a:lnTo>
                    <a:pt x="1082" y="1860"/>
                  </a:lnTo>
                  <a:lnTo>
                    <a:pt x="1073" y="1888"/>
                  </a:lnTo>
                  <a:lnTo>
                    <a:pt x="1063" y="1922"/>
                  </a:lnTo>
                  <a:lnTo>
                    <a:pt x="1052" y="1958"/>
                  </a:lnTo>
                  <a:lnTo>
                    <a:pt x="1037" y="1997"/>
                  </a:lnTo>
                  <a:lnTo>
                    <a:pt x="1021" y="2038"/>
                  </a:lnTo>
                  <a:lnTo>
                    <a:pt x="1002" y="2083"/>
                  </a:lnTo>
                  <a:lnTo>
                    <a:pt x="981" y="2129"/>
                  </a:lnTo>
                  <a:lnTo>
                    <a:pt x="956" y="2178"/>
                  </a:lnTo>
                  <a:lnTo>
                    <a:pt x="929" y="2226"/>
                  </a:lnTo>
                  <a:lnTo>
                    <a:pt x="900" y="2277"/>
                  </a:lnTo>
                  <a:lnTo>
                    <a:pt x="867" y="2327"/>
                  </a:lnTo>
                  <a:lnTo>
                    <a:pt x="842" y="2365"/>
                  </a:lnTo>
                  <a:lnTo>
                    <a:pt x="818" y="2402"/>
                  </a:lnTo>
                  <a:lnTo>
                    <a:pt x="796" y="2440"/>
                  </a:lnTo>
                  <a:lnTo>
                    <a:pt x="774" y="2478"/>
                  </a:lnTo>
                  <a:lnTo>
                    <a:pt x="755" y="2517"/>
                  </a:lnTo>
                  <a:lnTo>
                    <a:pt x="737" y="2558"/>
                  </a:lnTo>
                  <a:lnTo>
                    <a:pt x="722" y="2599"/>
                  </a:lnTo>
                  <a:lnTo>
                    <a:pt x="708" y="2641"/>
                  </a:lnTo>
                  <a:lnTo>
                    <a:pt x="697" y="2686"/>
                  </a:lnTo>
                  <a:lnTo>
                    <a:pt x="689" y="2730"/>
                  </a:lnTo>
                  <a:lnTo>
                    <a:pt x="684" y="2778"/>
                  </a:lnTo>
                  <a:lnTo>
                    <a:pt x="682" y="2826"/>
                  </a:lnTo>
                  <a:lnTo>
                    <a:pt x="683" y="2876"/>
                  </a:lnTo>
                  <a:lnTo>
                    <a:pt x="688" y="2928"/>
                  </a:lnTo>
                  <a:lnTo>
                    <a:pt x="696" y="2983"/>
                  </a:lnTo>
                  <a:lnTo>
                    <a:pt x="708" y="3040"/>
                  </a:lnTo>
                  <a:lnTo>
                    <a:pt x="725" y="3099"/>
                  </a:lnTo>
                  <a:lnTo>
                    <a:pt x="745" y="3161"/>
                  </a:lnTo>
                  <a:lnTo>
                    <a:pt x="771" y="3225"/>
                  </a:lnTo>
                  <a:lnTo>
                    <a:pt x="801" y="3292"/>
                  </a:lnTo>
                  <a:lnTo>
                    <a:pt x="701" y="3233"/>
                  </a:lnTo>
                  <a:lnTo>
                    <a:pt x="608" y="3174"/>
                  </a:lnTo>
                  <a:lnTo>
                    <a:pt x="522" y="3115"/>
                  </a:lnTo>
                  <a:lnTo>
                    <a:pt x="444" y="3057"/>
                  </a:lnTo>
                  <a:lnTo>
                    <a:pt x="372" y="2998"/>
                  </a:lnTo>
                  <a:lnTo>
                    <a:pt x="307" y="2939"/>
                  </a:lnTo>
                  <a:lnTo>
                    <a:pt x="250" y="2879"/>
                  </a:lnTo>
                  <a:lnTo>
                    <a:pt x="198" y="2819"/>
                  </a:lnTo>
                  <a:lnTo>
                    <a:pt x="153" y="2759"/>
                  </a:lnTo>
                  <a:lnTo>
                    <a:pt x="114" y="2697"/>
                  </a:lnTo>
                  <a:lnTo>
                    <a:pt x="81" y="2635"/>
                  </a:lnTo>
                  <a:lnTo>
                    <a:pt x="54" y="2572"/>
                  </a:lnTo>
                  <a:lnTo>
                    <a:pt x="33" y="2507"/>
                  </a:lnTo>
                  <a:lnTo>
                    <a:pt x="16" y="2442"/>
                  </a:lnTo>
                  <a:lnTo>
                    <a:pt x="6" y="2375"/>
                  </a:lnTo>
                  <a:lnTo>
                    <a:pt x="1" y="2307"/>
                  </a:lnTo>
                  <a:lnTo>
                    <a:pt x="0" y="2237"/>
                  </a:lnTo>
                  <a:lnTo>
                    <a:pt x="5" y="2165"/>
                  </a:lnTo>
                  <a:lnTo>
                    <a:pt x="13" y="2092"/>
                  </a:lnTo>
                  <a:lnTo>
                    <a:pt x="28" y="2017"/>
                  </a:lnTo>
                  <a:lnTo>
                    <a:pt x="44" y="1946"/>
                  </a:lnTo>
                  <a:lnTo>
                    <a:pt x="65" y="1878"/>
                  </a:lnTo>
                  <a:lnTo>
                    <a:pt x="89" y="1811"/>
                  </a:lnTo>
                  <a:lnTo>
                    <a:pt x="117" y="1746"/>
                  </a:lnTo>
                  <a:lnTo>
                    <a:pt x="146" y="1680"/>
                  </a:lnTo>
                  <a:lnTo>
                    <a:pt x="177" y="1616"/>
                  </a:lnTo>
                  <a:lnTo>
                    <a:pt x="209" y="1552"/>
                  </a:lnTo>
                  <a:lnTo>
                    <a:pt x="241" y="1488"/>
                  </a:lnTo>
                  <a:lnTo>
                    <a:pt x="271" y="1424"/>
                  </a:lnTo>
                  <a:lnTo>
                    <a:pt x="301" y="1360"/>
                  </a:lnTo>
                  <a:lnTo>
                    <a:pt x="329" y="1296"/>
                  </a:lnTo>
                  <a:lnTo>
                    <a:pt x="355" y="1231"/>
                  </a:lnTo>
                  <a:lnTo>
                    <a:pt x="376" y="1165"/>
                  </a:lnTo>
                  <a:lnTo>
                    <a:pt x="394" y="1097"/>
                  </a:lnTo>
                  <a:lnTo>
                    <a:pt x="407" y="1029"/>
                  </a:lnTo>
                  <a:lnTo>
                    <a:pt x="414" y="960"/>
                  </a:lnTo>
                  <a:lnTo>
                    <a:pt x="442" y="1013"/>
                  </a:lnTo>
                  <a:lnTo>
                    <a:pt x="465" y="1063"/>
                  </a:lnTo>
                  <a:lnTo>
                    <a:pt x="483" y="1112"/>
                  </a:lnTo>
                  <a:lnTo>
                    <a:pt x="499" y="1159"/>
                  </a:lnTo>
                  <a:lnTo>
                    <a:pt x="512" y="1207"/>
                  </a:lnTo>
                  <a:lnTo>
                    <a:pt x="521" y="1253"/>
                  </a:lnTo>
                  <a:lnTo>
                    <a:pt x="529" y="1301"/>
                  </a:lnTo>
                  <a:lnTo>
                    <a:pt x="536" y="1349"/>
                  </a:lnTo>
                  <a:lnTo>
                    <a:pt x="540" y="1400"/>
                  </a:lnTo>
                  <a:lnTo>
                    <a:pt x="544" y="1452"/>
                  </a:lnTo>
                  <a:lnTo>
                    <a:pt x="547" y="1506"/>
                  </a:lnTo>
                  <a:lnTo>
                    <a:pt x="601" y="1438"/>
                  </a:lnTo>
                  <a:lnTo>
                    <a:pt x="656" y="1368"/>
                  </a:lnTo>
                  <a:lnTo>
                    <a:pt x="709" y="1296"/>
                  </a:lnTo>
                  <a:lnTo>
                    <a:pt x="762" y="1222"/>
                  </a:lnTo>
                  <a:lnTo>
                    <a:pt x="813" y="1146"/>
                  </a:lnTo>
                  <a:lnTo>
                    <a:pt x="863" y="1069"/>
                  </a:lnTo>
                  <a:lnTo>
                    <a:pt x="910" y="990"/>
                  </a:lnTo>
                  <a:lnTo>
                    <a:pt x="955" y="911"/>
                  </a:lnTo>
                  <a:lnTo>
                    <a:pt x="997" y="829"/>
                  </a:lnTo>
                  <a:lnTo>
                    <a:pt x="1035" y="747"/>
                  </a:lnTo>
                  <a:lnTo>
                    <a:pt x="1070" y="665"/>
                  </a:lnTo>
                  <a:lnTo>
                    <a:pt x="1101" y="582"/>
                  </a:lnTo>
                  <a:lnTo>
                    <a:pt x="1128" y="498"/>
                  </a:lnTo>
                  <a:lnTo>
                    <a:pt x="1150" y="415"/>
                  </a:lnTo>
                  <a:lnTo>
                    <a:pt x="1166" y="331"/>
                  </a:lnTo>
                  <a:lnTo>
                    <a:pt x="1176" y="247"/>
                  </a:lnTo>
                  <a:lnTo>
                    <a:pt x="1181" y="164"/>
                  </a:lnTo>
                  <a:lnTo>
                    <a:pt x="1179" y="81"/>
                  </a:lnTo>
                  <a:lnTo>
                    <a:pt x="1170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21" name="肘形连接符 20"/>
            <p:cNvCxnSpPr>
              <a:stCxn id="11" idx="3"/>
              <a:endCxn id="20" idx="2"/>
            </p:cNvCxnSpPr>
            <p:nvPr>
              <p:custDataLst>
                <p:tags r:id="rId54"/>
              </p:custDataLst>
            </p:nvPr>
          </p:nvCxnSpPr>
          <p:spPr>
            <a:xfrm>
              <a:off x="7569" y="2769"/>
              <a:ext cx="6504" cy="2160"/>
            </a:xfrm>
            <a:prstGeom prst="bentConnector4">
              <a:avLst>
                <a:gd name="adj1" fmla="val 5058"/>
                <a:gd name="adj2" fmla="val 127777"/>
              </a:avLst>
            </a:prstGeom>
            <a:ln w="22225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Freeform 111"/>
            <p:cNvSpPr/>
            <p:nvPr>
              <p:custDataLst>
                <p:tags r:id="rId55"/>
              </p:custDataLst>
            </p:nvPr>
          </p:nvSpPr>
          <p:spPr bwMode="auto">
            <a:xfrm>
              <a:off x="4050" y="4838"/>
              <a:ext cx="340" cy="397"/>
            </a:xfrm>
            <a:custGeom>
              <a:avLst/>
              <a:gdLst>
                <a:gd name="T0" fmla="*/ 1189 w 2846"/>
                <a:gd name="T1" fmla="*/ 6 h 3292"/>
                <a:gd name="T2" fmla="*/ 1289 w 2846"/>
                <a:gd name="T3" fmla="*/ 54 h 3292"/>
                <a:gd name="T4" fmla="*/ 1453 w 2846"/>
                <a:gd name="T5" fmla="*/ 164 h 3292"/>
                <a:gd name="T6" fmla="*/ 1650 w 2846"/>
                <a:gd name="T7" fmla="*/ 350 h 3292"/>
                <a:gd name="T8" fmla="*/ 1851 w 2846"/>
                <a:gd name="T9" fmla="*/ 630 h 3292"/>
                <a:gd name="T10" fmla="*/ 2029 w 2846"/>
                <a:gd name="T11" fmla="*/ 1019 h 3292"/>
                <a:gd name="T12" fmla="*/ 2156 w 2846"/>
                <a:gd name="T13" fmla="*/ 1117 h 3292"/>
                <a:gd name="T14" fmla="*/ 2205 w 2846"/>
                <a:gd name="T15" fmla="*/ 923 h 3292"/>
                <a:gd name="T16" fmla="*/ 2186 w 2846"/>
                <a:gd name="T17" fmla="*/ 719 h 3292"/>
                <a:gd name="T18" fmla="*/ 2181 w 2846"/>
                <a:gd name="T19" fmla="*/ 640 h 3292"/>
                <a:gd name="T20" fmla="*/ 2293 w 2846"/>
                <a:gd name="T21" fmla="*/ 750 h 3292"/>
                <a:gd name="T22" fmla="*/ 2434 w 2846"/>
                <a:gd name="T23" fmla="*/ 922 h 3292"/>
                <a:gd name="T24" fmla="*/ 2582 w 2846"/>
                <a:gd name="T25" fmla="*/ 1144 h 3292"/>
                <a:gd name="T26" fmla="*/ 2715 w 2846"/>
                <a:gd name="T27" fmla="*/ 1406 h 3292"/>
                <a:gd name="T28" fmla="*/ 2810 w 2846"/>
                <a:gd name="T29" fmla="*/ 1701 h 3292"/>
                <a:gd name="T30" fmla="*/ 2846 w 2846"/>
                <a:gd name="T31" fmla="*/ 2016 h 3292"/>
                <a:gd name="T32" fmla="*/ 2799 w 2846"/>
                <a:gd name="T33" fmla="*/ 2342 h 3292"/>
                <a:gd name="T34" fmla="*/ 2648 w 2846"/>
                <a:gd name="T35" fmla="*/ 2669 h 3292"/>
                <a:gd name="T36" fmla="*/ 2369 w 2846"/>
                <a:gd name="T37" fmla="*/ 2989 h 3292"/>
                <a:gd name="T38" fmla="*/ 1941 w 2846"/>
                <a:gd name="T39" fmla="*/ 3292 h 3292"/>
                <a:gd name="T40" fmla="*/ 2073 w 2846"/>
                <a:gd name="T41" fmla="*/ 2880 h 3292"/>
                <a:gd name="T42" fmla="*/ 2078 w 2846"/>
                <a:gd name="T43" fmla="*/ 2447 h 3292"/>
                <a:gd name="T44" fmla="*/ 1968 w 2846"/>
                <a:gd name="T45" fmla="*/ 2027 h 3292"/>
                <a:gd name="T46" fmla="*/ 1755 w 2846"/>
                <a:gd name="T47" fmla="*/ 1653 h 3292"/>
                <a:gd name="T48" fmla="*/ 1450 w 2846"/>
                <a:gd name="T49" fmla="*/ 1359 h 3292"/>
                <a:gd name="T50" fmla="*/ 1458 w 2846"/>
                <a:gd name="T51" fmla="*/ 1575 h 3292"/>
                <a:gd name="T52" fmla="*/ 1403 w 2846"/>
                <a:gd name="T53" fmla="*/ 1867 h 3292"/>
                <a:gd name="T54" fmla="*/ 1267 w 2846"/>
                <a:gd name="T55" fmla="*/ 2166 h 3292"/>
                <a:gd name="T56" fmla="*/ 1199 w 2846"/>
                <a:gd name="T57" fmla="*/ 2120 h 3292"/>
                <a:gd name="T58" fmla="*/ 1163 w 2846"/>
                <a:gd name="T59" fmla="*/ 1922 h 3292"/>
                <a:gd name="T60" fmla="*/ 1111 w 2846"/>
                <a:gd name="T61" fmla="*/ 1809 h 3292"/>
                <a:gd name="T62" fmla="*/ 1096 w 2846"/>
                <a:gd name="T63" fmla="*/ 1802 h 3292"/>
                <a:gd name="T64" fmla="*/ 1063 w 2846"/>
                <a:gd name="T65" fmla="*/ 1922 h 3292"/>
                <a:gd name="T66" fmla="*/ 981 w 2846"/>
                <a:gd name="T67" fmla="*/ 2129 h 3292"/>
                <a:gd name="T68" fmla="*/ 842 w 2846"/>
                <a:gd name="T69" fmla="*/ 2365 h 3292"/>
                <a:gd name="T70" fmla="*/ 737 w 2846"/>
                <a:gd name="T71" fmla="*/ 2558 h 3292"/>
                <a:gd name="T72" fmla="*/ 684 w 2846"/>
                <a:gd name="T73" fmla="*/ 2778 h 3292"/>
                <a:gd name="T74" fmla="*/ 708 w 2846"/>
                <a:gd name="T75" fmla="*/ 3040 h 3292"/>
                <a:gd name="T76" fmla="*/ 701 w 2846"/>
                <a:gd name="T77" fmla="*/ 3233 h 3292"/>
                <a:gd name="T78" fmla="*/ 307 w 2846"/>
                <a:gd name="T79" fmla="*/ 2939 h 3292"/>
                <a:gd name="T80" fmla="*/ 81 w 2846"/>
                <a:gd name="T81" fmla="*/ 2635 h 3292"/>
                <a:gd name="T82" fmla="*/ 1 w 2846"/>
                <a:gd name="T83" fmla="*/ 2307 h 3292"/>
                <a:gd name="T84" fmla="*/ 44 w 2846"/>
                <a:gd name="T85" fmla="*/ 1946 h 3292"/>
                <a:gd name="T86" fmla="*/ 177 w 2846"/>
                <a:gd name="T87" fmla="*/ 1616 h 3292"/>
                <a:gd name="T88" fmla="*/ 329 w 2846"/>
                <a:gd name="T89" fmla="*/ 1296 h 3292"/>
                <a:gd name="T90" fmla="*/ 414 w 2846"/>
                <a:gd name="T91" fmla="*/ 960 h 3292"/>
                <a:gd name="T92" fmla="*/ 512 w 2846"/>
                <a:gd name="T93" fmla="*/ 1207 h 3292"/>
                <a:gd name="T94" fmla="*/ 544 w 2846"/>
                <a:gd name="T95" fmla="*/ 1452 h 3292"/>
                <a:gd name="T96" fmla="*/ 762 w 2846"/>
                <a:gd name="T97" fmla="*/ 1222 h 3292"/>
                <a:gd name="T98" fmla="*/ 997 w 2846"/>
                <a:gd name="T99" fmla="*/ 829 h 3292"/>
                <a:gd name="T100" fmla="*/ 1150 w 2846"/>
                <a:gd name="T101" fmla="*/ 415 h 3292"/>
                <a:gd name="T102" fmla="*/ 1170 w 2846"/>
                <a:gd name="T10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6" h="3292">
                  <a:moveTo>
                    <a:pt x="1170" y="0"/>
                  </a:moveTo>
                  <a:lnTo>
                    <a:pt x="1170" y="0"/>
                  </a:lnTo>
                  <a:lnTo>
                    <a:pt x="1172" y="0"/>
                  </a:lnTo>
                  <a:lnTo>
                    <a:pt x="1178" y="3"/>
                  </a:lnTo>
                  <a:lnTo>
                    <a:pt x="1189" y="6"/>
                  </a:lnTo>
                  <a:lnTo>
                    <a:pt x="1203" y="12"/>
                  </a:lnTo>
                  <a:lnTo>
                    <a:pt x="1219" y="19"/>
                  </a:lnTo>
                  <a:lnTo>
                    <a:pt x="1240" y="29"/>
                  </a:lnTo>
                  <a:lnTo>
                    <a:pt x="1264" y="41"/>
                  </a:lnTo>
                  <a:lnTo>
                    <a:pt x="1289" y="54"/>
                  </a:lnTo>
                  <a:lnTo>
                    <a:pt x="1318" y="71"/>
                  </a:lnTo>
                  <a:lnTo>
                    <a:pt x="1349" y="89"/>
                  </a:lnTo>
                  <a:lnTo>
                    <a:pt x="1382" y="111"/>
                  </a:lnTo>
                  <a:lnTo>
                    <a:pt x="1417" y="136"/>
                  </a:lnTo>
                  <a:lnTo>
                    <a:pt x="1453" y="164"/>
                  </a:lnTo>
                  <a:lnTo>
                    <a:pt x="1491" y="194"/>
                  </a:lnTo>
                  <a:lnTo>
                    <a:pt x="1529" y="228"/>
                  </a:lnTo>
                  <a:lnTo>
                    <a:pt x="1569" y="265"/>
                  </a:lnTo>
                  <a:lnTo>
                    <a:pt x="1609" y="305"/>
                  </a:lnTo>
                  <a:lnTo>
                    <a:pt x="1650" y="350"/>
                  </a:lnTo>
                  <a:lnTo>
                    <a:pt x="1690" y="397"/>
                  </a:lnTo>
                  <a:lnTo>
                    <a:pt x="1731" y="449"/>
                  </a:lnTo>
                  <a:lnTo>
                    <a:pt x="1772" y="505"/>
                  </a:lnTo>
                  <a:lnTo>
                    <a:pt x="1812" y="565"/>
                  </a:lnTo>
                  <a:lnTo>
                    <a:pt x="1851" y="630"/>
                  </a:lnTo>
                  <a:lnTo>
                    <a:pt x="1890" y="698"/>
                  </a:lnTo>
                  <a:lnTo>
                    <a:pt x="1927" y="771"/>
                  </a:lnTo>
                  <a:lnTo>
                    <a:pt x="1962" y="849"/>
                  </a:lnTo>
                  <a:lnTo>
                    <a:pt x="1997" y="931"/>
                  </a:lnTo>
                  <a:lnTo>
                    <a:pt x="2029" y="1019"/>
                  </a:lnTo>
                  <a:lnTo>
                    <a:pt x="2058" y="1111"/>
                  </a:lnTo>
                  <a:lnTo>
                    <a:pt x="2086" y="1209"/>
                  </a:lnTo>
                  <a:lnTo>
                    <a:pt x="2113" y="1181"/>
                  </a:lnTo>
                  <a:lnTo>
                    <a:pt x="2137" y="1150"/>
                  </a:lnTo>
                  <a:lnTo>
                    <a:pt x="2156" y="1117"/>
                  </a:lnTo>
                  <a:lnTo>
                    <a:pt x="2173" y="1081"/>
                  </a:lnTo>
                  <a:lnTo>
                    <a:pt x="2185" y="1044"/>
                  </a:lnTo>
                  <a:lnTo>
                    <a:pt x="2195" y="1004"/>
                  </a:lnTo>
                  <a:lnTo>
                    <a:pt x="2201" y="964"/>
                  </a:lnTo>
                  <a:lnTo>
                    <a:pt x="2205" y="923"/>
                  </a:lnTo>
                  <a:lnTo>
                    <a:pt x="2206" y="882"/>
                  </a:lnTo>
                  <a:lnTo>
                    <a:pt x="2204" y="840"/>
                  </a:lnTo>
                  <a:lnTo>
                    <a:pt x="2200" y="799"/>
                  </a:lnTo>
                  <a:lnTo>
                    <a:pt x="2194" y="759"/>
                  </a:lnTo>
                  <a:lnTo>
                    <a:pt x="2186" y="719"/>
                  </a:lnTo>
                  <a:lnTo>
                    <a:pt x="2176" y="682"/>
                  </a:lnTo>
                  <a:lnTo>
                    <a:pt x="2163" y="647"/>
                  </a:lnTo>
                  <a:lnTo>
                    <a:pt x="2150" y="614"/>
                  </a:lnTo>
                  <a:lnTo>
                    <a:pt x="2164" y="625"/>
                  </a:lnTo>
                  <a:lnTo>
                    <a:pt x="2181" y="640"/>
                  </a:lnTo>
                  <a:lnTo>
                    <a:pt x="2200" y="656"/>
                  </a:lnTo>
                  <a:lnTo>
                    <a:pt x="2221" y="676"/>
                  </a:lnTo>
                  <a:lnTo>
                    <a:pt x="2244" y="699"/>
                  </a:lnTo>
                  <a:lnTo>
                    <a:pt x="2267" y="724"/>
                  </a:lnTo>
                  <a:lnTo>
                    <a:pt x="2293" y="750"/>
                  </a:lnTo>
                  <a:lnTo>
                    <a:pt x="2320" y="780"/>
                  </a:lnTo>
                  <a:lnTo>
                    <a:pt x="2347" y="812"/>
                  </a:lnTo>
                  <a:lnTo>
                    <a:pt x="2375" y="846"/>
                  </a:lnTo>
                  <a:lnTo>
                    <a:pt x="2404" y="884"/>
                  </a:lnTo>
                  <a:lnTo>
                    <a:pt x="2434" y="922"/>
                  </a:lnTo>
                  <a:lnTo>
                    <a:pt x="2464" y="962"/>
                  </a:lnTo>
                  <a:lnTo>
                    <a:pt x="2493" y="1006"/>
                  </a:lnTo>
                  <a:lnTo>
                    <a:pt x="2523" y="1050"/>
                  </a:lnTo>
                  <a:lnTo>
                    <a:pt x="2553" y="1096"/>
                  </a:lnTo>
                  <a:lnTo>
                    <a:pt x="2582" y="1144"/>
                  </a:lnTo>
                  <a:lnTo>
                    <a:pt x="2611" y="1193"/>
                  </a:lnTo>
                  <a:lnTo>
                    <a:pt x="2638" y="1245"/>
                  </a:lnTo>
                  <a:lnTo>
                    <a:pt x="2665" y="1297"/>
                  </a:lnTo>
                  <a:lnTo>
                    <a:pt x="2691" y="1351"/>
                  </a:lnTo>
                  <a:lnTo>
                    <a:pt x="2715" y="1406"/>
                  </a:lnTo>
                  <a:lnTo>
                    <a:pt x="2738" y="1463"/>
                  </a:lnTo>
                  <a:lnTo>
                    <a:pt x="2759" y="1521"/>
                  </a:lnTo>
                  <a:lnTo>
                    <a:pt x="2778" y="1580"/>
                  </a:lnTo>
                  <a:lnTo>
                    <a:pt x="2796" y="1640"/>
                  </a:lnTo>
                  <a:lnTo>
                    <a:pt x="2810" y="1701"/>
                  </a:lnTo>
                  <a:lnTo>
                    <a:pt x="2823" y="1761"/>
                  </a:lnTo>
                  <a:lnTo>
                    <a:pt x="2833" y="1824"/>
                  </a:lnTo>
                  <a:lnTo>
                    <a:pt x="2840" y="1887"/>
                  </a:lnTo>
                  <a:lnTo>
                    <a:pt x="2845" y="1951"/>
                  </a:lnTo>
                  <a:lnTo>
                    <a:pt x="2846" y="2016"/>
                  </a:lnTo>
                  <a:lnTo>
                    <a:pt x="2844" y="2080"/>
                  </a:lnTo>
                  <a:lnTo>
                    <a:pt x="2839" y="2145"/>
                  </a:lnTo>
                  <a:lnTo>
                    <a:pt x="2830" y="2211"/>
                  </a:lnTo>
                  <a:lnTo>
                    <a:pt x="2816" y="2276"/>
                  </a:lnTo>
                  <a:lnTo>
                    <a:pt x="2799" y="2342"/>
                  </a:lnTo>
                  <a:lnTo>
                    <a:pt x="2778" y="2407"/>
                  </a:lnTo>
                  <a:lnTo>
                    <a:pt x="2752" y="2473"/>
                  </a:lnTo>
                  <a:lnTo>
                    <a:pt x="2723" y="2539"/>
                  </a:lnTo>
                  <a:lnTo>
                    <a:pt x="2688" y="2604"/>
                  </a:lnTo>
                  <a:lnTo>
                    <a:pt x="2648" y="2669"/>
                  </a:lnTo>
                  <a:lnTo>
                    <a:pt x="2603" y="2734"/>
                  </a:lnTo>
                  <a:lnTo>
                    <a:pt x="2553" y="2799"/>
                  </a:lnTo>
                  <a:lnTo>
                    <a:pt x="2497" y="2863"/>
                  </a:lnTo>
                  <a:lnTo>
                    <a:pt x="2436" y="2926"/>
                  </a:lnTo>
                  <a:lnTo>
                    <a:pt x="2369" y="2989"/>
                  </a:lnTo>
                  <a:lnTo>
                    <a:pt x="2296" y="3051"/>
                  </a:lnTo>
                  <a:lnTo>
                    <a:pt x="2217" y="3113"/>
                  </a:lnTo>
                  <a:lnTo>
                    <a:pt x="2131" y="3173"/>
                  </a:lnTo>
                  <a:lnTo>
                    <a:pt x="2040" y="3233"/>
                  </a:lnTo>
                  <a:lnTo>
                    <a:pt x="1941" y="3292"/>
                  </a:lnTo>
                  <a:lnTo>
                    <a:pt x="1978" y="3212"/>
                  </a:lnTo>
                  <a:lnTo>
                    <a:pt x="2010" y="3132"/>
                  </a:lnTo>
                  <a:lnTo>
                    <a:pt x="2037" y="3049"/>
                  </a:lnTo>
                  <a:lnTo>
                    <a:pt x="2057" y="2965"/>
                  </a:lnTo>
                  <a:lnTo>
                    <a:pt x="2073" y="2880"/>
                  </a:lnTo>
                  <a:lnTo>
                    <a:pt x="2084" y="2794"/>
                  </a:lnTo>
                  <a:lnTo>
                    <a:pt x="2090" y="2707"/>
                  </a:lnTo>
                  <a:lnTo>
                    <a:pt x="2090" y="2621"/>
                  </a:lnTo>
                  <a:lnTo>
                    <a:pt x="2087" y="2534"/>
                  </a:lnTo>
                  <a:lnTo>
                    <a:pt x="2078" y="2447"/>
                  </a:lnTo>
                  <a:lnTo>
                    <a:pt x="2065" y="2361"/>
                  </a:lnTo>
                  <a:lnTo>
                    <a:pt x="2047" y="2276"/>
                  </a:lnTo>
                  <a:lnTo>
                    <a:pt x="2026" y="2191"/>
                  </a:lnTo>
                  <a:lnTo>
                    <a:pt x="1999" y="2108"/>
                  </a:lnTo>
                  <a:lnTo>
                    <a:pt x="1968" y="2027"/>
                  </a:lnTo>
                  <a:lnTo>
                    <a:pt x="1933" y="1947"/>
                  </a:lnTo>
                  <a:lnTo>
                    <a:pt x="1894" y="1870"/>
                  </a:lnTo>
                  <a:lnTo>
                    <a:pt x="1852" y="1796"/>
                  </a:lnTo>
                  <a:lnTo>
                    <a:pt x="1805" y="1722"/>
                  </a:lnTo>
                  <a:lnTo>
                    <a:pt x="1755" y="1653"/>
                  </a:lnTo>
                  <a:lnTo>
                    <a:pt x="1701" y="1587"/>
                  </a:lnTo>
                  <a:lnTo>
                    <a:pt x="1643" y="1524"/>
                  </a:lnTo>
                  <a:lnTo>
                    <a:pt x="1582" y="1465"/>
                  </a:lnTo>
                  <a:lnTo>
                    <a:pt x="1518" y="1410"/>
                  </a:lnTo>
                  <a:lnTo>
                    <a:pt x="1450" y="1359"/>
                  </a:lnTo>
                  <a:lnTo>
                    <a:pt x="1456" y="1393"/>
                  </a:lnTo>
                  <a:lnTo>
                    <a:pt x="1460" y="1432"/>
                  </a:lnTo>
                  <a:lnTo>
                    <a:pt x="1462" y="1475"/>
                  </a:lnTo>
                  <a:lnTo>
                    <a:pt x="1461" y="1523"/>
                  </a:lnTo>
                  <a:lnTo>
                    <a:pt x="1458" y="1575"/>
                  </a:lnTo>
                  <a:lnTo>
                    <a:pt x="1453" y="1628"/>
                  </a:lnTo>
                  <a:lnTo>
                    <a:pt x="1445" y="1686"/>
                  </a:lnTo>
                  <a:lnTo>
                    <a:pt x="1434" y="1745"/>
                  </a:lnTo>
                  <a:lnTo>
                    <a:pt x="1420" y="1805"/>
                  </a:lnTo>
                  <a:lnTo>
                    <a:pt x="1403" y="1867"/>
                  </a:lnTo>
                  <a:lnTo>
                    <a:pt x="1383" y="1928"/>
                  </a:lnTo>
                  <a:lnTo>
                    <a:pt x="1359" y="1990"/>
                  </a:lnTo>
                  <a:lnTo>
                    <a:pt x="1333" y="2050"/>
                  </a:lnTo>
                  <a:lnTo>
                    <a:pt x="1302" y="2109"/>
                  </a:lnTo>
                  <a:lnTo>
                    <a:pt x="1267" y="2166"/>
                  </a:lnTo>
                  <a:lnTo>
                    <a:pt x="1228" y="2222"/>
                  </a:lnTo>
                  <a:lnTo>
                    <a:pt x="1184" y="2274"/>
                  </a:lnTo>
                  <a:lnTo>
                    <a:pt x="1194" y="2220"/>
                  </a:lnTo>
                  <a:lnTo>
                    <a:pt x="1198" y="2168"/>
                  </a:lnTo>
                  <a:lnTo>
                    <a:pt x="1199" y="2120"/>
                  </a:lnTo>
                  <a:lnTo>
                    <a:pt x="1196" y="2073"/>
                  </a:lnTo>
                  <a:lnTo>
                    <a:pt x="1191" y="2031"/>
                  </a:lnTo>
                  <a:lnTo>
                    <a:pt x="1182" y="1991"/>
                  </a:lnTo>
                  <a:lnTo>
                    <a:pt x="1173" y="1955"/>
                  </a:lnTo>
                  <a:lnTo>
                    <a:pt x="1163" y="1922"/>
                  </a:lnTo>
                  <a:lnTo>
                    <a:pt x="1152" y="1892"/>
                  </a:lnTo>
                  <a:lnTo>
                    <a:pt x="1141" y="1865"/>
                  </a:lnTo>
                  <a:lnTo>
                    <a:pt x="1130" y="1843"/>
                  </a:lnTo>
                  <a:lnTo>
                    <a:pt x="1120" y="1823"/>
                  </a:lnTo>
                  <a:lnTo>
                    <a:pt x="1111" y="1809"/>
                  </a:lnTo>
                  <a:lnTo>
                    <a:pt x="1104" y="1799"/>
                  </a:lnTo>
                  <a:lnTo>
                    <a:pt x="1100" y="1792"/>
                  </a:lnTo>
                  <a:lnTo>
                    <a:pt x="1098" y="1789"/>
                  </a:lnTo>
                  <a:lnTo>
                    <a:pt x="1097" y="1792"/>
                  </a:lnTo>
                  <a:lnTo>
                    <a:pt x="1096" y="1802"/>
                  </a:lnTo>
                  <a:lnTo>
                    <a:pt x="1093" y="1816"/>
                  </a:lnTo>
                  <a:lnTo>
                    <a:pt x="1088" y="1836"/>
                  </a:lnTo>
                  <a:lnTo>
                    <a:pt x="1082" y="1860"/>
                  </a:lnTo>
                  <a:lnTo>
                    <a:pt x="1073" y="1888"/>
                  </a:lnTo>
                  <a:lnTo>
                    <a:pt x="1063" y="1922"/>
                  </a:lnTo>
                  <a:lnTo>
                    <a:pt x="1052" y="1958"/>
                  </a:lnTo>
                  <a:lnTo>
                    <a:pt x="1037" y="1997"/>
                  </a:lnTo>
                  <a:lnTo>
                    <a:pt x="1021" y="2038"/>
                  </a:lnTo>
                  <a:lnTo>
                    <a:pt x="1002" y="2083"/>
                  </a:lnTo>
                  <a:lnTo>
                    <a:pt x="981" y="2129"/>
                  </a:lnTo>
                  <a:lnTo>
                    <a:pt x="956" y="2178"/>
                  </a:lnTo>
                  <a:lnTo>
                    <a:pt x="929" y="2226"/>
                  </a:lnTo>
                  <a:lnTo>
                    <a:pt x="900" y="2277"/>
                  </a:lnTo>
                  <a:lnTo>
                    <a:pt x="867" y="2327"/>
                  </a:lnTo>
                  <a:lnTo>
                    <a:pt x="842" y="2365"/>
                  </a:lnTo>
                  <a:lnTo>
                    <a:pt x="818" y="2402"/>
                  </a:lnTo>
                  <a:lnTo>
                    <a:pt x="796" y="2440"/>
                  </a:lnTo>
                  <a:lnTo>
                    <a:pt x="774" y="2478"/>
                  </a:lnTo>
                  <a:lnTo>
                    <a:pt x="755" y="2517"/>
                  </a:lnTo>
                  <a:lnTo>
                    <a:pt x="737" y="2558"/>
                  </a:lnTo>
                  <a:lnTo>
                    <a:pt x="722" y="2599"/>
                  </a:lnTo>
                  <a:lnTo>
                    <a:pt x="708" y="2641"/>
                  </a:lnTo>
                  <a:lnTo>
                    <a:pt x="697" y="2686"/>
                  </a:lnTo>
                  <a:lnTo>
                    <a:pt x="689" y="2730"/>
                  </a:lnTo>
                  <a:lnTo>
                    <a:pt x="684" y="2778"/>
                  </a:lnTo>
                  <a:lnTo>
                    <a:pt x="682" y="2826"/>
                  </a:lnTo>
                  <a:lnTo>
                    <a:pt x="683" y="2876"/>
                  </a:lnTo>
                  <a:lnTo>
                    <a:pt x="688" y="2928"/>
                  </a:lnTo>
                  <a:lnTo>
                    <a:pt x="696" y="2983"/>
                  </a:lnTo>
                  <a:lnTo>
                    <a:pt x="708" y="3040"/>
                  </a:lnTo>
                  <a:lnTo>
                    <a:pt x="725" y="3099"/>
                  </a:lnTo>
                  <a:lnTo>
                    <a:pt x="745" y="3161"/>
                  </a:lnTo>
                  <a:lnTo>
                    <a:pt x="771" y="3225"/>
                  </a:lnTo>
                  <a:lnTo>
                    <a:pt x="801" y="3292"/>
                  </a:lnTo>
                  <a:lnTo>
                    <a:pt x="701" y="3233"/>
                  </a:lnTo>
                  <a:lnTo>
                    <a:pt x="608" y="3174"/>
                  </a:lnTo>
                  <a:lnTo>
                    <a:pt x="522" y="3115"/>
                  </a:lnTo>
                  <a:lnTo>
                    <a:pt x="444" y="3057"/>
                  </a:lnTo>
                  <a:lnTo>
                    <a:pt x="372" y="2998"/>
                  </a:lnTo>
                  <a:lnTo>
                    <a:pt x="307" y="2939"/>
                  </a:lnTo>
                  <a:lnTo>
                    <a:pt x="250" y="2879"/>
                  </a:lnTo>
                  <a:lnTo>
                    <a:pt x="198" y="2819"/>
                  </a:lnTo>
                  <a:lnTo>
                    <a:pt x="153" y="2759"/>
                  </a:lnTo>
                  <a:lnTo>
                    <a:pt x="114" y="2697"/>
                  </a:lnTo>
                  <a:lnTo>
                    <a:pt x="81" y="2635"/>
                  </a:lnTo>
                  <a:lnTo>
                    <a:pt x="54" y="2572"/>
                  </a:lnTo>
                  <a:lnTo>
                    <a:pt x="33" y="2507"/>
                  </a:lnTo>
                  <a:lnTo>
                    <a:pt x="16" y="2442"/>
                  </a:lnTo>
                  <a:lnTo>
                    <a:pt x="6" y="2375"/>
                  </a:lnTo>
                  <a:lnTo>
                    <a:pt x="1" y="2307"/>
                  </a:lnTo>
                  <a:lnTo>
                    <a:pt x="0" y="2237"/>
                  </a:lnTo>
                  <a:lnTo>
                    <a:pt x="5" y="2165"/>
                  </a:lnTo>
                  <a:lnTo>
                    <a:pt x="13" y="2092"/>
                  </a:lnTo>
                  <a:lnTo>
                    <a:pt x="28" y="2017"/>
                  </a:lnTo>
                  <a:lnTo>
                    <a:pt x="44" y="1946"/>
                  </a:lnTo>
                  <a:lnTo>
                    <a:pt x="65" y="1878"/>
                  </a:lnTo>
                  <a:lnTo>
                    <a:pt x="89" y="1811"/>
                  </a:lnTo>
                  <a:lnTo>
                    <a:pt x="117" y="1746"/>
                  </a:lnTo>
                  <a:lnTo>
                    <a:pt x="146" y="1680"/>
                  </a:lnTo>
                  <a:lnTo>
                    <a:pt x="177" y="1616"/>
                  </a:lnTo>
                  <a:lnTo>
                    <a:pt x="209" y="1552"/>
                  </a:lnTo>
                  <a:lnTo>
                    <a:pt x="241" y="1488"/>
                  </a:lnTo>
                  <a:lnTo>
                    <a:pt x="271" y="1424"/>
                  </a:lnTo>
                  <a:lnTo>
                    <a:pt x="301" y="1360"/>
                  </a:lnTo>
                  <a:lnTo>
                    <a:pt x="329" y="1296"/>
                  </a:lnTo>
                  <a:lnTo>
                    <a:pt x="355" y="1231"/>
                  </a:lnTo>
                  <a:lnTo>
                    <a:pt x="376" y="1165"/>
                  </a:lnTo>
                  <a:lnTo>
                    <a:pt x="394" y="1097"/>
                  </a:lnTo>
                  <a:lnTo>
                    <a:pt x="407" y="1029"/>
                  </a:lnTo>
                  <a:lnTo>
                    <a:pt x="414" y="960"/>
                  </a:lnTo>
                  <a:lnTo>
                    <a:pt x="442" y="1013"/>
                  </a:lnTo>
                  <a:lnTo>
                    <a:pt x="465" y="1063"/>
                  </a:lnTo>
                  <a:lnTo>
                    <a:pt x="483" y="1112"/>
                  </a:lnTo>
                  <a:lnTo>
                    <a:pt x="499" y="1159"/>
                  </a:lnTo>
                  <a:lnTo>
                    <a:pt x="512" y="1207"/>
                  </a:lnTo>
                  <a:lnTo>
                    <a:pt x="521" y="1253"/>
                  </a:lnTo>
                  <a:lnTo>
                    <a:pt x="529" y="1301"/>
                  </a:lnTo>
                  <a:lnTo>
                    <a:pt x="536" y="1349"/>
                  </a:lnTo>
                  <a:lnTo>
                    <a:pt x="540" y="1400"/>
                  </a:lnTo>
                  <a:lnTo>
                    <a:pt x="544" y="1452"/>
                  </a:lnTo>
                  <a:lnTo>
                    <a:pt x="547" y="1506"/>
                  </a:lnTo>
                  <a:lnTo>
                    <a:pt x="601" y="1438"/>
                  </a:lnTo>
                  <a:lnTo>
                    <a:pt x="656" y="1368"/>
                  </a:lnTo>
                  <a:lnTo>
                    <a:pt x="709" y="1296"/>
                  </a:lnTo>
                  <a:lnTo>
                    <a:pt x="762" y="1222"/>
                  </a:lnTo>
                  <a:lnTo>
                    <a:pt x="813" y="1146"/>
                  </a:lnTo>
                  <a:lnTo>
                    <a:pt x="863" y="1069"/>
                  </a:lnTo>
                  <a:lnTo>
                    <a:pt x="910" y="990"/>
                  </a:lnTo>
                  <a:lnTo>
                    <a:pt x="955" y="911"/>
                  </a:lnTo>
                  <a:lnTo>
                    <a:pt x="997" y="829"/>
                  </a:lnTo>
                  <a:lnTo>
                    <a:pt x="1035" y="747"/>
                  </a:lnTo>
                  <a:lnTo>
                    <a:pt x="1070" y="665"/>
                  </a:lnTo>
                  <a:lnTo>
                    <a:pt x="1101" y="582"/>
                  </a:lnTo>
                  <a:lnTo>
                    <a:pt x="1128" y="498"/>
                  </a:lnTo>
                  <a:lnTo>
                    <a:pt x="1150" y="415"/>
                  </a:lnTo>
                  <a:lnTo>
                    <a:pt x="1166" y="331"/>
                  </a:lnTo>
                  <a:lnTo>
                    <a:pt x="1176" y="247"/>
                  </a:lnTo>
                  <a:lnTo>
                    <a:pt x="1181" y="164"/>
                  </a:lnTo>
                  <a:lnTo>
                    <a:pt x="1179" y="81"/>
                  </a:lnTo>
                  <a:lnTo>
                    <a:pt x="1170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object 276"/>
            <p:cNvSpPr/>
            <p:nvPr>
              <p:custDataLst>
                <p:tags r:id="rId56"/>
              </p:custDataLst>
            </p:nvPr>
          </p:nvSpPr>
          <p:spPr>
            <a:xfrm>
              <a:off x="4050" y="5273"/>
              <a:ext cx="311" cy="337"/>
            </a:xfrm>
            <a:custGeom>
              <a:avLst/>
              <a:gdLst/>
              <a:ahLst/>
              <a:cxnLst/>
              <a:rect l="l" t="t" r="r" b="b"/>
              <a:pathLst>
                <a:path w="883919" h="906779">
                  <a:moveTo>
                    <a:pt x="484328" y="819149"/>
                  </a:moveTo>
                  <a:lnTo>
                    <a:pt x="399289" y="819149"/>
                  </a:lnTo>
                  <a:lnTo>
                    <a:pt x="399289" y="864869"/>
                  </a:lnTo>
                  <a:lnTo>
                    <a:pt x="402632" y="881379"/>
                  </a:lnTo>
                  <a:lnTo>
                    <a:pt x="411747" y="895349"/>
                  </a:lnTo>
                  <a:lnTo>
                    <a:pt x="425263" y="904239"/>
                  </a:lnTo>
                  <a:lnTo>
                    <a:pt x="441808" y="906779"/>
                  </a:lnTo>
                  <a:lnTo>
                    <a:pt x="458359" y="904239"/>
                  </a:lnTo>
                  <a:lnTo>
                    <a:pt x="471874" y="895349"/>
                  </a:lnTo>
                  <a:lnTo>
                    <a:pt x="480986" y="881379"/>
                  </a:lnTo>
                  <a:lnTo>
                    <a:pt x="484328" y="864869"/>
                  </a:lnTo>
                  <a:lnTo>
                    <a:pt x="484328" y="819149"/>
                  </a:lnTo>
                  <a:close/>
                </a:path>
                <a:path w="883919" h="906779">
                  <a:moveTo>
                    <a:pt x="539992" y="560069"/>
                  </a:moveTo>
                  <a:lnTo>
                    <a:pt x="343625" y="560069"/>
                  </a:lnTo>
                  <a:lnTo>
                    <a:pt x="356005" y="570229"/>
                  </a:lnTo>
                  <a:lnTo>
                    <a:pt x="369475" y="579119"/>
                  </a:lnTo>
                  <a:lnTo>
                    <a:pt x="383937" y="586739"/>
                  </a:lnTo>
                  <a:lnTo>
                    <a:pt x="399289" y="591819"/>
                  </a:lnTo>
                  <a:lnTo>
                    <a:pt x="399289" y="703579"/>
                  </a:lnTo>
                  <a:lnTo>
                    <a:pt x="284735" y="810259"/>
                  </a:lnTo>
                  <a:lnTo>
                    <a:pt x="274906" y="824229"/>
                  </a:lnTo>
                  <a:lnTo>
                    <a:pt x="271239" y="839469"/>
                  </a:lnTo>
                  <a:lnTo>
                    <a:pt x="273799" y="855979"/>
                  </a:lnTo>
                  <a:lnTo>
                    <a:pt x="282652" y="869949"/>
                  </a:lnTo>
                  <a:lnTo>
                    <a:pt x="296383" y="880109"/>
                  </a:lnTo>
                  <a:lnTo>
                    <a:pt x="312265" y="883919"/>
                  </a:lnTo>
                  <a:lnTo>
                    <a:pt x="328361" y="881379"/>
                  </a:lnTo>
                  <a:lnTo>
                    <a:pt x="342736" y="872489"/>
                  </a:lnTo>
                  <a:lnTo>
                    <a:pt x="399289" y="819149"/>
                  </a:lnTo>
                  <a:lnTo>
                    <a:pt x="605157" y="819149"/>
                  </a:lnTo>
                  <a:lnTo>
                    <a:pt x="598907" y="810259"/>
                  </a:lnTo>
                  <a:lnTo>
                    <a:pt x="484328" y="703579"/>
                  </a:lnTo>
                  <a:lnTo>
                    <a:pt x="484328" y="591819"/>
                  </a:lnTo>
                  <a:lnTo>
                    <a:pt x="499687" y="586739"/>
                  </a:lnTo>
                  <a:lnTo>
                    <a:pt x="514151" y="579119"/>
                  </a:lnTo>
                  <a:lnTo>
                    <a:pt x="527619" y="570229"/>
                  </a:lnTo>
                  <a:lnTo>
                    <a:pt x="539992" y="560069"/>
                  </a:lnTo>
                  <a:close/>
                </a:path>
                <a:path w="883919" h="906779">
                  <a:moveTo>
                    <a:pt x="605157" y="819149"/>
                  </a:moveTo>
                  <a:lnTo>
                    <a:pt x="484328" y="819149"/>
                  </a:lnTo>
                  <a:lnTo>
                    <a:pt x="540881" y="872489"/>
                  </a:lnTo>
                  <a:lnTo>
                    <a:pt x="547413" y="877569"/>
                  </a:lnTo>
                  <a:lnTo>
                    <a:pt x="554564" y="881379"/>
                  </a:lnTo>
                  <a:lnTo>
                    <a:pt x="569875" y="883919"/>
                  </a:lnTo>
                  <a:lnTo>
                    <a:pt x="578364" y="882649"/>
                  </a:lnTo>
                  <a:lnTo>
                    <a:pt x="609835" y="855979"/>
                  </a:lnTo>
                  <a:lnTo>
                    <a:pt x="612393" y="839469"/>
                  </a:lnTo>
                  <a:lnTo>
                    <a:pt x="608729" y="824229"/>
                  </a:lnTo>
                  <a:lnTo>
                    <a:pt x="605157" y="819149"/>
                  </a:lnTo>
                  <a:close/>
                </a:path>
                <a:path w="883919" h="906779">
                  <a:moveTo>
                    <a:pt x="233841" y="673099"/>
                  </a:moveTo>
                  <a:lnTo>
                    <a:pt x="146381" y="673099"/>
                  </a:lnTo>
                  <a:lnTo>
                    <a:pt x="128956" y="749299"/>
                  </a:lnTo>
                  <a:lnTo>
                    <a:pt x="128488" y="765809"/>
                  </a:lnTo>
                  <a:lnTo>
                    <a:pt x="134324" y="781049"/>
                  </a:lnTo>
                  <a:lnTo>
                    <a:pt x="145439" y="792479"/>
                  </a:lnTo>
                  <a:lnTo>
                    <a:pt x="160808" y="800099"/>
                  </a:lnTo>
                  <a:lnTo>
                    <a:pt x="164021" y="800099"/>
                  </a:lnTo>
                  <a:lnTo>
                    <a:pt x="167247" y="801369"/>
                  </a:lnTo>
                  <a:lnTo>
                    <a:pt x="170409" y="801369"/>
                  </a:lnTo>
                  <a:lnTo>
                    <a:pt x="184399" y="798829"/>
                  </a:lnTo>
                  <a:lnTo>
                    <a:pt x="196657" y="792479"/>
                  </a:lnTo>
                  <a:lnTo>
                    <a:pt x="206139" y="781049"/>
                  </a:lnTo>
                  <a:lnTo>
                    <a:pt x="211799" y="768349"/>
                  </a:lnTo>
                  <a:lnTo>
                    <a:pt x="233841" y="673099"/>
                  </a:lnTo>
                  <a:close/>
                </a:path>
                <a:path w="883919" h="906779">
                  <a:moveTo>
                    <a:pt x="875792" y="560069"/>
                  </a:moveTo>
                  <a:lnTo>
                    <a:pt x="539992" y="560069"/>
                  </a:lnTo>
                  <a:lnTo>
                    <a:pt x="636563" y="615949"/>
                  </a:lnTo>
                  <a:lnTo>
                    <a:pt x="671831" y="768349"/>
                  </a:lnTo>
                  <a:lnTo>
                    <a:pt x="677494" y="781049"/>
                  </a:lnTo>
                  <a:lnTo>
                    <a:pt x="686972" y="792479"/>
                  </a:lnTo>
                  <a:lnTo>
                    <a:pt x="699227" y="798829"/>
                  </a:lnTo>
                  <a:lnTo>
                    <a:pt x="713220" y="801369"/>
                  </a:lnTo>
                  <a:lnTo>
                    <a:pt x="716382" y="801369"/>
                  </a:lnTo>
                  <a:lnTo>
                    <a:pt x="719608" y="800099"/>
                  </a:lnTo>
                  <a:lnTo>
                    <a:pt x="722808" y="800099"/>
                  </a:lnTo>
                  <a:lnTo>
                    <a:pt x="738191" y="792479"/>
                  </a:lnTo>
                  <a:lnTo>
                    <a:pt x="749310" y="781049"/>
                  </a:lnTo>
                  <a:lnTo>
                    <a:pt x="755148" y="765809"/>
                  </a:lnTo>
                  <a:lnTo>
                    <a:pt x="754685" y="749299"/>
                  </a:lnTo>
                  <a:lnTo>
                    <a:pt x="737261" y="673099"/>
                  </a:lnTo>
                  <a:lnTo>
                    <a:pt x="837066" y="673099"/>
                  </a:lnTo>
                  <a:lnTo>
                    <a:pt x="839965" y="664209"/>
                  </a:lnTo>
                  <a:lnTo>
                    <a:pt x="838831" y="648969"/>
                  </a:lnTo>
                  <a:lnTo>
                    <a:pt x="831679" y="633729"/>
                  </a:lnTo>
                  <a:lnTo>
                    <a:pt x="819011" y="622299"/>
                  </a:lnTo>
                  <a:lnTo>
                    <a:pt x="779781" y="599439"/>
                  </a:lnTo>
                  <a:lnTo>
                    <a:pt x="853758" y="577849"/>
                  </a:lnTo>
                  <a:lnTo>
                    <a:pt x="868608" y="568959"/>
                  </a:lnTo>
                  <a:lnTo>
                    <a:pt x="875792" y="560069"/>
                  </a:lnTo>
                  <a:close/>
                </a:path>
                <a:path w="883919" h="906779">
                  <a:moveTo>
                    <a:pt x="37929" y="494029"/>
                  </a:moveTo>
                  <a:lnTo>
                    <a:pt x="22343" y="499109"/>
                  </a:lnTo>
                  <a:lnTo>
                    <a:pt x="9677" y="509269"/>
                  </a:lnTo>
                  <a:lnTo>
                    <a:pt x="1639" y="524509"/>
                  </a:lnTo>
                  <a:lnTo>
                    <a:pt x="0" y="541019"/>
                  </a:lnTo>
                  <a:lnTo>
                    <a:pt x="4763" y="556259"/>
                  </a:lnTo>
                  <a:lnTo>
                    <a:pt x="15023" y="568959"/>
                  </a:lnTo>
                  <a:lnTo>
                    <a:pt x="29871" y="577849"/>
                  </a:lnTo>
                  <a:lnTo>
                    <a:pt x="103861" y="599439"/>
                  </a:lnTo>
                  <a:lnTo>
                    <a:pt x="64618" y="622299"/>
                  </a:lnTo>
                  <a:lnTo>
                    <a:pt x="51956" y="633729"/>
                  </a:lnTo>
                  <a:lnTo>
                    <a:pt x="44803" y="648969"/>
                  </a:lnTo>
                  <a:lnTo>
                    <a:pt x="43666" y="664209"/>
                  </a:lnTo>
                  <a:lnTo>
                    <a:pt x="49048" y="680719"/>
                  </a:lnTo>
                  <a:lnTo>
                    <a:pt x="56068" y="689609"/>
                  </a:lnTo>
                  <a:lnTo>
                    <a:pt x="64925" y="695959"/>
                  </a:lnTo>
                  <a:lnTo>
                    <a:pt x="75060" y="701039"/>
                  </a:lnTo>
                  <a:lnTo>
                    <a:pt x="85916" y="702309"/>
                  </a:lnTo>
                  <a:lnTo>
                    <a:pt x="93130" y="702309"/>
                  </a:lnTo>
                  <a:lnTo>
                    <a:pt x="100432" y="699769"/>
                  </a:lnTo>
                  <a:lnTo>
                    <a:pt x="146381" y="673099"/>
                  </a:lnTo>
                  <a:lnTo>
                    <a:pt x="233841" y="673099"/>
                  </a:lnTo>
                  <a:lnTo>
                    <a:pt x="247066" y="615949"/>
                  </a:lnTo>
                  <a:lnTo>
                    <a:pt x="343625" y="560069"/>
                  </a:lnTo>
                  <a:lnTo>
                    <a:pt x="875792" y="560069"/>
                  </a:lnTo>
                  <a:lnTo>
                    <a:pt x="878871" y="556259"/>
                  </a:lnTo>
                  <a:lnTo>
                    <a:pt x="883238" y="542289"/>
                  </a:lnTo>
                  <a:lnTo>
                    <a:pt x="204547" y="542289"/>
                  </a:lnTo>
                  <a:lnTo>
                    <a:pt x="54725" y="496569"/>
                  </a:lnTo>
                  <a:lnTo>
                    <a:pt x="37929" y="494029"/>
                  </a:lnTo>
                  <a:close/>
                </a:path>
                <a:path w="883919" h="906779">
                  <a:moveTo>
                    <a:pt x="837066" y="673099"/>
                  </a:moveTo>
                  <a:lnTo>
                    <a:pt x="737261" y="673099"/>
                  </a:lnTo>
                  <a:lnTo>
                    <a:pt x="783197" y="699769"/>
                  </a:lnTo>
                  <a:lnTo>
                    <a:pt x="790499" y="702309"/>
                  </a:lnTo>
                  <a:lnTo>
                    <a:pt x="797713" y="702309"/>
                  </a:lnTo>
                  <a:lnTo>
                    <a:pt x="834581" y="680719"/>
                  </a:lnTo>
                  <a:lnTo>
                    <a:pt x="837066" y="673099"/>
                  </a:lnTo>
                  <a:close/>
                </a:path>
                <a:path w="883919" h="906779">
                  <a:moveTo>
                    <a:pt x="679082" y="365759"/>
                  </a:moveTo>
                  <a:lnTo>
                    <a:pt x="204560" y="365759"/>
                  </a:lnTo>
                  <a:lnTo>
                    <a:pt x="301003" y="421639"/>
                  </a:lnTo>
                  <a:lnTo>
                    <a:pt x="299416" y="429259"/>
                  </a:lnTo>
                  <a:lnTo>
                    <a:pt x="298240" y="436879"/>
                  </a:lnTo>
                  <a:lnTo>
                    <a:pt x="297508" y="445769"/>
                  </a:lnTo>
                  <a:lnTo>
                    <a:pt x="297257" y="453389"/>
                  </a:lnTo>
                  <a:lnTo>
                    <a:pt x="297508" y="462279"/>
                  </a:lnTo>
                  <a:lnTo>
                    <a:pt x="298240" y="469899"/>
                  </a:lnTo>
                  <a:lnTo>
                    <a:pt x="299416" y="478789"/>
                  </a:lnTo>
                  <a:lnTo>
                    <a:pt x="301003" y="486409"/>
                  </a:lnTo>
                  <a:lnTo>
                    <a:pt x="204547" y="542289"/>
                  </a:lnTo>
                  <a:lnTo>
                    <a:pt x="679070" y="542289"/>
                  </a:lnTo>
                  <a:lnTo>
                    <a:pt x="659345" y="530859"/>
                  </a:lnTo>
                  <a:lnTo>
                    <a:pt x="441808" y="530859"/>
                  </a:lnTo>
                  <a:lnTo>
                    <a:pt x="412054" y="524509"/>
                  </a:lnTo>
                  <a:lnTo>
                    <a:pt x="387729" y="507999"/>
                  </a:lnTo>
                  <a:lnTo>
                    <a:pt x="371314" y="483869"/>
                  </a:lnTo>
                  <a:lnTo>
                    <a:pt x="365291" y="453389"/>
                  </a:lnTo>
                  <a:lnTo>
                    <a:pt x="371314" y="424179"/>
                  </a:lnTo>
                  <a:lnTo>
                    <a:pt x="387729" y="400049"/>
                  </a:lnTo>
                  <a:lnTo>
                    <a:pt x="412054" y="383539"/>
                  </a:lnTo>
                  <a:lnTo>
                    <a:pt x="441808" y="377189"/>
                  </a:lnTo>
                  <a:lnTo>
                    <a:pt x="659355" y="377189"/>
                  </a:lnTo>
                  <a:lnTo>
                    <a:pt x="679082" y="365759"/>
                  </a:lnTo>
                  <a:close/>
                </a:path>
                <a:path w="883919" h="906779">
                  <a:moveTo>
                    <a:pt x="845700" y="494029"/>
                  </a:moveTo>
                  <a:lnTo>
                    <a:pt x="828904" y="496569"/>
                  </a:lnTo>
                  <a:lnTo>
                    <a:pt x="679070" y="542289"/>
                  </a:lnTo>
                  <a:lnTo>
                    <a:pt x="883238" y="542289"/>
                  </a:lnTo>
                  <a:lnTo>
                    <a:pt x="883635" y="541019"/>
                  </a:lnTo>
                  <a:lnTo>
                    <a:pt x="881990" y="524509"/>
                  </a:lnTo>
                  <a:lnTo>
                    <a:pt x="873953" y="509269"/>
                  </a:lnTo>
                  <a:lnTo>
                    <a:pt x="861286" y="499109"/>
                  </a:lnTo>
                  <a:lnTo>
                    <a:pt x="845700" y="494029"/>
                  </a:lnTo>
                  <a:close/>
                </a:path>
                <a:path w="883919" h="906779">
                  <a:moveTo>
                    <a:pt x="659355" y="377189"/>
                  </a:moveTo>
                  <a:lnTo>
                    <a:pt x="441808" y="377189"/>
                  </a:lnTo>
                  <a:lnTo>
                    <a:pt x="471572" y="383539"/>
                  </a:lnTo>
                  <a:lnTo>
                    <a:pt x="495906" y="400049"/>
                  </a:lnTo>
                  <a:lnTo>
                    <a:pt x="512326" y="424179"/>
                  </a:lnTo>
                  <a:lnTo>
                    <a:pt x="518351" y="453389"/>
                  </a:lnTo>
                  <a:lnTo>
                    <a:pt x="512326" y="483869"/>
                  </a:lnTo>
                  <a:lnTo>
                    <a:pt x="495906" y="507999"/>
                  </a:lnTo>
                  <a:lnTo>
                    <a:pt x="471572" y="524509"/>
                  </a:lnTo>
                  <a:lnTo>
                    <a:pt x="441808" y="530859"/>
                  </a:lnTo>
                  <a:lnTo>
                    <a:pt x="659345" y="530859"/>
                  </a:lnTo>
                  <a:lnTo>
                    <a:pt x="582639" y="486409"/>
                  </a:lnTo>
                  <a:lnTo>
                    <a:pt x="584219" y="478789"/>
                  </a:lnTo>
                  <a:lnTo>
                    <a:pt x="585391" y="469899"/>
                  </a:lnTo>
                  <a:lnTo>
                    <a:pt x="586121" y="462279"/>
                  </a:lnTo>
                  <a:lnTo>
                    <a:pt x="586372" y="453389"/>
                  </a:lnTo>
                  <a:lnTo>
                    <a:pt x="586121" y="445769"/>
                  </a:lnTo>
                  <a:lnTo>
                    <a:pt x="585391" y="438149"/>
                  </a:lnTo>
                  <a:lnTo>
                    <a:pt x="584219" y="429259"/>
                  </a:lnTo>
                  <a:lnTo>
                    <a:pt x="582639" y="421639"/>
                  </a:lnTo>
                  <a:lnTo>
                    <a:pt x="659355" y="377189"/>
                  </a:lnTo>
                  <a:close/>
                </a:path>
                <a:path w="883919" h="906779">
                  <a:moveTo>
                    <a:pt x="91128" y="205739"/>
                  </a:moveTo>
                  <a:lnTo>
                    <a:pt x="74864" y="207009"/>
                  </a:lnTo>
                  <a:lnTo>
                    <a:pt x="60214" y="214629"/>
                  </a:lnTo>
                  <a:lnTo>
                    <a:pt x="49048" y="227329"/>
                  </a:lnTo>
                  <a:lnTo>
                    <a:pt x="43666" y="242569"/>
                  </a:lnTo>
                  <a:lnTo>
                    <a:pt x="44803" y="259079"/>
                  </a:lnTo>
                  <a:lnTo>
                    <a:pt x="51956" y="274319"/>
                  </a:lnTo>
                  <a:lnTo>
                    <a:pt x="64618" y="285749"/>
                  </a:lnTo>
                  <a:lnTo>
                    <a:pt x="103861" y="307339"/>
                  </a:lnTo>
                  <a:lnTo>
                    <a:pt x="29871" y="330199"/>
                  </a:lnTo>
                  <a:lnTo>
                    <a:pt x="15023" y="339089"/>
                  </a:lnTo>
                  <a:lnTo>
                    <a:pt x="4763" y="350519"/>
                  </a:lnTo>
                  <a:lnTo>
                    <a:pt x="0" y="367029"/>
                  </a:lnTo>
                  <a:lnTo>
                    <a:pt x="1639" y="383539"/>
                  </a:lnTo>
                  <a:lnTo>
                    <a:pt x="7791" y="396239"/>
                  </a:lnTo>
                  <a:lnTo>
                    <a:pt x="17231" y="405129"/>
                  </a:lnTo>
                  <a:lnTo>
                    <a:pt x="29039" y="411479"/>
                  </a:lnTo>
                  <a:lnTo>
                    <a:pt x="42292" y="414019"/>
                  </a:lnTo>
                  <a:lnTo>
                    <a:pt x="46394" y="414019"/>
                  </a:lnTo>
                  <a:lnTo>
                    <a:pt x="204560" y="365759"/>
                  </a:lnTo>
                  <a:lnTo>
                    <a:pt x="883269" y="365759"/>
                  </a:lnTo>
                  <a:lnTo>
                    <a:pt x="878871" y="350519"/>
                  </a:lnTo>
                  <a:lnTo>
                    <a:pt x="876590" y="347979"/>
                  </a:lnTo>
                  <a:lnTo>
                    <a:pt x="343625" y="347979"/>
                  </a:lnTo>
                  <a:lnTo>
                    <a:pt x="247066" y="292099"/>
                  </a:lnTo>
                  <a:lnTo>
                    <a:pt x="233557" y="233679"/>
                  </a:lnTo>
                  <a:lnTo>
                    <a:pt x="146381" y="233679"/>
                  </a:lnTo>
                  <a:lnTo>
                    <a:pt x="107138" y="212089"/>
                  </a:lnTo>
                  <a:lnTo>
                    <a:pt x="91128" y="205739"/>
                  </a:lnTo>
                  <a:close/>
                </a:path>
                <a:path w="883919" h="906779">
                  <a:moveTo>
                    <a:pt x="883269" y="365759"/>
                  </a:moveTo>
                  <a:lnTo>
                    <a:pt x="679082" y="365759"/>
                  </a:lnTo>
                  <a:lnTo>
                    <a:pt x="837210" y="414019"/>
                  </a:lnTo>
                  <a:lnTo>
                    <a:pt x="841338" y="414019"/>
                  </a:lnTo>
                  <a:lnTo>
                    <a:pt x="854590" y="411479"/>
                  </a:lnTo>
                  <a:lnTo>
                    <a:pt x="866398" y="405129"/>
                  </a:lnTo>
                  <a:lnTo>
                    <a:pt x="875838" y="396239"/>
                  </a:lnTo>
                  <a:lnTo>
                    <a:pt x="881990" y="383539"/>
                  </a:lnTo>
                  <a:lnTo>
                    <a:pt x="883635" y="367029"/>
                  </a:lnTo>
                  <a:lnTo>
                    <a:pt x="883269" y="365759"/>
                  </a:lnTo>
                  <a:close/>
                </a:path>
                <a:path w="883919" h="906779">
                  <a:moveTo>
                    <a:pt x="312260" y="24129"/>
                  </a:moveTo>
                  <a:lnTo>
                    <a:pt x="296378" y="27939"/>
                  </a:lnTo>
                  <a:lnTo>
                    <a:pt x="282652" y="38099"/>
                  </a:lnTo>
                  <a:lnTo>
                    <a:pt x="273799" y="52069"/>
                  </a:lnTo>
                  <a:lnTo>
                    <a:pt x="271239" y="68579"/>
                  </a:lnTo>
                  <a:lnTo>
                    <a:pt x="274906" y="83819"/>
                  </a:lnTo>
                  <a:lnTo>
                    <a:pt x="284735" y="97789"/>
                  </a:lnTo>
                  <a:lnTo>
                    <a:pt x="399301" y="204469"/>
                  </a:lnTo>
                  <a:lnTo>
                    <a:pt x="399301" y="316229"/>
                  </a:lnTo>
                  <a:lnTo>
                    <a:pt x="383942" y="321309"/>
                  </a:lnTo>
                  <a:lnTo>
                    <a:pt x="369477" y="328929"/>
                  </a:lnTo>
                  <a:lnTo>
                    <a:pt x="356005" y="337819"/>
                  </a:lnTo>
                  <a:lnTo>
                    <a:pt x="343625" y="347979"/>
                  </a:lnTo>
                  <a:lnTo>
                    <a:pt x="540005" y="347979"/>
                  </a:lnTo>
                  <a:lnTo>
                    <a:pt x="527632" y="337819"/>
                  </a:lnTo>
                  <a:lnTo>
                    <a:pt x="514163" y="328929"/>
                  </a:lnTo>
                  <a:lnTo>
                    <a:pt x="499700" y="321309"/>
                  </a:lnTo>
                  <a:lnTo>
                    <a:pt x="484341" y="316229"/>
                  </a:lnTo>
                  <a:lnTo>
                    <a:pt x="484341" y="204469"/>
                  </a:lnTo>
                  <a:lnTo>
                    <a:pt x="598907" y="97789"/>
                  </a:lnTo>
                  <a:lnTo>
                    <a:pt x="606051" y="87629"/>
                  </a:lnTo>
                  <a:lnTo>
                    <a:pt x="399301" y="87629"/>
                  </a:lnTo>
                  <a:lnTo>
                    <a:pt x="342736" y="35559"/>
                  </a:lnTo>
                  <a:lnTo>
                    <a:pt x="328359" y="26669"/>
                  </a:lnTo>
                  <a:lnTo>
                    <a:pt x="312260" y="24129"/>
                  </a:lnTo>
                  <a:close/>
                </a:path>
                <a:path w="883919" h="906779">
                  <a:moveTo>
                    <a:pt x="722821" y="107949"/>
                  </a:moveTo>
                  <a:lnTo>
                    <a:pt x="705942" y="107949"/>
                  </a:lnTo>
                  <a:lnTo>
                    <a:pt x="690725" y="113029"/>
                  </a:lnTo>
                  <a:lnTo>
                    <a:pt x="678809" y="124459"/>
                  </a:lnTo>
                  <a:lnTo>
                    <a:pt x="671831" y="139699"/>
                  </a:lnTo>
                  <a:lnTo>
                    <a:pt x="636550" y="292099"/>
                  </a:lnTo>
                  <a:lnTo>
                    <a:pt x="540005" y="347979"/>
                  </a:lnTo>
                  <a:lnTo>
                    <a:pt x="876590" y="347979"/>
                  </a:lnTo>
                  <a:lnTo>
                    <a:pt x="868608" y="339089"/>
                  </a:lnTo>
                  <a:lnTo>
                    <a:pt x="853758" y="330199"/>
                  </a:lnTo>
                  <a:lnTo>
                    <a:pt x="779793" y="307339"/>
                  </a:lnTo>
                  <a:lnTo>
                    <a:pt x="819024" y="285749"/>
                  </a:lnTo>
                  <a:lnTo>
                    <a:pt x="831685" y="274319"/>
                  </a:lnTo>
                  <a:lnTo>
                    <a:pt x="838834" y="259079"/>
                  </a:lnTo>
                  <a:lnTo>
                    <a:pt x="839971" y="242569"/>
                  </a:lnTo>
                  <a:lnTo>
                    <a:pt x="836834" y="233679"/>
                  </a:lnTo>
                  <a:lnTo>
                    <a:pt x="737261" y="233679"/>
                  </a:lnTo>
                  <a:lnTo>
                    <a:pt x="754685" y="158749"/>
                  </a:lnTo>
                  <a:lnTo>
                    <a:pt x="755161" y="142239"/>
                  </a:lnTo>
                  <a:lnTo>
                    <a:pt x="749326" y="126999"/>
                  </a:lnTo>
                  <a:lnTo>
                    <a:pt x="738205" y="114299"/>
                  </a:lnTo>
                  <a:lnTo>
                    <a:pt x="722821" y="107949"/>
                  </a:lnTo>
                  <a:close/>
                </a:path>
                <a:path w="883919" h="906779">
                  <a:moveTo>
                    <a:pt x="177707" y="107949"/>
                  </a:moveTo>
                  <a:lnTo>
                    <a:pt x="160821" y="107949"/>
                  </a:lnTo>
                  <a:lnTo>
                    <a:pt x="145444" y="114299"/>
                  </a:lnTo>
                  <a:lnTo>
                    <a:pt x="134325" y="126999"/>
                  </a:lnTo>
                  <a:lnTo>
                    <a:pt x="128488" y="142239"/>
                  </a:lnTo>
                  <a:lnTo>
                    <a:pt x="128956" y="158749"/>
                  </a:lnTo>
                  <a:lnTo>
                    <a:pt x="146381" y="233679"/>
                  </a:lnTo>
                  <a:lnTo>
                    <a:pt x="233557" y="233679"/>
                  </a:lnTo>
                  <a:lnTo>
                    <a:pt x="211824" y="139699"/>
                  </a:lnTo>
                  <a:lnTo>
                    <a:pt x="204846" y="124459"/>
                  </a:lnTo>
                  <a:lnTo>
                    <a:pt x="192928" y="113029"/>
                  </a:lnTo>
                  <a:lnTo>
                    <a:pt x="177707" y="107949"/>
                  </a:lnTo>
                  <a:close/>
                </a:path>
                <a:path w="883919" h="906779">
                  <a:moveTo>
                    <a:pt x="792512" y="205739"/>
                  </a:moveTo>
                  <a:lnTo>
                    <a:pt x="776504" y="212089"/>
                  </a:lnTo>
                  <a:lnTo>
                    <a:pt x="737261" y="233679"/>
                  </a:lnTo>
                  <a:lnTo>
                    <a:pt x="836834" y="233679"/>
                  </a:lnTo>
                  <a:lnTo>
                    <a:pt x="834594" y="227329"/>
                  </a:lnTo>
                  <a:lnTo>
                    <a:pt x="823422" y="214629"/>
                  </a:lnTo>
                  <a:lnTo>
                    <a:pt x="808773" y="207009"/>
                  </a:lnTo>
                  <a:lnTo>
                    <a:pt x="792512" y="205739"/>
                  </a:lnTo>
                  <a:close/>
                </a:path>
                <a:path w="883919" h="906779">
                  <a:moveTo>
                    <a:pt x="441821" y="0"/>
                  </a:moveTo>
                  <a:lnTo>
                    <a:pt x="425271" y="3809"/>
                  </a:lnTo>
                  <a:lnTo>
                    <a:pt x="411755" y="12699"/>
                  </a:lnTo>
                  <a:lnTo>
                    <a:pt x="402643" y="26669"/>
                  </a:lnTo>
                  <a:lnTo>
                    <a:pt x="399301" y="43179"/>
                  </a:lnTo>
                  <a:lnTo>
                    <a:pt x="399301" y="87629"/>
                  </a:lnTo>
                  <a:lnTo>
                    <a:pt x="484341" y="87629"/>
                  </a:lnTo>
                  <a:lnTo>
                    <a:pt x="484341" y="43179"/>
                  </a:lnTo>
                  <a:lnTo>
                    <a:pt x="480999" y="26669"/>
                  </a:lnTo>
                  <a:lnTo>
                    <a:pt x="471887" y="12699"/>
                  </a:lnTo>
                  <a:lnTo>
                    <a:pt x="458371" y="3809"/>
                  </a:lnTo>
                  <a:lnTo>
                    <a:pt x="441821" y="0"/>
                  </a:lnTo>
                  <a:close/>
                </a:path>
                <a:path w="883919" h="906779">
                  <a:moveTo>
                    <a:pt x="571377" y="24129"/>
                  </a:moveTo>
                  <a:lnTo>
                    <a:pt x="555281" y="26669"/>
                  </a:lnTo>
                  <a:lnTo>
                    <a:pt x="540906" y="35559"/>
                  </a:lnTo>
                  <a:lnTo>
                    <a:pt x="484341" y="87629"/>
                  </a:lnTo>
                  <a:lnTo>
                    <a:pt x="606051" y="87629"/>
                  </a:lnTo>
                  <a:lnTo>
                    <a:pt x="608730" y="83819"/>
                  </a:lnTo>
                  <a:lnTo>
                    <a:pt x="612398" y="68579"/>
                  </a:lnTo>
                  <a:lnTo>
                    <a:pt x="609841" y="52069"/>
                  </a:lnTo>
                  <a:lnTo>
                    <a:pt x="600990" y="38099"/>
                  </a:lnTo>
                  <a:lnTo>
                    <a:pt x="587259" y="27939"/>
                  </a:lnTo>
                  <a:lnTo>
                    <a:pt x="571377" y="24129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txBody>
            <a:bodyPr wrap="square" lIns="0" tIns="0" rIns="0" bIns="0" rtlCol="0"/>
            <a:p/>
          </p:txBody>
        </p:sp>
        <p:sp>
          <p:nvSpPr>
            <p:cNvPr id="47" name="文本框 46"/>
            <p:cNvSpPr txBox="1"/>
            <p:nvPr>
              <p:custDataLst>
                <p:tags r:id="rId57"/>
              </p:custDataLst>
            </p:nvPr>
          </p:nvSpPr>
          <p:spPr>
            <a:xfrm>
              <a:off x="4332" y="4774"/>
              <a:ext cx="3027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/>
                <a:t>Tuned parameters</a:t>
              </a:r>
              <a:endParaRPr lang="zh-CN" altLang="en-US" sz="1600"/>
            </a:p>
          </p:txBody>
        </p:sp>
        <p:sp>
          <p:nvSpPr>
            <p:cNvPr id="49" name="文本框 48"/>
            <p:cNvSpPr txBox="1"/>
            <p:nvPr>
              <p:custDataLst>
                <p:tags r:id="rId58"/>
              </p:custDataLst>
            </p:nvPr>
          </p:nvSpPr>
          <p:spPr>
            <a:xfrm>
              <a:off x="4338" y="5151"/>
              <a:ext cx="3027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/>
                <a:t>Frozen parameter</a:t>
              </a:r>
              <a:r>
                <a:rPr lang="en-US" altLang="zh-CN" sz="1600"/>
                <a:t>s</a:t>
              </a:r>
              <a:endParaRPr lang="en-US" altLang="zh-CN" sz="1600"/>
            </a:p>
          </p:txBody>
        </p:sp>
        <p:sp>
          <p:nvSpPr>
            <p:cNvPr id="14" name="圆角矩形 13"/>
            <p:cNvSpPr/>
            <p:nvPr>
              <p:custDataLst>
                <p:tags r:id="rId59"/>
              </p:custDataLst>
            </p:nvPr>
          </p:nvSpPr>
          <p:spPr>
            <a:xfrm>
              <a:off x="11842" y="630"/>
              <a:ext cx="1068" cy="45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object 276"/>
            <p:cNvSpPr/>
            <p:nvPr>
              <p:custDataLst>
                <p:tags r:id="rId60"/>
              </p:custDataLst>
            </p:nvPr>
          </p:nvSpPr>
          <p:spPr>
            <a:xfrm>
              <a:off x="12138" y="4526"/>
              <a:ext cx="454" cy="454"/>
            </a:xfrm>
            <a:custGeom>
              <a:avLst/>
              <a:gdLst/>
              <a:ahLst/>
              <a:cxnLst/>
              <a:rect l="l" t="t" r="r" b="b"/>
              <a:pathLst>
                <a:path w="883919" h="906779">
                  <a:moveTo>
                    <a:pt x="484328" y="819149"/>
                  </a:moveTo>
                  <a:lnTo>
                    <a:pt x="399289" y="819149"/>
                  </a:lnTo>
                  <a:lnTo>
                    <a:pt x="399289" y="864869"/>
                  </a:lnTo>
                  <a:lnTo>
                    <a:pt x="402632" y="881379"/>
                  </a:lnTo>
                  <a:lnTo>
                    <a:pt x="411747" y="895349"/>
                  </a:lnTo>
                  <a:lnTo>
                    <a:pt x="425263" y="904239"/>
                  </a:lnTo>
                  <a:lnTo>
                    <a:pt x="441808" y="906779"/>
                  </a:lnTo>
                  <a:lnTo>
                    <a:pt x="458359" y="904239"/>
                  </a:lnTo>
                  <a:lnTo>
                    <a:pt x="471874" y="895349"/>
                  </a:lnTo>
                  <a:lnTo>
                    <a:pt x="480986" y="881379"/>
                  </a:lnTo>
                  <a:lnTo>
                    <a:pt x="484328" y="864869"/>
                  </a:lnTo>
                  <a:lnTo>
                    <a:pt x="484328" y="819149"/>
                  </a:lnTo>
                  <a:close/>
                </a:path>
                <a:path w="883919" h="906779">
                  <a:moveTo>
                    <a:pt x="539992" y="560069"/>
                  </a:moveTo>
                  <a:lnTo>
                    <a:pt x="343625" y="560069"/>
                  </a:lnTo>
                  <a:lnTo>
                    <a:pt x="356005" y="570229"/>
                  </a:lnTo>
                  <a:lnTo>
                    <a:pt x="369475" y="579119"/>
                  </a:lnTo>
                  <a:lnTo>
                    <a:pt x="383937" y="586739"/>
                  </a:lnTo>
                  <a:lnTo>
                    <a:pt x="399289" y="591819"/>
                  </a:lnTo>
                  <a:lnTo>
                    <a:pt x="399289" y="703579"/>
                  </a:lnTo>
                  <a:lnTo>
                    <a:pt x="284735" y="810259"/>
                  </a:lnTo>
                  <a:lnTo>
                    <a:pt x="274906" y="824229"/>
                  </a:lnTo>
                  <a:lnTo>
                    <a:pt x="271239" y="839469"/>
                  </a:lnTo>
                  <a:lnTo>
                    <a:pt x="273799" y="855979"/>
                  </a:lnTo>
                  <a:lnTo>
                    <a:pt x="282652" y="869949"/>
                  </a:lnTo>
                  <a:lnTo>
                    <a:pt x="296383" y="880109"/>
                  </a:lnTo>
                  <a:lnTo>
                    <a:pt x="312265" y="883919"/>
                  </a:lnTo>
                  <a:lnTo>
                    <a:pt x="328361" y="881379"/>
                  </a:lnTo>
                  <a:lnTo>
                    <a:pt x="342736" y="872489"/>
                  </a:lnTo>
                  <a:lnTo>
                    <a:pt x="399289" y="819149"/>
                  </a:lnTo>
                  <a:lnTo>
                    <a:pt x="605157" y="819149"/>
                  </a:lnTo>
                  <a:lnTo>
                    <a:pt x="598907" y="810259"/>
                  </a:lnTo>
                  <a:lnTo>
                    <a:pt x="484328" y="703579"/>
                  </a:lnTo>
                  <a:lnTo>
                    <a:pt x="484328" y="591819"/>
                  </a:lnTo>
                  <a:lnTo>
                    <a:pt x="499687" y="586739"/>
                  </a:lnTo>
                  <a:lnTo>
                    <a:pt x="514151" y="579119"/>
                  </a:lnTo>
                  <a:lnTo>
                    <a:pt x="527619" y="570229"/>
                  </a:lnTo>
                  <a:lnTo>
                    <a:pt x="539992" y="560069"/>
                  </a:lnTo>
                  <a:close/>
                </a:path>
                <a:path w="883919" h="906779">
                  <a:moveTo>
                    <a:pt x="605157" y="819149"/>
                  </a:moveTo>
                  <a:lnTo>
                    <a:pt x="484328" y="819149"/>
                  </a:lnTo>
                  <a:lnTo>
                    <a:pt x="540881" y="872489"/>
                  </a:lnTo>
                  <a:lnTo>
                    <a:pt x="547413" y="877569"/>
                  </a:lnTo>
                  <a:lnTo>
                    <a:pt x="554564" y="881379"/>
                  </a:lnTo>
                  <a:lnTo>
                    <a:pt x="569875" y="883919"/>
                  </a:lnTo>
                  <a:lnTo>
                    <a:pt x="578364" y="882649"/>
                  </a:lnTo>
                  <a:lnTo>
                    <a:pt x="609835" y="855979"/>
                  </a:lnTo>
                  <a:lnTo>
                    <a:pt x="612393" y="839469"/>
                  </a:lnTo>
                  <a:lnTo>
                    <a:pt x="608729" y="824229"/>
                  </a:lnTo>
                  <a:lnTo>
                    <a:pt x="605157" y="819149"/>
                  </a:lnTo>
                  <a:close/>
                </a:path>
                <a:path w="883919" h="906779">
                  <a:moveTo>
                    <a:pt x="233841" y="673099"/>
                  </a:moveTo>
                  <a:lnTo>
                    <a:pt x="146381" y="673099"/>
                  </a:lnTo>
                  <a:lnTo>
                    <a:pt x="128956" y="749299"/>
                  </a:lnTo>
                  <a:lnTo>
                    <a:pt x="128488" y="765809"/>
                  </a:lnTo>
                  <a:lnTo>
                    <a:pt x="134324" y="781049"/>
                  </a:lnTo>
                  <a:lnTo>
                    <a:pt x="145439" y="792479"/>
                  </a:lnTo>
                  <a:lnTo>
                    <a:pt x="160808" y="800099"/>
                  </a:lnTo>
                  <a:lnTo>
                    <a:pt x="164021" y="800099"/>
                  </a:lnTo>
                  <a:lnTo>
                    <a:pt x="167247" y="801369"/>
                  </a:lnTo>
                  <a:lnTo>
                    <a:pt x="170409" y="801369"/>
                  </a:lnTo>
                  <a:lnTo>
                    <a:pt x="184399" y="798829"/>
                  </a:lnTo>
                  <a:lnTo>
                    <a:pt x="196657" y="792479"/>
                  </a:lnTo>
                  <a:lnTo>
                    <a:pt x="206139" y="781049"/>
                  </a:lnTo>
                  <a:lnTo>
                    <a:pt x="211799" y="768349"/>
                  </a:lnTo>
                  <a:lnTo>
                    <a:pt x="233841" y="673099"/>
                  </a:lnTo>
                  <a:close/>
                </a:path>
                <a:path w="883919" h="906779">
                  <a:moveTo>
                    <a:pt x="875792" y="560069"/>
                  </a:moveTo>
                  <a:lnTo>
                    <a:pt x="539992" y="560069"/>
                  </a:lnTo>
                  <a:lnTo>
                    <a:pt x="636563" y="615949"/>
                  </a:lnTo>
                  <a:lnTo>
                    <a:pt x="671831" y="768349"/>
                  </a:lnTo>
                  <a:lnTo>
                    <a:pt x="677494" y="781049"/>
                  </a:lnTo>
                  <a:lnTo>
                    <a:pt x="686972" y="792479"/>
                  </a:lnTo>
                  <a:lnTo>
                    <a:pt x="699227" y="798829"/>
                  </a:lnTo>
                  <a:lnTo>
                    <a:pt x="713220" y="801369"/>
                  </a:lnTo>
                  <a:lnTo>
                    <a:pt x="716382" y="801369"/>
                  </a:lnTo>
                  <a:lnTo>
                    <a:pt x="719608" y="800099"/>
                  </a:lnTo>
                  <a:lnTo>
                    <a:pt x="722808" y="800099"/>
                  </a:lnTo>
                  <a:lnTo>
                    <a:pt x="738191" y="792479"/>
                  </a:lnTo>
                  <a:lnTo>
                    <a:pt x="749310" y="781049"/>
                  </a:lnTo>
                  <a:lnTo>
                    <a:pt x="755148" y="765809"/>
                  </a:lnTo>
                  <a:lnTo>
                    <a:pt x="754685" y="749299"/>
                  </a:lnTo>
                  <a:lnTo>
                    <a:pt x="737261" y="673099"/>
                  </a:lnTo>
                  <a:lnTo>
                    <a:pt x="837066" y="673099"/>
                  </a:lnTo>
                  <a:lnTo>
                    <a:pt x="839965" y="664209"/>
                  </a:lnTo>
                  <a:lnTo>
                    <a:pt x="838831" y="648969"/>
                  </a:lnTo>
                  <a:lnTo>
                    <a:pt x="831679" y="633729"/>
                  </a:lnTo>
                  <a:lnTo>
                    <a:pt x="819011" y="622299"/>
                  </a:lnTo>
                  <a:lnTo>
                    <a:pt x="779781" y="599439"/>
                  </a:lnTo>
                  <a:lnTo>
                    <a:pt x="853758" y="577849"/>
                  </a:lnTo>
                  <a:lnTo>
                    <a:pt x="868608" y="568959"/>
                  </a:lnTo>
                  <a:lnTo>
                    <a:pt x="875792" y="560069"/>
                  </a:lnTo>
                  <a:close/>
                </a:path>
                <a:path w="883919" h="906779">
                  <a:moveTo>
                    <a:pt x="37929" y="494029"/>
                  </a:moveTo>
                  <a:lnTo>
                    <a:pt x="22343" y="499109"/>
                  </a:lnTo>
                  <a:lnTo>
                    <a:pt x="9677" y="509269"/>
                  </a:lnTo>
                  <a:lnTo>
                    <a:pt x="1639" y="524509"/>
                  </a:lnTo>
                  <a:lnTo>
                    <a:pt x="0" y="541019"/>
                  </a:lnTo>
                  <a:lnTo>
                    <a:pt x="4763" y="556259"/>
                  </a:lnTo>
                  <a:lnTo>
                    <a:pt x="15023" y="568959"/>
                  </a:lnTo>
                  <a:lnTo>
                    <a:pt x="29871" y="577849"/>
                  </a:lnTo>
                  <a:lnTo>
                    <a:pt x="103861" y="599439"/>
                  </a:lnTo>
                  <a:lnTo>
                    <a:pt x="64618" y="622299"/>
                  </a:lnTo>
                  <a:lnTo>
                    <a:pt x="51956" y="633729"/>
                  </a:lnTo>
                  <a:lnTo>
                    <a:pt x="44803" y="648969"/>
                  </a:lnTo>
                  <a:lnTo>
                    <a:pt x="43666" y="664209"/>
                  </a:lnTo>
                  <a:lnTo>
                    <a:pt x="49048" y="680719"/>
                  </a:lnTo>
                  <a:lnTo>
                    <a:pt x="56068" y="689609"/>
                  </a:lnTo>
                  <a:lnTo>
                    <a:pt x="64925" y="695959"/>
                  </a:lnTo>
                  <a:lnTo>
                    <a:pt x="75060" y="701039"/>
                  </a:lnTo>
                  <a:lnTo>
                    <a:pt x="85916" y="702309"/>
                  </a:lnTo>
                  <a:lnTo>
                    <a:pt x="93130" y="702309"/>
                  </a:lnTo>
                  <a:lnTo>
                    <a:pt x="100432" y="699769"/>
                  </a:lnTo>
                  <a:lnTo>
                    <a:pt x="146381" y="673099"/>
                  </a:lnTo>
                  <a:lnTo>
                    <a:pt x="233841" y="673099"/>
                  </a:lnTo>
                  <a:lnTo>
                    <a:pt x="247066" y="615949"/>
                  </a:lnTo>
                  <a:lnTo>
                    <a:pt x="343625" y="560069"/>
                  </a:lnTo>
                  <a:lnTo>
                    <a:pt x="875792" y="560069"/>
                  </a:lnTo>
                  <a:lnTo>
                    <a:pt x="878871" y="556259"/>
                  </a:lnTo>
                  <a:lnTo>
                    <a:pt x="883238" y="542289"/>
                  </a:lnTo>
                  <a:lnTo>
                    <a:pt x="204547" y="542289"/>
                  </a:lnTo>
                  <a:lnTo>
                    <a:pt x="54725" y="496569"/>
                  </a:lnTo>
                  <a:lnTo>
                    <a:pt x="37929" y="494029"/>
                  </a:lnTo>
                  <a:close/>
                </a:path>
                <a:path w="883919" h="906779">
                  <a:moveTo>
                    <a:pt x="837066" y="673099"/>
                  </a:moveTo>
                  <a:lnTo>
                    <a:pt x="737261" y="673099"/>
                  </a:lnTo>
                  <a:lnTo>
                    <a:pt x="783197" y="699769"/>
                  </a:lnTo>
                  <a:lnTo>
                    <a:pt x="790499" y="702309"/>
                  </a:lnTo>
                  <a:lnTo>
                    <a:pt x="797713" y="702309"/>
                  </a:lnTo>
                  <a:lnTo>
                    <a:pt x="834581" y="680719"/>
                  </a:lnTo>
                  <a:lnTo>
                    <a:pt x="837066" y="673099"/>
                  </a:lnTo>
                  <a:close/>
                </a:path>
                <a:path w="883919" h="906779">
                  <a:moveTo>
                    <a:pt x="679082" y="365759"/>
                  </a:moveTo>
                  <a:lnTo>
                    <a:pt x="204560" y="365759"/>
                  </a:lnTo>
                  <a:lnTo>
                    <a:pt x="301003" y="421639"/>
                  </a:lnTo>
                  <a:lnTo>
                    <a:pt x="299416" y="429259"/>
                  </a:lnTo>
                  <a:lnTo>
                    <a:pt x="298240" y="436879"/>
                  </a:lnTo>
                  <a:lnTo>
                    <a:pt x="297508" y="445769"/>
                  </a:lnTo>
                  <a:lnTo>
                    <a:pt x="297257" y="453389"/>
                  </a:lnTo>
                  <a:lnTo>
                    <a:pt x="297508" y="462279"/>
                  </a:lnTo>
                  <a:lnTo>
                    <a:pt x="298240" y="469899"/>
                  </a:lnTo>
                  <a:lnTo>
                    <a:pt x="299416" y="478789"/>
                  </a:lnTo>
                  <a:lnTo>
                    <a:pt x="301003" y="486409"/>
                  </a:lnTo>
                  <a:lnTo>
                    <a:pt x="204547" y="542289"/>
                  </a:lnTo>
                  <a:lnTo>
                    <a:pt x="679070" y="542289"/>
                  </a:lnTo>
                  <a:lnTo>
                    <a:pt x="659345" y="530859"/>
                  </a:lnTo>
                  <a:lnTo>
                    <a:pt x="441808" y="530859"/>
                  </a:lnTo>
                  <a:lnTo>
                    <a:pt x="412054" y="524509"/>
                  </a:lnTo>
                  <a:lnTo>
                    <a:pt x="387729" y="507999"/>
                  </a:lnTo>
                  <a:lnTo>
                    <a:pt x="371314" y="483869"/>
                  </a:lnTo>
                  <a:lnTo>
                    <a:pt x="365291" y="453389"/>
                  </a:lnTo>
                  <a:lnTo>
                    <a:pt x="371314" y="424179"/>
                  </a:lnTo>
                  <a:lnTo>
                    <a:pt x="387729" y="400049"/>
                  </a:lnTo>
                  <a:lnTo>
                    <a:pt x="412054" y="383539"/>
                  </a:lnTo>
                  <a:lnTo>
                    <a:pt x="441808" y="377189"/>
                  </a:lnTo>
                  <a:lnTo>
                    <a:pt x="659355" y="377189"/>
                  </a:lnTo>
                  <a:lnTo>
                    <a:pt x="679082" y="365759"/>
                  </a:lnTo>
                  <a:close/>
                </a:path>
                <a:path w="883919" h="906779">
                  <a:moveTo>
                    <a:pt x="845700" y="494029"/>
                  </a:moveTo>
                  <a:lnTo>
                    <a:pt x="828904" y="496569"/>
                  </a:lnTo>
                  <a:lnTo>
                    <a:pt x="679070" y="542289"/>
                  </a:lnTo>
                  <a:lnTo>
                    <a:pt x="883238" y="542289"/>
                  </a:lnTo>
                  <a:lnTo>
                    <a:pt x="883635" y="541019"/>
                  </a:lnTo>
                  <a:lnTo>
                    <a:pt x="881990" y="524509"/>
                  </a:lnTo>
                  <a:lnTo>
                    <a:pt x="873953" y="509269"/>
                  </a:lnTo>
                  <a:lnTo>
                    <a:pt x="861286" y="499109"/>
                  </a:lnTo>
                  <a:lnTo>
                    <a:pt x="845700" y="494029"/>
                  </a:lnTo>
                  <a:close/>
                </a:path>
                <a:path w="883919" h="906779">
                  <a:moveTo>
                    <a:pt x="659355" y="377189"/>
                  </a:moveTo>
                  <a:lnTo>
                    <a:pt x="441808" y="377189"/>
                  </a:lnTo>
                  <a:lnTo>
                    <a:pt x="471572" y="383539"/>
                  </a:lnTo>
                  <a:lnTo>
                    <a:pt x="495906" y="400049"/>
                  </a:lnTo>
                  <a:lnTo>
                    <a:pt x="512326" y="424179"/>
                  </a:lnTo>
                  <a:lnTo>
                    <a:pt x="518351" y="453389"/>
                  </a:lnTo>
                  <a:lnTo>
                    <a:pt x="512326" y="483869"/>
                  </a:lnTo>
                  <a:lnTo>
                    <a:pt x="495906" y="507999"/>
                  </a:lnTo>
                  <a:lnTo>
                    <a:pt x="471572" y="524509"/>
                  </a:lnTo>
                  <a:lnTo>
                    <a:pt x="441808" y="530859"/>
                  </a:lnTo>
                  <a:lnTo>
                    <a:pt x="659345" y="530859"/>
                  </a:lnTo>
                  <a:lnTo>
                    <a:pt x="582639" y="486409"/>
                  </a:lnTo>
                  <a:lnTo>
                    <a:pt x="584219" y="478789"/>
                  </a:lnTo>
                  <a:lnTo>
                    <a:pt x="585391" y="469899"/>
                  </a:lnTo>
                  <a:lnTo>
                    <a:pt x="586121" y="462279"/>
                  </a:lnTo>
                  <a:lnTo>
                    <a:pt x="586372" y="453389"/>
                  </a:lnTo>
                  <a:lnTo>
                    <a:pt x="586121" y="445769"/>
                  </a:lnTo>
                  <a:lnTo>
                    <a:pt x="585391" y="438149"/>
                  </a:lnTo>
                  <a:lnTo>
                    <a:pt x="584219" y="429259"/>
                  </a:lnTo>
                  <a:lnTo>
                    <a:pt x="582639" y="421639"/>
                  </a:lnTo>
                  <a:lnTo>
                    <a:pt x="659355" y="377189"/>
                  </a:lnTo>
                  <a:close/>
                </a:path>
                <a:path w="883919" h="906779">
                  <a:moveTo>
                    <a:pt x="91128" y="205739"/>
                  </a:moveTo>
                  <a:lnTo>
                    <a:pt x="74864" y="207009"/>
                  </a:lnTo>
                  <a:lnTo>
                    <a:pt x="60214" y="214629"/>
                  </a:lnTo>
                  <a:lnTo>
                    <a:pt x="49048" y="227329"/>
                  </a:lnTo>
                  <a:lnTo>
                    <a:pt x="43666" y="242569"/>
                  </a:lnTo>
                  <a:lnTo>
                    <a:pt x="44803" y="259079"/>
                  </a:lnTo>
                  <a:lnTo>
                    <a:pt x="51956" y="274319"/>
                  </a:lnTo>
                  <a:lnTo>
                    <a:pt x="64618" y="285749"/>
                  </a:lnTo>
                  <a:lnTo>
                    <a:pt x="103861" y="307339"/>
                  </a:lnTo>
                  <a:lnTo>
                    <a:pt x="29871" y="330199"/>
                  </a:lnTo>
                  <a:lnTo>
                    <a:pt x="15023" y="339089"/>
                  </a:lnTo>
                  <a:lnTo>
                    <a:pt x="4763" y="350519"/>
                  </a:lnTo>
                  <a:lnTo>
                    <a:pt x="0" y="367029"/>
                  </a:lnTo>
                  <a:lnTo>
                    <a:pt x="1639" y="383539"/>
                  </a:lnTo>
                  <a:lnTo>
                    <a:pt x="7791" y="396239"/>
                  </a:lnTo>
                  <a:lnTo>
                    <a:pt x="17231" y="405129"/>
                  </a:lnTo>
                  <a:lnTo>
                    <a:pt x="29039" y="411479"/>
                  </a:lnTo>
                  <a:lnTo>
                    <a:pt x="42292" y="414019"/>
                  </a:lnTo>
                  <a:lnTo>
                    <a:pt x="46394" y="414019"/>
                  </a:lnTo>
                  <a:lnTo>
                    <a:pt x="204560" y="365759"/>
                  </a:lnTo>
                  <a:lnTo>
                    <a:pt x="883269" y="365759"/>
                  </a:lnTo>
                  <a:lnTo>
                    <a:pt x="878871" y="350519"/>
                  </a:lnTo>
                  <a:lnTo>
                    <a:pt x="876590" y="347979"/>
                  </a:lnTo>
                  <a:lnTo>
                    <a:pt x="343625" y="347979"/>
                  </a:lnTo>
                  <a:lnTo>
                    <a:pt x="247066" y="292099"/>
                  </a:lnTo>
                  <a:lnTo>
                    <a:pt x="233557" y="233679"/>
                  </a:lnTo>
                  <a:lnTo>
                    <a:pt x="146381" y="233679"/>
                  </a:lnTo>
                  <a:lnTo>
                    <a:pt x="107138" y="212089"/>
                  </a:lnTo>
                  <a:lnTo>
                    <a:pt x="91128" y="205739"/>
                  </a:lnTo>
                  <a:close/>
                </a:path>
                <a:path w="883919" h="906779">
                  <a:moveTo>
                    <a:pt x="883269" y="365759"/>
                  </a:moveTo>
                  <a:lnTo>
                    <a:pt x="679082" y="365759"/>
                  </a:lnTo>
                  <a:lnTo>
                    <a:pt x="837210" y="414019"/>
                  </a:lnTo>
                  <a:lnTo>
                    <a:pt x="841338" y="414019"/>
                  </a:lnTo>
                  <a:lnTo>
                    <a:pt x="854590" y="411479"/>
                  </a:lnTo>
                  <a:lnTo>
                    <a:pt x="866398" y="405129"/>
                  </a:lnTo>
                  <a:lnTo>
                    <a:pt x="875838" y="396239"/>
                  </a:lnTo>
                  <a:lnTo>
                    <a:pt x="881990" y="383539"/>
                  </a:lnTo>
                  <a:lnTo>
                    <a:pt x="883635" y="367029"/>
                  </a:lnTo>
                  <a:lnTo>
                    <a:pt x="883269" y="365759"/>
                  </a:lnTo>
                  <a:close/>
                </a:path>
                <a:path w="883919" h="906779">
                  <a:moveTo>
                    <a:pt x="312260" y="24129"/>
                  </a:moveTo>
                  <a:lnTo>
                    <a:pt x="296378" y="27939"/>
                  </a:lnTo>
                  <a:lnTo>
                    <a:pt x="282652" y="38099"/>
                  </a:lnTo>
                  <a:lnTo>
                    <a:pt x="273799" y="52069"/>
                  </a:lnTo>
                  <a:lnTo>
                    <a:pt x="271239" y="68579"/>
                  </a:lnTo>
                  <a:lnTo>
                    <a:pt x="274906" y="83819"/>
                  </a:lnTo>
                  <a:lnTo>
                    <a:pt x="284735" y="97789"/>
                  </a:lnTo>
                  <a:lnTo>
                    <a:pt x="399301" y="204469"/>
                  </a:lnTo>
                  <a:lnTo>
                    <a:pt x="399301" y="316229"/>
                  </a:lnTo>
                  <a:lnTo>
                    <a:pt x="383942" y="321309"/>
                  </a:lnTo>
                  <a:lnTo>
                    <a:pt x="369477" y="328929"/>
                  </a:lnTo>
                  <a:lnTo>
                    <a:pt x="356005" y="337819"/>
                  </a:lnTo>
                  <a:lnTo>
                    <a:pt x="343625" y="347979"/>
                  </a:lnTo>
                  <a:lnTo>
                    <a:pt x="540005" y="347979"/>
                  </a:lnTo>
                  <a:lnTo>
                    <a:pt x="527632" y="337819"/>
                  </a:lnTo>
                  <a:lnTo>
                    <a:pt x="514163" y="328929"/>
                  </a:lnTo>
                  <a:lnTo>
                    <a:pt x="499700" y="321309"/>
                  </a:lnTo>
                  <a:lnTo>
                    <a:pt x="484341" y="316229"/>
                  </a:lnTo>
                  <a:lnTo>
                    <a:pt x="484341" y="204469"/>
                  </a:lnTo>
                  <a:lnTo>
                    <a:pt x="598907" y="97789"/>
                  </a:lnTo>
                  <a:lnTo>
                    <a:pt x="606051" y="87629"/>
                  </a:lnTo>
                  <a:lnTo>
                    <a:pt x="399301" y="87629"/>
                  </a:lnTo>
                  <a:lnTo>
                    <a:pt x="342736" y="35559"/>
                  </a:lnTo>
                  <a:lnTo>
                    <a:pt x="328359" y="26669"/>
                  </a:lnTo>
                  <a:lnTo>
                    <a:pt x="312260" y="24129"/>
                  </a:lnTo>
                  <a:close/>
                </a:path>
                <a:path w="883919" h="906779">
                  <a:moveTo>
                    <a:pt x="722821" y="107949"/>
                  </a:moveTo>
                  <a:lnTo>
                    <a:pt x="705942" y="107949"/>
                  </a:lnTo>
                  <a:lnTo>
                    <a:pt x="690725" y="113029"/>
                  </a:lnTo>
                  <a:lnTo>
                    <a:pt x="678809" y="124459"/>
                  </a:lnTo>
                  <a:lnTo>
                    <a:pt x="671831" y="139699"/>
                  </a:lnTo>
                  <a:lnTo>
                    <a:pt x="636550" y="292099"/>
                  </a:lnTo>
                  <a:lnTo>
                    <a:pt x="540005" y="347979"/>
                  </a:lnTo>
                  <a:lnTo>
                    <a:pt x="876590" y="347979"/>
                  </a:lnTo>
                  <a:lnTo>
                    <a:pt x="868608" y="339089"/>
                  </a:lnTo>
                  <a:lnTo>
                    <a:pt x="853758" y="330199"/>
                  </a:lnTo>
                  <a:lnTo>
                    <a:pt x="779793" y="307339"/>
                  </a:lnTo>
                  <a:lnTo>
                    <a:pt x="819024" y="285749"/>
                  </a:lnTo>
                  <a:lnTo>
                    <a:pt x="831685" y="274319"/>
                  </a:lnTo>
                  <a:lnTo>
                    <a:pt x="838834" y="259079"/>
                  </a:lnTo>
                  <a:lnTo>
                    <a:pt x="839971" y="242569"/>
                  </a:lnTo>
                  <a:lnTo>
                    <a:pt x="836834" y="233679"/>
                  </a:lnTo>
                  <a:lnTo>
                    <a:pt x="737261" y="233679"/>
                  </a:lnTo>
                  <a:lnTo>
                    <a:pt x="754685" y="158749"/>
                  </a:lnTo>
                  <a:lnTo>
                    <a:pt x="755161" y="142239"/>
                  </a:lnTo>
                  <a:lnTo>
                    <a:pt x="749326" y="126999"/>
                  </a:lnTo>
                  <a:lnTo>
                    <a:pt x="738205" y="114299"/>
                  </a:lnTo>
                  <a:lnTo>
                    <a:pt x="722821" y="107949"/>
                  </a:lnTo>
                  <a:close/>
                </a:path>
                <a:path w="883919" h="906779">
                  <a:moveTo>
                    <a:pt x="177707" y="107949"/>
                  </a:moveTo>
                  <a:lnTo>
                    <a:pt x="160821" y="107949"/>
                  </a:lnTo>
                  <a:lnTo>
                    <a:pt x="145444" y="114299"/>
                  </a:lnTo>
                  <a:lnTo>
                    <a:pt x="134325" y="126999"/>
                  </a:lnTo>
                  <a:lnTo>
                    <a:pt x="128488" y="142239"/>
                  </a:lnTo>
                  <a:lnTo>
                    <a:pt x="128956" y="158749"/>
                  </a:lnTo>
                  <a:lnTo>
                    <a:pt x="146381" y="233679"/>
                  </a:lnTo>
                  <a:lnTo>
                    <a:pt x="233557" y="233679"/>
                  </a:lnTo>
                  <a:lnTo>
                    <a:pt x="211824" y="139699"/>
                  </a:lnTo>
                  <a:lnTo>
                    <a:pt x="204846" y="124459"/>
                  </a:lnTo>
                  <a:lnTo>
                    <a:pt x="192928" y="113029"/>
                  </a:lnTo>
                  <a:lnTo>
                    <a:pt x="177707" y="107949"/>
                  </a:lnTo>
                  <a:close/>
                </a:path>
                <a:path w="883919" h="906779">
                  <a:moveTo>
                    <a:pt x="792512" y="205739"/>
                  </a:moveTo>
                  <a:lnTo>
                    <a:pt x="776504" y="212089"/>
                  </a:lnTo>
                  <a:lnTo>
                    <a:pt x="737261" y="233679"/>
                  </a:lnTo>
                  <a:lnTo>
                    <a:pt x="836834" y="233679"/>
                  </a:lnTo>
                  <a:lnTo>
                    <a:pt x="834594" y="227329"/>
                  </a:lnTo>
                  <a:lnTo>
                    <a:pt x="823422" y="214629"/>
                  </a:lnTo>
                  <a:lnTo>
                    <a:pt x="808773" y="207009"/>
                  </a:lnTo>
                  <a:lnTo>
                    <a:pt x="792512" y="205739"/>
                  </a:lnTo>
                  <a:close/>
                </a:path>
                <a:path w="883919" h="906779">
                  <a:moveTo>
                    <a:pt x="441821" y="0"/>
                  </a:moveTo>
                  <a:lnTo>
                    <a:pt x="425271" y="3809"/>
                  </a:lnTo>
                  <a:lnTo>
                    <a:pt x="411755" y="12699"/>
                  </a:lnTo>
                  <a:lnTo>
                    <a:pt x="402643" y="26669"/>
                  </a:lnTo>
                  <a:lnTo>
                    <a:pt x="399301" y="43179"/>
                  </a:lnTo>
                  <a:lnTo>
                    <a:pt x="399301" y="87629"/>
                  </a:lnTo>
                  <a:lnTo>
                    <a:pt x="484341" y="87629"/>
                  </a:lnTo>
                  <a:lnTo>
                    <a:pt x="484341" y="43179"/>
                  </a:lnTo>
                  <a:lnTo>
                    <a:pt x="480999" y="26669"/>
                  </a:lnTo>
                  <a:lnTo>
                    <a:pt x="471887" y="12699"/>
                  </a:lnTo>
                  <a:lnTo>
                    <a:pt x="458371" y="3809"/>
                  </a:lnTo>
                  <a:lnTo>
                    <a:pt x="441821" y="0"/>
                  </a:lnTo>
                  <a:close/>
                </a:path>
                <a:path w="883919" h="906779">
                  <a:moveTo>
                    <a:pt x="571377" y="24129"/>
                  </a:moveTo>
                  <a:lnTo>
                    <a:pt x="555281" y="26669"/>
                  </a:lnTo>
                  <a:lnTo>
                    <a:pt x="540906" y="35559"/>
                  </a:lnTo>
                  <a:lnTo>
                    <a:pt x="484341" y="87629"/>
                  </a:lnTo>
                  <a:lnTo>
                    <a:pt x="606051" y="87629"/>
                  </a:lnTo>
                  <a:lnTo>
                    <a:pt x="608730" y="83819"/>
                  </a:lnTo>
                  <a:lnTo>
                    <a:pt x="612398" y="68579"/>
                  </a:lnTo>
                  <a:lnTo>
                    <a:pt x="609841" y="52069"/>
                  </a:lnTo>
                  <a:lnTo>
                    <a:pt x="600990" y="38099"/>
                  </a:lnTo>
                  <a:lnTo>
                    <a:pt x="587259" y="27939"/>
                  </a:lnTo>
                  <a:lnTo>
                    <a:pt x="571377" y="24129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txBody>
            <a:bodyPr wrap="square" lIns="0" tIns="0" rIns="0" bIns="0" rtlCol="0"/>
            <a:p/>
          </p:txBody>
        </p:sp>
        <p:sp>
          <p:nvSpPr>
            <p:cNvPr id="72" name="文本框 71"/>
            <p:cNvSpPr txBox="1"/>
            <p:nvPr>
              <p:custDataLst>
                <p:tags r:id="rId61"/>
              </p:custDataLst>
            </p:nvPr>
          </p:nvSpPr>
          <p:spPr>
            <a:xfrm rot="16200000">
              <a:off x="10546" y="2180"/>
              <a:ext cx="3616" cy="10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>
                  <a:latin typeface="Calibri" panose="020F0502020204030204" charset="0"/>
                  <a:cs typeface="Calibri" panose="020F0502020204030204" charset="0"/>
                </a:rPr>
                <a:t>Transformer</a:t>
              </a:r>
              <a:endParaRPr lang="zh-CN" altLang="en-US" sz="2000">
                <a:latin typeface="Calibri" panose="020F0502020204030204" charset="0"/>
                <a:cs typeface="Calibri" panose="020F0502020204030204" charset="0"/>
              </a:endParaRPr>
            </a:p>
            <a:p>
              <a:pPr algn="ctr"/>
              <a:r>
                <a:rPr lang="zh-CN" altLang="en-US" sz="2000">
                  <a:latin typeface="Calibri" panose="020F0502020204030204" charset="0"/>
                  <a:cs typeface="Calibri" panose="020F0502020204030204" charset="0"/>
                </a:rPr>
                <a:t> Encoder Layer</a:t>
              </a:r>
              <a:endParaRPr lang="zh-CN" altLang="en-US" sz="20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62"/>
              </p:custDataLst>
            </p:nvPr>
          </p:nvSpPr>
          <p:spPr>
            <a:xfrm>
              <a:off x="3552" y="2976"/>
              <a:ext cx="13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100000"/>
                </a:lnSpc>
              </a:pPr>
              <a:r>
                <a:rPr lang="en-US" sz="1600">
                  <a:latin typeface="Calibri" panose="020F0502020204030204" charset="0"/>
                  <a:cs typeface="Calibri" panose="020F0502020204030204" charset="0"/>
                  <a:sym typeface="+mn-ea"/>
                </a:rPr>
                <a:t>Fusion</a:t>
              </a:r>
              <a:endParaRPr lang="en-US" sz="1600">
                <a:latin typeface="Calibri" panose="020F0502020204030204" charset="0"/>
                <a:cs typeface="Calibri" panose="020F0502020204030204" charset="0"/>
                <a:sym typeface="+mn-ea"/>
              </a:endParaRPr>
            </a:p>
            <a:p>
              <a:pPr indent="0" algn="ctr" fontAlgn="auto">
                <a:lnSpc>
                  <a:spcPct val="100000"/>
                </a:lnSpc>
              </a:pPr>
              <a:r>
                <a:rPr lang="en-US" altLang="zh-CN" sz="1600">
                  <a:latin typeface="Calibri" panose="020F0502020204030204" charset="0"/>
                  <a:cs typeface="Calibri" panose="020F0502020204030204" charset="0"/>
                </a:rPr>
                <a:t>Model</a:t>
              </a:r>
              <a:endParaRPr lang="en-US" altLang="zh-CN" sz="1600">
                <a:latin typeface="Calibri" panose="020F0502020204030204" charset="0"/>
                <a:cs typeface="Calibri" panose="020F0502020204030204" charset="0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63"/>
              </p:custDataLst>
            </p:nvPr>
          </p:nvCxnSpPr>
          <p:spPr>
            <a:xfrm flipV="1">
              <a:off x="2823" y="4695"/>
              <a:ext cx="5556" cy="0"/>
            </a:xfrm>
            <a:prstGeom prst="straightConnector1">
              <a:avLst/>
            </a:prstGeom>
            <a:ln w="22225">
              <a:solidFill>
                <a:srgbClr val="F0B50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8580" y="3496945"/>
            <a:ext cx="121234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/>
              <a:t>• We propose a novel Adapt RGBD tracker named Visual Adapt for RGBD Tracking (VADT). This frame</a:t>
            </a:r>
            <a:r>
              <a:rPr lang="en-US" altLang="zh-CN"/>
              <a:t> </a:t>
            </a:r>
            <a:r>
              <a:rPr lang="zh-CN" altLang="en-US"/>
              <a:t>work</a:t>
            </a:r>
            <a:r>
              <a:rPr lang="en-US" altLang="zh-CN"/>
              <a:t> </a:t>
            </a:r>
            <a:r>
              <a:rPr lang="zh-CN" altLang="en-US"/>
              <a:t>maintains RGB images as input to the RGB-based</a:t>
            </a:r>
            <a:r>
              <a:rPr lang="en-US" altLang="zh-CN"/>
              <a:t> </a:t>
            </a:r>
            <a:r>
              <a:rPr lang="zh-CN" altLang="en-US"/>
              <a:t>model and efficiently employs Depth information to assist RGB tracking via model fine-tuning.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• We introduce a data pathway called Depth Adapt</a:t>
            </a:r>
            <a:r>
              <a:rPr lang="en-US" altLang="zh-CN"/>
              <a:t> </a:t>
            </a:r>
            <a:r>
              <a:rPr lang="zh-CN" altLang="en-US"/>
              <a:t>Model (DAM), capable of efficiently extracting highly</a:t>
            </a:r>
            <a:r>
              <a:rPr lang="en-US" altLang="zh-CN"/>
              <a:t> </a:t>
            </a:r>
            <a:r>
              <a:rPr lang="zh-CN" altLang="en-US"/>
              <a:t>relevant features from RGBD data, thereby reducing</a:t>
            </a:r>
            <a:r>
              <a:rPr lang="en-US" altLang="zh-CN"/>
              <a:t> </a:t>
            </a:r>
            <a:r>
              <a:rPr lang="zh-CN" altLang="en-US"/>
              <a:t>the introduction of interference information caused by</a:t>
            </a:r>
            <a:r>
              <a:rPr lang="en-US" altLang="zh-CN"/>
              <a:t> </a:t>
            </a:r>
            <a:r>
              <a:rPr lang="zh-CN" altLang="en-US"/>
              <a:t>direct overlay of Depth features onto RGB features.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• The proposed VADT achieves state-of-the-art performance on two popular RGBD tracking benchmarks,</a:t>
            </a:r>
            <a:r>
              <a:rPr lang="en-US" altLang="zh-CN"/>
              <a:t> </a:t>
            </a:r>
            <a:r>
              <a:rPr lang="zh-CN" altLang="en-US"/>
              <a:t>including DepthTrack and VOT-RGBD2022.</a:t>
            </a:r>
            <a:endParaRPr lang="zh-CN" altLang="en-US"/>
          </a:p>
        </p:txBody>
      </p:sp>
    </p:spTree>
    <p:custDataLst>
      <p:tags r:id="rId6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" name="图片 2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10257790" y="3477895"/>
            <a:ext cx="725805" cy="641985"/>
          </a:xfrm>
          <a:prstGeom prst="rect">
            <a:avLst/>
          </a:prstGeom>
        </p:spPr>
      </p:pic>
      <p:pic>
        <p:nvPicPr>
          <p:cNvPr id="287" name="图片 2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9060" y="3492500"/>
            <a:ext cx="723265" cy="636905"/>
          </a:xfrm>
          <a:prstGeom prst="rect">
            <a:avLst/>
          </a:prstGeom>
        </p:spPr>
      </p:pic>
      <p:pic>
        <p:nvPicPr>
          <p:cNvPr id="288" name="图片 28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10257790" y="3477895"/>
            <a:ext cx="725170" cy="641985"/>
          </a:xfrm>
          <a:prstGeom prst="rect">
            <a:avLst/>
          </a:prstGeom>
        </p:spPr>
      </p:pic>
      <p:pic>
        <p:nvPicPr>
          <p:cNvPr id="289" name="图片 2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93325" y="5280025"/>
            <a:ext cx="1336675" cy="1087120"/>
          </a:xfrm>
          <a:prstGeom prst="rect">
            <a:avLst/>
          </a:prstGeom>
        </p:spPr>
      </p:pic>
      <p:sp>
        <p:nvSpPr>
          <p:cNvPr id="290" name="圆角矩形 289"/>
          <p:cNvSpPr/>
          <p:nvPr>
            <p:custDataLst>
              <p:tags r:id="rId9"/>
            </p:custDataLst>
          </p:nvPr>
        </p:nvSpPr>
        <p:spPr>
          <a:xfrm>
            <a:off x="3252470" y="88265"/>
            <a:ext cx="812800" cy="1497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1" name="圆角矩形 290"/>
          <p:cNvSpPr/>
          <p:nvPr>
            <p:custDataLst>
              <p:tags r:id="rId10"/>
            </p:custDataLst>
          </p:nvPr>
        </p:nvSpPr>
        <p:spPr>
          <a:xfrm>
            <a:off x="4797425" y="1584960"/>
            <a:ext cx="1354455" cy="494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2" name="圆角矩形 291"/>
          <p:cNvSpPr/>
          <p:nvPr>
            <p:custDataLst>
              <p:tags r:id="rId11"/>
            </p:custDataLst>
          </p:nvPr>
        </p:nvSpPr>
        <p:spPr>
          <a:xfrm>
            <a:off x="8331835" y="1584960"/>
            <a:ext cx="1354455" cy="494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3" name="圆角矩形 292"/>
          <p:cNvSpPr/>
          <p:nvPr>
            <p:custDataLst>
              <p:tags r:id="rId12"/>
            </p:custDataLst>
          </p:nvPr>
        </p:nvSpPr>
        <p:spPr>
          <a:xfrm>
            <a:off x="313690" y="156210"/>
            <a:ext cx="1354455" cy="4946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4" name="圆角矩形 293"/>
          <p:cNvSpPr/>
          <p:nvPr>
            <p:custDataLst>
              <p:tags r:id="rId13"/>
            </p:custDataLst>
          </p:nvPr>
        </p:nvSpPr>
        <p:spPr>
          <a:xfrm>
            <a:off x="313690" y="897255"/>
            <a:ext cx="1354455" cy="494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5" name="圆角矩形 294"/>
          <p:cNvSpPr/>
          <p:nvPr>
            <p:custDataLst>
              <p:tags r:id="rId14"/>
            </p:custDataLst>
          </p:nvPr>
        </p:nvSpPr>
        <p:spPr>
          <a:xfrm>
            <a:off x="6755130" y="88265"/>
            <a:ext cx="812800" cy="1452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6" name="圆角矩形 295"/>
          <p:cNvSpPr/>
          <p:nvPr>
            <p:custDataLst>
              <p:tags r:id="rId15"/>
            </p:custDataLst>
          </p:nvPr>
        </p:nvSpPr>
        <p:spPr>
          <a:xfrm>
            <a:off x="10253345" y="88265"/>
            <a:ext cx="812800" cy="1435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7" name="圆角矩形 296"/>
          <p:cNvSpPr/>
          <p:nvPr>
            <p:custDataLst>
              <p:tags r:id="rId16"/>
            </p:custDataLst>
          </p:nvPr>
        </p:nvSpPr>
        <p:spPr>
          <a:xfrm>
            <a:off x="184785" y="2585720"/>
            <a:ext cx="11824970" cy="4218940"/>
          </a:xfrm>
          <a:prstGeom prst="roundRect">
            <a:avLst/>
          </a:prstGeom>
          <a:noFill/>
          <a:ln w="22225" cmpd="sng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8" name="直接连接符 297"/>
          <p:cNvCxnSpPr/>
          <p:nvPr>
            <p:custDataLst>
              <p:tags r:id="rId17"/>
            </p:custDataLst>
          </p:nvPr>
        </p:nvCxnSpPr>
        <p:spPr>
          <a:xfrm flipH="1">
            <a:off x="1043305" y="2157095"/>
            <a:ext cx="1527810" cy="437515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9" name="直接连接符 298"/>
          <p:cNvCxnSpPr/>
          <p:nvPr>
            <p:custDataLst>
              <p:tags r:id="rId18"/>
            </p:custDataLst>
          </p:nvPr>
        </p:nvCxnSpPr>
        <p:spPr>
          <a:xfrm>
            <a:off x="2570480" y="2157095"/>
            <a:ext cx="8446770" cy="437515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0" name="直接箭头连接符 299"/>
          <p:cNvCxnSpPr>
            <a:stCxn id="293" idx="3"/>
          </p:cNvCxnSpPr>
          <p:nvPr>
            <p:custDataLst>
              <p:tags r:id="rId19"/>
            </p:custDataLst>
          </p:nvPr>
        </p:nvCxnSpPr>
        <p:spPr>
          <a:xfrm>
            <a:off x="1668145" y="403860"/>
            <a:ext cx="157607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1" name="直接箭头连接符 300"/>
          <p:cNvCxnSpPr>
            <a:stCxn id="291" idx="3"/>
            <a:endCxn id="292" idx="1"/>
          </p:cNvCxnSpPr>
          <p:nvPr>
            <p:custDataLst>
              <p:tags r:id="rId20"/>
            </p:custDataLst>
          </p:nvPr>
        </p:nvCxnSpPr>
        <p:spPr>
          <a:xfrm>
            <a:off x="6151880" y="1832610"/>
            <a:ext cx="2179955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2" name="直接箭头连接符 301"/>
          <p:cNvCxnSpPr>
            <a:stCxn id="292" idx="3"/>
          </p:cNvCxnSpPr>
          <p:nvPr>
            <p:custDataLst>
              <p:tags r:id="rId21"/>
            </p:custDataLst>
          </p:nvPr>
        </p:nvCxnSpPr>
        <p:spPr>
          <a:xfrm>
            <a:off x="9686925" y="1832610"/>
            <a:ext cx="1779270" cy="254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3" name="圆角矩形 302"/>
          <p:cNvSpPr/>
          <p:nvPr>
            <p:custDataLst>
              <p:tags r:id="rId22"/>
            </p:custDataLst>
          </p:nvPr>
        </p:nvSpPr>
        <p:spPr>
          <a:xfrm>
            <a:off x="4766945" y="114935"/>
            <a:ext cx="1392555" cy="56451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4" name="圆角矩形 303"/>
          <p:cNvSpPr/>
          <p:nvPr>
            <p:custDataLst>
              <p:tags r:id="rId23"/>
            </p:custDataLst>
          </p:nvPr>
        </p:nvSpPr>
        <p:spPr>
          <a:xfrm>
            <a:off x="4772025" y="827405"/>
            <a:ext cx="1392555" cy="564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5" name="圆角矩形 304"/>
          <p:cNvSpPr/>
          <p:nvPr>
            <p:custDataLst>
              <p:tags r:id="rId24"/>
            </p:custDataLst>
          </p:nvPr>
        </p:nvSpPr>
        <p:spPr>
          <a:xfrm>
            <a:off x="8304530" y="827405"/>
            <a:ext cx="1392555" cy="564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6" name="圆角矩形 305"/>
          <p:cNvSpPr/>
          <p:nvPr>
            <p:custDataLst>
              <p:tags r:id="rId25"/>
            </p:custDataLst>
          </p:nvPr>
        </p:nvSpPr>
        <p:spPr>
          <a:xfrm>
            <a:off x="8276590" y="112395"/>
            <a:ext cx="1392555" cy="56451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7" name="直接箭头连接符 306"/>
          <p:cNvCxnSpPr/>
          <p:nvPr>
            <p:custDataLst>
              <p:tags r:id="rId26"/>
            </p:custDataLst>
          </p:nvPr>
        </p:nvCxnSpPr>
        <p:spPr>
          <a:xfrm>
            <a:off x="4077335" y="396240"/>
            <a:ext cx="672465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8" name="直接箭头连接符 307"/>
          <p:cNvCxnSpPr/>
          <p:nvPr>
            <p:custDataLst>
              <p:tags r:id="rId27"/>
            </p:custDataLst>
          </p:nvPr>
        </p:nvCxnSpPr>
        <p:spPr>
          <a:xfrm flipV="1">
            <a:off x="4077335" y="1132205"/>
            <a:ext cx="672465" cy="508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9" name="圆角矩形 308"/>
          <p:cNvSpPr/>
          <p:nvPr>
            <p:custDataLst>
              <p:tags r:id="rId28"/>
            </p:custDataLst>
          </p:nvPr>
        </p:nvSpPr>
        <p:spPr>
          <a:xfrm>
            <a:off x="1889125" y="1523365"/>
            <a:ext cx="1353820" cy="6178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0" name="肘形连接符 309"/>
          <p:cNvCxnSpPr>
            <a:stCxn id="293" idx="2"/>
            <a:endCxn id="309" idx="0"/>
          </p:cNvCxnSpPr>
          <p:nvPr>
            <p:custDataLst>
              <p:tags r:id="rId29"/>
            </p:custDataLst>
          </p:nvPr>
        </p:nvCxnSpPr>
        <p:spPr>
          <a:xfrm rot="5400000" flipV="1">
            <a:off x="1343025" y="299720"/>
            <a:ext cx="872490" cy="1574800"/>
          </a:xfrm>
          <a:prstGeom prst="bentConnector3">
            <a:avLst>
              <a:gd name="adj1" fmla="val 13973"/>
            </a:avLst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1" name="肘形连接符 310"/>
          <p:cNvCxnSpPr>
            <a:stCxn id="294" idx="2"/>
            <a:endCxn id="309" idx="1"/>
          </p:cNvCxnSpPr>
          <p:nvPr>
            <p:custDataLst>
              <p:tags r:id="rId30"/>
            </p:custDataLst>
          </p:nvPr>
        </p:nvCxnSpPr>
        <p:spPr>
          <a:xfrm rot="5400000" flipV="1">
            <a:off x="1219835" y="1163320"/>
            <a:ext cx="440690" cy="897890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2" name="直接箭头连接符 311"/>
          <p:cNvCxnSpPr>
            <a:stCxn id="309" idx="3"/>
            <a:endCxn id="291" idx="1"/>
          </p:cNvCxnSpPr>
          <p:nvPr>
            <p:custDataLst>
              <p:tags r:id="rId31"/>
            </p:custDataLst>
          </p:nvPr>
        </p:nvCxnSpPr>
        <p:spPr>
          <a:xfrm>
            <a:off x="3243580" y="1832610"/>
            <a:ext cx="1553845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3" name="直接箭头连接符 312"/>
          <p:cNvCxnSpPr/>
          <p:nvPr>
            <p:custDataLst>
              <p:tags r:id="rId32"/>
            </p:custDataLst>
          </p:nvPr>
        </p:nvCxnSpPr>
        <p:spPr>
          <a:xfrm flipV="1">
            <a:off x="6164580" y="387985"/>
            <a:ext cx="575945" cy="381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4" name="直接箭头连接符 313"/>
          <p:cNvCxnSpPr/>
          <p:nvPr>
            <p:custDataLst>
              <p:tags r:id="rId33"/>
            </p:custDataLst>
          </p:nvPr>
        </p:nvCxnSpPr>
        <p:spPr>
          <a:xfrm>
            <a:off x="6164580" y="1097915"/>
            <a:ext cx="575945" cy="508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5" name="直接箭头连接符 314"/>
          <p:cNvCxnSpPr>
            <a:stCxn id="291" idx="0"/>
            <a:endCxn id="304" idx="2"/>
          </p:cNvCxnSpPr>
          <p:nvPr>
            <p:custDataLst>
              <p:tags r:id="rId34"/>
            </p:custDataLst>
          </p:nvPr>
        </p:nvCxnSpPr>
        <p:spPr>
          <a:xfrm flipH="1" flipV="1">
            <a:off x="5467985" y="1391920"/>
            <a:ext cx="6985" cy="19304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6" name="直接箭头连接符 315"/>
          <p:cNvCxnSpPr>
            <a:stCxn id="292" idx="0"/>
            <a:endCxn id="305" idx="2"/>
          </p:cNvCxnSpPr>
          <p:nvPr>
            <p:custDataLst>
              <p:tags r:id="rId35"/>
            </p:custDataLst>
          </p:nvPr>
        </p:nvCxnSpPr>
        <p:spPr>
          <a:xfrm flipH="1" flipV="1">
            <a:off x="9001125" y="1391920"/>
            <a:ext cx="8255" cy="19304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7" name="直接箭头连接符 316"/>
          <p:cNvCxnSpPr/>
          <p:nvPr>
            <p:custDataLst>
              <p:tags r:id="rId36"/>
            </p:custDataLst>
          </p:nvPr>
        </p:nvCxnSpPr>
        <p:spPr>
          <a:xfrm>
            <a:off x="7585710" y="1089660"/>
            <a:ext cx="720090" cy="63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8" name="直接箭头连接符 317"/>
          <p:cNvCxnSpPr/>
          <p:nvPr>
            <p:custDataLst>
              <p:tags r:id="rId37"/>
            </p:custDataLst>
          </p:nvPr>
        </p:nvCxnSpPr>
        <p:spPr>
          <a:xfrm>
            <a:off x="7585710" y="401320"/>
            <a:ext cx="72009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9" name="直接箭头连接符 318"/>
          <p:cNvCxnSpPr/>
          <p:nvPr>
            <p:custDataLst>
              <p:tags r:id="rId38"/>
            </p:custDataLst>
          </p:nvPr>
        </p:nvCxnSpPr>
        <p:spPr>
          <a:xfrm>
            <a:off x="9684385" y="1098550"/>
            <a:ext cx="575945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0" name="直接箭头连接符 319"/>
          <p:cNvCxnSpPr/>
          <p:nvPr>
            <p:custDataLst>
              <p:tags r:id="rId39"/>
            </p:custDataLst>
          </p:nvPr>
        </p:nvCxnSpPr>
        <p:spPr>
          <a:xfrm>
            <a:off x="9684385" y="391795"/>
            <a:ext cx="575945" cy="508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1" name="文本框 320"/>
          <p:cNvSpPr txBox="1"/>
          <p:nvPr>
            <p:custDataLst>
              <p:tags r:id="rId40"/>
            </p:custDataLst>
          </p:nvPr>
        </p:nvSpPr>
        <p:spPr>
          <a:xfrm>
            <a:off x="11167745" y="318135"/>
            <a:ext cx="842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...</a:t>
            </a:r>
            <a:endParaRPr lang="en-US" altLang="zh-CN" sz="3600"/>
          </a:p>
        </p:txBody>
      </p:sp>
      <p:sp>
        <p:nvSpPr>
          <p:cNvPr id="322" name="文本框 321"/>
          <p:cNvSpPr txBox="1"/>
          <p:nvPr>
            <p:custDataLst>
              <p:tags r:id="rId41"/>
            </p:custDataLst>
          </p:nvPr>
        </p:nvSpPr>
        <p:spPr>
          <a:xfrm>
            <a:off x="530225" y="190500"/>
            <a:ext cx="912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RGB</a:t>
            </a:r>
            <a:endParaRPr lang="en-US" altLang="zh-CN" sz="2000"/>
          </a:p>
        </p:txBody>
      </p:sp>
      <p:sp>
        <p:nvSpPr>
          <p:cNvPr id="323" name="文本框 322"/>
          <p:cNvSpPr txBox="1"/>
          <p:nvPr>
            <p:custDataLst>
              <p:tags r:id="rId42"/>
            </p:custDataLst>
          </p:nvPr>
        </p:nvSpPr>
        <p:spPr>
          <a:xfrm>
            <a:off x="466090" y="946785"/>
            <a:ext cx="1423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Depth</a:t>
            </a:r>
            <a:endParaRPr lang="en-US" altLang="zh-CN" sz="2000"/>
          </a:p>
        </p:txBody>
      </p:sp>
      <p:sp>
        <p:nvSpPr>
          <p:cNvPr id="324" name="文本框 323"/>
          <p:cNvSpPr txBox="1"/>
          <p:nvPr>
            <p:custDataLst>
              <p:tags r:id="rId43"/>
            </p:custDataLst>
          </p:nvPr>
        </p:nvSpPr>
        <p:spPr>
          <a:xfrm rot="16200000">
            <a:off x="2812415" y="547370"/>
            <a:ext cx="1674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80000"/>
              </a:lnSpc>
            </a:pPr>
            <a:r>
              <a:rPr lang="en-US" altLang="zh-CN" sz="2000"/>
              <a:t>Visual Encoder</a:t>
            </a:r>
            <a:endParaRPr lang="en-US" altLang="zh-CN" sz="2000"/>
          </a:p>
        </p:txBody>
      </p:sp>
      <p:sp>
        <p:nvSpPr>
          <p:cNvPr id="325" name="文本框 324"/>
          <p:cNvSpPr txBox="1"/>
          <p:nvPr>
            <p:custDataLst>
              <p:tags r:id="rId44"/>
            </p:custDataLst>
          </p:nvPr>
        </p:nvSpPr>
        <p:spPr>
          <a:xfrm rot="16200000">
            <a:off x="6348095" y="490220"/>
            <a:ext cx="159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80000"/>
              </a:lnSpc>
            </a:pPr>
            <a:r>
              <a:rPr lang="en-US" altLang="zh-CN" sz="2000"/>
              <a:t>Visual Encoder</a:t>
            </a:r>
            <a:endParaRPr lang="en-US" altLang="zh-CN" sz="2000"/>
          </a:p>
        </p:txBody>
      </p:sp>
      <p:sp>
        <p:nvSpPr>
          <p:cNvPr id="326" name="文本框 325"/>
          <p:cNvSpPr txBox="1"/>
          <p:nvPr>
            <p:custDataLst>
              <p:tags r:id="rId45"/>
            </p:custDataLst>
          </p:nvPr>
        </p:nvSpPr>
        <p:spPr>
          <a:xfrm rot="16200000">
            <a:off x="9845040" y="461645"/>
            <a:ext cx="159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80000"/>
              </a:lnSpc>
            </a:pPr>
            <a:r>
              <a:rPr lang="en-US" altLang="zh-CN" sz="2000"/>
              <a:t>Visual Encoder</a:t>
            </a:r>
            <a:endParaRPr lang="en-US" altLang="zh-CN" sz="2000"/>
          </a:p>
        </p:txBody>
      </p:sp>
      <p:sp>
        <p:nvSpPr>
          <p:cNvPr id="327" name="文本框 326"/>
          <p:cNvSpPr txBox="1"/>
          <p:nvPr>
            <p:custDataLst>
              <p:tags r:id="rId46"/>
            </p:custDataLst>
          </p:nvPr>
        </p:nvSpPr>
        <p:spPr>
          <a:xfrm>
            <a:off x="4920615" y="930275"/>
            <a:ext cx="1226185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Search</a:t>
            </a:r>
            <a:endParaRPr lang="en-US" altLang="zh-CN" sz="2000"/>
          </a:p>
        </p:txBody>
      </p:sp>
      <p:sp>
        <p:nvSpPr>
          <p:cNvPr id="328" name="文本框 327"/>
          <p:cNvSpPr txBox="1"/>
          <p:nvPr>
            <p:custDataLst>
              <p:tags r:id="rId47"/>
            </p:custDataLst>
          </p:nvPr>
        </p:nvSpPr>
        <p:spPr>
          <a:xfrm>
            <a:off x="4836795" y="198755"/>
            <a:ext cx="1622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Template</a:t>
            </a:r>
            <a:endParaRPr lang="en-US" altLang="zh-CN" sz="2000"/>
          </a:p>
        </p:txBody>
      </p:sp>
      <p:sp>
        <p:nvSpPr>
          <p:cNvPr id="329" name="文本框 328"/>
          <p:cNvSpPr txBox="1"/>
          <p:nvPr>
            <p:custDataLst>
              <p:tags r:id="rId48"/>
            </p:custDataLst>
          </p:nvPr>
        </p:nvSpPr>
        <p:spPr>
          <a:xfrm>
            <a:off x="8308975" y="208280"/>
            <a:ext cx="1622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Template</a:t>
            </a:r>
            <a:endParaRPr lang="en-US" altLang="zh-CN" sz="2000"/>
          </a:p>
        </p:txBody>
      </p:sp>
      <p:sp>
        <p:nvSpPr>
          <p:cNvPr id="330" name="文本框 329"/>
          <p:cNvSpPr txBox="1"/>
          <p:nvPr>
            <p:custDataLst>
              <p:tags r:id="rId49"/>
            </p:custDataLst>
          </p:nvPr>
        </p:nvSpPr>
        <p:spPr>
          <a:xfrm>
            <a:off x="8421370" y="908685"/>
            <a:ext cx="1226185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Search</a:t>
            </a:r>
            <a:endParaRPr lang="en-US" altLang="zh-CN" sz="2000"/>
          </a:p>
        </p:txBody>
      </p:sp>
      <p:pic>
        <p:nvPicPr>
          <p:cNvPr id="331" name="图片 3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335" y="2887345"/>
            <a:ext cx="725170" cy="543560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56335" y="3605530"/>
            <a:ext cx="725805" cy="543560"/>
          </a:xfrm>
          <a:prstGeom prst="rect">
            <a:avLst/>
          </a:prstGeom>
        </p:spPr>
      </p:pic>
      <p:pic>
        <p:nvPicPr>
          <p:cNvPr id="333" name="图片 332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767715" y="5466080"/>
            <a:ext cx="1336675" cy="1129665"/>
          </a:xfrm>
          <a:prstGeom prst="rect">
            <a:avLst/>
          </a:prstGeom>
        </p:spPr>
      </p:pic>
      <p:sp>
        <p:nvSpPr>
          <p:cNvPr id="334" name="圆角矩形 333"/>
          <p:cNvSpPr/>
          <p:nvPr/>
        </p:nvSpPr>
        <p:spPr>
          <a:xfrm>
            <a:off x="2650490" y="2701290"/>
            <a:ext cx="682625" cy="162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5" name="圆角矩形 334"/>
          <p:cNvSpPr/>
          <p:nvPr>
            <p:custDataLst>
              <p:tags r:id="rId53"/>
            </p:custDataLst>
          </p:nvPr>
        </p:nvSpPr>
        <p:spPr>
          <a:xfrm>
            <a:off x="2650490" y="4518660"/>
            <a:ext cx="682625" cy="1980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36" name="图片 335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55">
            <a:alphaModFix amt="60000"/>
          </a:blip>
          <a:stretch>
            <a:fillRect/>
          </a:stretch>
        </p:blipFill>
        <p:spPr>
          <a:xfrm>
            <a:off x="10092690" y="5279390"/>
            <a:ext cx="1337945" cy="1087120"/>
          </a:xfrm>
          <a:prstGeom prst="rect">
            <a:avLst/>
          </a:prstGeom>
        </p:spPr>
      </p:pic>
      <p:pic>
        <p:nvPicPr>
          <p:cNvPr id="337" name="图片 336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767715" y="4399280"/>
            <a:ext cx="1337945" cy="991870"/>
          </a:xfrm>
          <a:prstGeom prst="rect">
            <a:avLst/>
          </a:prstGeom>
        </p:spPr>
      </p:pic>
      <p:sp>
        <p:nvSpPr>
          <p:cNvPr id="338" name="圆角矩形 337"/>
          <p:cNvSpPr/>
          <p:nvPr>
            <p:custDataLst>
              <p:tags r:id="rId57"/>
            </p:custDataLst>
          </p:nvPr>
        </p:nvSpPr>
        <p:spPr>
          <a:xfrm>
            <a:off x="8628380" y="2701290"/>
            <a:ext cx="692785" cy="37979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9" name="圆角矩形 338"/>
          <p:cNvSpPr/>
          <p:nvPr/>
        </p:nvSpPr>
        <p:spPr>
          <a:xfrm>
            <a:off x="3764280" y="2866390"/>
            <a:ext cx="1695450" cy="601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0" name="圆角矩形 339"/>
          <p:cNvSpPr/>
          <p:nvPr>
            <p:custDataLst>
              <p:tags r:id="rId58"/>
            </p:custDataLst>
          </p:nvPr>
        </p:nvSpPr>
        <p:spPr>
          <a:xfrm>
            <a:off x="3764280" y="3577590"/>
            <a:ext cx="1695450" cy="60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1" name="圆角矩形 340"/>
          <p:cNvSpPr/>
          <p:nvPr>
            <p:custDataLst>
              <p:tags r:id="rId59"/>
            </p:custDataLst>
          </p:nvPr>
        </p:nvSpPr>
        <p:spPr>
          <a:xfrm>
            <a:off x="3764280" y="4568190"/>
            <a:ext cx="1695450" cy="6019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2" name="圆角矩形 341"/>
          <p:cNvSpPr/>
          <p:nvPr>
            <p:custDataLst>
              <p:tags r:id="rId60"/>
            </p:custDataLst>
          </p:nvPr>
        </p:nvSpPr>
        <p:spPr>
          <a:xfrm>
            <a:off x="3764280" y="5634990"/>
            <a:ext cx="1695450" cy="60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3" name="直接箭头连接符 342"/>
          <p:cNvCxnSpPr>
            <a:stCxn id="331" idx="3"/>
          </p:cNvCxnSpPr>
          <p:nvPr/>
        </p:nvCxnSpPr>
        <p:spPr>
          <a:xfrm flipV="1">
            <a:off x="1881505" y="3155315"/>
            <a:ext cx="796290" cy="381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4" name="直接箭头连接符 343"/>
          <p:cNvCxnSpPr>
            <a:stCxn id="332" idx="1"/>
          </p:cNvCxnSpPr>
          <p:nvPr/>
        </p:nvCxnSpPr>
        <p:spPr>
          <a:xfrm flipV="1">
            <a:off x="1882775" y="3874135"/>
            <a:ext cx="744855" cy="317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5" name="直接箭头连接符 344"/>
          <p:cNvCxnSpPr>
            <a:stCxn id="337" idx="3"/>
          </p:cNvCxnSpPr>
          <p:nvPr/>
        </p:nvCxnSpPr>
        <p:spPr>
          <a:xfrm>
            <a:off x="2105660" y="4895215"/>
            <a:ext cx="53213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6" name="直接箭头连接符 345"/>
          <p:cNvCxnSpPr>
            <a:stCxn id="333" idx="3"/>
          </p:cNvCxnSpPr>
          <p:nvPr/>
        </p:nvCxnSpPr>
        <p:spPr>
          <a:xfrm flipV="1">
            <a:off x="2104390" y="6024880"/>
            <a:ext cx="522605" cy="635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7" name="直接箭头连接符 346"/>
          <p:cNvCxnSpPr/>
          <p:nvPr/>
        </p:nvCxnSpPr>
        <p:spPr>
          <a:xfrm flipV="1">
            <a:off x="3323590" y="3167380"/>
            <a:ext cx="43180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8" name="直接箭头连接符 347"/>
          <p:cNvCxnSpPr/>
          <p:nvPr>
            <p:custDataLst>
              <p:tags r:id="rId61"/>
            </p:custDataLst>
          </p:nvPr>
        </p:nvCxnSpPr>
        <p:spPr>
          <a:xfrm flipV="1">
            <a:off x="3323590" y="3877310"/>
            <a:ext cx="43180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9" name="直接箭头连接符 348"/>
          <p:cNvCxnSpPr/>
          <p:nvPr>
            <p:custDataLst>
              <p:tags r:id="rId62"/>
            </p:custDataLst>
          </p:nvPr>
        </p:nvCxnSpPr>
        <p:spPr>
          <a:xfrm flipV="1">
            <a:off x="3323590" y="4857115"/>
            <a:ext cx="43180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0" name="直接箭头连接符 349"/>
          <p:cNvCxnSpPr/>
          <p:nvPr>
            <p:custDataLst>
              <p:tags r:id="rId63"/>
            </p:custDataLst>
          </p:nvPr>
        </p:nvCxnSpPr>
        <p:spPr>
          <a:xfrm flipV="1">
            <a:off x="3323590" y="5930265"/>
            <a:ext cx="43180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1" name="直接箭头连接符 350"/>
          <p:cNvCxnSpPr>
            <a:stCxn id="340" idx="3"/>
          </p:cNvCxnSpPr>
          <p:nvPr/>
        </p:nvCxnSpPr>
        <p:spPr>
          <a:xfrm flipV="1">
            <a:off x="5459730" y="3874135"/>
            <a:ext cx="3170555" cy="444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2" name="直接箭头连接符 351"/>
          <p:cNvCxnSpPr>
            <a:stCxn id="342" idx="3"/>
          </p:cNvCxnSpPr>
          <p:nvPr/>
        </p:nvCxnSpPr>
        <p:spPr>
          <a:xfrm flipV="1">
            <a:off x="5459730" y="5931535"/>
            <a:ext cx="3170555" cy="444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3" name="直接箭头连接符 352"/>
          <p:cNvCxnSpPr>
            <a:endCxn id="336" idx="1"/>
          </p:cNvCxnSpPr>
          <p:nvPr/>
        </p:nvCxnSpPr>
        <p:spPr>
          <a:xfrm>
            <a:off x="9324340" y="5822950"/>
            <a:ext cx="76835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4" name="直接箭头连接符 353"/>
          <p:cNvCxnSpPr/>
          <p:nvPr>
            <p:custDataLst>
              <p:tags r:id="rId64"/>
            </p:custDataLst>
          </p:nvPr>
        </p:nvCxnSpPr>
        <p:spPr>
          <a:xfrm flipV="1">
            <a:off x="9332595" y="3859530"/>
            <a:ext cx="916940" cy="63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5" name="肘形连接符 354"/>
          <p:cNvCxnSpPr>
            <a:stCxn id="371" idx="0"/>
            <a:endCxn id="341" idx="3"/>
          </p:cNvCxnSpPr>
          <p:nvPr/>
        </p:nvCxnSpPr>
        <p:spPr>
          <a:xfrm rot="16200000" flipV="1">
            <a:off x="5713730" y="4615180"/>
            <a:ext cx="1063625" cy="1571625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56" name="组合 355"/>
          <p:cNvGrpSpPr/>
          <p:nvPr/>
        </p:nvGrpSpPr>
        <p:grpSpPr>
          <a:xfrm rot="0">
            <a:off x="2770495" y="2701925"/>
            <a:ext cx="404089" cy="3658870"/>
            <a:chOff x="3528" y="4213"/>
            <a:chExt cx="477" cy="5762"/>
          </a:xfrm>
        </p:grpSpPr>
        <p:sp>
          <p:nvSpPr>
            <p:cNvPr id="357" name="文本框 356"/>
            <p:cNvSpPr txBox="1"/>
            <p:nvPr>
              <p:custDataLst>
                <p:tags r:id="rId65"/>
              </p:custDataLst>
            </p:nvPr>
          </p:nvSpPr>
          <p:spPr>
            <a:xfrm rot="16200000">
              <a:off x="2454" y="5287"/>
              <a:ext cx="2619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Conv Layer</a:t>
              </a:r>
              <a:endParaRPr lang="en-US" altLang="zh-CN" sz="2000"/>
            </a:p>
          </p:txBody>
        </p:sp>
        <p:sp>
          <p:nvSpPr>
            <p:cNvPr id="358" name="文本框 357"/>
            <p:cNvSpPr txBox="1"/>
            <p:nvPr>
              <p:custDataLst>
                <p:tags r:id="rId66"/>
              </p:custDataLst>
            </p:nvPr>
          </p:nvSpPr>
          <p:spPr>
            <a:xfrm rot="16200000">
              <a:off x="2334" y="8304"/>
              <a:ext cx="2870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/>
                <a:t>Conv Layer</a:t>
              </a:r>
              <a:endParaRPr lang="en-US" altLang="zh-CN" sz="2000"/>
            </a:p>
          </p:txBody>
        </p:sp>
      </p:grpSp>
      <p:sp>
        <p:nvSpPr>
          <p:cNvPr id="359" name="文本框 358"/>
          <p:cNvSpPr txBox="1"/>
          <p:nvPr>
            <p:custDataLst>
              <p:tags r:id="rId67"/>
            </p:custDataLst>
          </p:nvPr>
        </p:nvSpPr>
        <p:spPr>
          <a:xfrm rot="16200000">
            <a:off x="7809230" y="4456430"/>
            <a:ext cx="2299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Conv Layer</a:t>
            </a:r>
            <a:endParaRPr lang="en-US" altLang="zh-CN" sz="2400"/>
          </a:p>
        </p:txBody>
      </p:sp>
      <p:grpSp>
        <p:nvGrpSpPr>
          <p:cNvPr id="360" name="组合 359"/>
          <p:cNvGrpSpPr/>
          <p:nvPr/>
        </p:nvGrpSpPr>
        <p:grpSpPr>
          <a:xfrm rot="0">
            <a:off x="3688080" y="2894330"/>
            <a:ext cx="1853565" cy="3348355"/>
            <a:chOff x="14036" y="2074"/>
            <a:chExt cx="2188" cy="5273"/>
          </a:xfrm>
        </p:grpSpPr>
        <p:sp>
          <p:nvSpPr>
            <p:cNvPr id="361" name="文本框 360"/>
            <p:cNvSpPr txBox="1"/>
            <p:nvPr/>
          </p:nvSpPr>
          <p:spPr>
            <a:xfrm>
              <a:off x="14036" y="2074"/>
              <a:ext cx="21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RGB </a:t>
              </a:r>
              <a:endParaRPr lang="en-US" altLang="zh-CN" sz="2000"/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Template</a:t>
              </a:r>
              <a:endParaRPr lang="en-US" altLang="zh-CN" sz="2000"/>
            </a:p>
          </p:txBody>
        </p:sp>
        <p:sp>
          <p:nvSpPr>
            <p:cNvPr id="362" name="文本框 361"/>
            <p:cNvSpPr txBox="1"/>
            <p:nvPr>
              <p:custDataLst>
                <p:tags r:id="rId68"/>
              </p:custDataLst>
            </p:nvPr>
          </p:nvSpPr>
          <p:spPr>
            <a:xfrm>
              <a:off x="14036" y="3180"/>
              <a:ext cx="21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Depth Template</a:t>
              </a:r>
              <a:endParaRPr lang="en-US" altLang="zh-CN" sz="2000"/>
            </a:p>
          </p:txBody>
        </p:sp>
        <p:sp>
          <p:nvSpPr>
            <p:cNvPr id="363" name="文本框 362"/>
            <p:cNvSpPr txBox="1"/>
            <p:nvPr>
              <p:custDataLst>
                <p:tags r:id="rId69"/>
              </p:custDataLst>
            </p:nvPr>
          </p:nvSpPr>
          <p:spPr>
            <a:xfrm>
              <a:off x="14042" y="4789"/>
              <a:ext cx="21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RGB</a:t>
              </a:r>
              <a:endParaRPr lang="en-US" altLang="zh-CN" sz="2000"/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Search</a:t>
              </a:r>
              <a:endParaRPr lang="en-US" altLang="zh-CN" sz="2000"/>
            </a:p>
          </p:txBody>
        </p:sp>
        <p:sp>
          <p:nvSpPr>
            <p:cNvPr id="364" name="文本框 363"/>
            <p:cNvSpPr txBox="1"/>
            <p:nvPr>
              <p:custDataLst>
                <p:tags r:id="rId70"/>
              </p:custDataLst>
            </p:nvPr>
          </p:nvSpPr>
          <p:spPr>
            <a:xfrm>
              <a:off x="14051" y="6428"/>
              <a:ext cx="21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Depth</a:t>
              </a:r>
              <a:endParaRPr lang="en-US" altLang="zh-CN" sz="2000"/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Search</a:t>
              </a:r>
              <a:endParaRPr lang="en-US" altLang="zh-CN" sz="2000"/>
            </a:p>
          </p:txBody>
        </p:sp>
      </p:grpSp>
      <p:sp>
        <p:nvSpPr>
          <p:cNvPr id="365" name="文本框 364"/>
          <p:cNvSpPr txBox="1"/>
          <p:nvPr/>
        </p:nvSpPr>
        <p:spPr>
          <a:xfrm>
            <a:off x="5941060" y="2787015"/>
            <a:ext cx="187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Spatial Fovea</a:t>
            </a:r>
            <a:endParaRPr lang="en-US" altLang="zh-CN"/>
          </a:p>
        </p:txBody>
      </p:sp>
      <p:sp>
        <p:nvSpPr>
          <p:cNvPr id="366" name="文本框 365"/>
          <p:cNvSpPr txBox="1"/>
          <p:nvPr>
            <p:custDataLst>
              <p:tags r:id="rId71"/>
            </p:custDataLst>
          </p:nvPr>
        </p:nvSpPr>
        <p:spPr>
          <a:xfrm>
            <a:off x="6047105" y="4519295"/>
            <a:ext cx="187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Spatial Fovea</a:t>
            </a:r>
            <a:endParaRPr lang="en-US" altLang="zh-CN"/>
          </a:p>
        </p:txBody>
      </p:sp>
      <p:sp>
        <p:nvSpPr>
          <p:cNvPr id="367" name="文本框 366"/>
          <p:cNvSpPr txBox="1"/>
          <p:nvPr>
            <p:custDataLst>
              <p:tags r:id="rId72"/>
            </p:custDataLst>
          </p:nvPr>
        </p:nvSpPr>
        <p:spPr>
          <a:xfrm rot="16200000">
            <a:off x="5080" y="3050540"/>
            <a:ext cx="157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Template</a:t>
            </a:r>
            <a:endParaRPr lang="en-US" altLang="zh-CN" sz="2000"/>
          </a:p>
        </p:txBody>
      </p:sp>
      <p:sp>
        <p:nvSpPr>
          <p:cNvPr id="368" name="文本框 367"/>
          <p:cNvSpPr txBox="1"/>
          <p:nvPr>
            <p:custDataLst>
              <p:tags r:id="rId73"/>
            </p:custDataLst>
          </p:nvPr>
        </p:nvSpPr>
        <p:spPr>
          <a:xfrm rot="16200000">
            <a:off x="-325120" y="4822825"/>
            <a:ext cx="1570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Search</a:t>
            </a:r>
            <a:endParaRPr lang="en-US" altLang="zh-CN" sz="2000"/>
          </a:p>
        </p:txBody>
      </p:sp>
      <p:graphicFrame>
        <p:nvGraphicFramePr>
          <p:cNvPr id="369" name="对象 36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74665" y="3877310"/>
          <a:ext cx="291274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" name="" r:id="rId74" imgW="1625600" imgH="241300" progId="Equation.KSEE3">
                  <p:embed/>
                </p:oleObj>
              </mc:Choice>
              <mc:Fallback>
                <p:oleObj name="" r:id="rId74" imgW="16256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5574665" y="3877310"/>
                        <a:ext cx="291274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" name="对象 37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6"/>
            </p:custDataLst>
          </p:nvPr>
        </p:nvGraphicFramePr>
        <p:xfrm>
          <a:off x="5484495" y="5932805"/>
          <a:ext cx="309435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" name="" r:id="rId77" imgW="1727200" imgH="241300" progId="Equation.KSEE3">
                  <p:embed/>
                </p:oleObj>
              </mc:Choice>
              <mc:Fallback>
                <p:oleObj name="" r:id="rId77" imgW="1727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5484495" y="5932805"/>
                        <a:ext cx="309435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" name="文本框 372"/>
          <p:cNvSpPr txBox="1"/>
          <p:nvPr/>
        </p:nvSpPr>
        <p:spPr>
          <a:xfrm>
            <a:off x="9475470" y="4067175"/>
            <a:ext cx="2437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Adapt Template</a:t>
            </a:r>
            <a:endParaRPr lang="en-US" altLang="zh-CN" sz="2000"/>
          </a:p>
        </p:txBody>
      </p:sp>
      <p:sp>
        <p:nvSpPr>
          <p:cNvPr id="374" name="文本框 373"/>
          <p:cNvSpPr txBox="1"/>
          <p:nvPr>
            <p:custDataLst>
              <p:tags r:id="rId79"/>
            </p:custDataLst>
          </p:nvPr>
        </p:nvSpPr>
        <p:spPr>
          <a:xfrm>
            <a:off x="9543415" y="6297295"/>
            <a:ext cx="2437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Adapt Search</a:t>
            </a:r>
            <a:endParaRPr lang="en-US" altLang="zh-CN" sz="2000"/>
          </a:p>
        </p:txBody>
      </p:sp>
      <p:grpSp>
        <p:nvGrpSpPr>
          <p:cNvPr id="375" name="组合 374"/>
          <p:cNvGrpSpPr/>
          <p:nvPr/>
        </p:nvGrpSpPr>
        <p:grpSpPr>
          <a:xfrm rot="0">
            <a:off x="1544320" y="1535430"/>
            <a:ext cx="8194675" cy="633730"/>
            <a:chOff x="1920" y="2404"/>
            <a:chExt cx="9672" cy="998"/>
          </a:xfrm>
        </p:grpSpPr>
        <p:sp>
          <p:nvSpPr>
            <p:cNvPr id="376" name="文本框 375"/>
            <p:cNvSpPr txBox="1"/>
            <p:nvPr>
              <p:custDataLst>
                <p:tags r:id="rId80"/>
              </p:custDataLst>
            </p:nvPr>
          </p:nvSpPr>
          <p:spPr>
            <a:xfrm>
              <a:off x="5764" y="2510"/>
              <a:ext cx="158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>
                  <a:sym typeface="+mn-ea"/>
                </a:rPr>
                <a:t>DAM</a:t>
              </a:r>
              <a:endParaRPr lang="en-US" altLang="zh-CN" sz="2400">
                <a:sym typeface="+mn-ea"/>
              </a:endParaRPr>
            </a:p>
          </p:txBody>
        </p:sp>
        <p:sp>
          <p:nvSpPr>
            <p:cNvPr id="377" name="文本框 376"/>
            <p:cNvSpPr txBox="1"/>
            <p:nvPr>
              <p:custDataLst>
                <p:tags r:id="rId81"/>
              </p:custDataLst>
            </p:nvPr>
          </p:nvSpPr>
          <p:spPr>
            <a:xfrm>
              <a:off x="9881" y="2497"/>
              <a:ext cx="171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>
                  <a:sym typeface="+mn-ea"/>
                </a:rPr>
                <a:t>DAM</a:t>
              </a:r>
              <a:endParaRPr lang="en-US" altLang="zh-CN" sz="2400">
                <a:sym typeface="+mn-ea"/>
              </a:endParaRPr>
            </a:p>
          </p:txBody>
        </p:sp>
        <p:sp>
          <p:nvSpPr>
            <p:cNvPr id="378" name="文本框 377"/>
            <p:cNvSpPr txBox="1"/>
            <p:nvPr>
              <p:custDataLst>
                <p:tags r:id="rId82"/>
              </p:custDataLst>
            </p:nvPr>
          </p:nvSpPr>
          <p:spPr>
            <a:xfrm>
              <a:off x="1920" y="2404"/>
              <a:ext cx="2400" cy="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>
                  <a:sym typeface="+mn-ea"/>
                </a:rPr>
                <a:t>Fusion</a:t>
              </a:r>
              <a:endParaRPr lang="en-US" altLang="zh-CN" sz="2000">
                <a:sym typeface="+mn-ea"/>
              </a:endParaRPr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Module</a:t>
              </a:r>
              <a:endParaRPr lang="en-US" altLang="zh-CN" sz="2000"/>
            </a:p>
          </p:txBody>
        </p:sp>
      </p:grpSp>
      <p:cxnSp>
        <p:nvCxnSpPr>
          <p:cNvPr id="379" name="肘形连接符 378"/>
          <p:cNvCxnSpPr>
            <a:stCxn id="369" idx="0"/>
            <a:endCxn id="339" idx="3"/>
          </p:cNvCxnSpPr>
          <p:nvPr>
            <p:custDataLst>
              <p:tags r:id="rId83"/>
            </p:custDataLst>
          </p:nvPr>
        </p:nvCxnSpPr>
        <p:spPr>
          <a:xfrm rot="16200000" flipV="1">
            <a:off x="5890895" y="2736850"/>
            <a:ext cx="709930" cy="1571625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2" name="文本框 261"/>
          <p:cNvSpPr txBox="1"/>
          <p:nvPr/>
        </p:nvSpPr>
        <p:spPr>
          <a:xfrm>
            <a:off x="4460240" y="6297295"/>
            <a:ext cx="327406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80000"/>
              </a:lnSpc>
            </a:pPr>
            <a:r>
              <a:rPr lang="en-US" altLang="zh-CN" sz="2800" b="1">
                <a:sym typeface="+mn-ea"/>
              </a:rPr>
              <a:t>Fusion </a:t>
            </a:r>
            <a:r>
              <a:rPr lang="en-US" altLang="zh-CN" sz="2800" b="1">
                <a:sym typeface="+mn-ea"/>
              </a:rPr>
              <a:t>Module</a:t>
            </a:r>
            <a:endParaRPr lang="en-US" altLang="zh-CN" sz="2800" b="1">
              <a:sym typeface="+mn-ea"/>
            </a:endParaRPr>
          </a:p>
        </p:txBody>
      </p:sp>
    </p:spTree>
    <p:custDataLst>
      <p:tags r:id="rId8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7" name="图片 1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40760" y="4950460"/>
            <a:ext cx="1676400" cy="1416685"/>
          </a:xfrm>
          <a:prstGeom prst="rect">
            <a:avLst/>
          </a:prstGeom>
        </p:spPr>
      </p:pic>
      <p:pic>
        <p:nvPicPr>
          <p:cNvPr id="178" name="图片 17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6335" y="2825115"/>
            <a:ext cx="1132840" cy="969645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3533140" y="4951095"/>
            <a:ext cx="1685290" cy="1414145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696335" y="2825750"/>
            <a:ext cx="1132840" cy="968375"/>
          </a:xfrm>
          <a:prstGeom prst="rect">
            <a:avLst/>
          </a:prstGeom>
        </p:spPr>
      </p:pic>
      <p:pic>
        <p:nvPicPr>
          <p:cNvPr id="181" name="图片 18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4660" y="4949825"/>
            <a:ext cx="1705610" cy="1389380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454025" y="4949190"/>
            <a:ext cx="1706245" cy="1391285"/>
          </a:xfrm>
          <a:prstGeom prst="rect">
            <a:avLst/>
          </a:prstGeom>
        </p:spPr>
      </p:pic>
      <p:sp>
        <p:nvSpPr>
          <p:cNvPr id="183" name="圆角矩形 182"/>
          <p:cNvSpPr/>
          <p:nvPr/>
        </p:nvSpPr>
        <p:spPr>
          <a:xfrm>
            <a:off x="3294380" y="88265"/>
            <a:ext cx="812165" cy="1497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4838065" y="1584960"/>
            <a:ext cx="1353820" cy="494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5" name="圆角矩形 184"/>
          <p:cNvSpPr/>
          <p:nvPr>
            <p:custDataLst>
              <p:tags r:id="rId11"/>
            </p:custDataLst>
          </p:nvPr>
        </p:nvSpPr>
        <p:spPr>
          <a:xfrm>
            <a:off x="8311515" y="1584960"/>
            <a:ext cx="1353820" cy="494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圆角矩形 185"/>
          <p:cNvSpPr/>
          <p:nvPr>
            <p:custDataLst>
              <p:tags r:id="rId12"/>
            </p:custDataLst>
          </p:nvPr>
        </p:nvSpPr>
        <p:spPr>
          <a:xfrm>
            <a:off x="356870" y="156210"/>
            <a:ext cx="1353820" cy="4946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7" name="圆角矩形 186"/>
          <p:cNvSpPr/>
          <p:nvPr>
            <p:custDataLst>
              <p:tags r:id="rId13"/>
            </p:custDataLst>
          </p:nvPr>
        </p:nvSpPr>
        <p:spPr>
          <a:xfrm>
            <a:off x="356870" y="897255"/>
            <a:ext cx="1353820" cy="494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8" name="圆角矩形 187"/>
          <p:cNvSpPr/>
          <p:nvPr>
            <p:custDataLst>
              <p:tags r:id="rId14"/>
            </p:custDataLst>
          </p:nvPr>
        </p:nvSpPr>
        <p:spPr>
          <a:xfrm>
            <a:off x="6794500" y="88265"/>
            <a:ext cx="812165" cy="1452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9" name="圆角矩形 188"/>
          <p:cNvSpPr/>
          <p:nvPr>
            <p:custDataLst>
              <p:tags r:id="rId15"/>
            </p:custDataLst>
          </p:nvPr>
        </p:nvSpPr>
        <p:spPr>
          <a:xfrm>
            <a:off x="10291445" y="88265"/>
            <a:ext cx="812165" cy="1435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" name="圆角矩形 189"/>
          <p:cNvSpPr/>
          <p:nvPr/>
        </p:nvSpPr>
        <p:spPr>
          <a:xfrm>
            <a:off x="124460" y="2585720"/>
            <a:ext cx="11755120" cy="4218940"/>
          </a:xfrm>
          <a:prstGeom prst="roundRect">
            <a:avLst/>
          </a:prstGeom>
          <a:noFill/>
          <a:ln w="22225" cmpd="sng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1" name="直接连接符 190"/>
          <p:cNvCxnSpPr>
            <a:stCxn id="184" idx="2"/>
          </p:cNvCxnSpPr>
          <p:nvPr/>
        </p:nvCxnSpPr>
        <p:spPr>
          <a:xfrm flipH="1">
            <a:off x="1085850" y="2079625"/>
            <a:ext cx="4429760" cy="514985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stCxn id="184" idx="2"/>
          </p:cNvCxnSpPr>
          <p:nvPr/>
        </p:nvCxnSpPr>
        <p:spPr>
          <a:xfrm>
            <a:off x="5515610" y="2079625"/>
            <a:ext cx="5539740" cy="514985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3" name="直接箭头连接符 192"/>
          <p:cNvCxnSpPr>
            <a:stCxn id="186" idx="3"/>
          </p:cNvCxnSpPr>
          <p:nvPr/>
        </p:nvCxnSpPr>
        <p:spPr>
          <a:xfrm>
            <a:off x="1710690" y="403860"/>
            <a:ext cx="1574800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4" name="直接箭头连接符 193"/>
          <p:cNvCxnSpPr>
            <a:stCxn id="184" idx="3"/>
            <a:endCxn id="185" idx="1"/>
          </p:cNvCxnSpPr>
          <p:nvPr/>
        </p:nvCxnSpPr>
        <p:spPr>
          <a:xfrm>
            <a:off x="6191885" y="1832610"/>
            <a:ext cx="211963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>
            <a:stCxn id="185" idx="3"/>
          </p:cNvCxnSpPr>
          <p:nvPr/>
        </p:nvCxnSpPr>
        <p:spPr>
          <a:xfrm>
            <a:off x="9665335" y="1832610"/>
            <a:ext cx="1778000" cy="254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6" name="圆角矩形 195"/>
          <p:cNvSpPr/>
          <p:nvPr/>
        </p:nvSpPr>
        <p:spPr>
          <a:xfrm>
            <a:off x="4819015" y="114935"/>
            <a:ext cx="1391920" cy="56451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7" name="圆角矩形 196"/>
          <p:cNvSpPr/>
          <p:nvPr>
            <p:custDataLst>
              <p:tags r:id="rId16"/>
            </p:custDataLst>
          </p:nvPr>
        </p:nvSpPr>
        <p:spPr>
          <a:xfrm>
            <a:off x="4824095" y="827405"/>
            <a:ext cx="1391920" cy="564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8" name="圆角矩形 197"/>
          <p:cNvSpPr/>
          <p:nvPr>
            <p:custDataLst>
              <p:tags r:id="rId17"/>
            </p:custDataLst>
          </p:nvPr>
        </p:nvSpPr>
        <p:spPr>
          <a:xfrm>
            <a:off x="8296275" y="827405"/>
            <a:ext cx="1391920" cy="564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9" name="圆角矩形 198"/>
          <p:cNvSpPr/>
          <p:nvPr>
            <p:custDataLst>
              <p:tags r:id="rId18"/>
            </p:custDataLst>
          </p:nvPr>
        </p:nvSpPr>
        <p:spPr>
          <a:xfrm>
            <a:off x="8268335" y="112395"/>
            <a:ext cx="1391920" cy="56451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0" name="直接箭头连接符 199"/>
          <p:cNvCxnSpPr/>
          <p:nvPr/>
        </p:nvCxnSpPr>
        <p:spPr>
          <a:xfrm>
            <a:off x="4106545" y="396240"/>
            <a:ext cx="719455" cy="12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/>
          <p:nvPr>
            <p:custDataLst>
              <p:tags r:id="rId19"/>
            </p:custDataLst>
          </p:nvPr>
        </p:nvCxnSpPr>
        <p:spPr>
          <a:xfrm flipV="1">
            <a:off x="4106545" y="1132205"/>
            <a:ext cx="719455" cy="508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2" name="圆角矩形 201"/>
          <p:cNvSpPr/>
          <p:nvPr/>
        </p:nvSpPr>
        <p:spPr>
          <a:xfrm>
            <a:off x="1931670" y="1523365"/>
            <a:ext cx="1353185" cy="6178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3" name="肘形连接符 202"/>
          <p:cNvCxnSpPr>
            <a:stCxn id="186" idx="2"/>
            <a:endCxn id="202" idx="0"/>
          </p:cNvCxnSpPr>
          <p:nvPr/>
        </p:nvCxnSpPr>
        <p:spPr>
          <a:xfrm rot="5400000" flipV="1">
            <a:off x="1385570" y="300355"/>
            <a:ext cx="872490" cy="1574165"/>
          </a:xfrm>
          <a:prstGeom prst="bentConnector3">
            <a:avLst>
              <a:gd name="adj1" fmla="val 13973"/>
            </a:avLst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4" name="肘形连接符 203"/>
          <p:cNvCxnSpPr>
            <a:stCxn id="187" idx="2"/>
            <a:endCxn id="202" idx="1"/>
          </p:cNvCxnSpPr>
          <p:nvPr/>
        </p:nvCxnSpPr>
        <p:spPr>
          <a:xfrm rot="5400000" flipV="1">
            <a:off x="1262380" y="1163320"/>
            <a:ext cx="440690" cy="897890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5" name="直接箭头连接符 204"/>
          <p:cNvCxnSpPr>
            <a:stCxn id="202" idx="3"/>
            <a:endCxn id="184" idx="1"/>
          </p:cNvCxnSpPr>
          <p:nvPr/>
        </p:nvCxnSpPr>
        <p:spPr>
          <a:xfrm>
            <a:off x="3284855" y="1832610"/>
            <a:ext cx="155321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6" name="直接箭头连接符 205"/>
          <p:cNvCxnSpPr/>
          <p:nvPr/>
        </p:nvCxnSpPr>
        <p:spPr>
          <a:xfrm flipV="1">
            <a:off x="6229985" y="387985"/>
            <a:ext cx="575945" cy="381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7" name="直接箭头连接符 206"/>
          <p:cNvCxnSpPr/>
          <p:nvPr/>
        </p:nvCxnSpPr>
        <p:spPr>
          <a:xfrm>
            <a:off x="6229985" y="1097915"/>
            <a:ext cx="575945" cy="508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8" name="直接箭头连接符 207"/>
          <p:cNvCxnSpPr>
            <a:stCxn id="184" idx="0"/>
            <a:endCxn id="197" idx="2"/>
          </p:cNvCxnSpPr>
          <p:nvPr/>
        </p:nvCxnSpPr>
        <p:spPr>
          <a:xfrm flipV="1">
            <a:off x="5515610" y="1391920"/>
            <a:ext cx="5080" cy="19304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9" name="直接箭头连接符 208"/>
          <p:cNvCxnSpPr>
            <a:stCxn id="185" idx="0"/>
            <a:endCxn id="198" idx="2"/>
          </p:cNvCxnSpPr>
          <p:nvPr/>
        </p:nvCxnSpPr>
        <p:spPr>
          <a:xfrm flipV="1">
            <a:off x="8989060" y="1391920"/>
            <a:ext cx="3175" cy="19304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0" name="直接箭头连接符 209"/>
          <p:cNvCxnSpPr/>
          <p:nvPr>
            <p:custDataLst>
              <p:tags r:id="rId20"/>
            </p:custDataLst>
          </p:nvPr>
        </p:nvCxnSpPr>
        <p:spPr>
          <a:xfrm>
            <a:off x="7616190" y="1071880"/>
            <a:ext cx="672465" cy="63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1" name="直接箭头连接符 210"/>
          <p:cNvCxnSpPr/>
          <p:nvPr>
            <p:custDataLst>
              <p:tags r:id="rId21"/>
            </p:custDataLst>
          </p:nvPr>
        </p:nvCxnSpPr>
        <p:spPr>
          <a:xfrm>
            <a:off x="7616190" y="401320"/>
            <a:ext cx="672465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2" name="直接箭头连接符 211"/>
          <p:cNvCxnSpPr/>
          <p:nvPr>
            <p:custDataLst>
              <p:tags r:id="rId22"/>
            </p:custDataLst>
          </p:nvPr>
        </p:nvCxnSpPr>
        <p:spPr>
          <a:xfrm>
            <a:off x="9682480" y="1080770"/>
            <a:ext cx="624205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3" name="直接箭头连接符 212"/>
          <p:cNvCxnSpPr/>
          <p:nvPr>
            <p:custDataLst>
              <p:tags r:id="rId23"/>
            </p:custDataLst>
          </p:nvPr>
        </p:nvCxnSpPr>
        <p:spPr>
          <a:xfrm>
            <a:off x="9682480" y="391795"/>
            <a:ext cx="624205" cy="508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4" name="文本框 213"/>
          <p:cNvSpPr txBox="1"/>
          <p:nvPr/>
        </p:nvSpPr>
        <p:spPr>
          <a:xfrm>
            <a:off x="11204575" y="318135"/>
            <a:ext cx="842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...</a:t>
            </a:r>
            <a:endParaRPr lang="en-US" altLang="zh-CN" sz="3600"/>
          </a:p>
        </p:txBody>
      </p:sp>
      <p:sp>
        <p:nvSpPr>
          <p:cNvPr id="215" name="文本框 214"/>
          <p:cNvSpPr txBox="1"/>
          <p:nvPr/>
        </p:nvSpPr>
        <p:spPr>
          <a:xfrm>
            <a:off x="509905" y="228600"/>
            <a:ext cx="1314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RGB</a:t>
            </a:r>
            <a:endParaRPr lang="en-US" altLang="zh-CN" sz="2000"/>
          </a:p>
        </p:txBody>
      </p:sp>
      <p:sp>
        <p:nvSpPr>
          <p:cNvPr id="216" name="文本框 215"/>
          <p:cNvSpPr txBox="1"/>
          <p:nvPr/>
        </p:nvSpPr>
        <p:spPr>
          <a:xfrm>
            <a:off x="458470" y="946785"/>
            <a:ext cx="1299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Depth</a:t>
            </a:r>
            <a:endParaRPr lang="en-US" altLang="zh-CN" sz="2000"/>
          </a:p>
        </p:txBody>
      </p:sp>
      <p:grpSp>
        <p:nvGrpSpPr>
          <p:cNvPr id="217" name="组合 216"/>
          <p:cNvGrpSpPr/>
          <p:nvPr/>
        </p:nvGrpSpPr>
        <p:grpSpPr>
          <a:xfrm rot="0">
            <a:off x="3399155" y="-5715"/>
            <a:ext cx="7576820" cy="1614170"/>
            <a:chOff x="4036" y="-9"/>
            <a:chExt cx="8948" cy="2542"/>
          </a:xfrm>
        </p:grpSpPr>
        <p:sp>
          <p:nvSpPr>
            <p:cNvPr id="218" name="文本框 217"/>
            <p:cNvSpPr txBox="1"/>
            <p:nvPr/>
          </p:nvSpPr>
          <p:spPr>
            <a:xfrm rot="16200000">
              <a:off x="3122" y="930"/>
              <a:ext cx="2517" cy="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Visual </a:t>
              </a:r>
              <a:endParaRPr lang="en-US" altLang="zh-CN" sz="2000"/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Encoder</a:t>
              </a:r>
              <a:endParaRPr lang="en-US" altLang="zh-CN" sz="2000"/>
            </a:p>
          </p:txBody>
        </p:sp>
        <p:sp>
          <p:nvSpPr>
            <p:cNvPr id="219" name="文本框 218"/>
            <p:cNvSpPr txBox="1"/>
            <p:nvPr>
              <p:custDataLst>
                <p:tags r:id="rId24"/>
              </p:custDataLst>
            </p:nvPr>
          </p:nvSpPr>
          <p:spPr>
            <a:xfrm rot="16200000">
              <a:off x="7273" y="908"/>
              <a:ext cx="2494" cy="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80000"/>
                </a:lnSpc>
                <a:buClrTx/>
                <a:buSzTx/>
                <a:buNone/>
              </a:pPr>
              <a:r>
                <a:rPr lang="en-US" altLang="zh-CN" sz="2000"/>
                <a:t>Visual Encoder</a:t>
              </a:r>
              <a:endParaRPr lang="en-US" altLang="zh-CN" sz="2000"/>
            </a:p>
          </p:txBody>
        </p:sp>
        <p:sp>
          <p:nvSpPr>
            <p:cNvPr id="220" name="文本框 219"/>
            <p:cNvSpPr txBox="1"/>
            <p:nvPr>
              <p:custDataLst>
                <p:tags r:id="rId25"/>
              </p:custDataLst>
            </p:nvPr>
          </p:nvSpPr>
          <p:spPr>
            <a:xfrm rot="16200000">
              <a:off x="11392" y="894"/>
              <a:ext cx="2494" cy="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80000"/>
                </a:lnSpc>
                <a:buClrTx/>
                <a:buSzTx/>
                <a:buNone/>
              </a:pPr>
              <a:r>
                <a:rPr lang="en-US" altLang="zh-CN" sz="2000"/>
                <a:t>Visual Encoder</a:t>
              </a:r>
              <a:endParaRPr lang="en-US" altLang="zh-CN" sz="2000"/>
            </a:p>
          </p:txBody>
        </p:sp>
      </p:grpSp>
      <p:sp>
        <p:nvSpPr>
          <p:cNvPr id="221" name="文本框 220"/>
          <p:cNvSpPr txBox="1"/>
          <p:nvPr/>
        </p:nvSpPr>
        <p:spPr>
          <a:xfrm>
            <a:off x="4899025" y="915670"/>
            <a:ext cx="1355725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Search</a:t>
            </a:r>
            <a:endParaRPr lang="en-US" altLang="zh-CN" sz="2000"/>
          </a:p>
        </p:txBody>
      </p:sp>
      <p:sp>
        <p:nvSpPr>
          <p:cNvPr id="222" name="文本框 221"/>
          <p:cNvSpPr txBox="1"/>
          <p:nvPr/>
        </p:nvSpPr>
        <p:spPr>
          <a:xfrm>
            <a:off x="4745355" y="203835"/>
            <a:ext cx="1734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Template</a:t>
            </a:r>
            <a:endParaRPr lang="en-US" altLang="zh-CN" sz="2000"/>
          </a:p>
        </p:txBody>
      </p:sp>
      <p:sp>
        <p:nvSpPr>
          <p:cNvPr id="223" name="文本框 222"/>
          <p:cNvSpPr txBox="1"/>
          <p:nvPr>
            <p:custDataLst>
              <p:tags r:id="rId26"/>
            </p:custDataLst>
          </p:nvPr>
        </p:nvSpPr>
        <p:spPr>
          <a:xfrm>
            <a:off x="8214995" y="203835"/>
            <a:ext cx="1583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Template</a:t>
            </a:r>
            <a:endParaRPr lang="en-US" altLang="zh-CN" sz="2000"/>
          </a:p>
        </p:txBody>
      </p:sp>
      <p:sp>
        <p:nvSpPr>
          <p:cNvPr id="224" name="文本框 223"/>
          <p:cNvSpPr txBox="1"/>
          <p:nvPr>
            <p:custDataLst>
              <p:tags r:id="rId27"/>
            </p:custDataLst>
          </p:nvPr>
        </p:nvSpPr>
        <p:spPr>
          <a:xfrm>
            <a:off x="8321040" y="915670"/>
            <a:ext cx="1361440" cy="363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Search</a:t>
            </a:r>
            <a:endParaRPr lang="en-US" altLang="zh-CN" sz="2000"/>
          </a:p>
        </p:txBody>
      </p:sp>
      <p:grpSp>
        <p:nvGrpSpPr>
          <p:cNvPr id="225" name="组合 224"/>
          <p:cNvGrpSpPr/>
          <p:nvPr/>
        </p:nvGrpSpPr>
        <p:grpSpPr>
          <a:xfrm rot="0">
            <a:off x="1621790" y="1536065"/>
            <a:ext cx="8028305" cy="633730"/>
            <a:chOff x="1920" y="2418"/>
            <a:chExt cx="9481" cy="998"/>
          </a:xfrm>
        </p:grpSpPr>
        <p:sp>
          <p:nvSpPr>
            <p:cNvPr id="226" name="文本框 225"/>
            <p:cNvSpPr txBox="1"/>
            <p:nvPr/>
          </p:nvSpPr>
          <p:spPr>
            <a:xfrm>
              <a:off x="5764" y="2506"/>
              <a:ext cx="149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>
                  <a:sym typeface="+mn-ea"/>
                </a:rPr>
                <a:t>DAM</a:t>
              </a:r>
              <a:endParaRPr lang="en-US" altLang="zh-CN" sz="2400">
                <a:sym typeface="+mn-ea"/>
              </a:endParaRPr>
            </a:p>
          </p:txBody>
        </p:sp>
        <p:sp>
          <p:nvSpPr>
            <p:cNvPr id="227" name="文本框 226"/>
            <p:cNvSpPr txBox="1"/>
            <p:nvPr>
              <p:custDataLst>
                <p:tags r:id="rId28"/>
              </p:custDataLst>
            </p:nvPr>
          </p:nvSpPr>
          <p:spPr>
            <a:xfrm>
              <a:off x="9813" y="2503"/>
              <a:ext cx="158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>
                  <a:sym typeface="+mn-ea"/>
                </a:rPr>
                <a:t>DAM</a:t>
              </a:r>
              <a:endParaRPr lang="en-US" altLang="zh-CN" sz="2400">
                <a:sym typeface="+mn-ea"/>
              </a:endParaRP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1920" y="2418"/>
              <a:ext cx="2400" cy="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ctr" fontAlgn="auto">
                <a:lnSpc>
                  <a:spcPct val="80000"/>
                </a:lnSpc>
              </a:pPr>
              <a:r>
                <a:rPr lang="en-US" altLang="zh-CN" sz="2000">
                  <a:sym typeface="+mn-ea"/>
                </a:rPr>
                <a:t>Fusion</a:t>
              </a:r>
              <a:endParaRPr lang="en-US" altLang="zh-CN" sz="2000">
                <a:sym typeface="+mn-ea"/>
              </a:endParaRPr>
            </a:p>
            <a:p>
              <a:pPr indent="0" algn="ctr" fontAlgn="auto">
                <a:lnSpc>
                  <a:spcPct val="80000"/>
                </a:lnSpc>
              </a:pPr>
              <a:r>
                <a:rPr lang="en-US" altLang="zh-CN" sz="2000"/>
                <a:t>Module</a:t>
              </a:r>
              <a:endParaRPr lang="en-US" altLang="zh-CN" sz="2000"/>
            </a:p>
          </p:txBody>
        </p:sp>
      </p:grpSp>
      <p:sp>
        <p:nvSpPr>
          <p:cNvPr id="229" name="圆角矩形 228"/>
          <p:cNvSpPr/>
          <p:nvPr/>
        </p:nvSpPr>
        <p:spPr>
          <a:xfrm>
            <a:off x="2421255" y="2661285"/>
            <a:ext cx="672465" cy="3705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0" name="圆角矩形 229"/>
          <p:cNvSpPr/>
          <p:nvPr/>
        </p:nvSpPr>
        <p:spPr>
          <a:xfrm>
            <a:off x="4474845" y="3963035"/>
            <a:ext cx="2338070" cy="8115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1" name="圆角矩形 230"/>
          <p:cNvSpPr/>
          <p:nvPr>
            <p:custDataLst>
              <p:tags r:id="rId29"/>
            </p:custDataLst>
          </p:nvPr>
        </p:nvSpPr>
        <p:spPr>
          <a:xfrm>
            <a:off x="8811260" y="2660650"/>
            <a:ext cx="672465" cy="3705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2" name="圆角矩形 231"/>
          <p:cNvSpPr/>
          <p:nvPr>
            <p:custDataLst>
              <p:tags r:id="rId30"/>
            </p:custDataLst>
          </p:nvPr>
        </p:nvSpPr>
        <p:spPr>
          <a:xfrm>
            <a:off x="7101205" y="4052570"/>
            <a:ext cx="1210945" cy="654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3" name="图片 23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916160" y="3642995"/>
            <a:ext cx="1676400" cy="1527175"/>
          </a:xfrm>
          <a:prstGeom prst="rect">
            <a:avLst/>
          </a:prstGeom>
        </p:spPr>
      </p:pic>
      <p:cxnSp>
        <p:nvCxnSpPr>
          <p:cNvPr id="234" name="直接箭头连接符 233"/>
          <p:cNvCxnSpPr/>
          <p:nvPr/>
        </p:nvCxnSpPr>
        <p:spPr>
          <a:xfrm flipV="1">
            <a:off x="1887855" y="3364865"/>
            <a:ext cx="523240" cy="3810"/>
          </a:xfrm>
          <a:prstGeom prst="straightConnector1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>
            <a:stCxn id="217" idx="3"/>
          </p:cNvCxnSpPr>
          <p:nvPr/>
        </p:nvCxnSpPr>
        <p:spPr>
          <a:xfrm>
            <a:off x="2160270" y="5618480"/>
            <a:ext cx="250825" cy="5715"/>
          </a:xfrm>
          <a:prstGeom prst="straightConnector1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6" name="直接箭头连接符 235"/>
          <p:cNvCxnSpPr>
            <a:endCxn id="178" idx="1"/>
          </p:cNvCxnSpPr>
          <p:nvPr/>
        </p:nvCxnSpPr>
        <p:spPr>
          <a:xfrm>
            <a:off x="3082290" y="3307080"/>
            <a:ext cx="614045" cy="317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7" name="直接箭头连接符 236"/>
          <p:cNvCxnSpPr/>
          <p:nvPr/>
        </p:nvCxnSpPr>
        <p:spPr>
          <a:xfrm>
            <a:off x="3088640" y="5615940"/>
            <a:ext cx="444500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8" name="肘形连接符 237"/>
          <p:cNvCxnSpPr>
            <a:stCxn id="178" idx="3"/>
            <a:endCxn id="230" idx="0"/>
          </p:cNvCxnSpPr>
          <p:nvPr/>
        </p:nvCxnSpPr>
        <p:spPr>
          <a:xfrm>
            <a:off x="4829175" y="3310255"/>
            <a:ext cx="814705" cy="652780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9" name="肘形连接符 238"/>
          <p:cNvCxnSpPr>
            <a:stCxn id="177" idx="3"/>
            <a:endCxn id="230" idx="2"/>
          </p:cNvCxnSpPr>
          <p:nvPr/>
        </p:nvCxnSpPr>
        <p:spPr>
          <a:xfrm flipV="1">
            <a:off x="5217160" y="4774565"/>
            <a:ext cx="426720" cy="884555"/>
          </a:xfrm>
          <a:prstGeom prst="bentConnector2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0" name="直接箭头连接符 239"/>
          <p:cNvCxnSpPr>
            <a:endCxn id="232" idx="1"/>
          </p:cNvCxnSpPr>
          <p:nvPr/>
        </p:nvCxnSpPr>
        <p:spPr>
          <a:xfrm flipV="1">
            <a:off x="6828155" y="4380230"/>
            <a:ext cx="273685" cy="63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1" name="直接箭头连接符 240"/>
          <p:cNvCxnSpPr>
            <a:stCxn id="232" idx="3"/>
          </p:cNvCxnSpPr>
          <p:nvPr/>
        </p:nvCxnSpPr>
        <p:spPr>
          <a:xfrm flipV="1">
            <a:off x="8312150" y="4374515"/>
            <a:ext cx="523875" cy="571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>
            <a:endCxn id="233" idx="1"/>
          </p:cNvCxnSpPr>
          <p:nvPr/>
        </p:nvCxnSpPr>
        <p:spPr>
          <a:xfrm flipV="1">
            <a:off x="9493885" y="4406900"/>
            <a:ext cx="422275" cy="4445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3" name="文本框 242"/>
          <p:cNvSpPr txBox="1"/>
          <p:nvPr/>
        </p:nvSpPr>
        <p:spPr>
          <a:xfrm rot="16200000">
            <a:off x="1546225" y="3767455"/>
            <a:ext cx="2344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Conv Layer</a:t>
            </a:r>
            <a:endParaRPr lang="en-US" altLang="zh-CN" sz="2400"/>
          </a:p>
        </p:txBody>
      </p:sp>
      <p:sp>
        <p:nvSpPr>
          <p:cNvPr id="244" name="文本框 243"/>
          <p:cNvSpPr txBox="1"/>
          <p:nvPr>
            <p:custDataLst>
              <p:tags r:id="rId33"/>
            </p:custDataLst>
          </p:nvPr>
        </p:nvSpPr>
        <p:spPr>
          <a:xfrm rot="16200000">
            <a:off x="7942580" y="3767455"/>
            <a:ext cx="2344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Conv Layer</a:t>
            </a:r>
            <a:endParaRPr lang="en-US" altLang="zh-CN" sz="2400"/>
          </a:p>
        </p:txBody>
      </p:sp>
      <p:sp>
        <p:nvSpPr>
          <p:cNvPr id="245" name="文本框 244"/>
          <p:cNvSpPr txBox="1"/>
          <p:nvPr/>
        </p:nvSpPr>
        <p:spPr>
          <a:xfrm>
            <a:off x="7242810" y="4144645"/>
            <a:ext cx="972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Filter</a:t>
            </a:r>
            <a:endParaRPr lang="en-US" altLang="zh-CN" sz="2400"/>
          </a:p>
        </p:txBody>
      </p:sp>
      <p:sp>
        <p:nvSpPr>
          <p:cNvPr id="246" name="文本框 245"/>
          <p:cNvSpPr txBox="1"/>
          <p:nvPr/>
        </p:nvSpPr>
        <p:spPr>
          <a:xfrm>
            <a:off x="4259580" y="3944620"/>
            <a:ext cx="2790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Cross </a:t>
            </a:r>
            <a:endParaRPr lang="en-US" altLang="zh-CN" sz="2400"/>
          </a:p>
          <a:p>
            <a:pPr algn="ctr"/>
            <a:r>
              <a:rPr lang="en-US" altLang="zh-CN" sz="2400"/>
              <a:t>Attention</a:t>
            </a:r>
            <a:endParaRPr lang="en-US" altLang="zh-CN" sz="2400"/>
          </a:p>
        </p:txBody>
      </p:sp>
      <p:pic>
        <p:nvPicPr>
          <p:cNvPr id="247" name="图片 246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alphaModFix amt="40000"/>
          </a:blip>
          <a:stretch>
            <a:fillRect/>
          </a:stretch>
        </p:blipFill>
        <p:spPr>
          <a:xfrm flipH="1">
            <a:off x="799465" y="2825115"/>
            <a:ext cx="1089025" cy="969010"/>
          </a:xfrm>
          <a:prstGeom prst="rect">
            <a:avLst/>
          </a:prstGeom>
        </p:spPr>
      </p:pic>
      <p:pic>
        <p:nvPicPr>
          <p:cNvPr id="248" name="图片 247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1370" y="2839720"/>
            <a:ext cx="1085850" cy="962025"/>
          </a:xfrm>
          <a:prstGeom prst="rect">
            <a:avLst/>
          </a:prstGeom>
        </p:spPr>
      </p:pic>
      <p:pic>
        <p:nvPicPr>
          <p:cNvPr id="249" name="图片 248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799465" y="2815590"/>
            <a:ext cx="1088390" cy="986155"/>
          </a:xfrm>
          <a:prstGeom prst="rect">
            <a:avLst/>
          </a:prstGeom>
        </p:spPr>
      </p:pic>
      <p:pic>
        <p:nvPicPr>
          <p:cNvPr id="250" name="图片 249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9916160" y="3621405"/>
            <a:ext cx="1675765" cy="1552575"/>
          </a:xfrm>
          <a:prstGeom prst="rect">
            <a:avLst/>
          </a:prstGeom>
        </p:spPr>
      </p:pic>
      <p:sp>
        <p:nvSpPr>
          <p:cNvPr id="251" name="文本框 250"/>
          <p:cNvSpPr txBox="1"/>
          <p:nvPr/>
        </p:nvSpPr>
        <p:spPr>
          <a:xfrm>
            <a:off x="356870" y="3944620"/>
            <a:ext cx="1969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Adapt </a:t>
            </a:r>
            <a:r>
              <a:rPr lang="en-US" altLang="zh-CN" sz="2000"/>
              <a:t>Temlpate</a:t>
            </a:r>
            <a:endParaRPr lang="en-US" altLang="zh-CN" sz="2000"/>
          </a:p>
        </p:txBody>
      </p:sp>
      <p:sp>
        <p:nvSpPr>
          <p:cNvPr id="252" name="文本框 251"/>
          <p:cNvSpPr txBox="1"/>
          <p:nvPr>
            <p:custDataLst>
              <p:tags r:id="rId39"/>
            </p:custDataLst>
          </p:nvPr>
        </p:nvSpPr>
        <p:spPr>
          <a:xfrm>
            <a:off x="356870" y="6339840"/>
            <a:ext cx="2441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Adapt </a:t>
            </a:r>
            <a:r>
              <a:rPr lang="en-US" altLang="zh-CN" sz="2000"/>
              <a:t>Search</a:t>
            </a:r>
            <a:endParaRPr lang="en-US" altLang="zh-CN" sz="2000"/>
          </a:p>
        </p:txBody>
      </p:sp>
      <p:sp>
        <p:nvSpPr>
          <p:cNvPr id="253" name="文本框 252"/>
          <p:cNvSpPr txBox="1"/>
          <p:nvPr/>
        </p:nvSpPr>
        <p:spPr>
          <a:xfrm>
            <a:off x="9588500" y="5151120"/>
            <a:ext cx="2433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Adapt </a:t>
            </a:r>
            <a:endParaRPr lang="en-US" altLang="zh-CN" sz="2000"/>
          </a:p>
          <a:p>
            <a:pPr algn="ctr"/>
            <a:r>
              <a:rPr lang="en-US" altLang="zh-CN" sz="2000"/>
              <a:t>F</a:t>
            </a:r>
            <a:r>
              <a:rPr lang="en-US" altLang="zh-CN" sz="2000"/>
              <a:t>eature Map</a:t>
            </a:r>
            <a:endParaRPr lang="en-US" altLang="zh-CN"/>
          </a:p>
        </p:txBody>
      </p:sp>
      <p:sp>
        <p:nvSpPr>
          <p:cNvPr id="254" name="圆角矩形 253"/>
          <p:cNvSpPr/>
          <p:nvPr/>
        </p:nvSpPr>
        <p:spPr>
          <a:xfrm>
            <a:off x="6293485" y="5100955"/>
            <a:ext cx="2261235" cy="163766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5" name="圆角矩形 254"/>
          <p:cNvSpPr/>
          <p:nvPr/>
        </p:nvSpPr>
        <p:spPr>
          <a:xfrm>
            <a:off x="6496685" y="6251575"/>
            <a:ext cx="1854200" cy="361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Linear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256" name="圆角矩形 255"/>
          <p:cNvSpPr/>
          <p:nvPr>
            <p:custDataLst>
              <p:tags r:id="rId40"/>
            </p:custDataLst>
          </p:nvPr>
        </p:nvSpPr>
        <p:spPr>
          <a:xfrm>
            <a:off x="6494145" y="5719445"/>
            <a:ext cx="1854200" cy="361950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Top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257" name="圆角矩形 256"/>
          <p:cNvSpPr/>
          <p:nvPr>
            <p:custDataLst>
              <p:tags r:id="rId41"/>
            </p:custDataLst>
          </p:nvPr>
        </p:nvSpPr>
        <p:spPr>
          <a:xfrm>
            <a:off x="6494145" y="5178425"/>
            <a:ext cx="1854200" cy="361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</a:rPr>
              <a:t>Attention</a:t>
            </a:r>
            <a:endParaRPr lang="en-US" altLang="zh-CN" sz="2000">
              <a:solidFill>
                <a:schemeClr val="tx1"/>
              </a:solidFill>
            </a:endParaRPr>
          </a:p>
        </p:txBody>
      </p:sp>
      <p:cxnSp>
        <p:nvCxnSpPr>
          <p:cNvPr id="258" name="直接连接符 257"/>
          <p:cNvCxnSpPr>
            <a:stCxn id="232" idx="2"/>
          </p:cNvCxnSpPr>
          <p:nvPr/>
        </p:nvCxnSpPr>
        <p:spPr>
          <a:xfrm flipH="1">
            <a:off x="6496685" y="4707255"/>
            <a:ext cx="1210310" cy="38354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9" name="直接连接符 258"/>
          <p:cNvCxnSpPr>
            <a:stCxn id="232" idx="2"/>
          </p:cNvCxnSpPr>
          <p:nvPr/>
        </p:nvCxnSpPr>
        <p:spPr>
          <a:xfrm>
            <a:off x="7706995" y="4707255"/>
            <a:ext cx="746125" cy="45021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0" name="直接箭头连接符 259"/>
          <p:cNvCxnSpPr>
            <a:stCxn id="255" idx="0"/>
            <a:endCxn id="256" idx="2"/>
          </p:cNvCxnSpPr>
          <p:nvPr/>
        </p:nvCxnSpPr>
        <p:spPr>
          <a:xfrm flipH="1" flipV="1">
            <a:off x="7421245" y="6081395"/>
            <a:ext cx="2540" cy="17018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1" name="直接箭头连接符 260"/>
          <p:cNvCxnSpPr>
            <a:stCxn id="256" idx="0"/>
            <a:endCxn id="257" idx="2"/>
          </p:cNvCxnSpPr>
          <p:nvPr/>
        </p:nvCxnSpPr>
        <p:spPr>
          <a:xfrm flipV="1">
            <a:off x="7421245" y="5540375"/>
            <a:ext cx="0" cy="1790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2" name="文本框 261"/>
          <p:cNvSpPr txBox="1"/>
          <p:nvPr/>
        </p:nvSpPr>
        <p:spPr>
          <a:xfrm>
            <a:off x="4824095" y="2722245"/>
            <a:ext cx="4205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ym typeface="+mn-ea"/>
              </a:rPr>
              <a:t>Depth Adapt Model</a:t>
            </a:r>
            <a:endParaRPr lang="en-US" altLang="zh-CN" sz="2800" b="1">
              <a:sym typeface="+mn-ea"/>
            </a:endParaRPr>
          </a:p>
        </p:txBody>
      </p:sp>
    </p:spTree>
    <p:custDataLst>
      <p:tags r:id="rId4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930910"/>
            <a:ext cx="11591925" cy="445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785" y="8128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Experiments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525" y="5577840"/>
            <a:ext cx="1110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We compare our model with state-of-the-art models on the DepthTrack and VOT-RGBD2022 datasets. The best result</a:t>
            </a:r>
            <a:r>
              <a:rPr lang="en-US" altLang="zh-CN"/>
              <a:t> </a:t>
            </a:r>
            <a:r>
              <a:rPr lang="zh-CN" altLang="en-US"/>
              <a:t>is highlighted in</a:t>
            </a:r>
            <a:r>
              <a:rPr lang="zh-CN" altLang="en-US">
                <a:solidFill>
                  <a:srgbClr val="FF0000"/>
                </a:solidFill>
              </a:rPr>
              <a:t> red</a:t>
            </a:r>
            <a:r>
              <a:rPr lang="zh-CN" altLang="en-US"/>
              <a:t>.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80695" y="1742440"/>
            <a:ext cx="11123295" cy="257048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Thanks!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GXNU-CN's_Logo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50800"/>
            <a:ext cx="168783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t="7469" r="21595" b="6065"/>
          <a:stretch>
            <a:fillRect/>
          </a:stretch>
        </p:blipFill>
        <p:spPr bwMode="auto">
          <a:xfrm>
            <a:off x="10432415" y="50800"/>
            <a:ext cx="1734820" cy="17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0"/>
            <a:ext cx="7943850" cy="1781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commondata" val="eyJoZGlkIjoiOWU4Zjg1YWQxMmVlNzQ1ZDU1NGM0YWM1YjllOWU4Mzc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WPS 演示</Application>
  <PresentationFormat>宽屏</PresentationFormat>
  <Paragraphs>210</Paragraphs>
  <Slides>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WPS</vt:lpstr>
      <vt:lpstr>Equation.KSEE3</vt:lpstr>
      <vt:lpstr>Equation.KSEE3</vt:lpstr>
      <vt:lpstr>Equation.KSEE3</vt:lpstr>
      <vt:lpstr>Equation.KSEE3</vt:lpstr>
      <vt:lpstr>Visual Adapt For RGBD Tracking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WPS_1652935025</cp:lastModifiedBy>
  <cp:revision>157</cp:revision>
  <dcterms:created xsi:type="dcterms:W3CDTF">2019-06-19T02:08:00Z</dcterms:created>
  <dcterms:modified xsi:type="dcterms:W3CDTF">2024-03-31T09:02:35Z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D39049AFBC6F4EE59380A9E6B6E66D76_11</vt:lpwstr>
  </property>
</Properties>
</file>