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1" r:id="rId1"/>
    <p:sldMasterId id="2147483770" r:id="rId2"/>
  </p:sldMasterIdLst>
  <p:notesMasterIdLst>
    <p:notesMasterId r:id="rId32"/>
  </p:notesMasterIdLst>
  <p:handoutMasterIdLst>
    <p:handoutMasterId r:id="rId33"/>
  </p:handoutMasterIdLst>
  <p:sldIdLst>
    <p:sldId id="460" r:id="rId3"/>
    <p:sldId id="470" r:id="rId4"/>
    <p:sldId id="591" r:id="rId5"/>
    <p:sldId id="474" r:id="rId6"/>
    <p:sldId id="485" r:id="rId7"/>
    <p:sldId id="575" r:id="rId8"/>
    <p:sldId id="590" r:id="rId9"/>
    <p:sldId id="592" r:id="rId10"/>
    <p:sldId id="588" r:id="rId11"/>
    <p:sldId id="585" r:id="rId12"/>
    <p:sldId id="483" r:id="rId13"/>
    <p:sldId id="594" r:id="rId14"/>
    <p:sldId id="478" r:id="rId15"/>
    <p:sldId id="595" r:id="rId16"/>
    <p:sldId id="488" r:id="rId17"/>
    <p:sldId id="587" r:id="rId18"/>
    <p:sldId id="583" r:id="rId19"/>
    <p:sldId id="491" r:id="rId20"/>
    <p:sldId id="492" r:id="rId21"/>
    <p:sldId id="584" r:id="rId22"/>
    <p:sldId id="493" r:id="rId23"/>
    <p:sldId id="495" r:id="rId24"/>
    <p:sldId id="496" r:id="rId25"/>
    <p:sldId id="497" r:id="rId26"/>
    <p:sldId id="498" r:id="rId27"/>
    <p:sldId id="506" r:id="rId28"/>
    <p:sldId id="504" r:id="rId29"/>
    <p:sldId id="596" r:id="rId30"/>
    <p:sldId id="459" r:id="rId31"/>
  </p:sldIdLst>
  <p:sldSz cx="12192000" cy="6858000"/>
  <p:notesSz cx="6735763" cy="9866313"/>
  <p:embeddedFontLst>
    <p:embeddedFont>
      <p:font typeface="ＭＳ ゴシック" panose="020B0609070205080204" pitchFamily="49" charset="-128"/>
      <p:regular r:id="rId34"/>
    </p:embeddedFont>
    <p:embeddedFont>
      <p:font typeface="ＭＳ Ｐゴシック" panose="020B0600070205080204" pitchFamily="34" charset="-128"/>
      <p:regular r:id="rId35"/>
    </p:embeddedFont>
    <p:embeddedFont>
      <p:font typeface="游ゴシック" panose="020B0400000000000000" pitchFamily="34" charset="-128"/>
      <p:regular r:id="rId36"/>
      <p:bold r:id="rId37"/>
    </p:embeddedFont>
    <p:embeddedFont>
      <p:font typeface="Cambria Math" panose="02040503050406030204" pitchFamily="18" charset="0"/>
      <p:regular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Yu Gothic Medium" panose="020B0500000000000000" pitchFamily="34" charset="-128"/>
      <p:regular r:id="rId43"/>
    </p:embeddedFont>
    <p:embeddedFont>
      <p:font typeface="Yu Gothic Medium" panose="020B0500000000000000" pitchFamily="34" charset="-128"/>
      <p:regular r:id="rId4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94"/>
    <a:srgbClr val="FF66FF"/>
    <a:srgbClr val="987D1C"/>
    <a:srgbClr val="C00000"/>
    <a:srgbClr val="FFFFCC"/>
    <a:srgbClr val="203864"/>
    <a:srgbClr val="E3C867"/>
    <a:srgbClr val="943900"/>
    <a:srgbClr val="644C20"/>
    <a:srgbClr val="DFC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68852D-38BB-46E6-A4A6-28ED3A615D83}" v="2" dt="2024-11-06T20:11:31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76052" autoAdjust="0"/>
  </p:normalViewPr>
  <p:slideViewPr>
    <p:cSldViewPr snapToGrid="0">
      <p:cViewPr varScale="1">
        <p:scale>
          <a:sx n="106" d="100"/>
          <a:sy n="106" d="100"/>
        </p:scale>
        <p:origin x="451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apat Ratchatorn" userId="01d8d2abda71ca87" providerId="LiveId" clId="{A668852D-38BB-46E6-A4A6-28ED3A615D83}"/>
    <pc:docChg chg="undo redo custSel addSld delSld modSld modMainMaster">
      <pc:chgData name="Tanapat Ratchatorn" userId="01d8d2abda71ca87" providerId="LiveId" clId="{A668852D-38BB-46E6-A4A6-28ED3A615D83}" dt="2024-11-06T20:11:31.331" v="469" actId="1076"/>
      <pc:docMkLst>
        <pc:docMk/>
      </pc:docMkLst>
      <pc:sldChg chg="add del">
        <pc:chgData name="Tanapat Ratchatorn" userId="01d8d2abda71ca87" providerId="LiveId" clId="{A668852D-38BB-46E6-A4A6-28ED3A615D83}" dt="2024-10-25T08:07:57.579" v="54" actId="47"/>
        <pc:sldMkLst>
          <pc:docMk/>
          <pc:sldMk cId="1637826111" sldId="259"/>
        </pc:sldMkLst>
      </pc:sldChg>
      <pc:sldChg chg="addSp delSp modSp mod modClrScheme chgLayout">
        <pc:chgData name="Tanapat Ratchatorn" userId="01d8d2abda71ca87" providerId="LiveId" clId="{A668852D-38BB-46E6-A4A6-28ED3A615D83}" dt="2024-10-25T11:54:41.502" v="402" actId="1076"/>
        <pc:sldMkLst>
          <pc:docMk/>
          <pc:sldMk cId="233142027" sldId="459"/>
        </pc:sldMkLst>
        <pc:spChg chg="add del mod ord">
          <ac:chgData name="Tanapat Ratchatorn" userId="01d8d2abda71ca87" providerId="LiveId" clId="{A668852D-38BB-46E6-A4A6-28ED3A615D83}" dt="2024-10-25T08:08:50.431" v="56" actId="700"/>
          <ac:spMkLst>
            <pc:docMk/>
            <pc:sldMk cId="233142027" sldId="459"/>
            <ac:spMk id="3" creationId="{BCFD52CF-5FEE-6EDF-6CB2-16F1CFA21882}"/>
          </ac:spMkLst>
        </pc:spChg>
        <pc:spChg chg="add del mod ord">
          <ac:chgData name="Tanapat Ratchatorn" userId="01d8d2abda71ca87" providerId="LiveId" clId="{A668852D-38BB-46E6-A4A6-28ED3A615D83}" dt="2024-10-25T08:08:50.431" v="56" actId="700"/>
          <ac:spMkLst>
            <pc:docMk/>
            <pc:sldMk cId="233142027" sldId="459"/>
            <ac:spMk id="4" creationId="{B05ABAE8-B547-4719-CBC5-847C14975CA0}"/>
          </ac:spMkLst>
        </pc:spChg>
        <pc:spChg chg="add del mod ord">
          <ac:chgData name="Tanapat Ratchatorn" userId="01d8d2abda71ca87" providerId="LiveId" clId="{A668852D-38BB-46E6-A4A6-28ED3A615D83}" dt="2024-10-25T08:08:50.431" v="56" actId="700"/>
          <ac:spMkLst>
            <pc:docMk/>
            <pc:sldMk cId="233142027" sldId="459"/>
            <ac:spMk id="5" creationId="{CD1FB6C6-3EBD-2920-ED30-7D501CBC9241}"/>
          </ac:spMkLst>
        </pc:spChg>
        <pc:spChg chg="add del mod ord">
          <ac:chgData name="Tanapat Ratchatorn" userId="01d8d2abda71ca87" providerId="LiveId" clId="{A668852D-38BB-46E6-A4A6-28ED3A615D83}" dt="2024-10-25T08:08:50.431" v="56" actId="700"/>
          <ac:spMkLst>
            <pc:docMk/>
            <pc:sldMk cId="233142027" sldId="459"/>
            <ac:spMk id="6" creationId="{563D3F2D-596C-33BC-CD06-26D3C624A396}"/>
          </ac:spMkLst>
        </pc:spChg>
        <pc:spChg chg="add mod ord">
          <ac:chgData name="Tanapat Ratchatorn" userId="01d8d2abda71ca87" providerId="LiveId" clId="{A668852D-38BB-46E6-A4A6-28ED3A615D83}" dt="2024-10-25T08:08:50.431" v="56" actId="700"/>
          <ac:spMkLst>
            <pc:docMk/>
            <pc:sldMk cId="233142027" sldId="459"/>
            <ac:spMk id="7" creationId="{3D03F402-C9E9-5D85-9681-8428FCEC2C86}"/>
          </ac:spMkLst>
        </pc:spChg>
        <pc:spChg chg="add mod">
          <ac:chgData name="Tanapat Ratchatorn" userId="01d8d2abda71ca87" providerId="LiveId" clId="{A668852D-38BB-46E6-A4A6-28ED3A615D83}" dt="2024-10-25T11:54:41.502" v="402" actId="1076"/>
          <ac:spMkLst>
            <pc:docMk/>
            <pc:sldMk cId="233142027" sldId="459"/>
            <ac:spMk id="10" creationId="{77E158D1-38BA-405E-F30D-46F049D5A038}"/>
          </ac:spMkLst>
        </pc:spChg>
        <pc:spChg chg="mod ord">
          <ac:chgData name="Tanapat Ratchatorn" userId="01d8d2abda71ca87" providerId="LiveId" clId="{A668852D-38BB-46E6-A4A6-28ED3A615D83}" dt="2024-10-25T11:33:18.817" v="188" actId="1035"/>
          <ac:spMkLst>
            <pc:docMk/>
            <pc:sldMk cId="233142027" sldId="459"/>
            <ac:spMk id="18" creationId="{00000000-0000-0000-0000-000000000000}"/>
          </ac:spMkLst>
        </pc:spChg>
        <pc:picChg chg="add mod modCrop">
          <ac:chgData name="Tanapat Ratchatorn" userId="01d8d2abda71ca87" providerId="LiveId" clId="{A668852D-38BB-46E6-A4A6-28ED3A615D83}" dt="2024-10-25T11:54:38.436" v="401" actId="1076"/>
          <ac:picMkLst>
            <pc:docMk/>
            <pc:sldMk cId="233142027" sldId="459"/>
            <ac:picMk id="9" creationId="{9C9C8535-67EB-56E5-02E4-09EB6177DF64}"/>
          </ac:picMkLst>
        </pc:picChg>
      </pc:sldChg>
      <pc:sldChg chg="addSp delSp modSp mod modClrScheme chgLayout">
        <pc:chgData name="Tanapat Ratchatorn" userId="01d8d2abda71ca87" providerId="LiveId" clId="{A668852D-38BB-46E6-A4A6-28ED3A615D83}" dt="2024-10-25T12:02:44.511" v="417" actId="207"/>
        <pc:sldMkLst>
          <pc:docMk/>
          <pc:sldMk cId="3441673510" sldId="460"/>
        </pc:sldMkLst>
        <pc:spChg chg="add del mod ord">
          <ac:chgData name="Tanapat Ratchatorn" userId="01d8d2abda71ca87" providerId="LiveId" clId="{A668852D-38BB-46E6-A4A6-28ED3A615D83}" dt="2024-10-25T11:10:15.364" v="58" actId="700"/>
          <ac:spMkLst>
            <pc:docMk/>
            <pc:sldMk cId="3441673510" sldId="460"/>
            <ac:spMk id="2" creationId="{DBDA28B5-DF85-F9BA-FDD2-C5C104A22008}"/>
          </ac:spMkLst>
        </pc:spChg>
        <pc:spChg chg="add del mod ord">
          <ac:chgData name="Tanapat Ratchatorn" userId="01d8d2abda71ca87" providerId="LiveId" clId="{A668852D-38BB-46E6-A4A6-28ED3A615D83}" dt="2024-10-25T11:10:15.364" v="58" actId="700"/>
          <ac:spMkLst>
            <pc:docMk/>
            <pc:sldMk cId="3441673510" sldId="460"/>
            <ac:spMk id="3" creationId="{CE74B4FB-57CA-DF4D-A08C-7CFDFB0E9272}"/>
          </ac:spMkLst>
        </pc:spChg>
        <pc:spChg chg="add del mod ord">
          <ac:chgData name="Tanapat Ratchatorn" userId="01d8d2abda71ca87" providerId="LiveId" clId="{A668852D-38BB-46E6-A4A6-28ED3A615D83}" dt="2024-10-25T11:10:15.364" v="58" actId="700"/>
          <ac:spMkLst>
            <pc:docMk/>
            <pc:sldMk cId="3441673510" sldId="460"/>
            <ac:spMk id="4" creationId="{F39A9447-F687-507C-7352-6B01B3307F54}"/>
          </ac:spMkLst>
        </pc:spChg>
        <pc:spChg chg="add del mod ord">
          <ac:chgData name="Tanapat Ratchatorn" userId="01d8d2abda71ca87" providerId="LiveId" clId="{A668852D-38BB-46E6-A4A6-28ED3A615D83}" dt="2024-10-25T11:10:15.364" v="58" actId="700"/>
          <ac:spMkLst>
            <pc:docMk/>
            <pc:sldMk cId="3441673510" sldId="460"/>
            <ac:spMk id="5" creationId="{75D49BE2-FBCC-887A-4544-653963EC8696}"/>
          </ac:spMkLst>
        </pc:spChg>
        <pc:spChg chg="add del mod ord">
          <ac:chgData name="Tanapat Ratchatorn" userId="01d8d2abda71ca87" providerId="LiveId" clId="{A668852D-38BB-46E6-A4A6-28ED3A615D83}" dt="2024-10-25T11:10:30.896" v="60" actId="478"/>
          <ac:spMkLst>
            <pc:docMk/>
            <pc:sldMk cId="3441673510" sldId="460"/>
            <ac:spMk id="6" creationId="{4A5F68E7-F5E0-2B65-729C-880D72B6C0A0}"/>
          </ac:spMkLst>
        </pc:spChg>
        <pc:spChg chg="mod">
          <ac:chgData name="Tanapat Ratchatorn" userId="01d8d2abda71ca87" providerId="LiveId" clId="{A668852D-38BB-46E6-A4A6-28ED3A615D83}" dt="2024-10-25T12:02:38.018" v="415" actId="207"/>
          <ac:spMkLst>
            <pc:docMk/>
            <pc:sldMk cId="3441673510" sldId="460"/>
            <ac:spMk id="10" creationId="{00000000-0000-0000-0000-000000000000}"/>
          </ac:spMkLst>
        </pc:spChg>
        <pc:spChg chg="mod">
          <ac:chgData name="Tanapat Ratchatorn" userId="01d8d2abda71ca87" providerId="LiveId" clId="{A668852D-38BB-46E6-A4A6-28ED3A615D83}" dt="2024-10-25T12:02:41.234" v="416" actId="207"/>
          <ac:spMkLst>
            <pc:docMk/>
            <pc:sldMk cId="3441673510" sldId="460"/>
            <ac:spMk id="12" creationId="{00000000-0000-0000-0000-000000000000}"/>
          </ac:spMkLst>
        </pc:spChg>
        <pc:spChg chg="mod">
          <ac:chgData name="Tanapat Ratchatorn" userId="01d8d2abda71ca87" providerId="LiveId" clId="{A668852D-38BB-46E6-A4A6-28ED3A615D83}" dt="2024-10-25T12:02:44.511" v="417" actId="207"/>
          <ac:spMkLst>
            <pc:docMk/>
            <pc:sldMk cId="3441673510" sldId="460"/>
            <ac:spMk id="13" creationId="{00000000-0000-0000-0000-000000000000}"/>
          </ac:spMkLst>
        </pc:spChg>
        <pc:cxnChg chg="mod">
          <ac:chgData name="Tanapat Ratchatorn" userId="01d8d2abda71ca87" providerId="LiveId" clId="{A668852D-38BB-46E6-A4A6-28ED3A615D83}" dt="2024-10-25T11:11:09.201" v="74" actId="1036"/>
          <ac:cxnSpMkLst>
            <pc:docMk/>
            <pc:sldMk cId="3441673510" sldId="460"/>
            <ac:cxnSpMk id="11" creationId="{00000000-0000-0000-0000-000000000000}"/>
          </ac:cxnSpMkLst>
        </pc:cxnChg>
      </pc:sldChg>
      <pc:sldChg chg="modSp mod modClrScheme chgLayout">
        <pc:chgData name="Tanapat Ratchatorn" userId="01d8d2abda71ca87" providerId="LiveId" clId="{A668852D-38BB-46E6-A4A6-28ED3A615D83}" dt="2024-10-27T19:17:49.559" v="424" actId="2711"/>
        <pc:sldMkLst>
          <pc:docMk/>
          <pc:sldMk cId="3329901217" sldId="470"/>
        </pc:sldMkLst>
        <pc:spChg chg="mod ord">
          <ac:chgData name="Tanapat Ratchatorn" userId="01d8d2abda71ca87" providerId="LiveId" clId="{A668852D-38BB-46E6-A4A6-28ED3A615D83}" dt="2024-10-27T19:17:49.559" v="424" actId="2711"/>
          <ac:spMkLst>
            <pc:docMk/>
            <pc:sldMk cId="3329901217" sldId="470"/>
            <ac:spMk id="4" creationId="{C2335382-D3B6-9134-D76F-7F87766E46B0}"/>
          </ac:spMkLst>
        </pc:spChg>
        <pc:spChg chg="mod ord">
          <ac:chgData name="Tanapat Ratchatorn" userId="01d8d2abda71ca87" providerId="LiveId" clId="{A668852D-38BB-46E6-A4A6-28ED3A615D83}" dt="2024-10-25T08:07:33.424" v="26" actId="700"/>
          <ac:spMkLst>
            <pc:docMk/>
            <pc:sldMk cId="3329901217" sldId="470"/>
            <ac:spMk id="11" creationId="{0FE04F36-41DF-0BAC-16A6-129EF320F0CA}"/>
          </ac:spMkLst>
        </pc:spChg>
      </pc:sldChg>
      <pc:sldChg chg="addSp modSp mod modClrScheme chgLayout">
        <pc:chgData name="Tanapat Ratchatorn" userId="01d8d2abda71ca87" providerId="LiveId" clId="{A668852D-38BB-46E6-A4A6-28ED3A615D83}" dt="2024-10-27T19:17:59.542" v="425" actId="2711"/>
        <pc:sldMkLst>
          <pc:docMk/>
          <pc:sldMk cId="1182886392" sldId="474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1182886392" sldId="474"/>
            <ac:spMk id="2" creationId="{028C9EC2-E230-DF54-0EA7-06FE1F8434CA}"/>
          </ac:spMkLst>
        </pc:spChg>
        <pc:spChg chg="mod ord">
          <ac:chgData name="Tanapat Ratchatorn" userId="01d8d2abda71ca87" providerId="LiveId" clId="{A668852D-38BB-46E6-A4A6-28ED3A615D83}" dt="2024-10-27T19:17:59.542" v="425" actId="2711"/>
          <ac:spMkLst>
            <pc:docMk/>
            <pc:sldMk cId="1182886392" sldId="474"/>
            <ac:spMk id="7" creationId="{D26268F4-8B76-F3AD-F674-C31C1ED5392C}"/>
          </ac:spMkLst>
        </pc:spChg>
      </pc:sldChg>
      <pc:sldChg chg="addSp delSp modSp mod modClrScheme chgLayout">
        <pc:chgData name="Tanapat Ratchatorn" userId="01d8d2abda71ca87" providerId="LiveId" clId="{A668852D-38BB-46E6-A4A6-28ED3A615D83}" dt="2024-10-27T20:04:30.400" v="436" actId="2711"/>
        <pc:sldMkLst>
          <pc:docMk/>
          <pc:sldMk cId="515313112" sldId="478"/>
        </pc:sldMkLst>
        <pc:spChg chg="add del mod">
          <ac:chgData name="Tanapat Ratchatorn" userId="01d8d2abda71ca87" providerId="LiveId" clId="{A668852D-38BB-46E6-A4A6-28ED3A615D83}" dt="2024-10-25T11:38:18.992" v="283" actId="478"/>
          <ac:spMkLst>
            <pc:docMk/>
            <pc:sldMk cId="515313112" sldId="478"/>
            <ac:spMk id="3" creationId="{52D7EC49-A7DA-E8D3-A134-476008E3373E}"/>
          </ac:spMkLst>
        </pc:spChg>
        <pc:spChg chg="mod ord">
          <ac:chgData name="Tanapat Ratchatorn" userId="01d8d2abda71ca87" providerId="LiveId" clId="{A668852D-38BB-46E6-A4A6-28ED3A615D83}" dt="2024-10-27T20:04:30.400" v="436" actId="2711"/>
          <ac:spMkLst>
            <pc:docMk/>
            <pc:sldMk cId="515313112" sldId="478"/>
            <ac:spMk id="7" creationId="{D26268F4-8B76-F3AD-F674-C31C1ED5392C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8" creationId="{95E1433C-3955-15AD-3860-E4264504079E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13" creationId="{371B9B09-2AE5-F52D-07B9-17CA521E0A6C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14" creationId="{DE00FDFF-63DC-7750-8F2C-87CBFF3D3175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18" creationId="{B1F45587-BBC6-2E2C-95F8-03CFF21FFE2F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19" creationId="{A9873811-D8CD-69B5-7EDA-AAD8B3F3254F}"/>
          </ac:spMkLst>
        </pc:spChg>
        <pc:spChg chg="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20" creationId="{082A7C58-6856-3888-C80E-DD694A80F3AD}"/>
          </ac:spMkLst>
        </pc:spChg>
        <pc:spChg chg="add mod">
          <ac:chgData name="Tanapat Ratchatorn" userId="01d8d2abda71ca87" providerId="LiveId" clId="{A668852D-38BB-46E6-A4A6-28ED3A615D83}" dt="2024-10-25T11:38:31.486" v="285"/>
          <ac:spMkLst>
            <pc:docMk/>
            <pc:sldMk cId="515313112" sldId="478"/>
            <ac:spMk id="28" creationId="{BA212692-52AE-6443-4CB4-B10AD2D643AC}"/>
          </ac:spMkLst>
        </pc:spChg>
        <pc:spChg chg="del mod ord">
          <ac:chgData name="Tanapat Ratchatorn" userId="01d8d2abda71ca87" providerId="LiveId" clId="{A668852D-38BB-46E6-A4A6-28ED3A615D83}" dt="2024-10-25T11:38:16.792" v="282" actId="478"/>
          <ac:spMkLst>
            <pc:docMk/>
            <pc:sldMk cId="515313112" sldId="478"/>
            <ac:spMk id="90" creationId="{4EF74E83-ED59-E57E-BEEC-A6E65F1DB6C2}"/>
          </ac:spMkLst>
        </pc:spChg>
        <pc:grpChg chg="add mod">
          <ac:chgData name="Tanapat Ratchatorn" userId="01d8d2abda71ca87" providerId="LiveId" clId="{A668852D-38BB-46E6-A4A6-28ED3A615D83}" dt="2024-10-25T11:38:31.486" v="285"/>
          <ac:grpSpMkLst>
            <pc:docMk/>
            <pc:sldMk cId="515313112" sldId="478"/>
            <ac:grpSpMk id="4" creationId="{5971F6DB-BE74-938C-6307-628AB08503A0}"/>
          </ac:grpSpMkLst>
        </pc:grpChg>
        <pc:grpChg chg="mod">
          <ac:chgData name="Tanapat Ratchatorn" userId="01d8d2abda71ca87" providerId="LiveId" clId="{A668852D-38BB-46E6-A4A6-28ED3A615D83}" dt="2024-10-25T11:38:31.486" v="285"/>
          <ac:grpSpMkLst>
            <pc:docMk/>
            <pc:sldMk cId="515313112" sldId="478"/>
            <ac:grpSpMk id="6" creationId="{797569D1-7D18-4FFD-2874-E5F20211E581}"/>
          </ac:grpSpMkLst>
        </pc:grpChg>
        <pc:grpChg chg="del">
          <ac:chgData name="Tanapat Ratchatorn" userId="01d8d2abda71ca87" providerId="LiveId" clId="{A668852D-38BB-46E6-A4A6-28ED3A615D83}" dt="2024-10-25T11:38:20.887" v="284" actId="478"/>
          <ac:grpSpMkLst>
            <pc:docMk/>
            <pc:sldMk cId="515313112" sldId="478"/>
            <ac:grpSpMk id="66" creationId="{8567540C-6AE6-A67F-62AC-2A8E1124A23A}"/>
          </ac:grpSpMkLst>
        </pc:grp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5" creationId="{3E5B613E-0CB0-2F81-38F2-762F027340F2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9" creationId="{7066A938-BBFB-1625-BA3D-B5F1E0AACDF6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10" creationId="{AFA1D2F2-F2A3-706A-198E-1301CC1FFD0C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11" creationId="{8DCB12F4-B13F-0461-232E-A33DB1AE4A9C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12" creationId="{4EEA964B-59EA-D89E-1E25-47B3FED34D3A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15" creationId="{045AE162-32BF-371C-8D52-72F63A9AF222}"/>
          </ac:picMkLst>
        </pc:picChg>
        <pc:picChg chg="mod">
          <ac:chgData name="Tanapat Ratchatorn" userId="01d8d2abda71ca87" providerId="LiveId" clId="{A668852D-38BB-46E6-A4A6-28ED3A615D83}" dt="2024-10-25T11:38:31.486" v="285"/>
          <ac:picMkLst>
            <pc:docMk/>
            <pc:sldMk cId="515313112" sldId="478"/>
            <ac:picMk id="23" creationId="{BBC518E7-BF73-A58A-6501-D6CBBABF0B40}"/>
          </ac:picMkLst>
        </pc:pic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16" creationId="{4B0BCED9-3888-7DB7-585D-D476421516E7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17" creationId="{D0EDF0C1-A1DD-FC2D-C721-C56C42BFA42E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1" creationId="{7F3E0D15-32EF-25EF-8A32-DCDC554B603B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2" creationId="{9DBD7401-C4C6-E791-E4FF-B13E6397078A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4" creationId="{2889C2A0-7CE7-2443-DA51-1F4026FC64AC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5" creationId="{94345EE3-B40B-E9E9-6873-068D1B43D162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6" creationId="{4BF56738-4944-9B89-0AB1-D5C9B9A11048}"/>
          </ac:cxnSpMkLst>
        </pc:cxnChg>
        <pc:cxnChg chg="mod">
          <ac:chgData name="Tanapat Ratchatorn" userId="01d8d2abda71ca87" providerId="LiveId" clId="{A668852D-38BB-46E6-A4A6-28ED3A615D83}" dt="2024-10-25T11:38:31.486" v="285"/>
          <ac:cxnSpMkLst>
            <pc:docMk/>
            <pc:sldMk cId="515313112" sldId="478"/>
            <ac:cxnSpMk id="27" creationId="{A01D831D-D221-209E-2AE1-4D8E535E3F49}"/>
          </ac:cxnSpMkLst>
        </pc:cxnChg>
      </pc:sldChg>
      <pc:sldChg chg="modSp mod modClrScheme chgLayout">
        <pc:chgData name="Tanapat Ratchatorn" userId="01d8d2abda71ca87" providerId="LiveId" clId="{A668852D-38BB-46E6-A4A6-28ED3A615D83}" dt="2024-10-25T08:07:50.631" v="33" actId="27636"/>
        <pc:sldMkLst>
          <pc:docMk/>
          <pc:sldMk cId="41213952" sldId="481"/>
        </pc:sldMkLst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41213952" sldId="481"/>
            <ac:spMk id="3" creationId="{8E9D9EC9-82D7-F505-91E9-FBBA266CB7F7}"/>
          </ac:spMkLst>
        </pc:spChg>
        <pc:spChg chg="mod ord">
          <ac:chgData name="Tanapat Ratchatorn" userId="01d8d2abda71ca87" providerId="LiveId" clId="{A668852D-38BB-46E6-A4A6-28ED3A615D83}" dt="2024-10-25T08:07:50.631" v="33" actId="27636"/>
          <ac:spMkLst>
            <pc:docMk/>
            <pc:sldMk cId="41213952" sldId="481"/>
            <ac:spMk id="7" creationId="{D26268F4-8B76-F3AD-F674-C31C1ED5392C}"/>
          </ac:spMkLst>
        </pc:spChg>
      </pc:sldChg>
      <pc:sldChg chg="addSp delSp modSp mod modClrScheme chgLayout">
        <pc:chgData name="Tanapat Ratchatorn" userId="01d8d2abda71ca87" providerId="LiveId" clId="{A668852D-38BB-46E6-A4A6-28ED3A615D83}" dt="2024-10-27T19:19:56.258" v="434" actId="2711"/>
        <pc:sldMkLst>
          <pc:docMk/>
          <pc:sldMk cId="3744408887" sldId="483"/>
        </pc:sldMkLst>
        <pc:spChg chg="del">
          <ac:chgData name="Tanapat Ratchatorn" userId="01d8d2abda71ca87" providerId="LiveId" clId="{A668852D-38BB-46E6-A4A6-28ED3A615D83}" dt="2024-10-25T11:37:12.513" v="275" actId="478"/>
          <ac:spMkLst>
            <pc:docMk/>
            <pc:sldMk cId="3744408887" sldId="483"/>
            <ac:spMk id="2" creationId="{C0803D3C-292D-54A8-51B1-2A010518422A}"/>
          </ac:spMkLst>
        </pc:spChg>
        <pc:spChg chg="del mod ord">
          <ac:chgData name="Tanapat Ratchatorn" userId="01d8d2abda71ca87" providerId="LiveId" clId="{A668852D-38BB-46E6-A4A6-28ED3A615D83}" dt="2024-10-25T11:37:12.513" v="275" actId="478"/>
          <ac:spMkLst>
            <pc:docMk/>
            <pc:sldMk cId="3744408887" sldId="483"/>
            <ac:spMk id="3" creationId="{A3F38BBE-A5F1-A2B8-D4E1-B96139718A66}"/>
          </ac:spMkLst>
        </pc:spChg>
        <pc:spChg chg="add del mod">
          <ac:chgData name="Tanapat Ratchatorn" userId="01d8d2abda71ca87" providerId="LiveId" clId="{A668852D-38BB-46E6-A4A6-28ED3A615D83}" dt="2024-10-25T11:37:14.816" v="276" actId="478"/>
          <ac:spMkLst>
            <pc:docMk/>
            <pc:sldMk cId="3744408887" sldId="483"/>
            <ac:spMk id="5" creationId="{B545EE73-929E-505F-EFE7-40B32829FB15}"/>
          </ac:spMkLst>
        </pc:spChg>
        <pc:spChg chg="mod ord">
          <ac:chgData name="Tanapat Ratchatorn" userId="01d8d2abda71ca87" providerId="LiveId" clId="{A668852D-38BB-46E6-A4A6-28ED3A615D83}" dt="2024-10-27T19:19:56.258" v="434" actId="2711"/>
          <ac:spMkLst>
            <pc:docMk/>
            <pc:sldMk cId="3744408887" sldId="483"/>
            <ac:spMk id="7" creationId="{D26268F4-8B76-F3AD-F674-C31C1ED5392C}"/>
          </ac:spMkLst>
        </pc:spChg>
        <pc:spChg chg="mod">
          <ac:chgData name="Tanapat Ratchatorn" userId="01d8d2abda71ca87" providerId="LiveId" clId="{A668852D-38BB-46E6-A4A6-28ED3A615D83}" dt="2024-10-25T11:37:29.942" v="277"/>
          <ac:spMkLst>
            <pc:docMk/>
            <pc:sldMk cId="3744408887" sldId="483"/>
            <ac:spMk id="10" creationId="{4B891DA7-44BA-C794-8288-C97BC0CAF675}"/>
          </ac:spMkLst>
        </pc:spChg>
        <pc:spChg chg="mod">
          <ac:chgData name="Tanapat Ratchatorn" userId="01d8d2abda71ca87" providerId="LiveId" clId="{A668852D-38BB-46E6-A4A6-28ED3A615D83}" dt="2024-10-25T11:37:29.942" v="277"/>
          <ac:spMkLst>
            <pc:docMk/>
            <pc:sldMk cId="3744408887" sldId="483"/>
            <ac:spMk id="13" creationId="{19D73E32-400B-FD42-650D-EE3EE3CEEEB7}"/>
          </ac:spMkLst>
        </pc:spChg>
        <pc:spChg chg="mod">
          <ac:chgData name="Tanapat Ratchatorn" userId="01d8d2abda71ca87" providerId="LiveId" clId="{A668852D-38BB-46E6-A4A6-28ED3A615D83}" dt="2024-10-25T11:37:29.942" v="277"/>
          <ac:spMkLst>
            <pc:docMk/>
            <pc:sldMk cId="3744408887" sldId="483"/>
            <ac:spMk id="17" creationId="{A538837A-10CD-4D1A-5AC3-0A0691962D5E}"/>
          </ac:spMkLst>
        </pc:spChg>
        <pc:spChg chg="mod">
          <ac:chgData name="Tanapat Ratchatorn" userId="01d8d2abda71ca87" providerId="LiveId" clId="{A668852D-38BB-46E6-A4A6-28ED3A615D83}" dt="2024-10-25T11:37:29.942" v="277"/>
          <ac:spMkLst>
            <pc:docMk/>
            <pc:sldMk cId="3744408887" sldId="483"/>
            <ac:spMk id="18" creationId="{F92D0734-5BBC-1884-D772-A461F2D8E239}"/>
          </ac:spMkLst>
        </pc:spChg>
        <pc:spChg chg="add del mod">
          <ac:chgData name="Tanapat Ratchatorn" userId="01d8d2abda71ca87" providerId="LiveId" clId="{A668852D-38BB-46E6-A4A6-28ED3A615D83}" dt="2024-10-25T11:38:04.464" v="281" actId="478"/>
          <ac:spMkLst>
            <pc:docMk/>
            <pc:sldMk cId="3744408887" sldId="483"/>
            <ac:spMk id="25" creationId="{8E0665D5-1BB8-4596-F537-98FAC8DF8F23}"/>
          </ac:spMkLst>
        </pc:spChg>
        <pc:spChg chg="add del mod">
          <ac:chgData name="Tanapat Ratchatorn" userId="01d8d2abda71ca87" providerId="LiveId" clId="{A668852D-38BB-46E6-A4A6-28ED3A615D83}" dt="2024-10-25T11:38:02.543" v="280" actId="478"/>
          <ac:spMkLst>
            <pc:docMk/>
            <pc:sldMk cId="3744408887" sldId="483"/>
            <ac:spMk id="27" creationId="{058B4B74-28E8-2893-09CA-F149597C6FD0}"/>
          </ac:spMkLst>
        </pc:spChg>
        <pc:grpChg chg="add mod">
          <ac:chgData name="Tanapat Ratchatorn" userId="01d8d2abda71ca87" providerId="LiveId" clId="{A668852D-38BB-46E6-A4A6-28ED3A615D83}" dt="2024-10-25T11:37:29.942" v="277"/>
          <ac:grpSpMkLst>
            <pc:docMk/>
            <pc:sldMk cId="3744408887" sldId="483"/>
            <ac:grpSpMk id="6" creationId="{88DD83F2-4C2D-69CA-25FB-5CD52C69E09C}"/>
          </ac:grpSpMkLst>
        </pc:grpChg>
        <pc:grpChg chg="mod">
          <ac:chgData name="Tanapat Ratchatorn" userId="01d8d2abda71ca87" providerId="LiveId" clId="{A668852D-38BB-46E6-A4A6-28ED3A615D83}" dt="2024-10-25T11:37:29.942" v="277"/>
          <ac:grpSpMkLst>
            <pc:docMk/>
            <pc:sldMk cId="3744408887" sldId="483"/>
            <ac:grpSpMk id="9" creationId="{8ECC6A94-E172-C2CD-AE96-2E37410C14D1}"/>
          </ac:grpSpMkLst>
        </pc:grpChg>
        <pc:grpChg chg="del">
          <ac:chgData name="Tanapat Ratchatorn" userId="01d8d2abda71ca87" providerId="LiveId" clId="{A668852D-38BB-46E6-A4A6-28ED3A615D83}" dt="2024-10-25T11:37:10.623" v="274" actId="478"/>
          <ac:grpSpMkLst>
            <pc:docMk/>
            <pc:sldMk cId="3744408887" sldId="483"/>
            <ac:grpSpMk id="43" creationId="{774CF82E-9DD4-DAE3-AB28-75A53F5D3E03}"/>
          </ac:grpSpMkLst>
        </pc:grpChg>
        <pc:picChg chg="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8" creationId="{6D2BFC45-AE36-27EB-DA88-A22655133D32}"/>
          </ac:picMkLst>
        </pc:picChg>
        <pc:picChg chg="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11" creationId="{DB1CF948-F52F-5C8F-5AFB-E6BE8A5FEB1C}"/>
          </ac:picMkLst>
        </pc:picChg>
        <pc:picChg chg="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12" creationId="{CBAE744F-1944-3641-A803-70B41017A6DF}"/>
          </ac:picMkLst>
        </pc:picChg>
        <pc:picChg chg="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14" creationId="{A17F8AC8-30B5-E270-58AA-00F18EEDB830}"/>
          </ac:picMkLst>
        </pc:picChg>
        <pc:picChg chg="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21" creationId="{0B158DB8-3487-56BE-62A8-C15C06CCC13E}"/>
          </ac:picMkLst>
        </pc:picChg>
        <pc:picChg chg="del">
          <ac:chgData name="Tanapat Ratchatorn" userId="01d8d2abda71ca87" providerId="LiveId" clId="{A668852D-38BB-46E6-A4A6-28ED3A615D83}" dt="2024-10-25T11:37:10.623" v="274" actId="478"/>
          <ac:picMkLst>
            <pc:docMk/>
            <pc:sldMk cId="3744408887" sldId="483"/>
            <ac:picMk id="22" creationId="{D31F2E3B-6C99-C593-E75C-77F4A4D958B0}"/>
          </ac:picMkLst>
        </pc:picChg>
        <pc:picChg chg="add mod">
          <ac:chgData name="Tanapat Ratchatorn" userId="01d8d2abda71ca87" providerId="LiveId" clId="{A668852D-38BB-46E6-A4A6-28ED3A615D83}" dt="2024-10-25T11:37:29.942" v="277"/>
          <ac:picMkLst>
            <pc:docMk/>
            <pc:sldMk cId="3744408887" sldId="483"/>
            <ac:picMk id="26" creationId="{6B2690D5-EBE7-989F-7C64-654376E5DD68}"/>
          </ac:picMkLst>
        </pc:pic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15" creationId="{E237B49D-6D24-1F8D-680D-C0610744EE6D}"/>
          </ac:cxnSpMkLst>
        </pc:cxn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16" creationId="{C8A7E9B5-49A6-D8C4-67BE-582BA1942213}"/>
          </ac:cxnSpMkLst>
        </pc:cxn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19" creationId="{A88AFA38-377C-6B87-41D0-51C3A7420646}"/>
          </ac:cxnSpMkLst>
        </pc:cxn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20" creationId="{9255359F-3D04-6B5B-5DBE-446CA1F9606C}"/>
          </ac:cxnSpMkLst>
        </pc:cxn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23" creationId="{7AD89DAE-D851-BE25-A7DA-91DAF829B2E7}"/>
          </ac:cxnSpMkLst>
        </pc:cxnChg>
        <pc:cxnChg chg="mod">
          <ac:chgData name="Tanapat Ratchatorn" userId="01d8d2abda71ca87" providerId="LiveId" clId="{A668852D-38BB-46E6-A4A6-28ED3A615D83}" dt="2024-10-25T11:37:29.942" v="277"/>
          <ac:cxnSpMkLst>
            <pc:docMk/>
            <pc:sldMk cId="3744408887" sldId="483"/>
            <ac:cxnSpMk id="24" creationId="{8EBAEF22-04C4-4F96-5E51-1602F6D3E44C}"/>
          </ac:cxnSpMkLst>
        </pc:cxnChg>
      </pc:sldChg>
      <pc:sldChg chg="addSp delSp modSp del mod modClrScheme chgLayout">
        <pc:chgData name="Tanapat Ratchatorn" userId="01d8d2abda71ca87" providerId="LiveId" clId="{A668852D-38BB-46E6-A4A6-28ED3A615D83}" dt="2024-10-25T11:37:56.690" v="278" actId="47"/>
        <pc:sldMkLst>
          <pc:docMk/>
          <pc:sldMk cId="43200277" sldId="484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43200277" sldId="484"/>
            <ac:spMk id="3" creationId="{A8CAFC9D-901E-F032-5734-1A5F725BD87A}"/>
          </ac:spMkLst>
        </pc:spChg>
        <pc:spChg chg="mod ord">
          <ac:chgData name="Tanapat Ratchatorn" userId="01d8d2abda71ca87" providerId="LiveId" clId="{A668852D-38BB-46E6-A4A6-28ED3A615D83}" dt="2024-10-25T08:07:50.636" v="35" actId="27636"/>
          <ac:spMkLst>
            <pc:docMk/>
            <pc:sldMk cId="43200277" sldId="484"/>
            <ac:spMk id="7" creationId="{D26268F4-8B76-F3AD-F674-C31C1ED5392C}"/>
          </ac:spMkLst>
        </pc:spChg>
        <pc:spChg chg="mod">
          <ac:chgData name="Tanapat Ratchatorn" userId="01d8d2abda71ca87" providerId="LiveId" clId="{A668852D-38BB-46E6-A4A6-28ED3A615D83}" dt="2024-10-25T11:36:40.174" v="273"/>
          <ac:spMkLst>
            <pc:docMk/>
            <pc:sldMk cId="43200277" sldId="484"/>
            <ac:spMk id="26" creationId="{4241E97F-F7A6-06A3-00B1-8580481600D7}"/>
          </ac:spMkLst>
        </pc:spChg>
        <pc:spChg chg="mod">
          <ac:chgData name="Tanapat Ratchatorn" userId="01d8d2abda71ca87" providerId="LiveId" clId="{A668852D-38BB-46E6-A4A6-28ED3A615D83}" dt="2024-10-25T11:36:40.174" v="273"/>
          <ac:spMkLst>
            <pc:docMk/>
            <pc:sldMk cId="43200277" sldId="484"/>
            <ac:spMk id="29" creationId="{A37ECF23-F35B-BD98-C026-1DA5C2202889}"/>
          </ac:spMkLst>
        </pc:spChg>
        <pc:spChg chg="mod">
          <ac:chgData name="Tanapat Ratchatorn" userId="01d8d2abda71ca87" providerId="LiveId" clId="{A668852D-38BB-46E6-A4A6-28ED3A615D83}" dt="2024-10-25T11:36:40.174" v="273"/>
          <ac:spMkLst>
            <pc:docMk/>
            <pc:sldMk cId="43200277" sldId="484"/>
            <ac:spMk id="33" creationId="{0317B856-AEB9-8055-1CA9-E1FAE8B0E33D}"/>
          </ac:spMkLst>
        </pc:spChg>
        <pc:spChg chg="mod">
          <ac:chgData name="Tanapat Ratchatorn" userId="01d8d2abda71ca87" providerId="LiveId" clId="{A668852D-38BB-46E6-A4A6-28ED3A615D83}" dt="2024-10-25T11:36:40.174" v="273"/>
          <ac:spMkLst>
            <pc:docMk/>
            <pc:sldMk cId="43200277" sldId="484"/>
            <ac:spMk id="34" creationId="{6978C8D7-8E0E-59D0-A742-48C542171B34}"/>
          </ac:spMkLst>
        </pc:spChg>
        <pc:grpChg chg="del">
          <ac:chgData name="Tanapat Ratchatorn" userId="01d8d2abda71ca87" providerId="LiveId" clId="{A668852D-38BB-46E6-A4A6-28ED3A615D83}" dt="2024-10-25T11:36:32.272" v="272" actId="478"/>
          <ac:grpSpMkLst>
            <pc:docMk/>
            <pc:sldMk cId="43200277" sldId="484"/>
            <ac:grpSpMk id="4" creationId="{14B3B2A5-5C65-9961-8CA5-AF3DED4A7D2C}"/>
          </ac:grpSpMkLst>
        </pc:grpChg>
        <pc:grpChg chg="add mod">
          <ac:chgData name="Tanapat Ratchatorn" userId="01d8d2abda71ca87" providerId="LiveId" clId="{A668852D-38BB-46E6-A4A6-28ED3A615D83}" dt="2024-10-25T11:36:40.174" v="273"/>
          <ac:grpSpMkLst>
            <pc:docMk/>
            <pc:sldMk cId="43200277" sldId="484"/>
            <ac:grpSpMk id="23" creationId="{1605AEE9-0FB3-6F10-3812-D03563507315}"/>
          </ac:grpSpMkLst>
        </pc:grpChg>
        <pc:grpChg chg="mod">
          <ac:chgData name="Tanapat Ratchatorn" userId="01d8d2abda71ca87" providerId="LiveId" clId="{A668852D-38BB-46E6-A4A6-28ED3A615D83}" dt="2024-10-25T11:36:40.174" v="273"/>
          <ac:grpSpMkLst>
            <pc:docMk/>
            <pc:sldMk cId="43200277" sldId="484"/>
            <ac:grpSpMk id="25" creationId="{798BBE8C-0123-535F-BF8D-FBE12960FCDB}"/>
          </ac:grpSpMkLst>
        </pc:grpChg>
        <pc:picChg chg="del">
          <ac:chgData name="Tanapat Ratchatorn" userId="01d8d2abda71ca87" providerId="LiveId" clId="{A668852D-38BB-46E6-A4A6-28ED3A615D83}" dt="2024-10-25T11:36:32.272" v="272" actId="478"/>
          <ac:picMkLst>
            <pc:docMk/>
            <pc:sldMk cId="43200277" sldId="484"/>
            <ac:picMk id="2" creationId="{76E67664-72F6-538E-8017-EBDB9BBF4525}"/>
          </ac:picMkLst>
        </pc:picChg>
        <pc:picChg chg="add 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22" creationId="{E4E506A1-0EF5-C1AD-7066-7183022C67FB}"/>
          </ac:picMkLst>
        </pc:picChg>
        <pc:picChg chg="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24" creationId="{564F0DE9-5802-6A25-1417-2B9411E29838}"/>
          </ac:picMkLst>
        </pc:picChg>
        <pc:picChg chg="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27" creationId="{56A2809C-23A9-BE10-C99D-6D3C82E3D07F}"/>
          </ac:picMkLst>
        </pc:picChg>
        <pc:picChg chg="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28" creationId="{42F5CE0E-092C-AF31-1162-8D9C2E1A1115}"/>
          </ac:picMkLst>
        </pc:picChg>
        <pc:picChg chg="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30" creationId="{A64B6938-2462-2D1A-FF38-62C8235B27CD}"/>
          </ac:picMkLst>
        </pc:picChg>
        <pc:picChg chg="mod">
          <ac:chgData name="Tanapat Ratchatorn" userId="01d8d2abda71ca87" providerId="LiveId" clId="{A668852D-38BB-46E6-A4A6-28ED3A615D83}" dt="2024-10-25T11:36:40.174" v="273"/>
          <ac:picMkLst>
            <pc:docMk/>
            <pc:sldMk cId="43200277" sldId="484"/>
            <ac:picMk id="37" creationId="{D2111C39-B266-F18F-A3EC-A0EDB3E20AF7}"/>
          </ac:picMkLst>
        </pc:pic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1" creationId="{5C22D1CA-1943-D0A3-03BD-E1C113E3C605}"/>
          </ac:cxnSpMkLst>
        </pc:cxn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2" creationId="{BF4FE7EB-18A8-282A-86EA-7D54F53E881F}"/>
          </ac:cxnSpMkLst>
        </pc:cxn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5" creationId="{F179C97A-3A49-A2F3-417B-F5FA5AF1A15D}"/>
          </ac:cxnSpMkLst>
        </pc:cxn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6" creationId="{AE7BE324-3CB4-867D-E150-FE0216BAFA5B}"/>
          </ac:cxnSpMkLst>
        </pc:cxn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8" creationId="{B3CEC632-5150-DB5D-2A8C-9CBD3D2C4C56}"/>
          </ac:cxnSpMkLst>
        </pc:cxnChg>
        <pc:cxnChg chg="mod">
          <ac:chgData name="Tanapat Ratchatorn" userId="01d8d2abda71ca87" providerId="LiveId" clId="{A668852D-38BB-46E6-A4A6-28ED3A615D83}" dt="2024-10-25T11:36:40.174" v="273"/>
          <ac:cxnSpMkLst>
            <pc:docMk/>
            <pc:sldMk cId="43200277" sldId="484"/>
            <ac:cxnSpMk id="39" creationId="{9865E58F-6E58-77A8-7276-016CB296D1CA}"/>
          </ac:cxnSpMkLst>
        </pc:cxnChg>
      </pc:sldChg>
      <pc:sldChg chg="addSp modSp mod modClrScheme chgLayout">
        <pc:chgData name="Tanapat Ratchatorn" userId="01d8d2abda71ca87" providerId="LiveId" clId="{A668852D-38BB-46E6-A4A6-28ED3A615D83}" dt="2024-10-27T19:18:06.980" v="426" actId="2711"/>
        <pc:sldMkLst>
          <pc:docMk/>
          <pc:sldMk cId="639824606" sldId="485"/>
        </pc:sldMkLst>
        <pc:spChg chg="mod ord">
          <ac:chgData name="Tanapat Ratchatorn" userId="01d8d2abda71ca87" providerId="LiveId" clId="{A668852D-38BB-46E6-A4A6-28ED3A615D83}" dt="2024-10-27T19:18:06.980" v="426" actId="2711"/>
          <ac:spMkLst>
            <pc:docMk/>
            <pc:sldMk cId="639824606" sldId="485"/>
            <ac:spMk id="7" creationId="{D26268F4-8B76-F3AD-F674-C31C1ED5392C}"/>
          </ac:spMkLst>
        </pc:spChg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639824606" sldId="485"/>
            <ac:spMk id="9" creationId="{ADC37B1B-0937-B14A-5200-4767B9550491}"/>
          </ac:spMkLst>
        </pc:spChg>
      </pc:sldChg>
      <pc:sldChg chg="modSp mod modClrScheme chgLayout">
        <pc:chgData name="Tanapat Ratchatorn" userId="01d8d2abda71ca87" providerId="LiveId" clId="{A668852D-38BB-46E6-A4A6-28ED3A615D83}" dt="2024-10-25T08:07:50.644" v="39" actId="27636"/>
        <pc:sldMkLst>
          <pc:docMk/>
          <pc:sldMk cId="456896456" sldId="486"/>
        </pc:sldMkLst>
        <pc:spChg chg="mod ord">
          <ac:chgData name="Tanapat Ratchatorn" userId="01d8d2abda71ca87" providerId="LiveId" clId="{A668852D-38BB-46E6-A4A6-28ED3A615D83}" dt="2024-10-25T08:07:50.644" v="39" actId="27636"/>
          <ac:spMkLst>
            <pc:docMk/>
            <pc:sldMk cId="456896456" sldId="486"/>
            <ac:spMk id="7" creationId="{D26268F4-8B76-F3AD-F674-C31C1ED5392C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456896456" sldId="486"/>
            <ac:spMk id="8" creationId="{FB9BD65E-3304-C1E6-0100-46DB15782CCF}"/>
          </ac:spMkLst>
        </pc:spChg>
      </pc:sldChg>
      <pc:sldChg chg="addSp modSp mod modClrScheme chgLayout">
        <pc:chgData name="Tanapat Ratchatorn" userId="01d8d2abda71ca87" providerId="LiveId" clId="{A668852D-38BB-46E6-A4A6-28ED3A615D83}" dt="2024-10-27T20:05:32.241" v="439" actId="2711"/>
        <pc:sldMkLst>
          <pc:docMk/>
          <pc:sldMk cId="2904771639" sldId="488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2904771639" sldId="488"/>
            <ac:spMk id="2" creationId="{A85146BB-983F-520D-AEF2-360318ED9971}"/>
          </ac:spMkLst>
        </pc:spChg>
        <pc:spChg chg="mod ord">
          <ac:chgData name="Tanapat Ratchatorn" userId="01d8d2abda71ca87" providerId="LiveId" clId="{A668852D-38BB-46E6-A4A6-28ED3A615D83}" dt="2024-10-27T20:05:32.241" v="439" actId="2711"/>
          <ac:spMkLst>
            <pc:docMk/>
            <pc:sldMk cId="2904771639" sldId="488"/>
            <ac:spMk id="7" creationId="{D26268F4-8B76-F3AD-F674-C31C1ED5392C}"/>
          </ac:spMkLst>
        </pc:spChg>
      </pc:sldChg>
      <pc:sldChg chg="addSp modSp mod modClrScheme chgLayout modNotesTx">
        <pc:chgData name="Tanapat Ratchatorn" userId="01d8d2abda71ca87" providerId="LiveId" clId="{A668852D-38BB-46E6-A4A6-28ED3A615D83}" dt="2024-10-27T20:13:36.319" v="460" actId="20577"/>
        <pc:sldMkLst>
          <pc:docMk/>
          <pc:sldMk cId="3545846680" sldId="491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3545846680" sldId="491"/>
            <ac:spMk id="3" creationId="{98A3D0DE-D627-D08C-5512-D5845D451E75}"/>
          </ac:spMkLst>
        </pc:spChg>
        <pc:spChg chg="mod ord">
          <ac:chgData name="Tanapat Ratchatorn" userId="01d8d2abda71ca87" providerId="LiveId" clId="{A668852D-38BB-46E6-A4A6-28ED3A615D83}" dt="2024-10-27T20:06:52.473" v="444" actId="2711"/>
          <ac:spMkLst>
            <pc:docMk/>
            <pc:sldMk cId="3545846680" sldId="491"/>
            <ac:spMk id="7" creationId="{D26268F4-8B76-F3AD-F674-C31C1ED5392C}"/>
          </ac:spMkLst>
        </pc:spChg>
      </pc:sldChg>
      <pc:sldChg chg="addSp modSp mod modClrScheme chgLayout">
        <pc:chgData name="Tanapat Ratchatorn" userId="01d8d2abda71ca87" providerId="LiveId" clId="{A668852D-38BB-46E6-A4A6-28ED3A615D83}" dt="2024-10-27T20:07:10.707" v="445" actId="2711"/>
        <pc:sldMkLst>
          <pc:docMk/>
          <pc:sldMk cId="3144400298" sldId="492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3144400298" sldId="492"/>
            <ac:spMk id="4" creationId="{F6D21703-1E16-5E1E-2948-E272126AAF10}"/>
          </ac:spMkLst>
        </pc:spChg>
        <pc:spChg chg="mod ord">
          <ac:chgData name="Tanapat Ratchatorn" userId="01d8d2abda71ca87" providerId="LiveId" clId="{A668852D-38BB-46E6-A4A6-28ED3A615D83}" dt="2024-10-27T20:07:10.707" v="445" actId="2711"/>
          <ac:spMkLst>
            <pc:docMk/>
            <pc:sldMk cId="3144400298" sldId="492"/>
            <ac:spMk id="7" creationId="{D26268F4-8B76-F3AD-F674-C31C1ED5392C}"/>
          </ac:spMkLst>
        </pc:spChg>
        <pc:spChg chg="mod">
          <ac:chgData name="Tanapat Ratchatorn" userId="01d8d2abda71ca87" providerId="LiveId" clId="{A668852D-38BB-46E6-A4A6-28ED3A615D83}" dt="2024-10-25T11:58:23.963" v="410" actId="404"/>
          <ac:spMkLst>
            <pc:docMk/>
            <pc:sldMk cId="3144400298" sldId="492"/>
            <ac:spMk id="24" creationId="{FADB54A3-9A40-EBF3-5D60-DD1A7E3DC53F}"/>
          </ac:spMkLst>
        </pc:spChg>
      </pc:sldChg>
      <pc:sldChg chg="addSp modSp mod modClrScheme chgLayout modNotesTx">
        <pc:chgData name="Tanapat Ratchatorn" userId="01d8d2abda71ca87" providerId="LiveId" clId="{A668852D-38BB-46E6-A4A6-28ED3A615D83}" dt="2024-10-27T20:14:16.466" v="461" actId="20577"/>
        <pc:sldMkLst>
          <pc:docMk/>
          <pc:sldMk cId="2177656465" sldId="493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2177656465" sldId="493"/>
            <ac:spMk id="3" creationId="{4C97DD2B-FBB5-4670-8959-0787E019C6F3}"/>
          </ac:spMkLst>
        </pc:spChg>
        <pc:spChg chg="mod ord">
          <ac:chgData name="Tanapat Ratchatorn" userId="01d8d2abda71ca87" providerId="LiveId" clId="{A668852D-38BB-46E6-A4A6-28ED3A615D83}" dt="2024-10-27T20:07:33.067" v="447" actId="2711"/>
          <ac:spMkLst>
            <pc:docMk/>
            <pc:sldMk cId="2177656465" sldId="493"/>
            <ac:spMk id="7" creationId="{D26268F4-8B76-F3AD-F674-C31C1ED5392C}"/>
          </ac:spMkLst>
        </pc:spChg>
      </pc:sldChg>
      <pc:sldChg chg="addSp delSp modSp mod modClrScheme chgLayout">
        <pc:chgData name="Tanapat Ratchatorn" userId="01d8d2abda71ca87" providerId="LiveId" clId="{A668852D-38BB-46E6-A4A6-28ED3A615D83}" dt="2024-10-27T20:07:44.844" v="448" actId="2711"/>
        <pc:sldMkLst>
          <pc:docMk/>
          <pc:sldMk cId="4184226830" sldId="495"/>
        </pc:sldMkLst>
        <pc:spChg chg="add del mod">
          <ac:chgData name="Tanapat Ratchatorn" userId="01d8d2abda71ca87" providerId="LiveId" clId="{A668852D-38BB-46E6-A4A6-28ED3A615D83}" dt="2024-10-25T11:50:05.704" v="296" actId="478"/>
          <ac:spMkLst>
            <pc:docMk/>
            <pc:sldMk cId="4184226830" sldId="495"/>
            <ac:spMk id="3" creationId="{3DD6B3D2-FB67-81EF-7B03-31E0FD1591E3}"/>
          </ac:spMkLst>
        </pc:spChg>
        <pc:spChg chg="mod ord">
          <ac:chgData name="Tanapat Ratchatorn" userId="01d8d2abda71ca87" providerId="LiveId" clId="{A668852D-38BB-46E6-A4A6-28ED3A615D83}" dt="2024-10-25T08:07:50.670" v="47" actId="27636"/>
          <ac:spMkLst>
            <pc:docMk/>
            <pc:sldMk cId="4184226830" sldId="495"/>
            <ac:spMk id="4" creationId="{B3410392-2BE0-0BDD-C009-C003233910DE}"/>
          </ac:spMkLst>
        </pc:spChg>
        <pc:spChg chg="add mod">
          <ac:chgData name="Tanapat Ratchatorn" userId="01d8d2abda71ca87" providerId="LiveId" clId="{A668852D-38BB-46E6-A4A6-28ED3A615D83}" dt="2024-10-27T20:07:44.844" v="448" actId="2711"/>
          <ac:spMkLst>
            <pc:docMk/>
            <pc:sldMk cId="4184226830" sldId="495"/>
            <ac:spMk id="6" creationId="{D76A6E44-CF24-1AA5-CB22-E217B680736E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4184226830" sldId="495"/>
            <ac:spMk id="8" creationId="{764BECAA-8E19-3848-7864-8EC1A0EE525C}"/>
          </ac:spMkLst>
        </pc:spChg>
        <pc:spChg chg="del">
          <ac:chgData name="Tanapat Ratchatorn" userId="01d8d2abda71ca87" providerId="LiveId" clId="{A668852D-38BB-46E6-A4A6-28ED3A615D83}" dt="2024-10-25T11:50:03.016" v="295" actId="478"/>
          <ac:spMkLst>
            <pc:docMk/>
            <pc:sldMk cId="4184226830" sldId="495"/>
            <ac:spMk id="9" creationId="{3201A0FD-62F6-CC3C-AFB1-05D4BDB117DA}"/>
          </ac:spMkLst>
        </pc:spChg>
      </pc:sldChg>
      <pc:sldChg chg="addSp delSp modSp mod modClrScheme chgLayout">
        <pc:chgData name="Tanapat Ratchatorn" userId="01d8d2abda71ca87" providerId="LiveId" clId="{A668852D-38BB-46E6-A4A6-28ED3A615D83}" dt="2024-10-27T20:08:02.304" v="449" actId="2711"/>
        <pc:sldMkLst>
          <pc:docMk/>
          <pc:sldMk cId="942697493" sldId="496"/>
        </pc:sldMkLst>
        <pc:spChg chg="add mod">
          <ac:chgData name="Tanapat Ratchatorn" userId="01d8d2abda71ca87" providerId="LiveId" clId="{A668852D-38BB-46E6-A4A6-28ED3A615D83}" dt="2024-10-25T11:50:14.342" v="299"/>
          <ac:spMkLst>
            <pc:docMk/>
            <pc:sldMk cId="942697493" sldId="496"/>
            <ac:spMk id="2" creationId="{648C378A-4156-B38C-5C9E-ABB91D44CF32}"/>
          </ac:spMkLst>
        </pc:spChg>
        <pc:spChg chg="mod ord">
          <ac:chgData name="Tanapat Ratchatorn" userId="01d8d2abda71ca87" providerId="LiveId" clId="{A668852D-38BB-46E6-A4A6-28ED3A615D83}" dt="2024-10-27T20:08:02.304" v="449" actId="2711"/>
          <ac:spMkLst>
            <pc:docMk/>
            <pc:sldMk cId="942697493" sldId="496"/>
            <ac:spMk id="4" creationId="{B3410392-2BE0-0BDD-C009-C003233910DE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942697493" sldId="496"/>
            <ac:spMk id="10" creationId="{46F76715-6B64-C88D-0546-CA1D25DC7E3F}"/>
          </ac:spMkLst>
        </pc:spChg>
        <pc:spChg chg="del">
          <ac:chgData name="Tanapat Ratchatorn" userId="01d8d2abda71ca87" providerId="LiveId" clId="{A668852D-38BB-46E6-A4A6-28ED3A615D83}" dt="2024-10-25T11:50:13.910" v="298" actId="478"/>
          <ac:spMkLst>
            <pc:docMk/>
            <pc:sldMk cId="942697493" sldId="496"/>
            <ac:spMk id="12" creationId="{1C6452D6-52CA-B728-51F5-048A4F41E73F}"/>
          </ac:spMkLst>
        </pc:spChg>
      </pc:sldChg>
      <pc:sldChg chg="modSp mod modClrScheme chgLayout">
        <pc:chgData name="Tanapat Ratchatorn" userId="01d8d2abda71ca87" providerId="LiveId" clId="{A668852D-38BB-46E6-A4A6-28ED3A615D83}" dt="2024-10-27T20:08:13.426" v="450" actId="2711"/>
        <pc:sldMkLst>
          <pc:docMk/>
          <pc:sldMk cId="2288082665" sldId="497"/>
        </pc:sldMkLst>
        <pc:spChg chg="mod ord">
          <ac:chgData name="Tanapat Ratchatorn" userId="01d8d2abda71ca87" providerId="LiveId" clId="{A668852D-38BB-46E6-A4A6-28ED3A615D83}" dt="2024-10-27T20:08:13.426" v="450" actId="2711"/>
          <ac:spMkLst>
            <pc:docMk/>
            <pc:sldMk cId="2288082665" sldId="497"/>
            <ac:spMk id="4" creationId="{B3410392-2BE0-0BDD-C009-C003233910DE}"/>
          </ac:spMkLst>
        </pc:spChg>
        <pc:spChg chg="mod ord">
          <ac:chgData name="Tanapat Ratchatorn" userId="01d8d2abda71ca87" providerId="LiveId" clId="{A668852D-38BB-46E6-A4A6-28ED3A615D83}" dt="2024-10-25T08:07:50.699" v="49" actId="27636"/>
          <ac:spMkLst>
            <pc:docMk/>
            <pc:sldMk cId="2288082665" sldId="497"/>
            <ac:spMk id="7" creationId="{1BF7F610-A7C5-F58F-2E4B-3CB0E0F989BD}"/>
          </ac:spMkLst>
        </pc:spChg>
      </pc:sldChg>
      <pc:sldChg chg="modSp mod modClrScheme chgLayout">
        <pc:chgData name="Tanapat Ratchatorn" userId="01d8d2abda71ca87" providerId="LiveId" clId="{A668852D-38BB-46E6-A4A6-28ED3A615D83}" dt="2024-10-27T20:08:34.441" v="455" actId="2711"/>
        <pc:sldMkLst>
          <pc:docMk/>
          <pc:sldMk cId="2410877742" sldId="498"/>
        </pc:sldMkLst>
        <pc:spChg chg="mod ord">
          <ac:chgData name="Tanapat Ratchatorn" userId="01d8d2abda71ca87" providerId="LiveId" clId="{A668852D-38BB-46E6-A4A6-28ED3A615D83}" dt="2024-10-27T20:08:34.441" v="455" actId="2711"/>
          <ac:spMkLst>
            <pc:docMk/>
            <pc:sldMk cId="2410877742" sldId="498"/>
            <ac:spMk id="4" creationId="{B3410392-2BE0-0BDD-C009-C003233910DE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2410877742" sldId="498"/>
            <ac:spMk id="9" creationId="{D1B48EB4-CA70-6967-3B4E-149E44B5AF1D}"/>
          </ac:spMkLst>
        </pc:spChg>
        <pc:spChg chg="mod">
          <ac:chgData name="Tanapat Ratchatorn" userId="01d8d2abda71ca87" providerId="LiveId" clId="{A668852D-38BB-46E6-A4A6-28ED3A615D83}" dt="2024-10-25T11:51:14.839" v="314" actId="1037"/>
          <ac:spMkLst>
            <pc:docMk/>
            <pc:sldMk cId="2410877742" sldId="498"/>
            <ac:spMk id="23" creationId="{62B402B5-996E-4958-A329-94D213365231}"/>
          </ac:spMkLst>
        </pc:spChg>
      </pc:sldChg>
      <pc:sldChg chg="modSp mod modClrScheme chgLayout">
        <pc:chgData name="Tanapat Ratchatorn" userId="01d8d2abda71ca87" providerId="LiveId" clId="{A668852D-38BB-46E6-A4A6-28ED3A615D83}" dt="2024-10-27T20:08:56.981" v="457" actId="2711"/>
        <pc:sldMkLst>
          <pc:docMk/>
          <pc:sldMk cId="343893845" sldId="504"/>
        </pc:sldMkLst>
        <pc:spChg chg="mod ord">
          <ac:chgData name="Tanapat Ratchatorn" userId="01d8d2abda71ca87" providerId="LiveId" clId="{A668852D-38BB-46E6-A4A6-28ED3A615D83}" dt="2024-10-27T20:08:56.981" v="457" actId="2711"/>
          <ac:spMkLst>
            <pc:docMk/>
            <pc:sldMk cId="343893845" sldId="504"/>
            <ac:spMk id="4" creationId="{B3410392-2BE0-0BDD-C009-C003233910DE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343893845" sldId="504"/>
            <ac:spMk id="8" creationId="{FCCA2B94-503B-4C53-D8C7-204486D4894E}"/>
          </ac:spMkLst>
        </pc:spChg>
      </pc:sldChg>
      <pc:sldChg chg="modSp mod modClrScheme chgLayout">
        <pc:chgData name="Tanapat Ratchatorn" userId="01d8d2abda71ca87" providerId="LiveId" clId="{A668852D-38BB-46E6-A4A6-28ED3A615D83}" dt="2024-10-27T20:08:48.212" v="456" actId="2711"/>
        <pc:sldMkLst>
          <pc:docMk/>
          <pc:sldMk cId="613807009" sldId="506"/>
        </pc:sldMkLst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613807009" sldId="506"/>
            <ac:spMk id="2" creationId="{B9E2DB95-8EF3-3500-0F83-A0A70E6F3148}"/>
          </ac:spMkLst>
        </pc:spChg>
        <pc:spChg chg="mod ord">
          <ac:chgData name="Tanapat Ratchatorn" userId="01d8d2abda71ca87" providerId="LiveId" clId="{A668852D-38BB-46E6-A4A6-28ED3A615D83}" dt="2024-10-27T20:08:48.212" v="456" actId="2711"/>
          <ac:spMkLst>
            <pc:docMk/>
            <pc:sldMk cId="613807009" sldId="506"/>
            <ac:spMk id="4" creationId="{B3410392-2BE0-0BDD-C009-C003233910DE}"/>
          </ac:spMkLst>
        </pc:spChg>
        <pc:spChg chg="mod">
          <ac:chgData name="Tanapat Ratchatorn" userId="01d8d2abda71ca87" providerId="LiveId" clId="{A668852D-38BB-46E6-A4A6-28ED3A615D83}" dt="2024-10-25T12:01:25.100" v="414"/>
          <ac:spMkLst>
            <pc:docMk/>
            <pc:sldMk cId="613807009" sldId="506"/>
            <ac:spMk id="10" creationId="{1C43ECA9-3DC4-7E73-1991-0598F6EFB58B}"/>
          </ac:spMkLst>
        </pc:spChg>
      </pc:sldChg>
      <pc:sldChg chg="modSp mod modClrScheme chgLayout modNotesTx">
        <pc:chgData name="Tanapat Ratchatorn" userId="01d8d2abda71ca87" providerId="LiveId" clId="{A668852D-38BB-46E6-A4A6-28ED3A615D83}" dt="2024-10-27T20:11:44" v="459" actId="20577"/>
        <pc:sldMkLst>
          <pc:docMk/>
          <pc:sldMk cId="239425579" sldId="507"/>
        </pc:sldMkLst>
        <pc:spChg chg="mod ord">
          <ac:chgData name="Tanapat Ratchatorn" userId="01d8d2abda71ca87" providerId="LiveId" clId="{A668852D-38BB-46E6-A4A6-28ED3A615D83}" dt="2024-10-27T20:09:04.669" v="458" actId="2711"/>
          <ac:spMkLst>
            <pc:docMk/>
            <pc:sldMk cId="239425579" sldId="507"/>
            <ac:spMk id="4" creationId="{B3410392-2BE0-0BDD-C009-C003233910DE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239425579" sldId="507"/>
            <ac:spMk id="7" creationId="{45DBDA37-142E-AF5D-647E-6EB59F9B10DE}"/>
          </ac:spMkLst>
        </pc:spChg>
      </pc:sldChg>
      <pc:sldChg chg="modSp mod modClrScheme chgLayout">
        <pc:chgData name="Tanapat Ratchatorn" userId="01d8d2abda71ca87" providerId="LiveId" clId="{A668852D-38BB-46E6-A4A6-28ED3A615D83}" dt="2024-10-25T08:07:50.591" v="28" actId="700"/>
        <pc:sldMkLst>
          <pc:docMk/>
          <pc:sldMk cId="2240143149" sldId="564"/>
        </pc:sldMkLst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2240143149" sldId="564"/>
            <ac:spMk id="3" creationId="{A3F38BBE-A5F1-A2B8-D4E1-B96139718A66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2240143149" sldId="564"/>
            <ac:spMk id="7" creationId="{D26268F4-8B76-F3AD-F674-C31C1ED5392C}"/>
          </ac:spMkLst>
        </pc:spChg>
      </pc:sldChg>
      <pc:sldChg chg="addSp modSp mod modClrScheme chgLayout">
        <pc:chgData name="Tanapat Ratchatorn" userId="01d8d2abda71ca87" providerId="LiveId" clId="{A668852D-38BB-46E6-A4A6-28ED3A615D83}" dt="2024-10-27T19:18:17.574" v="429" actId="2711"/>
        <pc:sldMkLst>
          <pc:docMk/>
          <pc:sldMk cId="418575928" sldId="575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418575928" sldId="575"/>
            <ac:spMk id="3" creationId="{C0A331D4-2024-593C-0256-8E60EC314A7E}"/>
          </ac:spMkLst>
        </pc:spChg>
        <pc:spChg chg="mod ord">
          <ac:chgData name="Tanapat Ratchatorn" userId="01d8d2abda71ca87" providerId="LiveId" clId="{A668852D-38BB-46E6-A4A6-28ED3A615D83}" dt="2024-10-27T19:18:17.574" v="429" actId="2711"/>
          <ac:spMkLst>
            <pc:docMk/>
            <pc:sldMk cId="418575928" sldId="575"/>
            <ac:spMk id="7" creationId="{D26268F4-8B76-F3AD-F674-C31C1ED5392C}"/>
          </ac:spMkLst>
        </pc:spChg>
      </pc:sldChg>
      <pc:sldChg chg="modSp mod modClrScheme chgLayout">
        <pc:chgData name="Tanapat Ratchatorn" userId="01d8d2abda71ca87" providerId="LiveId" clId="{A668852D-38BB-46E6-A4A6-28ED3A615D83}" dt="2024-10-25T08:07:50.633" v="34" actId="27636"/>
        <pc:sldMkLst>
          <pc:docMk/>
          <pc:sldMk cId="3183987256" sldId="581"/>
        </pc:sldMkLst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3183987256" sldId="581"/>
            <ac:spMk id="3" creationId="{8E9D9EC9-82D7-F505-91E9-FBBA266CB7F7}"/>
          </ac:spMkLst>
        </pc:spChg>
        <pc:spChg chg="mod ord">
          <ac:chgData name="Tanapat Ratchatorn" userId="01d8d2abda71ca87" providerId="LiveId" clId="{A668852D-38BB-46E6-A4A6-28ED3A615D83}" dt="2024-10-25T08:07:50.633" v="34" actId="27636"/>
          <ac:spMkLst>
            <pc:docMk/>
            <pc:sldMk cId="3183987256" sldId="581"/>
            <ac:spMk id="7" creationId="{D26268F4-8B76-F3AD-F674-C31C1ED5392C}"/>
          </ac:spMkLst>
        </pc:spChg>
      </pc:sldChg>
      <pc:sldChg chg="addSp modSp mod modClrScheme chgLayout">
        <pc:chgData name="Tanapat Ratchatorn" userId="01d8d2abda71ca87" providerId="LiveId" clId="{A668852D-38BB-46E6-A4A6-28ED3A615D83}" dt="2024-10-27T20:06:04.344" v="443" actId="2711"/>
        <pc:sldMkLst>
          <pc:docMk/>
          <pc:sldMk cId="2497903990" sldId="583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2497903990" sldId="583"/>
            <ac:spMk id="3" creationId="{22BE9DB6-AA34-A95E-EA9E-32573754D254}"/>
          </ac:spMkLst>
        </pc:spChg>
        <pc:spChg chg="mod ord">
          <ac:chgData name="Tanapat Ratchatorn" userId="01d8d2abda71ca87" providerId="LiveId" clId="{A668852D-38BB-46E6-A4A6-28ED3A615D83}" dt="2024-10-27T20:06:04.344" v="443" actId="2711"/>
          <ac:spMkLst>
            <pc:docMk/>
            <pc:sldMk cId="2497903990" sldId="583"/>
            <ac:spMk id="7" creationId="{D26268F4-8B76-F3AD-F674-C31C1ED5392C}"/>
          </ac:spMkLst>
        </pc:spChg>
      </pc:sldChg>
      <pc:sldChg chg="addSp delSp modSp mod modClrScheme chgLayout">
        <pc:chgData name="Tanapat Ratchatorn" userId="01d8d2abda71ca87" providerId="LiveId" clId="{A668852D-38BB-46E6-A4A6-28ED3A615D83}" dt="2024-10-27T20:07:25.464" v="446" actId="2711"/>
        <pc:sldMkLst>
          <pc:docMk/>
          <pc:sldMk cId="1054848085" sldId="584"/>
        </pc:sldMkLst>
        <pc:spChg chg="mod ord">
          <ac:chgData name="Tanapat Ratchatorn" userId="01d8d2abda71ca87" providerId="LiveId" clId="{A668852D-38BB-46E6-A4A6-28ED3A615D83}" dt="2024-10-27T20:07:25.464" v="446" actId="2711"/>
          <ac:spMkLst>
            <pc:docMk/>
            <pc:sldMk cId="1054848085" sldId="584"/>
            <ac:spMk id="7" creationId="{D26268F4-8B76-F3AD-F674-C31C1ED5392C}"/>
          </ac:spMkLst>
        </pc:spChg>
        <pc:spChg chg="add mod">
          <ac:chgData name="Tanapat Ratchatorn" userId="01d8d2abda71ca87" providerId="LiveId" clId="{A668852D-38BB-46E6-A4A6-28ED3A615D83}" dt="2024-10-25T11:58:20.750" v="408" actId="404"/>
          <ac:spMkLst>
            <pc:docMk/>
            <pc:sldMk cId="1054848085" sldId="584"/>
            <ac:spMk id="8" creationId="{3087B75B-A9BF-73D7-AD8C-A2F1EAEDBBFC}"/>
          </ac:spMkLst>
        </pc:spChg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1054848085" sldId="584"/>
            <ac:spMk id="8" creationId="{7D98B60C-F9D7-7A62-4066-9A1E11E929CF}"/>
          </ac:spMkLst>
        </pc:spChg>
        <pc:spChg chg="del mod">
          <ac:chgData name="Tanapat Ratchatorn" userId="01d8d2abda71ca87" providerId="LiveId" clId="{A668852D-38BB-46E6-A4A6-28ED3A615D83}" dt="2024-10-25T11:58:14.224" v="405" actId="478"/>
          <ac:spMkLst>
            <pc:docMk/>
            <pc:sldMk cId="1054848085" sldId="584"/>
            <ac:spMk id="9" creationId="{77F3E6DD-300F-3993-6BBA-99A65C162217}"/>
          </ac:spMkLst>
        </pc:spChg>
      </pc:sldChg>
      <pc:sldChg chg="addSp modSp mod modClrScheme chgLayout">
        <pc:chgData name="Tanapat Ratchatorn" userId="01d8d2abda71ca87" providerId="LiveId" clId="{A668852D-38BB-46E6-A4A6-28ED3A615D83}" dt="2024-11-06T20:11:31.331" v="469" actId="1076"/>
        <pc:sldMkLst>
          <pc:docMk/>
          <pc:sldMk cId="2765230313" sldId="585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2765230313" sldId="585"/>
            <ac:spMk id="2" creationId="{25439A49-E846-3B56-BB00-03448E1E3A7D}"/>
          </ac:spMkLst>
        </pc:spChg>
        <pc:spChg chg="mod">
          <ac:chgData name="Tanapat Ratchatorn" userId="01d8d2abda71ca87" providerId="LiveId" clId="{A668852D-38BB-46E6-A4A6-28ED3A615D83}" dt="2024-11-06T20:11:31.331" v="469" actId="1076"/>
          <ac:spMkLst>
            <pc:docMk/>
            <pc:sldMk cId="2765230313" sldId="585"/>
            <ac:spMk id="5" creationId="{FC9FC9C8-07A6-E441-2956-878D58FBDBAF}"/>
          </ac:spMkLst>
        </pc:spChg>
        <pc:spChg chg="mod ord">
          <ac:chgData name="Tanapat Ratchatorn" userId="01d8d2abda71ca87" providerId="LiveId" clId="{A668852D-38BB-46E6-A4A6-28ED3A615D83}" dt="2024-10-27T19:19:41.074" v="433" actId="2711"/>
          <ac:spMkLst>
            <pc:docMk/>
            <pc:sldMk cId="2765230313" sldId="585"/>
            <ac:spMk id="7" creationId="{D26268F4-8B76-F3AD-F674-C31C1ED5392C}"/>
          </ac:spMkLst>
        </pc:spChg>
        <pc:spChg chg="mod">
          <ac:chgData name="Tanapat Ratchatorn" userId="01d8d2abda71ca87" providerId="LiveId" clId="{A668852D-38BB-46E6-A4A6-28ED3A615D83}" dt="2024-11-06T20:11:31.001" v="468" actId="164"/>
          <ac:spMkLst>
            <pc:docMk/>
            <pc:sldMk cId="2765230313" sldId="585"/>
            <ac:spMk id="8" creationId="{9F3AFE66-F557-86C3-EAA7-536FE616FAC5}"/>
          </ac:spMkLst>
        </pc:spChg>
        <pc:spChg chg="mod">
          <ac:chgData name="Tanapat Ratchatorn" userId="01d8d2abda71ca87" providerId="LiveId" clId="{A668852D-38BB-46E6-A4A6-28ED3A615D83}" dt="2024-11-06T20:11:31.001" v="468" actId="164"/>
          <ac:spMkLst>
            <pc:docMk/>
            <pc:sldMk cId="2765230313" sldId="585"/>
            <ac:spMk id="9" creationId="{0100DDC3-F167-7A00-50AD-BA98A25152DD}"/>
          </ac:spMkLst>
        </pc:spChg>
        <pc:spChg chg="mod">
          <ac:chgData name="Tanapat Ratchatorn" userId="01d8d2abda71ca87" providerId="LiveId" clId="{A668852D-38BB-46E6-A4A6-28ED3A615D83}" dt="2024-11-06T20:11:31.001" v="468" actId="164"/>
          <ac:spMkLst>
            <pc:docMk/>
            <pc:sldMk cId="2765230313" sldId="585"/>
            <ac:spMk id="13" creationId="{CAA766C3-3EE3-4368-669C-BC2CCF403139}"/>
          </ac:spMkLst>
        </pc:spChg>
        <pc:spChg chg="mod">
          <ac:chgData name="Tanapat Ratchatorn" userId="01d8d2abda71ca87" providerId="LiveId" clId="{A668852D-38BB-46E6-A4A6-28ED3A615D83}" dt="2024-11-06T20:11:31.001" v="468" actId="164"/>
          <ac:spMkLst>
            <pc:docMk/>
            <pc:sldMk cId="2765230313" sldId="585"/>
            <ac:spMk id="14" creationId="{208746A9-6BF4-2AEC-C1EC-39E42129A438}"/>
          </ac:spMkLst>
        </pc:spChg>
        <pc:grpChg chg="add mod">
          <ac:chgData name="Tanapat Ratchatorn" userId="01d8d2abda71ca87" providerId="LiveId" clId="{A668852D-38BB-46E6-A4A6-28ED3A615D83}" dt="2024-11-06T20:11:31.001" v="468" actId="164"/>
          <ac:grpSpMkLst>
            <pc:docMk/>
            <pc:sldMk cId="2765230313" sldId="585"/>
            <ac:grpSpMk id="2" creationId="{635511D6-3E8A-CC98-BCDE-C0E40917116A}"/>
          </ac:grpSpMkLst>
        </pc:grpChg>
        <pc:picChg chg="mod">
          <ac:chgData name="Tanapat Ratchatorn" userId="01d8d2abda71ca87" providerId="LiveId" clId="{A668852D-38BB-46E6-A4A6-28ED3A615D83}" dt="2024-11-06T20:11:31.001" v="468" actId="164"/>
          <ac:picMkLst>
            <pc:docMk/>
            <pc:sldMk cId="2765230313" sldId="585"/>
            <ac:picMk id="6" creationId="{F6B31082-E286-867D-9036-B9163E6FDF88}"/>
          </ac:picMkLst>
        </pc:picChg>
      </pc:sldChg>
      <pc:sldChg chg="addSp delSp modSp del mod modClrScheme chgLayout">
        <pc:chgData name="Tanapat Ratchatorn" userId="01d8d2abda71ca87" providerId="LiveId" clId="{A668852D-38BB-46E6-A4A6-28ED3A615D83}" dt="2024-10-25T11:39:17.571" v="291" actId="47"/>
        <pc:sldMkLst>
          <pc:docMk/>
          <pc:sldMk cId="3548334587" sldId="586"/>
        </pc:sldMkLst>
        <pc:spChg chg="del">
          <ac:chgData name="Tanapat Ratchatorn" userId="01d8d2abda71ca87" providerId="LiveId" clId="{A668852D-38BB-46E6-A4A6-28ED3A615D83}" dt="2024-10-25T11:38:55.097" v="286" actId="478"/>
          <ac:spMkLst>
            <pc:docMk/>
            <pc:sldMk cId="3548334587" sldId="586"/>
            <ac:spMk id="2" creationId="{53991E1B-F2DA-9135-7B92-B09570274626}"/>
          </ac:spMkLst>
        </pc:spChg>
        <pc:spChg chg="add del mod">
          <ac:chgData name="Tanapat Ratchatorn" userId="01d8d2abda71ca87" providerId="LiveId" clId="{A668852D-38BB-46E6-A4A6-28ED3A615D83}" dt="2024-10-25T11:38:56.631" v="287" actId="478"/>
          <ac:spMkLst>
            <pc:docMk/>
            <pc:sldMk cId="3548334587" sldId="586"/>
            <ac:spMk id="4" creationId="{A3C3B527-5710-2192-5EF8-6902E8B7C966}"/>
          </ac:spMkLst>
        </pc:spChg>
        <pc:spChg chg="del">
          <ac:chgData name="Tanapat Ratchatorn" userId="01d8d2abda71ca87" providerId="LiveId" clId="{A668852D-38BB-46E6-A4A6-28ED3A615D83}" dt="2024-10-25T11:38:55.097" v="286" actId="478"/>
          <ac:spMkLst>
            <pc:docMk/>
            <pc:sldMk cId="3548334587" sldId="586"/>
            <ac:spMk id="5" creationId="{1D5C892C-2DDB-6FC5-AC97-91490CD2F795}"/>
          </ac:spMkLst>
        </pc:spChg>
        <pc:spChg chg="mod ord">
          <ac:chgData name="Tanapat Ratchatorn" userId="01d8d2abda71ca87" providerId="LiveId" clId="{A668852D-38BB-46E6-A4A6-28ED3A615D83}" dt="2024-10-25T08:07:50.642" v="38" actId="27636"/>
          <ac:spMkLst>
            <pc:docMk/>
            <pc:sldMk cId="3548334587" sldId="586"/>
            <ac:spMk id="7" creationId="{D26268F4-8B76-F3AD-F674-C31C1ED5392C}"/>
          </ac:spMkLst>
        </pc:spChg>
        <pc:spChg chg="mod ord">
          <ac:chgData name="Tanapat Ratchatorn" userId="01d8d2abda71ca87" providerId="LiveId" clId="{A668852D-38BB-46E6-A4A6-28ED3A615D83}" dt="2024-10-25T08:07:50.591" v="28" actId="700"/>
          <ac:spMkLst>
            <pc:docMk/>
            <pc:sldMk cId="3548334587" sldId="586"/>
            <ac:spMk id="90" creationId="{4EF74E83-ED59-E57E-BEEC-A6E65F1DB6C2}"/>
          </ac:spMkLst>
        </pc:spChg>
        <pc:grpChg chg="del">
          <ac:chgData name="Tanapat Ratchatorn" userId="01d8d2abda71ca87" providerId="LiveId" clId="{A668852D-38BB-46E6-A4A6-28ED3A615D83}" dt="2024-10-25T11:38:57.839" v="288" actId="478"/>
          <ac:grpSpMkLst>
            <pc:docMk/>
            <pc:sldMk cId="3548334587" sldId="586"/>
            <ac:grpSpMk id="66" creationId="{8567540C-6AE6-A67F-62AC-2A8E1124A23A}"/>
          </ac:grpSpMkLst>
        </pc:grpChg>
      </pc:sldChg>
      <pc:sldChg chg="addSp modSp mod modClrScheme chgLayout">
        <pc:chgData name="Tanapat Ratchatorn" userId="01d8d2abda71ca87" providerId="LiveId" clId="{A668852D-38BB-46E6-A4A6-28ED3A615D83}" dt="2024-10-27T20:05:41.881" v="440" actId="2711"/>
        <pc:sldMkLst>
          <pc:docMk/>
          <pc:sldMk cId="3844496654" sldId="587"/>
        </pc:sldMkLst>
        <pc:spChg chg="add mod ord">
          <ac:chgData name="Tanapat Ratchatorn" userId="01d8d2abda71ca87" providerId="LiveId" clId="{A668852D-38BB-46E6-A4A6-28ED3A615D83}" dt="2024-10-25T08:07:50.591" v="28" actId="700"/>
          <ac:spMkLst>
            <pc:docMk/>
            <pc:sldMk cId="3844496654" sldId="587"/>
            <ac:spMk id="2" creationId="{556B164D-715B-D6A5-05C7-E88AAAED2783}"/>
          </ac:spMkLst>
        </pc:spChg>
        <pc:spChg chg="mod ord">
          <ac:chgData name="Tanapat Ratchatorn" userId="01d8d2abda71ca87" providerId="LiveId" clId="{A668852D-38BB-46E6-A4A6-28ED3A615D83}" dt="2024-10-27T20:05:41.881" v="440" actId="2711"/>
          <ac:spMkLst>
            <pc:docMk/>
            <pc:sldMk cId="3844496654" sldId="587"/>
            <ac:spMk id="7" creationId="{D26268F4-8B76-F3AD-F674-C31C1ED5392C}"/>
          </ac:spMkLst>
        </pc:spChg>
      </pc:sldChg>
      <pc:sldChg chg="modSp mod">
        <pc:chgData name="Tanapat Ratchatorn" userId="01d8d2abda71ca87" providerId="LiveId" clId="{A668852D-38BB-46E6-A4A6-28ED3A615D83}" dt="2024-11-06T20:09:21.523" v="463" actId="1076"/>
        <pc:sldMkLst>
          <pc:docMk/>
          <pc:sldMk cId="3890667180" sldId="588"/>
        </pc:sldMkLst>
        <pc:spChg chg="mod">
          <ac:chgData name="Tanapat Ratchatorn" userId="01d8d2abda71ca87" providerId="LiveId" clId="{A668852D-38BB-46E6-A4A6-28ED3A615D83}" dt="2024-10-25T11:57:47.842" v="404" actId="20577"/>
          <ac:spMkLst>
            <pc:docMk/>
            <pc:sldMk cId="3890667180" sldId="588"/>
            <ac:spMk id="6" creationId="{0389D422-3FD2-BF37-BB54-416A38A4DBFE}"/>
          </ac:spMkLst>
        </pc:spChg>
        <pc:spChg chg="mod">
          <ac:chgData name="Tanapat Ratchatorn" userId="01d8d2abda71ca87" providerId="LiveId" clId="{A668852D-38BB-46E6-A4A6-28ED3A615D83}" dt="2024-10-27T19:19:14.806" v="432" actId="2711"/>
          <ac:spMkLst>
            <pc:docMk/>
            <pc:sldMk cId="3890667180" sldId="588"/>
            <ac:spMk id="7" creationId="{521F0DE2-0815-3679-1770-7EDEC0A86604}"/>
          </ac:spMkLst>
        </pc:spChg>
        <pc:picChg chg="mod">
          <ac:chgData name="Tanapat Ratchatorn" userId="01d8d2abda71ca87" providerId="LiveId" clId="{A668852D-38BB-46E6-A4A6-28ED3A615D83}" dt="2024-11-06T20:09:21.523" v="463" actId="1076"/>
          <ac:picMkLst>
            <pc:docMk/>
            <pc:sldMk cId="3890667180" sldId="588"/>
            <ac:picMk id="26" creationId="{4762AD5A-3685-3126-B2B4-6D0EDCF65E87}"/>
          </ac:picMkLst>
        </pc:picChg>
      </pc:sldChg>
      <pc:sldChg chg="modSp mod">
        <pc:chgData name="Tanapat Ratchatorn" userId="01d8d2abda71ca87" providerId="LiveId" clId="{A668852D-38BB-46E6-A4A6-28ED3A615D83}" dt="2024-10-27T19:18:49.773" v="430" actId="2711"/>
        <pc:sldMkLst>
          <pc:docMk/>
          <pc:sldMk cId="3638466625" sldId="590"/>
        </pc:sldMkLst>
        <pc:spChg chg="mod">
          <ac:chgData name="Tanapat Ratchatorn" userId="01d8d2abda71ca87" providerId="LiveId" clId="{A668852D-38BB-46E6-A4A6-28ED3A615D83}" dt="2024-10-27T19:18:49.773" v="430" actId="2711"/>
          <ac:spMkLst>
            <pc:docMk/>
            <pc:sldMk cId="3638466625" sldId="590"/>
            <ac:spMk id="7" creationId="{F3DA92FD-2C8C-93D1-F8A7-25A565E079E1}"/>
          </ac:spMkLst>
        </pc:spChg>
      </pc:sldChg>
      <pc:sldChg chg="modSp mod">
        <pc:chgData name="Tanapat Ratchatorn" userId="01d8d2abda71ca87" providerId="LiveId" clId="{A668852D-38BB-46E6-A4A6-28ED3A615D83}" dt="2024-10-27T20:05:07.036" v="438" actId="2711"/>
        <pc:sldMkLst>
          <pc:docMk/>
          <pc:sldMk cId="1207955599" sldId="591"/>
        </pc:sldMkLst>
        <pc:spChg chg="mod">
          <ac:chgData name="Tanapat Ratchatorn" userId="01d8d2abda71ca87" providerId="LiveId" clId="{A668852D-38BB-46E6-A4A6-28ED3A615D83}" dt="2024-10-27T20:05:07.036" v="438" actId="2711"/>
          <ac:spMkLst>
            <pc:docMk/>
            <pc:sldMk cId="1207955599" sldId="591"/>
            <ac:spMk id="7" creationId="{BC36FAE2-5D11-3017-E469-BEC4567DA1FD}"/>
          </ac:spMkLst>
        </pc:spChg>
      </pc:sldChg>
      <pc:sldChg chg="modSp mod">
        <pc:chgData name="Tanapat Ratchatorn" userId="01d8d2abda71ca87" providerId="LiveId" clId="{A668852D-38BB-46E6-A4A6-28ED3A615D83}" dt="2024-10-27T19:18:57.367" v="431" actId="2711"/>
        <pc:sldMkLst>
          <pc:docMk/>
          <pc:sldMk cId="1803354840" sldId="592"/>
        </pc:sldMkLst>
        <pc:spChg chg="mod">
          <ac:chgData name="Tanapat Ratchatorn" userId="01d8d2abda71ca87" providerId="LiveId" clId="{A668852D-38BB-46E6-A4A6-28ED3A615D83}" dt="2024-10-27T19:18:57.367" v="431" actId="2711"/>
          <ac:spMkLst>
            <pc:docMk/>
            <pc:sldMk cId="1803354840" sldId="592"/>
            <ac:spMk id="7" creationId="{5F0E7C74-1C03-1743-8EF1-9CD9D396D0B8}"/>
          </ac:spMkLst>
        </pc:spChg>
      </pc:sldChg>
      <pc:sldChg chg="del">
        <pc:chgData name="Tanapat Ratchatorn" userId="01d8d2abda71ca87" providerId="LiveId" clId="{A668852D-38BB-46E6-A4A6-28ED3A615D83}" dt="2024-10-25T11:49:26.121" v="294" actId="47"/>
        <pc:sldMkLst>
          <pc:docMk/>
          <pc:sldMk cId="1212657173" sldId="593"/>
        </pc:sldMkLst>
      </pc:sldChg>
      <pc:sldChg chg="modSp add mod">
        <pc:chgData name="Tanapat Ratchatorn" userId="01d8d2abda71ca87" providerId="LiveId" clId="{A668852D-38BB-46E6-A4A6-28ED3A615D83}" dt="2024-10-27T19:20:06.215" v="435" actId="2711"/>
        <pc:sldMkLst>
          <pc:docMk/>
          <pc:sldMk cId="2949742011" sldId="594"/>
        </pc:sldMkLst>
        <pc:spChg chg="mod">
          <ac:chgData name="Tanapat Ratchatorn" userId="01d8d2abda71ca87" providerId="LiveId" clId="{A668852D-38BB-46E6-A4A6-28ED3A615D83}" dt="2024-10-27T19:20:06.215" v="435" actId="2711"/>
          <ac:spMkLst>
            <pc:docMk/>
            <pc:sldMk cId="2949742011" sldId="594"/>
            <ac:spMk id="7" creationId="{D26268F4-8B76-F3AD-F674-C31C1ED5392C}"/>
          </ac:spMkLst>
        </pc:spChg>
      </pc:sldChg>
      <pc:sldChg chg="addSp modSp add mod">
        <pc:chgData name="Tanapat Ratchatorn" userId="01d8d2abda71ca87" providerId="LiveId" clId="{A668852D-38BB-46E6-A4A6-28ED3A615D83}" dt="2024-10-27T20:04:40.912" v="437" actId="2711"/>
        <pc:sldMkLst>
          <pc:docMk/>
          <pc:sldMk cId="2612933508" sldId="595"/>
        </pc:sldMkLst>
        <pc:spChg chg="add mod">
          <ac:chgData name="Tanapat Ratchatorn" userId="01d8d2abda71ca87" providerId="LiveId" clId="{A668852D-38BB-46E6-A4A6-28ED3A615D83}" dt="2024-10-25T11:39:16.382" v="290"/>
          <ac:spMkLst>
            <pc:docMk/>
            <pc:sldMk cId="2612933508" sldId="595"/>
            <ac:spMk id="2" creationId="{60DEE05B-A5D4-3B17-01E7-87B7FAEDF187}"/>
          </ac:spMkLst>
        </pc:spChg>
        <pc:spChg chg="mod">
          <ac:chgData name="Tanapat Ratchatorn" userId="01d8d2abda71ca87" providerId="LiveId" clId="{A668852D-38BB-46E6-A4A6-28ED3A615D83}" dt="2024-10-27T20:04:40.912" v="437" actId="2711"/>
          <ac:spMkLst>
            <pc:docMk/>
            <pc:sldMk cId="2612933508" sldId="595"/>
            <ac:spMk id="7" creationId="{D26268F4-8B76-F3AD-F674-C31C1ED5392C}"/>
          </ac:spMkLst>
        </pc:spChg>
      </pc:sldChg>
      <pc:sldMasterChg chg="delSp mod modSldLayout">
        <pc:chgData name="Tanapat Ratchatorn" userId="01d8d2abda71ca87" providerId="LiveId" clId="{A668852D-38BB-46E6-A4A6-28ED3A615D83}" dt="2024-10-25T08:07:01.289" v="22" actId="478"/>
        <pc:sldMasterMkLst>
          <pc:docMk/>
          <pc:sldMasterMk cId="2908017232" sldId="2147483741"/>
        </pc:sldMasterMkLst>
        <pc:spChg chg="del">
          <ac:chgData name="Tanapat Ratchatorn" userId="01d8d2abda71ca87" providerId="LiveId" clId="{A668852D-38BB-46E6-A4A6-28ED3A615D83}" dt="2024-10-25T08:05:36.086" v="3" actId="478"/>
          <ac:spMkLst>
            <pc:docMk/>
            <pc:sldMasterMk cId="2908017232" sldId="2147483741"/>
            <ac:spMk id="9" creationId="{00000000-0000-0000-0000-000000000000}"/>
          </ac:spMkLst>
        </pc:spChg>
        <pc:picChg chg="del">
          <ac:chgData name="Tanapat Ratchatorn" userId="01d8d2abda71ca87" providerId="LiveId" clId="{A668852D-38BB-46E6-A4A6-28ED3A615D83}" dt="2024-10-25T08:05:35.326" v="2" actId="478"/>
          <ac:picMkLst>
            <pc:docMk/>
            <pc:sldMasterMk cId="2908017232" sldId="2147483741"/>
            <ac:picMk id="12" creationId="{00000000-0000-0000-0000-000000000000}"/>
          </ac:picMkLst>
        </pc:picChg>
        <pc:sldLayoutChg chg="delSp mod">
          <pc:chgData name="Tanapat Ratchatorn" userId="01d8d2abda71ca87" providerId="LiveId" clId="{A668852D-38BB-46E6-A4A6-28ED3A615D83}" dt="2024-10-25T08:05:11.240" v="1" actId="478"/>
          <pc:sldLayoutMkLst>
            <pc:docMk/>
            <pc:sldMasterMk cId="2908017232" sldId="2147483741"/>
            <pc:sldLayoutMk cId="1917382146" sldId="2147483742"/>
          </pc:sldLayoutMkLst>
          <pc:spChg chg="del">
            <ac:chgData name="Tanapat Ratchatorn" userId="01d8d2abda71ca87" providerId="LiveId" clId="{A668852D-38BB-46E6-A4A6-28ED3A615D83}" dt="2024-10-25T08:05:03.086" v="0" actId="478"/>
            <ac:spMkLst>
              <pc:docMk/>
              <pc:sldMasterMk cId="2908017232" sldId="2147483741"/>
              <pc:sldLayoutMk cId="1917382146" sldId="2147483742"/>
              <ac:spMk id="7" creationId="{00000000-0000-0000-0000-000000000000}"/>
            </ac:spMkLst>
          </pc:spChg>
          <pc:picChg chg="del">
            <ac:chgData name="Tanapat Ratchatorn" userId="01d8d2abda71ca87" providerId="LiveId" clId="{A668852D-38BB-46E6-A4A6-28ED3A615D83}" dt="2024-10-25T08:05:11.240" v="1" actId="478"/>
            <ac:picMkLst>
              <pc:docMk/>
              <pc:sldMasterMk cId="2908017232" sldId="2147483741"/>
              <pc:sldLayoutMk cId="1917382146" sldId="2147483742"/>
              <ac:picMk id="9" creationId="{00000000-0000-0000-0000-000000000000}"/>
            </ac:picMkLst>
          </pc:picChg>
        </pc:sldLayoutChg>
        <pc:sldLayoutChg chg="addSp delSp mod">
          <pc:chgData name="Tanapat Ratchatorn" userId="01d8d2abda71ca87" providerId="LiveId" clId="{A668852D-38BB-46E6-A4A6-28ED3A615D83}" dt="2024-10-25T08:07:01.289" v="22" actId="478"/>
          <pc:sldLayoutMkLst>
            <pc:docMk/>
            <pc:sldMasterMk cId="2908017232" sldId="2147483741"/>
            <pc:sldLayoutMk cId="1811600418" sldId="2147483749"/>
          </pc:sldLayoutMkLst>
          <pc:spChg chg="add del">
            <ac:chgData name="Tanapat Ratchatorn" userId="01d8d2abda71ca87" providerId="LiveId" clId="{A668852D-38BB-46E6-A4A6-28ED3A615D83}" dt="2024-10-25T08:07:01.289" v="22" actId="478"/>
            <ac:spMkLst>
              <pc:docMk/>
              <pc:sldMasterMk cId="2908017232" sldId="2147483741"/>
              <pc:sldLayoutMk cId="1811600418" sldId="2147483749"/>
              <ac:spMk id="2" creationId="{00000000-0000-0000-0000-000000000000}"/>
            </ac:spMkLst>
          </pc:spChg>
          <pc:picChg chg="del">
            <ac:chgData name="Tanapat Ratchatorn" userId="01d8d2abda71ca87" providerId="LiveId" clId="{A668852D-38BB-46E6-A4A6-28ED3A615D83}" dt="2024-10-25T08:05:43.323" v="4" actId="478"/>
            <ac:picMkLst>
              <pc:docMk/>
              <pc:sldMasterMk cId="2908017232" sldId="2147483741"/>
              <pc:sldLayoutMk cId="1811600418" sldId="2147483749"/>
              <ac:picMk id="5" creationId="{00000000-0000-0000-0000-000000000000}"/>
            </ac:picMkLst>
          </pc:picChg>
        </pc:sldLayoutChg>
        <pc:sldLayoutChg chg="delSp mod">
          <pc:chgData name="Tanapat Ratchatorn" userId="01d8d2abda71ca87" providerId="LiveId" clId="{A668852D-38BB-46E6-A4A6-28ED3A615D83}" dt="2024-10-25T08:05:45.734" v="6" actId="478"/>
          <pc:sldLayoutMkLst>
            <pc:docMk/>
            <pc:sldMasterMk cId="2908017232" sldId="2147483741"/>
            <pc:sldLayoutMk cId="3624039491" sldId="2147483769"/>
          </pc:sldLayoutMkLst>
          <pc:spChg chg="del">
            <ac:chgData name="Tanapat Ratchatorn" userId="01d8d2abda71ca87" providerId="LiveId" clId="{A668852D-38BB-46E6-A4A6-28ED3A615D83}" dt="2024-10-25T08:05:45.734" v="6" actId="478"/>
            <ac:spMkLst>
              <pc:docMk/>
              <pc:sldMasterMk cId="2908017232" sldId="2147483741"/>
              <pc:sldLayoutMk cId="3624039491" sldId="2147483769"/>
              <ac:spMk id="2" creationId="{00000000-0000-0000-0000-000000000000}"/>
            </ac:spMkLst>
          </pc:spChg>
          <pc:picChg chg="del">
            <ac:chgData name="Tanapat Ratchatorn" userId="01d8d2abda71ca87" providerId="LiveId" clId="{A668852D-38BB-46E6-A4A6-28ED3A615D83}" dt="2024-10-25T08:05:45.118" v="5" actId="478"/>
            <ac:picMkLst>
              <pc:docMk/>
              <pc:sldMasterMk cId="2908017232" sldId="2147483741"/>
              <pc:sldLayoutMk cId="3624039491" sldId="2147483769"/>
              <ac:picMk id="6" creationId="{00000000-0000-0000-0000-000000000000}"/>
            </ac:picMkLst>
          </pc:picChg>
        </pc:sldLayoutChg>
      </pc:sldMasterChg>
      <pc:sldMasterChg chg="addSp">
        <pc:chgData name="Tanapat Ratchatorn" userId="01d8d2abda71ca87" providerId="LiveId" clId="{A668852D-38BB-46E6-A4A6-28ED3A615D83}" dt="2024-10-25T08:06:46.518" v="8"/>
        <pc:sldMasterMkLst>
          <pc:docMk/>
          <pc:sldMasterMk cId="749984231" sldId="2147483770"/>
        </pc:sldMasterMkLst>
        <pc:spChg chg="add">
          <ac:chgData name="Tanapat Ratchatorn" userId="01d8d2abda71ca87" providerId="LiveId" clId="{A668852D-38BB-46E6-A4A6-28ED3A615D83}" dt="2024-10-25T08:06:46.518" v="8"/>
          <ac:spMkLst>
            <pc:docMk/>
            <pc:sldMasterMk cId="749984231" sldId="2147483770"/>
            <ac:spMk id="2" creationId="{C8487B5B-66E3-4073-E67A-F30471D8BA9B}"/>
          </ac:spMkLst>
        </pc:spChg>
      </pc:sldMasterChg>
    </pc:docChg>
  </pc:docChgLst>
  <pc:docChgLst>
    <pc:chgData name="Tanapat Ratchatorn" userId="01d8d2abda71ca87" providerId="LiveId" clId="{80AC6F1B-7828-47D4-B0EC-45E00E103BC5}"/>
    <pc:docChg chg="undo redo custSel addSld delSld modSld">
      <pc:chgData name="Tanapat Ratchatorn" userId="01d8d2abda71ca87" providerId="LiveId" clId="{80AC6F1B-7828-47D4-B0EC-45E00E103BC5}" dt="2024-06-24T21:54:02.658" v="739" actId="20577"/>
      <pc:docMkLst>
        <pc:docMk/>
      </pc:docMkLst>
      <pc:sldChg chg="addSp delSp modSp mod">
        <pc:chgData name="Tanapat Ratchatorn" userId="01d8d2abda71ca87" providerId="LiveId" clId="{80AC6F1B-7828-47D4-B0EC-45E00E103BC5}" dt="2024-06-24T21:35:51.226" v="674" actId="478"/>
        <pc:sldMkLst>
          <pc:docMk/>
          <pc:sldMk cId="1613350354" sldId="529"/>
        </pc:sldMkLst>
        <pc:spChg chg="mod">
          <ac:chgData name="Tanapat Ratchatorn" userId="01d8d2abda71ca87" providerId="LiveId" clId="{80AC6F1B-7828-47D4-B0EC-45E00E103BC5}" dt="2024-06-24T21:35:13.005" v="665" actId="1076"/>
          <ac:spMkLst>
            <pc:docMk/>
            <pc:sldMk cId="1613350354" sldId="529"/>
            <ac:spMk id="5" creationId="{28267B0C-A0D7-68E8-0277-2C9215C26B63}"/>
          </ac:spMkLst>
        </pc:spChg>
        <pc:graphicFrameChg chg="add del mod modGraphic">
          <ac:chgData name="Tanapat Ratchatorn" userId="01d8d2abda71ca87" providerId="LiveId" clId="{80AC6F1B-7828-47D4-B0EC-45E00E103BC5}" dt="2024-06-24T21:35:51.226" v="674" actId="478"/>
          <ac:graphicFrameMkLst>
            <pc:docMk/>
            <pc:sldMk cId="1613350354" sldId="529"/>
            <ac:graphicFrameMk id="3" creationId="{A4F4124E-47D1-90A7-502F-ED98F36B554B}"/>
          </ac:graphicFrameMkLst>
        </pc:graphicFrameChg>
      </pc:sldChg>
      <pc:sldChg chg="modSp mod">
        <pc:chgData name="Tanapat Ratchatorn" userId="01d8d2abda71ca87" providerId="LiveId" clId="{80AC6F1B-7828-47D4-B0EC-45E00E103BC5}" dt="2024-06-24T21:54:02.658" v="739" actId="20577"/>
        <pc:sldMkLst>
          <pc:docMk/>
          <pc:sldMk cId="3789772317" sldId="534"/>
        </pc:sldMkLst>
        <pc:spChg chg="mod">
          <ac:chgData name="Tanapat Ratchatorn" userId="01d8d2abda71ca87" providerId="LiveId" clId="{80AC6F1B-7828-47D4-B0EC-45E00E103BC5}" dt="2024-06-24T20:46:33.810" v="20" actId="20577"/>
          <ac:spMkLst>
            <pc:docMk/>
            <pc:sldMk cId="3789772317" sldId="534"/>
            <ac:spMk id="4" creationId="{B3410392-2BE0-0BDD-C009-C003233910DE}"/>
          </ac:spMkLst>
        </pc:spChg>
        <pc:spChg chg="mod">
          <ac:chgData name="Tanapat Ratchatorn" userId="01d8d2abda71ca87" providerId="LiveId" clId="{80AC6F1B-7828-47D4-B0EC-45E00E103BC5}" dt="2024-06-24T21:54:02.658" v="739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addSp delSp modSp mod modNotesTx">
        <pc:chgData name="Tanapat Ratchatorn" userId="01d8d2abda71ca87" providerId="LiveId" clId="{80AC6F1B-7828-47D4-B0EC-45E00E103BC5}" dt="2024-06-24T21:19:58.338" v="419"/>
        <pc:sldMkLst>
          <pc:docMk/>
          <pc:sldMk cId="3161773054" sldId="548"/>
        </pc:sldMkLst>
        <pc:spChg chg="mod">
          <ac:chgData name="Tanapat Ratchatorn" userId="01d8d2abda71ca87" providerId="LiveId" clId="{80AC6F1B-7828-47D4-B0EC-45E00E103BC5}" dt="2024-06-24T21:04:05.420" v="213" actId="208"/>
          <ac:spMkLst>
            <pc:docMk/>
            <pc:sldMk cId="3161773054" sldId="548"/>
            <ac:spMk id="3" creationId="{E91E286B-6F53-A0F1-F383-76F5173CC022}"/>
          </ac:spMkLst>
        </pc:spChg>
        <pc:spChg chg="add mod">
          <ac:chgData name="Tanapat Ratchatorn" userId="01d8d2abda71ca87" providerId="LiveId" clId="{80AC6F1B-7828-47D4-B0EC-45E00E103BC5}" dt="2024-06-24T20:58:13.856" v="163" actId="164"/>
          <ac:spMkLst>
            <pc:docMk/>
            <pc:sldMk cId="3161773054" sldId="548"/>
            <ac:spMk id="5" creationId="{0B1BC5F8-4686-C257-15DA-BD8ED8E12DF9}"/>
          </ac:spMkLst>
        </pc:spChg>
        <pc:spChg chg="add mod">
          <ac:chgData name="Tanapat Ratchatorn" userId="01d8d2abda71ca87" providerId="LiveId" clId="{80AC6F1B-7828-47D4-B0EC-45E00E103BC5}" dt="2024-06-24T20:58:13.856" v="163" actId="164"/>
          <ac:spMkLst>
            <pc:docMk/>
            <pc:sldMk cId="3161773054" sldId="548"/>
            <ac:spMk id="6" creationId="{B0F46A66-2400-76E0-5D33-67AD28507D2C}"/>
          </ac:spMkLst>
        </pc:spChg>
        <pc:spChg chg="mod">
          <ac:chgData name="Tanapat Ratchatorn" userId="01d8d2abda71ca87" providerId="LiveId" clId="{80AC6F1B-7828-47D4-B0EC-45E00E103BC5}" dt="2024-06-24T20:58:22.082" v="164" actId="164"/>
          <ac:spMkLst>
            <pc:docMk/>
            <pc:sldMk cId="3161773054" sldId="548"/>
            <ac:spMk id="8" creationId="{218FFB3E-4908-B796-532D-C4D3C9CC082D}"/>
          </ac:spMkLst>
        </pc:spChg>
        <pc:spChg chg="mod">
          <ac:chgData name="Tanapat Ratchatorn" userId="01d8d2abda71ca87" providerId="LiveId" clId="{80AC6F1B-7828-47D4-B0EC-45E00E103BC5}" dt="2024-06-24T20:58:22.082" v="164" actId="164"/>
          <ac:spMkLst>
            <pc:docMk/>
            <pc:sldMk cId="3161773054" sldId="548"/>
            <ac:spMk id="10" creationId="{6438DC60-4ABF-FB0C-E03E-F30E38E1B8EA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15" creationId="{3F70ED42-3240-BAC3-AFBD-BD45EA64B7DE}"/>
          </ac:spMkLst>
        </pc:spChg>
        <pc:spChg chg="add mod">
          <ac:chgData name="Tanapat Ratchatorn" userId="01d8d2abda71ca87" providerId="LiveId" clId="{80AC6F1B-7828-47D4-B0EC-45E00E103BC5}" dt="2024-06-24T21:00:20.335" v="204" actId="1035"/>
          <ac:spMkLst>
            <pc:docMk/>
            <pc:sldMk cId="3161773054" sldId="548"/>
            <ac:spMk id="17" creationId="{53489C9B-90C1-1F28-53DD-786AE9CF5E4E}"/>
          </ac:spMkLst>
        </pc:spChg>
        <pc:spChg chg="mod">
          <ac:chgData name="Tanapat Ratchatorn" userId="01d8d2abda71ca87" providerId="LiveId" clId="{80AC6F1B-7828-47D4-B0EC-45E00E103BC5}" dt="2024-06-24T21:01:59.852" v="205"/>
          <ac:spMkLst>
            <pc:docMk/>
            <pc:sldMk cId="3161773054" sldId="548"/>
            <ac:spMk id="19" creationId="{90423A59-CE6E-9B33-5A06-38FCCF2C1484}"/>
          </ac:spMkLst>
        </pc:spChg>
        <pc:spChg chg="mod">
          <ac:chgData name="Tanapat Ratchatorn" userId="01d8d2abda71ca87" providerId="LiveId" clId="{80AC6F1B-7828-47D4-B0EC-45E00E103BC5}" dt="2024-06-24T21:19:48.550" v="417" actId="20577"/>
          <ac:spMkLst>
            <pc:docMk/>
            <pc:sldMk cId="3161773054" sldId="548"/>
            <ac:spMk id="20" creationId="{0BF7CFD7-714B-98DD-1173-5DA8341C3735}"/>
          </ac:spMkLst>
        </pc:spChg>
        <pc:spChg chg="add mod">
          <ac:chgData name="Tanapat Ratchatorn" userId="01d8d2abda71ca87" providerId="LiveId" clId="{80AC6F1B-7828-47D4-B0EC-45E00E103BC5}" dt="2024-06-24T21:05:21.828" v="240" actId="1076"/>
          <ac:spMkLst>
            <pc:docMk/>
            <pc:sldMk cId="3161773054" sldId="548"/>
            <ac:spMk id="22" creationId="{81171550-92FE-C4CA-B2E3-0262570CB58F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23" creationId="{151F0D40-A967-DAC8-435B-8F7D4782849E}"/>
          </ac:spMkLst>
        </pc:spChg>
        <pc:spChg chg="mod">
          <ac:chgData name="Tanapat Ratchatorn" userId="01d8d2abda71ca87" providerId="LiveId" clId="{80AC6F1B-7828-47D4-B0EC-45E00E103BC5}" dt="2024-06-24T21:05:46.250" v="250" actId="1076"/>
          <ac:spMkLst>
            <pc:docMk/>
            <pc:sldMk cId="3161773054" sldId="548"/>
            <ac:spMk id="25" creationId="{958DBB00-52C8-0E24-616F-0AAE56FE94E6}"/>
          </ac:spMkLst>
        </pc:spChg>
        <pc:spChg chg="add mod">
          <ac:chgData name="Tanapat Ratchatorn" userId="01d8d2abda71ca87" providerId="LiveId" clId="{80AC6F1B-7828-47D4-B0EC-45E00E103BC5}" dt="2024-06-24T21:06:16.054" v="257" actId="1076"/>
          <ac:spMkLst>
            <pc:docMk/>
            <pc:sldMk cId="3161773054" sldId="548"/>
            <ac:spMk id="32" creationId="{26DDB88B-04FC-00A4-5B23-FE39B5DA2DAA}"/>
          </ac:spMkLst>
        </pc:spChg>
        <pc:spChg chg="add del mod">
          <ac:chgData name="Tanapat Ratchatorn" userId="01d8d2abda71ca87" providerId="LiveId" clId="{80AC6F1B-7828-47D4-B0EC-45E00E103BC5}" dt="2024-06-24T21:19:58" v="418" actId="478"/>
          <ac:spMkLst>
            <pc:docMk/>
            <pc:sldMk cId="3161773054" sldId="548"/>
            <ac:spMk id="33" creationId="{B04E2013-1E29-B876-F34B-7E97423ACAE1}"/>
          </ac:spMkLst>
        </pc:spChg>
        <pc:spChg chg="mod">
          <ac:chgData name="Tanapat Ratchatorn" userId="01d8d2abda71ca87" providerId="LiveId" clId="{80AC6F1B-7828-47D4-B0EC-45E00E103BC5}" dt="2024-06-24T20:56:24.407" v="127" actId="1076"/>
          <ac:spMkLst>
            <pc:docMk/>
            <pc:sldMk cId="3161773054" sldId="548"/>
            <ac:spMk id="34" creationId="{B4AC3DF3-BAD7-F8B7-7F07-06626A2628E5}"/>
          </ac:spMkLst>
        </pc:spChg>
        <pc:spChg chg="add mod">
          <ac:chgData name="Tanapat Ratchatorn" userId="01d8d2abda71ca87" providerId="LiveId" clId="{80AC6F1B-7828-47D4-B0EC-45E00E103BC5}" dt="2024-06-24T21:06:50.543" v="268" actId="20577"/>
          <ac:spMkLst>
            <pc:docMk/>
            <pc:sldMk cId="3161773054" sldId="548"/>
            <ac:spMk id="35" creationId="{DFCF3822-5E6B-444A-7F74-4FB38D41CF8A}"/>
          </ac:spMkLst>
        </pc:spChg>
        <pc:spChg chg="add mod">
          <ac:chgData name="Tanapat Ratchatorn" userId="01d8d2abda71ca87" providerId="LiveId" clId="{80AC6F1B-7828-47D4-B0EC-45E00E103BC5}" dt="2024-06-24T21:19:58.338" v="419"/>
          <ac:spMkLst>
            <pc:docMk/>
            <pc:sldMk cId="3161773054" sldId="548"/>
            <ac:spMk id="36" creationId="{A7D6FDE9-63B6-8F97-9A0B-131D75B19512}"/>
          </ac:spMkLst>
        </pc:spChg>
        <pc:spChg chg="mod">
          <ac:chgData name="Tanapat Ratchatorn" userId="01d8d2abda71ca87" providerId="LiveId" clId="{80AC6F1B-7828-47D4-B0EC-45E00E103BC5}" dt="2024-06-24T20:55:28.992" v="109" actId="14100"/>
          <ac:spMkLst>
            <pc:docMk/>
            <pc:sldMk cId="3161773054" sldId="548"/>
            <ac:spMk id="39" creationId="{CF226797-B4FD-74A2-C6E7-C7DF14D0B0C1}"/>
          </ac:spMkLst>
        </pc:spChg>
        <pc:spChg chg="del mod">
          <ac:chgData name="Tanapat Ratchatorn" userId="01d8d2abda71ca87" providerId="LiveId" clId="{80AC6F1B-7828-47D4-B0EC-45E00E103BC5}" dt="2024-06-24T20:59:32.975" v="175" actId="478"/>
          <ac:spMkLst>
            <pc:docMk/>
            <pc:sldMk cId="3161773054" sldId="548"/>
            <ac:spMk id="41" creationId="{1E2DD2D6-DD21-91CD-D18E-81EE036EC713}"/>
          </ac:spMkLst>
        </pc:spChg>
        <pc:spChg chg="mod">
          <ac:chgData name="Tanapat Ratchatorn" userId="01d8d2abda71ca87" providerId="LiveId" clId="{80AC6F1B-7828-47D4-B0EC-45E00E103BC5}" dt="2024-06-24T21:05:18.225" v="239" actId="1076"/>
          <ac:spMkLst>
            <pc:docMk/>
            <pc:sldMk cId="3161773054" sldId="548"/>
            <ac:spMk id="42" creationId="{9033B664-D024-0251-3082-A3E475681D71}"/>
          </ac:spMkLst>
        </pc:spChg>
        <pc:spChg chg="del mod">
          <ac:chgData name="Tanapat Ratchatorn" userId="01d8d2abda71ca87" providerId="LiveId" clId="{80AC6F1B-7828-47D4-B0EC-45E00E103BC5}" dt="2024-06-24T20:59:38.543" v="178" actId="478"/>
          <ac:spMkLst>
            <pc:docMk/>
            <pc:sldMk cId="3161773054" sldId="548"/>
            <ac:spMk id="45" creationId="{7EF0B471-0FE2-5F0F-B69E-2562558C9BC7}"/>
          </ac:spMkLst>
        </pc:spChg>
        <pc:spChg chg="del mod">
          <ac:chgData name="Tanapat Ratchatorn" userId="01d8d2abda71ca87" providerId="LiveId" clId="{80AC6F1B-7828-47D4-B0EC-45E00E103BC5}" dt="2024-06-24T20:59:38.031" v="177" actId="478"/>
          <ac:spMkLst>
            <pc:docMk/>
            <pc:sldMk cId="3161773054" sldId="548"/>
            <ac:spMk id="46" creationId="{ACFFE244-B37F-4232-3AA9-36EE5787CEA0}"/>
          </ac:spMkLst>
        </pc:spChg>
        <pc:spChg chg="del mod">
          <ac:chgData name="Tanapat Ratchatorn" userId="01d8d2abda71ca87" providerId="LiveId" clId="{80AC6F1B-7828-47D4-B0EC-45E00E103BC5}" dt="2024-06-24T20:59:39.072" v="179" actId="478"/>
          <ac:spMkLst>
            <pc:docMk/>
            <pc:sldMk cId="3161773054" sldId="548"/>
            <ac:spMk id="47" creationId="{01618F12-8FEF-ED6B-F57D-20ABA0A42EB8}"/>
          </ac:spMkLst>
        </pc:spChg>
        <pc:spChg chg="del mod">
          <ac:chgData name="Tanapat Ratchatorn" userId="01d8d2abda71ca87" providerId="LiveId" clId="{80AC6F1B-7828-47D4-B0EC-45E00E103BC5}" dt="2024-06-24T20:59:37.399" v="176" actId="478"/>
          <ac:spMkLst>
            <pc:docMk/>
            <pc:sldMk cId="3161773054" sldId="548"/>
            <ac:spMk id="48" creationId="{DA20992B-87DB-410C-09D2-D4A0DC0910F7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49" creationId="{753E1D43-A33B-598B-6E3D-8F7A4D3AC3F3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50" creationId="{935DDA69-03F5-71C7-C791-72FC19126FFD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51" creationId="{88364F72-6048-AAB2-BC87-FE470A32A8A1}"/>
          </ac:spMkLst>
        </pc:spChg>
        <pc:spChg chg="del">
          <ac:chgData name="Tanapat Ratchatorn" userId="01d8d2abda71ca87" providerId="LiveId" clId="{80AC6F1B-7828-47D4-B0EC-45E00E103BC5}" dt="2024-06-24T21:06:23.519" v="258" actId="478"/>
          <ac:spMkLst>
            <pc:docMk/>
            <pc:sldMk cId="3161773054" sldId="548"/>
            <ac:spMk id="52" creationId="{3E171704-F4BE-333C-19F2-FACE064B4449}"/>
          </ac:spMkLst>
        </pc:spChg>
        <pc:grpChg chg="add mod">
          <ac:chgData name="Tanapat Ratchatorn" userId="01d8d2abda71ca87" providerId="LiveId" clId="{80AC6F1B-7828-47D4-B0EC-45E00E103BC5}" dt="2024-06-24T20:58:35.508" v="165" actId="1076"/>
          <ac:grpSpMkLst>
            <pc:docMk/>
            <pc:sldMk cId="3161773054" sldId="548"/>
            <ac:grpSpMk id="9" creationId="{B1D7D7ED-EF4B-8DCA-6A75-D74A2F67E643}"/>
          </ac:grpSpMkLst>
        </pc:grpChg>
        <pc:grpChg chg="add mod">
          <ac:chgData name="Tanapat Ratchatorn" userId="01d8d2abda71ca87" providerId="LiveId" clId="{80AC6F1B-7828-47D4-B0EC-45E00E103BC5}" dt="2024-06-24T20:58:22.082" v="164" actId="164"/>
          <ac:grpSpMkLst>
            <pc:docMk/>
            <pc:sldMk cId="3161773054" sldId="548"/>
            <ac:grpSpMk id="12" creationId="{6B589F45-8A80-04DD-60C9-5AA5ACE13DB2}"/>
          </ac:grpSpMkLst>
        </pc:grpChg>
        <pc:grpChg chg="add mod">
          <ac:chgData name="Tanapat Ratchatorn" userId="01d8d2abda71ca87" providerId="LiveId" clId="{80AC6F1B-7828-47D4-B0EC-45E00E103BC5}" dt="2024-06-24T21:04:37.818" v="226" actId="14100"/>
          <ac:grpSpMkLst>
            <pc:docMk/>
            <pc:sldMk cId="3161773054" sldId="548"/>
            <ac:grpSpMk id="18" creationId="{7E195F81-EB64-691B-98D5-96E65A2120FD}"/>
          </ac:grpSpMkLst>
        </pc:grpChg>
        <pc:cxnChg chg="mod">
          <ac:chgData name="Tanapat Ratchatorn" userId="01d8d2abda71ca87" providerId="LiveId" clId="{80AC6F1B-7828-47D4-B0EC-45E00E103BC5}" dt="2024-06-24T20:59:28.995" v="173" actId="14100"/>
          <ac:cxnSpMkLst>
            <pc:docMk/>
            <pc:sldMk cId="3161773054" sldId="548"/>
            <ac:cxnSpMk id="7" creationId="{AC182532-4342-1F92-C891-DA2560E3A939}"/>
          </ac:cxnSpMkLst>
        </pc:cxnChg>
        <pc:cxnChg chg="del mod">
          <ac:chgData name="Tanapat Ratchatorn" userId="01d8d2abda71ca87" providerId="LiveId" clId="{80AC6F1B-7828-47D4-B0EC-45E00E103BC5}" dt="2024-06-24T21:06:23.519" v="258" actId="478"/>
          <ac:cxnSpMkLst>
            <pc:docMk/>
            <pc:sldMk cId="3161773054" sldId="548"/>
            <ac:cxnSpMk id="11" creationId="{AA65A855-E044-7671-1E7F-D2B90FC36427}"/>
          </ac:cxnSpMkLst>
        </pc:cxnChg>
        <pc:cxnChg chg="add mod">
          <ac:chgData name="Tanapat Ratchatorn" userId="01d8d2abda71ca87" providerId="LiveId" clId="{80AC6F1B-7828-47D4-B0EC-45E00E103BC5}" dt="2024-06-24T21:03:47.175" v="212" actId="1038"/>
          <ac:cxnSpMkLst>
            <pc:docMk/>
            <pc:sldMk cId="3161773054" sldId="548"/>
            <ac:cxnSpMk id="21" creationId="{1117BE3E-4101-F223-C1CE-4F6227B4FECD}"/>
          </ac:cxnSpMkLst>
        </pc:cxnChg>
        <pc:cxnChg chg="add del mod">
          <ac:chgData name="Tanapat Ratchatorn" userId="01d8d2abda71ca87" providerId="LiveId" clId="{80AC6F1B-7828-47D4-B0EC-45E00E103BC5}" dt="2024-06-24T21:05:14.751" v="238" actId="478"/>
          <ac:cxnSpMkLst>
            <pc:docMk/>
            <pc:sldMk cId="3161773054" sldId="548"/>
            <ac:cxnSpMk id="24" creationId="{01A2FACE-0C28-B054-0E1D-5085745D5BAF}"/>
          </ac:cxnSpMkLst>
        </pc:cxnChg>
        <pc:cxnChg chg="add mod">
          <ac:chgData name="Tanapat Ratchatorn" userId="01d8d2abda71ca87" providerId="LiveId" clId="{80AC6F1B-7828-47D4-B0EC-45E00E103BC5}" dt="2024-06-24T21:04:58.315" v="233" actId="14100"/>
          <ac:cxnSpMkLst>
            <pc:docMk/>
            <pc:sldMk cId="3161773054" sldId="548"/>
            <ac:cxnSpMk id="26" creationId="{B15CF8F6-FE50-5220-AA6F-97B9F08399F8}"/>
          </ac:cxnSpMkLst>
        </pc:cxnChg>
        <pc:cxnChg chg="add mod">
          <ac:chgData name="Tanapat Ratchatorn" userId="01d8d2abda71ca87" providerId="LiveId" clId="{80AC6F1B-7828-47D4-B0EC-45E00E103BC5}" dt="2024-06-24T21:05:12.605" v="237" actId="14100"/>
          <ac:cxnSpMkLst>
            <pc:docMk/>
            <pc:sldMk cId="3161773054" sldId="548"/>
            <ac:cxnSpMk id="28" creationId="{C638EF76-D3F8-CC1F-BD29-F31E5320FFCE}"/>
          </ac:cxnSpMkLst>
        </pc:cxnChg>
        <pc:cxnChg chg="mod">
          <ac:chgData name="Tanapat Ratchatorn" userId="01d8d2abda71ca87" providerId="LiveId" clId="{80AC6F1B-7828-47D4-B0EC-45E00E103BC5}" dt="2024-06-24T20:58:43.841" v="167" actId="1076"/>
          <ac:cxnSpMkLst>
            <pc:docMk/>
            <pc:sldMk cId="3161773054" sldId="548"/>
            <ac:cxnSpMk id="29" creationId="{D60E3A4A-2898-A91A-4EC1-EC3AC4FED9D8}"/>
          </ac:cxnSpMkLst>
        </pc:cxnChg>
      </pc:sldChg>
      <pc:sldChg chg="add del">
        <pc:chgData name="Tanapat Ratchatorn" userId="01d8d2abda71ca87" providerId="LiveId" clId="{80AC6F1B-7828-47D4-B0EC-45E00E103BC5}" dt="2024-06-24T21:08:11.725" v="277" actId="47"/>
        <pc:sldMkLst>
          <pc:docMk/>
          <pc:sldMk cId="2943681864" sldId="549"/>
        </pc:sldMkLst>
      </pc:sldChg>
      <pc:sldChg chg="del">
        <pc:chgData name="Tanapat Ratchatorn" userId="01d8d2abda71ca87" providerId="LiveId" clId="{80AC6F1B-7828-47D4-B0EC-45E00E103BC5}" dt="2024-06-24T21:07:27.168" v="271" actId="47"/>
        <pc:sldMkLst>
          <pc:docMk/>
          <pc:sldMk cId="3528045113" sldId="550"/>
        </pc:sldMkLst>
      </pc:sldChg>
      <pc:sldChg chg="del">
        <pc:chgData name="Tanapat Ratchatorn" userId="01d8d2abda71ca87" providerId="LiveId" clId="{80AC6F1B-7828-47D4-B0EC-45E00E103BC5}" dt="2024-06-24T21:20:43.732" v="420" actId="2696"/>
        <pc:sldMkLst>
          <pc:docMk/>
          <pc:sldMk cId="2197968576" sldId="552"/>
        </pc:sldMkLst>
      </pc:sldChg>
      <pc:sldChg chg="add del">
        <pc:chgData name="Tanapat Ratchatorn" userId="01d8d2abda71ca87" providerId="LiveId" clId="{80AC6F1B-7828-47D4-B0EC-45E00E103BC5}" dt="2024-06-24T21:07:23.852" v="270" actId="47"/>
        <pc:sldMkLst>
          <pc:docMk/>
          <pc:sldMk cId="316417507" sldId="553"/>
        </pc:sldMkLst>
      </pc:sldChg>
      <pc:sldChg chg="add del">
        <pc:chgData name="Tanapat Ratchatorn" userId="01d8d2abda71ca87" providerId="LiveId" clId="{80AC6F1B-7828-47D4-B0EC-45E00E103BC5}" dt="2024-06-24T21:40:30.091" v="695" actId="47"/>
        <pc:sldMkLst>
          <pc:docMk/>
          <pc:sldMk cId="1222177238" sldId="554"/>
        </pc:sldMkLst>
      </pc:sldChg>
      <pc:sldChg chg="addSp delSp modSp add mod modNotesTx">
        <pc:chgData name="Tanapat Ratchatorn" userId="01d8d2abda71ca87" providerId="LiveId" clId="{80AC6F1B-7828-47D4-B0EC-45E00E103BC5}" dt="2024-06-24T21:19:35.396" v="415" actId="208"/>
        <pc:sldMkLst>
          <pc:docMk/>
          <pc:sldMk cId="2583894023" sldId="555"/>
        </pc:sldMkLst>
        <pc:spChg chg="add mod">
          <ac:chgData name="Tanapat Ratchatorn" userId="01d8d2abda71ca87" providerId="LiveId" clId="{80AC6F1B-7828-47D4-B0EC-45E00E103BC5}" dt="2024-06-24T21:14:15.077" v="361" actId="1076"/>
          <ac:spMkLst>
            <pc:docMk/>
            <pc:sldMk cId="2583894023" sldId="555"/>
            <ac:spMk id="2" creationId="{98A641F3-3A92-B61F-DFCD-7579C1FB941A}"/>
          </ac:spMkLst>
        </pc:spChg>
        <pc:spChg chg="mod">
          <ac:chgData name="Tanapat Ratchatorn" userId="01d8d2abda71ca87" providerId="LiveId" clId="{80AC6F1B-7828-47D4-B0EC-45E00E103BC5}" dt="2024-06-24T21:07:35.915" v="273"/>
          <ac:spMkLst>
            <pc:docMk/>
            <pc:sldMk cId="2583894023" sldId="555"/>
            <ac:spMk id="13" creationId="{881EF992-E2D6-1A35-68F7-B8CE23C4F7D7}"/>
          </ac:spMkLst>
        </pc:spChg>
        <pc:spChg chg="mod">
          <ac:chgData name="Tanapat Ratchatorn" userId="01d8d2abda71ca87" providerId="LiveId" clId="{80AC6F1B-7828-47D4-B0EC-45E00E103BC5}" dt="2024-06-24T21:07:35.915" v="273"/>
          <ac:spMkLst>
            <pc:docMk/>
            <pc:sldMk cId="2583894023" sldId="555"/>
            <ac:spMk id="14" creationId="{28117376-B602-2298-0F16-8A4E853036AA}"/>
          </ac:spMkLst>
        </pc:spChg>
        <pc:spChg chg="add mod">
          <ac:chgData name="Tanapat Ratchatorn" userId="01d8d2abda71ca87" providerId="LiveId" clId="{80AC6F1B-7828-47D4-B0EC-45E00E103BC5}" dt="2024-06-24T21:18:28.890" v="408" actId="1076"/>
          <ac:spMkLst>
            <pc:docMk/>
            <pc:sldMk cId="2583894023" sldId="555"/>
            <ac:spMk id="15" creationId="{7711B3AE-724D-AA79-FA5B-C21430D1F940}"/>
          </ac:spMkLst>
        </pc:spChg>
        <pc:spChg chg="mod">
          <ac:chgData name="Tanapat Ratchatorn" userId="01d8d2abda71ca87" providerId="LiveId" clId="{80AC6F1B-7828-47D4-B0EC-45E00E103BC5}" dt="2024-06-24T21:10:00.303" v="318" actId="20577"/>
          <ac:spMkLst>
            <pc:docMk/>
            <pc:sldMk cId="2583894023" sldId="555"/>
            <ac:spMk id="20" creationId="{0BF7CFD7-714B-98DD-1173-5DA8341C3735}"/>
          </ac:spMkLst>
        </pc:spChg>
        <pc:spChg chg="add mod">
          <ac:chgData name="Tanapat Ratchatorn" userId="01d8d2abda71ca87" providerId="LiveId" clId="{80AC6F1B-7828-47D4-B0EC-45E00E103BC5}" dt="2024-06-24T21:08:34.215" v="291" actId="20577"/>
          <ac:spMkLst>
            <pc:docMk/>
            <pc:sldMk cId="2583894023" sldId="555"/>
            <ac:spMk id="23" creationId="{06E555DE-ADB3-6B14-2A0C-B2B681893148}"/>
          </ac:spMkLst>
        </pc:spChg>
        <pc:spChg chg="add mod">
          <ac:chgData name="Tanapat Ratchatorn" userId="01d8d2abda71ca87" providerId="LiveId" clId="{80AC6F1B-7828-47D4-B0EC-45E00E103BC5}" dt="2024-06-24T21:19:30.249" v="414" actId="208"/>
          <ac:spMkLst>
            <pc:docMk/>
            <pc:sldMk cId="2583894023" sldId="555"/>
            <ac:spMk id="24" creationId="{4C658A1B-E123-0CB6-60F9-73D89F4FB4BE}"/>
          </ac:spMkLst>
        </pc:spChg>
        <pc:spChg chg="mod">
          <ac:chgData name="Tanapat Ratchatorn" userId="01d8d2abda71ca87" providerId="LiveId" clId="{80AC6F1B-7828-47D4-B0EC-45E00E103BC5}" dt="2024-06-24T21:09:07.048" v="300" actId="1037"/>
          <ac:spMkLst>
            <pc:docMk/>
            <pc:sldMk cId="2583894023" sldId="555"/>
            <ac:spMk id="31" creationId="{877E7DEA-2AB8-57EC-4899-24AE9B3BDCFA}"/>
          </ac:spMkLst>
        </pc:spChg>
        <pc:spChg chg="mod">
          <ac:chgData name="Tanapat Ratchatorn" userId="01d8d2abda71ca87" providerId="LiveId" clId="{80AC6F1B-7828-47D4-B0EC-45E00E103BC5}" dt="2024-06-24T21:18:22.826" v="407" actId="14100"/>
          <ac:spMkLst>
            <pc:docMk/>
            <pc:sldMk cId="2583894023" sldId="555"/>
            <ac:spMk id="33" creationId="{B04E2013-1E29-B876-F34B-7E97423ACAE1}"/>
          </ac:spMkLst>
        </pc:spChg>
        <pc:spChg chg="mod">
          <ac:chgData name="Tanapat Ratchatorn" userId="01d8d2abda71ca87" providerId="LiveId" clId="{80AC6F1B-7828-47D4-B0EC-45E00E103BC5}" dt="2024-06-24T21:09:09.904" v="303" actId="1037"/>
          <ac:spMkLst>
            <pc:docMk/>
            <pc:sldMk cId="2583894023" sldId="555"/>
            <ac:spMk id="36" creationId="{90197A25-A4DC-565B-47B9-56A5BCEF2150}"/>
          </ac:spMkLst>
        </pc:spChg>
        <pc:spChg chg="add mod">
          <ac:chgData name="Tanapat Ratchatorn" userId="01d8d2abda71ca87" providerId="LiveId" clId="{80AC6F1B-7828-47D4-B0EC-45E00E103BC5}" dt="2024-06-24T21:14:15.077" v="361" actId="1076"/>
          <ac:spMkLst>
            <pc:docMk/>
            <pc:sldMk cId="2583894023" sldId="555"/>
            <ac:spMk id="37" creationId="{3FB95AC0-D942-83B5-5396-64D6B929BE54}"/>
          </ac:spMkLst>
        </pc:spChg>
        <pc:spChg chg="mod">
          <ac:chgData name="Tanapat Ratchatorn" userId="01d8d2abda71ca87" providerId="LiveId" clId="{80AC6F1B-7828-47D4-B0EC-45E00E103BC5}" dt="2024-06-24T21:07:35.915" v="273"/>
          <ac:spMkLst>
            <pc:docMk/>
            <pc:sldMk cId="2583894023" sldId="555"/>
            <ac:spMk id="40" creationId="{A2B55430-9428-E3FA-2036-A32DE8F6E0E2}"/>
          </ac:spMkLst>
        </pc:spChg>
        <pc:spChg chg="mod">
          <ac:chgData name="Tanapat Ratchatorn" userId="01d8d2abda71ca87" providerId="LiveId" clId="{80AC6F1B-7828-47D4-B0EC-45E00E103BC5}" dt="2024-06-24T21:07:35.915" v="273"/>
          <ac:spMkLst>
            <pc:docMk/>
            <pc:sldMk cId="2583894023" sldId="555"/>
            <ac:spMk id="41" creationId="{2E02F76B-E5E5-2AFF-F673-0478AB4064A1}"/>
          </ac:spMkLst>
        </pc:spChg>
        <pc:spChg chg="add mod">
          <ac:chgData name="Tanapat Ratchatorn" userId="01d8d2abda71ca87" providerId="LiveId" clId="{80AC6F1B-7828-47D4-B0EC-45E00E103BC5}" dt="2024-06-24T21:19:35.396" v="415" actId="208"/>
          <ac:spMkLst>
            <pc:docMk/>
            <pc:sldMk cId="2583894023" sldId="555"/>
            <ac:spMk id="44" creationId="{24711236-D427-B841-C9B7-46F2586229B5}"/>
          </ac:spMkLst>
        </pc:spChg>
        <pc:spChg chg="add mod">
          <ac:chgData name="Tanapat Ratchatorn" userId="01d8d2abda71ca87" providerId="LiveId" clId="{80AC6F1B-7828-47D4-B0EC-45E00E103BC5}" dt="2024-06-24T21:18:28.890" v="408" actId="1076"/>
          <ac:spMkLst>
            <pc:docMk/>
            <pc:sldMk cId="2583894023" sldId="555"/>
            <ac:spMk id="47" creationId="{52F210BF-CC90-3B98-975D-631D03DFE418}"/>
          </ac:spMkLst>
        </pc:spChg>
        <pc:spChg chg="add del mod">
          <ac:chgData name="Tanapat Ratchatorn" userId="01d8d2abda71ca87" providerId="LiveId" clId="{80AC6F1B-7828-47D4-B0EC-45E00E103BC5}" dt="2024-06-24T21:18:59.879" v="412" actId="478"/>
          <ac:spMkLst>
            <pc:docMk/>
            <pc:sldMk cId="2583894023" sldId="555"/>
            <ac:spMk id="48" creationId="{29C983DB-8DEC-0723-EAC8-15190EA4DC6B}"/>
          </ac:spMkLst>
        </pc:spChg>
        <pc:spChg chg="add mod">
          <ac:chgData name="Tanapat Ratchatorn" userId="01d8d2abda71ca87" providerId="LiveId" clId="{80AC6F1B-7828-47D4-B0EC-45E00E103BC5}" dt="2024-06-24T21:18:28.890" v="408" actId="1076"/>
          <ac:spMkLst>
            <pc:docMk/>
            <pc:sldMk cId="2583894023" sldId="555"/>
            <ac:spMk id="49" creationId="{06723520-3D7A-9A89-A703-81457B7B9F20}"/>
          </ac:spMkLst>
        </pc:spChg>
        <pc:spChg chg="mod">
          <ac:chgData name="Tanapat Ratchatorn" userId="01d8d2abda71ca87" providerId="LiveId" clId="{80AC6F1B-7828-47D4-B0EC-45E00E103BC5}" dt="2024-06-24T21:09:31.809" v="311"/>
          <ac:spMkLst>
            <pc:docMk/>
            <pc:sldMk cId="2583894023" sldId="555"/>
            <ac:spMk id="53" creationId="{A63D8EA1-40F1-5567-99EB-ADAAB7684E7D}"/>
          </ac:spMkLst>
        </pc:spChg>
        <pc:spChg chg="mod">
          <ac:chgData name="Tanapat Ratchatorn" userId="01d8d2abda71ca87" providerId="LiveId" clId="{80AC6F1B-7828-47D4-B0EC-45E00E103BC5}" dt="2024-06-24T21:09:34.030" v="312" actId="20577"/>
          <ac:spMkLst>
            <pc:docMk/>
            <pc:sldMk cId="2583894023" sldId="555"/>
            <ac:spMk id="54" creationId="{62C1C5F3-7999-1AFF-FDDE-BA1D06E8C70A}"/>
          </ac:spMkLst>
        </pc:spChg>
        <pc:spChg chg="add mod">
          <ac:chgData name="Tanapat Ratchatorn" userId="01d8d2abda71ca87" providerId="LiveId" clId="{80AC6F1B-7828-47D4-B0EC-45E00E103BC5}" dt="2024-06-24T21:13:44.763" v="360" actId="1076"/>
          <ac:spMkLst>
            <pc:docMk/>
            <pc:sldMk cId="2583894023" sldId="555"/>
            <ac:spMk id="55" creationId="{3B76E03B-E287-FAE4-A9F4-5A6A0EBD8016}"/>
          </ac:spMkLst>
        </pc:spChg>
        <pc:spChg chg="add mod">
          <ac:chgData name="Tanapat Ratchatorn" userId="01d8d2abda71ca87" providerId="LiveId" clId="{80AC6F1B-7828-47D4-B0EC-45E00E103BC5}" dt="2024-06-24T21:13:44.763" v="360" actId="1076"/>
          <ac:spMkLst>
            <pc:docMk/>
            <pc:sldMk cId="2583894023" sldId="555"/>
            <ac:spMk id="56" creationId="{7CE170FA-1092-0FBD-F842-055219ED298E}"/>
          </ac:spMkLst>
        </pc:spChg>
        <pc:spChg chg="add mod">
          <ac:chgData name="Tanapat Ratchatorn" userId="01d8d2abda71ca87" providerId="LiveId" clId="{80AC6F1B-7828-47D4-B0EC-45E00E103BC5}" dt="2024-06-24T21:19:05.547" v="413" actId="1076"/>
          <ac:spMkLst>
            <pc:docMk/>
            <pc:sldMk cId="2583894023" sldId="555"/>
            <ac:spMk id="66" creationId="{3470F059-BDC7-0012-1093-64DD25E277B9}"/>
          </ac:spMkLst>
        </pc:spChg>
        <pc:grpChg chg="add mod">
          <ac:chgData name="Tanapat Ratchatorn" userId="01d8d2abda71ca87" providerId="LiveId" clId="{80AC6F1B-7828-47D4-B0EC-45E00E103BC5}" dt="2024-06-24T21:08:12.463" v="278" actId="1076"/>
          <ac:grpSpMkLst>
            <pc:docMk/>
            <pc:sldMk cId="2583894023" sldId="555"/>
            <ac:grpSpMk id="11" creationId="{8ECB9262-544F-743D-7250-9AFFE8B1D1A9}"/>
          </ac:grpSpMkLst>
        </pc:grpChg>
        <pc:grpChg chg="add mod">
          <ac:chgData name="Tanapat Ratchatorn" userId="01d8d2abda71ca87" providerId="LiveId" clId="{80AC6F1B-7828-47D4-B0EC-45E00E103BC5}" dt="2024-06-24T21:12:42.230" v="349" actId="1076"/>
          <ac:grpSpMkLst>
            <pc:docMk/>
            <pc:sldMk cId="2583894023" sldId="555"/>
            <ac:grpSpMk id="30" creationId="{ABE3010F-DB9E-3971-3396-A4B6AD6DD19E}"/>
          </ac:grpSpMkLst>
        </pc:grpChg>
        <pc:grpChg chg="add del mod">
          <ac:chgData name="Tanapat Ratchatorn" userId="01d8d2abda71ca87" providerId="LiveId" clId="{80AC6F1B-7828-47D4-B0EC-45E00E103BC5}" dt="2024-06-24T21:09:49.624" v="316" actId="478"/>
          <ac:grpSpMkLst>
            <pc:docMk/>
            <pc:sldMk cId="2583894023" sldId="555"/>
            <ac:grpSpMk id="38" creationId="{03698950-59AD-D06A-7558-904C455483A8}"/>
          </ac:grpSpMkLst>
        </pc:grpChg>
        <pc:grpChg chg="add mod">
          <ac:chgData name="Tanapat Ratchatorn" userId="01d8d2abda71ca87" providerId="LiveId" clId="{80AC6F1B-7828-47D4-B0EC-45E00E103BC5}" dt="2024-06-24T21:12:42.230" v="349" actId="1076"/>
          <ac:grpSpMkLst>
            <pc:docMk/>
            <pc:sldMk cId="2583894023" sldId="555"/>
            <ac:grpSpMk id="52" creationId="{62CAA792-DE07-EFDE-F11C-47468C9A5C42}"/>
          </ac:grpSpMkLst>
        </pc:grpChg>
        <pc:cxnChg chg="add del mod">
          <ac:chgData name="Tanapat Ratchatorn" userId="01d8d2abda71ca87" providerId="LiveId" clId="{80AC6F1B-7828-47D4-B0EC-45E00E103BC5}" dt="2024-06-24T21:09:17.352" v="308" actId="478"/>
          <ac:cxnSpMkLst>
            <pc:docMk/>
            <pc:sldMk cId="2583894023" sldId="555"/>
            <ac:cxnSpMk id="16" creationId="{5ABCEF81-9F90-50EF-C75A-FCDB0D0DA3F9}"/>
          </ac:cxnSpMkLst>
        </pc:cxnChg>
        <pc:cxnChg chg="add del mod">
          <ac:chgData name="Tanapat Ratchatorn" userId="01d8d2abda71ca87" providerId="LiveId" clId="{80AC6F1B-7828-47D4-B0EC-45E00E103BC5}" dt="2024-06-24T21:14:35.623" v="373" actId="478"/>
          <ac:cxnSpMkLst>
            <pc:docMk/>
            <pc:sldMk cId="2583894023" sldId="555"/>
            <ac:cxnSpMk id="27" creationId="{0FFF2AE4-59F2-18A3-A8CC-4F80BE9924A0}"/>
          </ac:cxnSpMkLst>
        </pc:cxnChg>
        <pc:cxnChg chg="add mod">
          <ac:chgData name="Tanapat Ratchatorn" userId="01d8d2abda71ca87" providerId="LiveId" clId="{80AC6F1B-7828-47D4-B0EC-45E00E103BC5}" dt="2024-06-24T21:14:33.368" v="372" actId="1038"/>
          <ac:cxnSpMkLst>
            <pc:docMk/>
            <pc:sldMk cId="2583894023" sldId="555"/>
            <ac:cxnSpMk id="43" creationId="{1090A67C-9B7A-E207-2FF8-EE8A8D2B2E41}"/>
          </ac:cxnSpMkLst>
        </pc:cxnChg>
        <pc:cxnChg chg="add del mod">
          <ac:chgData name="Tanapat Ratchatorn" userId="01d8d2abda71ca87" providerId="LiveId" clId="{80AC6F1B-7828-47D4-B0EC-45E00E103BC5}" dt="2024-06-24T21:17:49.311" v="375" actId="478"/>
          <ac:cxnSpMkLst>
            <pc:docMk/>
            <pc:sldMk cId="2583894023" sldId="555"/>
            <ac:cxnSpMk id="45" creationId="{EE81C102-F98A-51FB-B710-F49394A1A14F}"/>
          </ac:cxnSpMkLst>
        </pc:cxnChg>
        <pc:cxnChg chg="add del mod">
          <ac:chgData name="Tanapat Ratchatorn" userId="01d8d2abda71ca87" providerId="LiveId" clId="{80AC6F1B-7828-47D4-B0EC-45E00E103BC5}" dt="2024-06-24T21:17:48.838" v="374" actId="478"/>
          <ac:cxnSpMkLst>
            <pc:docMk/>
            <pc:sldMk cId="2583894023" sldId="555"/>
            <ac:cxnSpMk id="46" creationId="{C1A671F2-F886-5C99-DCD7-C6DDF05BC58A}"/>
          </ac:cxnSpMkLst>
        </pc:cxnChg>
        <pc:cxnChg chg="add mod">
          <ac:chgData name="Tanapat Ratchatorn" userId="01d8d2abda71ca87" providerId="LiveId" clId="{80AC6F1B-7828-47D4-B0EC-45E00E103BC5}" dt="2024-06-24T21:13:31.287" v="359" actId="14100"/>
          <ac:cxnSpMkLst>
            <pc:docMk/>
            <pc:sldMk cId="2583894023" sldId="555"/>
            <ac:cxnSpMk id="50" creationId="{308B03D9-6183-68BB-F729-EFE2D3A22728}"/>
          </ac:cxnSpMkLst>
        </pc:cxnChg>
        <pc:cxnChg chg="add mod">
          <ac:chgData name="Tanapat Ratchatorn" userId="01d8d2abda71ca87" providerId="LiveId" clId="{80AC6F1B-7828-47D4-B0EC-45E00E103BC5}" dt="2024-06-24T21:13:05.392" v="353" actId="1036"/>
          <ac:cxnSpMkLst>
            <pc:docMk/>
            <pc:sldMk cId="2583894023" sldId="555"/>
            <ac:cxnSpMk id="51" creationId="{0A1FBC81-D371-21DB-FD6F-E8CF7CE53A12}"/>
          </ac:cxnSpMkLst>
        </pc:cxnChg>
        <pc:cxnChg chg="add mod">
          <ac:chgData name="Tanapat Ratchatorn" userId="01d8d2abda71ca87" providerId="LiveId" clId="{80AC6F1B-7828-47D4-B0EC-45E00E103BC5}" dt="2024-06-24T21:14:32.520" v="369" actId="1038"/>
          <ac:cxnSpMkLst>
            <pc:docMk/>
            <pc:sldMk cId="2583894023" sldId="555"/>
            <ac:cxnSpMk id="63" creationId="{921A9BD4-EA4C-CFB8-7470-51B0A6765946}"/>
          </ac:cxnSpMkLst>
        </pc:cxnChg>
        <pc:cxnChg chg="add mod">
          <ac:chgData name="Tanapat Ratchatorn" userId="01d8d2abda71ca87" providerId="LiveId" clId="{80AC6F1B-7828-47D4-B0EC-45E00E103BC5}" dt="2024-06-24T21:17:53.169" v="377" actId="1076"/>
          <ac:cxnSpMkLst>
            <pc:docMk/>
            <pc:sldMk cId="2583894023" sldId="555"/>
            <ac:cxnSpMk id="64" creationId="{EB60FD87-20FC-1B30-72C0-BE2418A859F1}"/>
          </ac:cxnSpMkLst>
        </pc:cxnChg>
        <pc:cxnChg chg="add mod">
          <ac:chgData name="Tanapat Ratchatorn" userId="01d8d2abda71ca87" providerId="LiveId" clId="{80AC6F1B-7828-47D4-B0EC-45E00E103BC5}" dt="2024-06-24T21:18:07.656" v="395" actId="1037"/>
          <ac:cxnSpMkLst>
            <pc:docMk/>
            <pc:sldMk cId="2583894023" sldId="555"/>
            <ac:cxnSpMk id="65" creationId="{8273027B-BC9C-3FB3-7832-C332F36C9985}"/>
          </ac:cxnSpMkLst>
        </pc:cxnChg>
      </pc:sldChg>
    </pc:docChg>
  </pc:docChgLst>
  <pc:docChgLst>
    <pc:chgData name="Tanapat Ratchatorn" userId="01d8d2abda71ca87" providerId="LiveId" clId="{F39336A6-1BAF-40A5-A8D4-410787A89B43}"/>
    <pc:docChg chg="undo redo custSel addSld delSld modSld sldOrd">
      <pc:chgData name="Tanapat Ratchatorn" userId="01d8d2abda71ca87" providerId="LiveId" clId="{F39336A6-1BAF-40A5-A8D4-410787A89B43}" dt="2024-10-18T04:52:15.328" v="3140" actId="478"/>
      <pc:docMkLst>
        <pc:docMk/>
      </pc:docMkLst>
      <pc:sldChg chg="add">
        <pc:chgData name="Tanapat Ratchatorn" userId="01d8d2abda71ca87" providerId="LiveId" clId="{F39336A6-1BAF-40A5-A8D4-410787A89B43}" dt="2024-09-17T20:25:27.774" v="32"/>
        <pc:sldMkLst>
          <pc:docMk/>
          <pc:sldMk cId="233142027" sldId="459"/>
        </pc:sldMkLst>
      </pc:sldChg>
      <pc:sldChg chg="delSp modSp mod">
        <pc:chgData name="Tanapat Ratchatorn" userId="01d8d2abda71ca87" providerId="LiveId" clId="{F39336A6-1BAF-40A5-A8D4-410787A89B43}" dt="2024-09-17T20:27:41.188" v="116" actId="113"/>
        <pc:sldMkLst>
          <pc:docMk/>
          <pc:sldMk cId="3441673510" sldId="460"/>
        </pc:sldMkLst>
        <pc:spChg chg="mod">
          <ac:chgData name="Tanapat Ratchatorn" userId="01d8d2abda71ca87" providerId="LiveId" clId="{F39336A6-1BAF-40A5-A8D4-410787A89B43}" dt="2024-09-17T20:27:01.934" v="42" actId="1076"/>
          <ac:spMkLst>
            <pc:docMk/>
            <pc:sldMk cId="3441673510" sldId="460"/>
            <ac:spMk id="12" creationId="{00000000-0000-0000-0000-000000000000}"/>
          </ac:spMkLst>
        </pc:spChg>
        <pc:spChg chg="mod">
          <ac:chgData name="Tanapat Ratchatorn" userId="01d8d2abda71ca87" providerId="LiveId" clId="{F39336A6-1BAF-40A5-A8D4-410787A89B43}" dt="2024-09-17T20:27:41.188" v="116" actId="113"/>
          <ac:spMkLst>
            <pc:docMk/>
            <pc:sldMk cId="3441673510" sldId="460"/>
            <ac:spMk id="13" creationId="{00000000-0000-0000-0000-000000000000}"/>
          </ac:spMkLst>
        </pc:spChg>
        <pc:spChg chg="del">
          <ac:chgData name="Tanapat Ratchatorn" userId="01d8d2abda71ca87" providerId="LiveId" clId="{F39336A6-1BAF-40A5-A8D4-410787A89B43}" dt="2024-09-17T20:23:13.656" v="0" actId="478"/>
          <ac:spMkLst>
            <pc:docMk/>
            <pc:sldMk cId="3441673510" sldId="460"/>
            <ac:spMk id="14" creationId="{00000000-0000-0000-0000-000000000000}"/>
          </ac:spMkLst>
        </pc:spChg>
      </pc:sldChg>
      <pc:sldChg chg="addSp delSp modSp mod modNotesTx">
        <pc:chgData name="Tanapat Ratchatorn" userId="01d8d2abda71ca87" providerId="LiveId" clId="{F39336A6-1BAF-40A5-A8D4-410787A89B43}" dt="2024-10-18T03:09:41.465" v="2468" actId="1035"/>
        <pc:sldMkLst>
          <pc:docMk/>
          <pc:sldMk cId="3329901217" sldId="470"/>
        </pc:sldMkLst>
        <pc:spChg chg="mod">
          <ac:chgData name="Tanapat Ratchatorn" userId="01d8d2abda71ca87" providerId="LiveId" clId="{F39336A6-1BAF-40A5-A8D4-410787A89B43}" dt="2024-10-18T02:36:55.695" v="1791" actId="1076"/>
          <ac:spMkLst>
            <pc:docMk/>
            <pc:sldMk cId="3329901217" sldId="470"/>
            <ac:spMk id="12" creationId="{8941E0DA-0293-AB4A-3E29-59E610FDFF15}"/>
          </ac:spMkLst>
        </pc:spChg>
        <pc:spChg chg="mod">
          <ac:chgData name="Tanapat Ratchatorn" userId="01d8d2abda71ca87" providerId="LiveId" clId="{F39336A6-1BAF-40A5-A8D4-410787A89B43}" dt="2024-10-18T03:09:41.465" v="2468" actId="1035"/>
          <ac:spMkLst>
            <pc:docMk/>
            <pc:sldMk cId="3329901217" sldId="470"/>
            <ac:spMk id="13" creationId="{D9913DCA-7139-7A07-7EE0-918481334BE4}"/>
          </ac:spMkLst>
        </pc:spChg>
        <pc:picChg chg="add del mod">
          <ac:chgData name="Tanapat Ratchatorn" userId="01d8d2abda71ca87" providerId="LiveId" clId="{F39336A6-1BAF-40A5-A8D4-410787A89B43}" dt="2024-10-18T02:35:59.413" v="1781" actId="478"/>
          <ac:picMkLst>
            <pc:docMk/>
            <pc:sldMk cId="3329901217" sldId="470"/>
            <ac:picMk id="2" creationId="{4CAFCF18-3387-7ACF-BD80-3EE615318E78}"/>
          </ac:picMkLst>
        </pc:picChg>
        <pc:picChg chg="add mod">
          <ac:chgData name="Tanapat Ratchatorn" userId="01d8d2abda71ca87" providerId="LiveId" clId="{F39336A6-1BAF-40A5-A8D4-410787A89B43}" dt="2024-10-18T02:37:01.254" v="1792" actId="1076"/>
          <ac:picMkLst>
            <pc:docMk/>
            <pc:sldMk cId="3329901217" sldId="470"/>
            <ac:picMk id="3" creationId="{6A7EA6CA-4AB2-C3A6-2CDB-0F408E6B420D}"/>
          </ac:picMkLst>
        </pc:picChg>
        <pc:picChg chg="mod">
          <ac:chgData name="Tanapat Ratchatorn" userId="01d8d2abda71ca87" providerId="LiveId" clId="{F39336A6-1BAF-40A5-A8D4-410787A89B43}" dt="2024-10-18T03:09:33.061" v="2463" actId="14100"/>
          <ac:picMkLst>
            <pc:docMk/>
            <pc:sldMk cId="3329901217" sldId="470"/>
            <ac:picMk id="7" creationId="{FA8E8254-823F-193E-DE77-C03C1F319C50}"/>
          </ac:picMkLst>
        </pc:picChg>
        <pc:picChg chg="mod">
          <ac:chgData name="Tanapat Ratchatorn" userId="01d8d2abda71ca87" providerId="LiveId" clId="{F39336A6-1BAF-40A5-A8D4-410787A89B43}" dt="2024-10-18T02:36:47.003" v="1789" actId="14100"/>
          <ac:picMkLst>
            <pc:docMk/>
            <pc:sldMk cId="3329901217" sldId="470"/>
            <ac:picMk id="8" creationId="{74D0C96C-9B9F-A4CF-5C5C-697B06694881}"/>
          </ac:picMkLst>
        </pc:picChg>
      </pc:sldChg>
      <pc:sldChg chg="modSp del mod">
        <pc:chgData name="Tanapat Ratchatorn" userId="01d8d2abda71ca87" providerId="LiveId" clId="{F39336A6-1BAF-40A5-A8D4-410787A89B43}" dt="2024-10-18T03:14:01.662" v="2625" actId="47"/>
        <pc:sldMkLst>
          <pc:docMk/>
          <pc:sldMk cId="2935376295" sldId="471"/>
        </pc:sldMkLst>
        <pc:picChg chg="mod">
          <ac:chgData name="Tanapat Ratchatorn" userId="01d8d2abda71ca87" providerId="LiveId" clId="{F39336A6-1BAF-40A5-A8D4-410787A89B43}" dt="2024-10-18T03:13:24.434" v="2585" actId="692"/>
          <ac:picMkLst>
            <pc:docMk/>
            <pc:sldMk cId="2935376295" sldId="471"/>
            <ac:picMk id="3" creationId="{D20F6037-2E08-21AC-4177-913648D24B9B}"/>
          </ac:picMkLst>
        </pc:picChg>
      </pc:sldChg>
      <pc:sldChg chg="addSp delSp modSp del mod modNotesTx">
        <pc:chgData name="Tanapat Ratchatorn" userId="01d8d2abda71ca87" providerId="LiveId" clId="{F39336A6-1BAF-40A5-A8D4-410787A89B43}" dt="2024-10-18T02:37:08.143" v="1793" actId="47"/>
        <pc:sldMkLst>
          <pc:docMk/>
          <pc:sldMk cId="2689806986" sldId="472"/>
        </pc:sldMkLst>
        <pc:spChg chg="mod">
          <ac:chgData name="Tanapat Ratchatorn" userId="01d8d2abda71ca87" providerId="LiveId" clId="{F39336A6-1BAF-40A5-A8D4-410787A89B43}" dt="2024-10-18T02:04:05.909" v="1774" actId="164"/>
          <ac:spMkLst>
            <pc:docMk/>
            <pc:sldMk cId="2689806986" sldId="472"/>
            <ac:spMk id="17" creationId="{737A8099-8F1C-5945-A310-54988BB2A5BF}"/>
          </ac:spMkLst>
        </pc:spChg>
        <pc:spChg chg="mod">
          <ac:chgData name="Tanapat Ratchatorn" userId="01d8d2abda71ca87" providerId="LiveId" clId="{F39336A6-1BAF-40A5-A8D4-410787A89B43}" dt="2024-10-18T02:04:05.909" v="1774" actId="164"/>
          <ac:spMkLst>
            <pc:docMk/>
            <pc:sldMk cId="2689806986" sldId="472"/>
            <ac:spMk id="20" creationId="{8D7EF426-19A6-205C-CC44-3BE612202A20}"/>
          </ac:spMkLst>
        </pc:spChg>
        <pc:grpChg chg="add del mod">
          <ac:chgData name="Tanapat Ratchatorn" userId="01d8d2abda71ca87" providerId="LiveId" clId="{F39336A6-1BAF-40A5-A8D4-410787A89B43}" dt="2024-10-18T02:04:09.170" v="1775" actId="21"/>
          <ac:grpSpMkLst>
            <pc:docMk/>
            <pc:sldMk cId="2689806986" sldId="472"/>
            <ac:grpSpMk id="2" creationId="{68742B52-2488-BEB2-0515-5B8310D45AD8}"/>
          </ac:grpSpMkLst>
        </pc:grpChg>
        <pc:picChg chg="mod">
          <ac:chgData name="Tanapat Ratchatorn" userId="01d8d2abda71ca87" providerId="LiveId" clId="{F39336A6-1BAF-40A5-A8D4-410787A89B43}" dt="2024-10-18T02:04:05.909" v="1774" actId="164"/>
          <ac:picMkLst>
            <pc:docMk/>
            <pc:sldMk cId="2689806986" sldId="472"/>
            <ac:picMk id="3" creationId="{C2556822-34C4-631C-0BA8-D91F78E377A8}"/>
          </ac:picMkLst>
        </pc:picChg>
      </pc:sldChg>
      <pc:sldChg chg="addSp modSp mod modNotesTx">
        <pc:chgData name="Tanapat Ratchatorn" userId="01d8d2abda71ca87" providerId="LiveId" clId="{F39336A6-1BAF-40A5-A8D4-410787A89B43}" dt="2024-10-15T16:03:52.305" v="579" actId="20577"/>
        <pc:sldMkLst>
          <pc:docMk/>
          <pc:sldMk cId="41213952" sldId="481"/>
        </pc:sldMkLst>
        <pc:spChg chg="mod">
          <ac:chgData name="Tanapat Ratchatorn" userId="01d8d2abda71ca87" providerId="LiveId" clId="{F39336A6-1BAF-40A5-A8D4-410787A89B43}" dt="2024-10-14T18:45:25.641" v="307" actId="20577"/>
          <ac:spMkLst>
            <pc:docMk/>
            <pc:sldMk cId="41213952" sldId="481"/>
            <ac:spMk id="3" creationId="{8E9D9EC9-82D7-F505-91E9-FBBA266CB7F7}"/>
          </ac:spMkLst>
        </pc:spChg>
        <pc:spChg chg="mod">
          <ac:chgData name="Tanapat Ratchatorn" userId="01d8d2abda71ca87" providerId="LiveId" clId="{F39336A6-1BAF-40A5-A8D4-410787A89B43}" dt="2024-10-15T16:03:52.305" v="579" actId="20577"/>
          <ac:spMkLst>
            <pc:docMk/>
            <pc:sldMk cId="41213952" sldId="481"/>
            <ac:spMk id="7" creationId="{D26268F4-8B76-F3AD-F674-C31C1ED5392C}"/>
          </ac:spMkLst>
        </pc:spChg>
        <pc:picChg chg="add mod">
          <ac:chgData name="Tanapat Ratchatorn" userId="01d8d2abda71ca87" providerId="LiveId" clId="{F39336A6-1BAF-40A5-A8D4-410787A89B43}" dt="2024-10-14T18:43:43.528" v="301" actId="1076"/>
          <ac:picMkLst>
            <pc:docMk/>
            <pc:sldMk cId="41213952" sldId="481"/>
            <ac:picMk id="2" creationId="{04364FBB-1834-A4DC-5C04-15CA4F08416E}"/>
          </ac:picMkLst>
        </pc:picChg>
        <pc:picChg chg="add mod">
          <ac:chgData name="Tanapat Ratchatorn" userId="01d8d2abda71ca87" providerId="LiveId" clId="{F39336A6-1BAF-40A5-A8D4-410787A89B43}" dt="2024-10-14T18:43:38.681" v="299"/>
          <ac:picMkLst>
            <pc:docMk/>
            <pc:sldMk cId="41213952" sldId="481"/>
            <ac:picMk id="4" creationId="{7B10C1C8-BA9B-31C6-1EF2-82E1203E8F9B}"/>
          </ac:picMkLst>
        </pc:picChg>
        <pc:picChg chg="add mod">
          <ac:chgData name="Tanapat Ratchatorn" userId="01d8d2abda71ca87" providerId="LiveId" clId="{F39336A6-1BAF-40A5-A8D4-410787A89B43}" dt="2024-10-14T18:45:38.725" v="311" actId="1076"/>
          <ac:picMkLst>
            <pc:docMk/>
            <pc:sldMk cId="41213952" sldId="481"/>
            <ac:picMk id="5" creationId="{B51B10E1-227E-9DCA-D97B-D3EECCEBBDC4}"/>
          </ac:picMkLst>
        </pc:picChg>
        <pc:picChg chg="add mod">
          <ac:chgData name="Tanapat Ratchatorn" userId="01d8d2abda71ca87" providerId="LiveId" clId="{F39336A6-1BAF-40A5-A8D4-410787A89B43}" dt="2024-10-14T18:45:35.827" v="310" actId="1076"/>
          <ac:picMkLst>
            <pc:docMk/>
            <pc:sldMk cId="41213952" sldId="481"/>
            <ac:picMk id="6" creationId="{138D9DE4-E1BF-184E-9146-BB96036625E6}"/>
          </ac:picMkLst>
        </pc:picChg>
      </pc:sldChg>
      <pc:sldChg chg="modSp mod">
        <pc:chgData name="Tanapat Ratchatorn" userId="01d8d2abda71ca87" providerId="LiveId" clId="{F39336A6-1BAF-40A5-A8D4-410787A89B43}" dt="2024-10-15T16:44:47.146" v="854" actId="12"/>
        <pc:sldMkLst>
          <pc:docMk/>
          <pc:sldMk cId="3744408887" sldId="483"/>
        </pc:sldMkLst>
        <pc:spChg chg="mod">
          <ac:chgData name="Tanapat Ratchatorn" userId="01d8d2abda71ca87" providerId="LiveId" clId="{F39336A6-1BAF-40A5-A8D4-410787A89B43}" dt="2024-10-15T16:44:47.146" v="854" actId="12"/>
          <ac:spMkLst>
            <pc:docMk/>
            <pc:sldMk cId="3744408887" sldId="483"/>
            <ac:spMk id="3" creationId="{A3F38BBE-A5F1-A2B8-D4E1-B96139718A66}"/>
          </ac:spMkLst>
        </pc:spChg>
      </pc:sldChg>
      <pc:sldChg chg="modSp mod modNotesTx">
        <pc:chgData name="Tanapat Ratchatorn" userId="01d8d2abda71ca87" providerId="LiveId" clId="{F39336A6-1BAF-40A5-A8D4-410787A89B43}" dt="2024-10-15T17:16:15.196" v="1289" actId="20577"/>
        <pc:sldMkLst>
          <pc:docMk/>
          <pc:sldMk cId="43200277" sldId="484"/>
        </pc:sldMkLst>
        <pc:spChg chg="mod">
          <ac:chgData name="Tanapat Ratchatorn" userId="01d8d2abda71ca87" providerId="LiveId" clId="{F39336A6-1BAF-40A5-A8D4-410787A89B43}" dt="2024-10-15T17:16:15.196" v="1289" actId="20577"/>
          <ac:spMkLst>
            <pc:docMk/>
            <pc:sldMk cId="43200277" sldId="484"/>
            <ac:spMk id="7" creationId="{D26268F4-8B76-F3AD-F674-C31C1ED5392C}"/>
          </ac:spMkLst>
        </pc:spChg>
      </pc:sldChg>
      <pc:sldChg chg="addSp delSp modSp mod">
        <pc:chgData name="Tanapat Ratchatorn" userId="01d8d2abda71ca87" providerId="LiveId" clId="{F39336A6-1BAF-40A5-A8D4-410787A89B43}" dt="2024-10-18T03:26:06.986" v="3013" actId="1036"/>
        <pc:sldMkLst>
          <pc:docMk/>
          <pc:sldMk cId="2904771639" sldId="488"/>
        </pc:sldMkLst>
        <pc:spChg chg="del mod">
          <ac:chgData name="Tanapat Ratchatorn" userId="01d8d2abda71ca87" providerId="LiveId" clId="{F39336A6-1BAF-40A5-A8D4-410787A89B43}" dt="2024-10-18T03:21:54.231" v="2855" actId="478"/>
          <ac:spMkLst>
            <pc:docMk/>
            <pc:sldMk cId="2904771639" sldId="488"/>
            <ac:spMk id="12" creationId="{85E1731D-BEEB-A1FB-4896-3C8205D62224}"/>
          </ac:spMkLst>
        </pc:spChg>
        <pc:spChg chg="mod">
          <ac:chgData name="Tanapat Ratchatorn" userId="01d8d2abda71ca87" providerId="LiveId" clId="{F39336A6-1BAF-40A5-A8D4-410787A89B43}" dt="2024-10-18T03:25:46.871" v="2997" actId="1076"/>
          <ac:spMkLst>
            <pc:docMk/>
            <pc:sldMk cId="2904771639" sldId="488"/>
            <ac:spMk id="17" creationId="{EF894EFA-BE43-3FBA-1525-199037B38EEF}"/>
          </ac:spMkLst>
        </pc:spChg>
        <pc:spChg chg="mod">
          <ac:chgData name="Tanapat Ratchatorn" userId="01d8d2abda71ca87" providerId="LiveId" clId="{F39336A6-1BAF-40A5-A8D4-410787A89B43}" dt="2024-10-18T03:25:46.871" v="2997" actId="1076"/>
          <ac:spMkLst>
            <pc:docMk/>
            <pc:sldMk cId="2904771639" sldId="488"/>
            <ac:spMk id="19" creationId="{CCEC5801-ADFF-CDFE-1D8D-EF3FE5721B68}"/>
          </ac:spMkLst>
        </pc:spChg>
        <pc:spChg chg="mod">
          <ac:chgData name="Tanapat Ratchatorn" userId="01d8d2abda71ca87" providerId="LiveId" clId="{F39336A6-1BAF-40A5-A8D4-410787A89B43}" dt="2024-10-18T03:25:46.871" v="2997" actId="1076"/>
          <ac:spMkLst>
            <pc:docMk/>
            <pc:sldMk cId="2904771639" sldId="488"/>
            <ac:spMk id="20" creationId="{492115B5-E01D-681A-057B-3CE3C083DCB3}"/>
          </ac:spMkLst>
        </pc:spChg>
        <pc:spChg chg="mod">
          <ac:chgData name="Tanapat Ratchatorn" userId="01d8d2abda71ca87" providerId="LiveId" clId="{F39336A6-1BAF-40A5-A8D4-410787A89B43}" dt="2024-10-18T03:24:40.706" v="2993" actId="1035"/>
          <ac:spMkLst>
            <pc:docMk/>
            <pc:sldMk cId="2904771639" sldId="488"/>
            <ac:spMk id="22" creationId="{C072CEFA-B7A6-07EC-0276-3C2E2B883706}"/>
          </ac:spMkLst>
        </pc:spChg>
        <pc:spChg chg="mod">
          <ac:chgData name="Tanapat Ratchatorn" userId="01d8d2abda71ca87" providerId="LiveId" clId="{F39336A6-1BAF-40A5-A8D4-410787A89B43}" dt="2024-10-18T03:24:40.706" v="2993" actId="1035"/>
          <ac:spMkLst>
            <pc:docMk/>
            <pc:sldMk cId="2904771639" sldId="488"/>
            <ac:spMk id="23" creationId="{37398348-DDB5-14F9-A321-592DD66403F7}"/>
          </ac:spMkLst>
        </pc:spChg>
        <pc:spChg chg="mod">
          <ac:chgData name="Tanapat Ratchatorn" userId="01d8d2abda71ca87" providerId="LiveId" clId="{F39336A6-1BAF-40A5-A8D4-410787A89B43}" dt="2024-10-18T03:24:40.706" v="2993" actId="1035"/>
          <ac:spMkLst>
            <pc:docMk/>
            <pc:sldMk cId="2904771639" sldId="488"/>
            <ac:spMk id="27" creationId="{95553086-AE18-3A9F-EA16-584956A89217}"/>
          </ac:spMkLst>
        </pc:spChg>
        <pc:spChg chg="mod">
          <ac:chgData name="Tanapat Ratchatorn" userId="01d8d2abda71ca87" providerId="LiveId" clId="{F39336A6-1BAF-40A5-A8D4-410787A89B43}" dt="2024-10-18T03:24:47.395" v="2994" actId="1076"/>
          <ac:spMkLst>
            <pc:docMk/>
            <pc:sldMk cId="2904771639" sldId="488"/>
            <ac:spMk id="28" creationId="{7FDC0910-2BDF-A965-2E48-5F3AB6DA230F}"/>
          </ac:spMkLst>
        </pc:spChg>
        <pc:grpChg chg="add mod">
          <ac:chgData name="Tanapat Ratchatorn" userId="01d8d2abda71ca87" providerId="LiveId" clId="{F39336A6-1BAF-40A5-A8D4-410787A89B43}" dt="2024-10-18T03:25:39.877" v="2996" actId="164"/>
          <ac:grpSpMkLst>
            <pc:docMk/>
            <pc:sldMk cId="2904771639" sldId="488"/>
            <ac:grpSpMk id="10" creationId="{7FB79303-D549-E588-64E9-049754815D56}"/>
          </ac:grpSpMkLst>
        </pc:grpChg>
        <pc:picChg chg="add del mod">
          <ac:chgData name="Tanapat Ratchatorn" userId="01d8d2abda71ca87" providerId="LiveId" clId="{F39336A6-1BAF-40A5-A8D4-410787A89B43}" dt="2024-10-18T03:21:04.030" v="2738" actId="478"/>
          <ac:picMkLst>
            <pc:docMk/>
            <pc:sldMk cId="2904771639" sldId="488"/>
            <ac:picMk id="2" creationId="{BB84FA75-C7D3-20ED-64FF-DD5502B54989}"/>
          </ac:picMkLst>
        </pc:picChg>
        <pc:picChg chg="add del mod">
          <ac:chgData name="Tanapat Ratchatorn" userId="01d8d2abda71ca87" providerId="LiveId" clId="{F39336A6-1BAF-40A5-A8D4-410787A89B43}" dt="2024-10-18T03:21:04.582" v="2739" actId="478"/>
          <ac:picMkLst>
            <pc:docMk/>
            <pc:sldMk cId="2904771639" sldId="488"/>
            <ac:picMk id="3" creationId="{BA7B7359-6FAB-BFE4-0E18-B3E28E71088D}"/>
          </ac:picMkLst>
        </pc:picChg>
        <pc:picChg chg="add mod">
          <ac:chgData name="Tanapat Ratchatorn" userId="01d8d2abda71ca87" providerId="LiveId" clId="{F39336A6-1BAF-40A5-A8D4-410787A89B43}" dt="2024-10-18T03:25:59.891" v="3007" actId="1036"/>
          <ac:picMkLst>
            <pc:docMk/>
            <pc:sldMk cId="2904771639" sldId="488"/>
            <ac:picMk id="4" creationId="{549C465D-CC2B-BC90-CE27-E1BB6F4075E7}"/>
          </ac:picMkLst>
        </pc:picChg>
        <pc:picChg chg="add mod">
          <ac:chgData name="Tanapat Ratchatorn" userId="01d8d2abda71ca87" providerId="LiveId" clId="{F39336A6-1BAF-40A5-A8D4-410787A89B43}" dt="2024-10-18T03:25:59.891" v="3007" actId="1036"/>
          <ac:picMkLst>
            <pc:docMk/>
            <pc:sldMk cId="2904771639" sldId="488"/>
            <ac:picMk id="5" creationId="{B1C2A42B-7C24-EDE8-F8FC-5DBEAB74C37A}"/>
          </ac:picMkLst>
        </pc:picChg>
        <pc:picChg chg="mod">
          <ac:chgData name="Tanapat Ratchatorn" userId="01d8d2abda71ca87" providerId="LiveId" clId="{F39336A6-1BAF-40A5-A8D4-410787A89B43}" dt="2024-10-18T03:25:46.871" v="2997" actId="1076"/>
          <ac:picMkLst>
            <pc:docMk/>
            <pc:sldMk cId="2904771639" sldId="488"/>
            <ac:picMk id="9" creationId="{3C093B5F-0EE6-9E96-8E67-4F8DDE6339BE}"/>
          </ac:picMkLst>
        </pc:picChg>
        <pc:picChg chg="mod">
          <ac:chgData name="Tanapat Ratchatorn" userId="01d8d2abda71ca87" providerId="LiveId" clId="{F39336A6-1BAF-40A5-A8D4-410787A89B43}" dt="2024-10-18T03:24:40.706" v="2993" actId="1035"/>
          <ac:picMkLst>
            <pc:docMk/>
            <pc:sldMk cId="2904771639" sldId="488"/>
            <ac:picMk id="21" creationId="{8B894DD8-E723-1157-775B-5D65F69A481B}"/>
          </ac:picMkLst>
        </pc:picChg>
        <pc:picChg chg="mod">
          <ac:chgData name="Tanapat Ratchatorn" userId="01d8d2abda71ca87" providerId="LiveId" clId="{F39336A6-1BAF-40A5-A8D4-410787A89B43}" dt="2024-10-18T03:24:40.706" v="2993" actId="1035"/>
          <ac:picMkLst>
            <pc:docMk/>
            <pc:sldMk cId="2904771639" sldId="488"/>
            <ac:picMk id="24" creationId="{379EA7ED-417C-C06A-EF4F-141D3A030646}"/>
          </ac:picMkLst>
        </pc:picChg>
        <pc:picChg chg="mod">
          <ac:chgData name="Tanapat Ratchatorn" userId="01d8d2abda71ca87" providerId="LiveId" clId="{F39336A6-1BAF-40A5-A8D4-410787A89B43}" dt="2024-10-18T03:24:40.706" v="2993" actId="1035"/>
          <ac:picMkLst>
            <pc:docMk/>
            <pc:sldMk cId="2904771639" sldId="488"/>
            <ac:picMk id="25" creationId="{D1BE6179-FF42-2D62-EE22-2A769F7CF704}"/>
          </ac:picMkLst>
        </pc:picChg>
        <pc:picChg chg="mod">
          <ac:chgData name="Tanapat Ratchatorn" userId="01d8d2abda71ca87" providerId="LiveId" clId="{F39336A6-1BAF-40A5-A8D4-410787A89B43}" dt="2024-10-18T03:24:40.706" v="2993" actId="1035"/>
          <ac:picMkLst>
            <pc:docMk/>
            <pc:sldMk cId="2904771639" sldId="488"/>
            <ac:picMk id="26" creationId="{BB393822-4E49-6E4E-A7C9-92F92E986778}"/>
          </ac:picMkLst>
        </pc:picChg>
        <pc:cxnChg chg="add mod">
          <ac:chgData name="Tanapat Ratchatorn" userId="01d8d2abda71ca87" providerId="LiveId" clId="{F39336A6-1BAF-40A5-A8D4-410787A89B43}" dt="2024-10-18T03:26:06.986" v="3013" actId="1036"/>
          <ac:cxnSpMkLst>
            <pc:docMk/>
            <pc:sldMk cId="2904771639" sldId="488"/>
            <ac:cxnSpMk id="6" creationId="{590933D5-D4C0-3D2A-E3C6-93F223365523}"/>
          </ac:cxnSpMkLst>
        </pc:cxnChg>
      </pc:sldChg>
      <pc:sldChg chg="del">
        <pc:chgData name="Tanapat Ratchatorn" userId="01d8d2abda71ca87" providerId="LiveId" clId="{F39336A6-1BAF-40A5-A8D4-410787A89B43}" dt="2024-10-18T03:26:26.854" v="3014" actId="47"/>
        <pc:sldMkLst>
          <pc:docMk/>
          <pc:sldMk cId="187271100" sldId="489"/>
        </pc:sldMkLst>
      </pc:sldChg>
      <pc:sldChg chg="addSp delSp modSp add del mod modShow">
        <pc:chgData name="Tanapat Ratchatorn" userId="01d8d2abda71ca87" providerId="LiveId" clId="{F39336A6-1BAF-40A5-A8D4-410787A89B43}" dt="2024-10-18T03:18:41.801" v="2632" actId="47"/>
        <pc:sldMkLst>
          <pc:docMk/>
          <pc:sldMk cId="2821351559" sldId="490"/>
        </pc:sldMkLst>
        <pc:spChg chg="add mod">
          <ac:chgData name="Tanapat Ratchatorn" userId="01d8d2abda71ca87" providerId="LiveId" clId="{F39336A6-1BAF-40A5-A8D4-410787A89B43}" dt="2024-10-17T22:59:51.730" v="1406"/>
          <ac:spMkLst>
            <pc:docMk/>
            <pc:sldMk cId="2821351559" sldId="490"/>
            <ac:spMk id="2" creationId="{DE66DB31-1E57-BE55-3C82-EC67DD289B63}"/>
          </ac:spMkLst>
        </pc:spChg>
        <pc:spChg chg="add mod">
          <ac:chgData name="Tanapat Ratchatorn" userId="01d8d2abda71ca87" providerId="LiveId" clId="{F39336A6-1BAF-40A5-A8D4-410787A89B43}" dt="2024-10-17T23:46:05.157" v="1772"/>
          <ac:spMkLst>
            <pc:docMk/>
            <pc:sldMk cId="2821351559" sldId="490"/>
            <ac:spMk id="8" creationId="{F347124B-81A6-5288-3184-144B17F1995E}"/>
          </ac:spMkLst>
        </pc:spChg>
        <pc:spChg chg="del">
          <ac:chgData name="Tanapat Ratchatorn" userId="01d8d2abda71ca87" providerId="LiveId" clId="{F39336A6-1BAF-40A5-A8D4-410787A89B43}" dt="2024-10-17T23:46:04.665" v="1771" actId="478"/>
          <ac:spMkLst>
            <pc:docMk/>
            <pc:sldMk cId="2821351559" sldId="490"/>
            <ac:spMk id="9" creationId="{6543A3FD-FAAE-03CD-293C-10ED1D2E0AA7}"/>
          </ac:spMkLst>
        </pc:spChg>
        <pc:spChg chg="del">
          <ac:chgData name="Tanapat Ratchatorn" userId="01d8d2abda71ca87" providerId="LiveId" clId="{F39336A6-1BAF-40A5-A8D4-410787A89B43}" dt="2024-10-17T23:46:04.665" v="1771" actId="478"/>
          <ac:spMkLst>
            <pc:docMk/>
            <pc:sldMk cId="2821351559" sldId="490"/>
            <ac:spMk id="13" creationId="{99068E0A-4B46-F5D8-7236-088D353ED56D}"/>
          </ac:spMkLst>
        </pc:spChg>
        <pc:spChg chg="del">
          <ac:chgData name="Tanapat Ratchatorn" userId="01d8d2abda71ca87" providerId="LiveId" clId="{F39336A6-1BAF-40A5-A8D4-410787A89B43}" dt="2024-10-17T23:46:04.665" v="1771" actId="478"/>
          <ac:spMkLst>
            <pc:docMk/>
            <pc:sldMk cId="2821351559" sldId="490"/>
            <ac:spMk id="14" creationId="{7219FBC0-59A9-6F34-8FCE-5343ED7E4793}"/>
          </ac:spMkLst>
        </pc:spChg>
        <pc:spChg chg="del">
          <ac:chgData name="Tanapat Ratchatorn" userId="01d8d2abda71ca87" providerId="LiveId" clId="{F39336A6-1BAF-40A5-A8D4-410787A89B43}" dt="2024-10-17T23:46:04.665" v="1771" actId="478"/>
          <ac:spMkLst>
            <pc:docMk/>
            <pc:sldMk cId="2821351559" sldId="490"/>
            <ac:spMk id="18" creationId="{63D1B272-CD95-FD28-242F-05225B81D058}"/>
          </ac:spMkLst>
        </pc:spChg>
        <pc:spChg chg="add mod">
          <ac:chgData name="Tanapat Ratchatorn" userId="01d8d2abda71ca87" providerId="LiveId" clId="{F39336A6-1BAF-40A5-A8D4-410787A89B43}" dt="2024-10-17T23:46:05.157" v="1772"/>
          <ac:spMkLst>
            <pc:docMk/>
            <pc:sldMk cId="2821351559" sldId="490"/>
            <ac:spMk id="19" creationId="{03C22500-CCAF-EBFB-C6C4-CDFBB01BE38E}"/>
          </ac:spMkLst>
        </pc:spChg>
        <pc:spChg chg="add mod">
          <ac:chgData name="Tanapat Ratchatorn" userId="01d8d2abda71ca87" providerId="LiveId" clId="{F39336A6-1BAF-40A5-A8D4-410787A89B43}" dt="2024-10-17T23:46:05.157" v="1772"/>
          <ac:spMkLst>
            <pc:docMk/>
            <pc:sldMk cId="2821351559" sldId="490"/>
            <ac:spMk id="20" creationId="{0AACF39B-C4D7-ECD6-5AF1-FBCB8C2CE79F}"/>
          </ac:spMkLst>
        </pc:spChg>
        <pc:spChg chg="add mod">
          <ac:chgData name="Tanapat Ratchatorn" userId="01d8d2abda71ca87" providerId="LiveId" clId="{F39336A6-1BAF-40A5-A8D4-410787A89B43}" dt="2024-10-17T22:59:51.730" v="1406"/>
          <ac:spMkLst>
            <pc:docMk/>
            <pc:sldMk cId="2821351559" sldId="490"/>
            <ac:spMk id="20" creationId="{647A5B5C-F66E-46FB-1E58-8BD3FC8EFBED}"/>
          </ac:spMkLst>
        </pc:spChg>
        <pc:spChg chg="add mod">
          <ac:chgData name="Tanapat Ratchatorn" userId="01d8d2abda71ca87" providerId="LiveId" clId="{F39336A6-1BAF-40A5-A8D4-410787A89B43}" dt="2024-10-17T23:00:49.505" v="1410"/>
          <ac:spMkLst>
            <pc:docMk/>
            <pc:sldMk cId="2821351559" sldId="490"/>
            <ac:spMk id="22" creationId="{1456523F-7334-DAFC-B3EE-36730DD291EA}"/>
          </ac:spMkLst>
        </pc:spChg>
        <pc:spChg chg="add mod">
          <ac:chgData name="Tanapat Ratchatorn" userId="01d8d2abda71ca87" providerId="LiveId" clId="{F39336A6-1BAF-40A5-A8D4-410787A89B43}" dt="2024-10-17T23:00:49.505" v="1410"/>
          <ac:spMkLst>
            <pc:docMk/>
            <pc:sldMk cId="2821351559" sldId="490"/>
            <ac:spMk id="24" creationId="{5730010C-8352-95C8-68E0-43C98CAB46EE}"/>
          </ac:spMkLst>
        </pc:spChg>
        <pc:spChg chg="add mod">
          <ac:chgData name="Tanapat Ratchatorn" userId="01d8d2abda71ca87" providerId="LiveId" clId="{F39336A6-1BAF-40A5-A8D4-410787A89B43}" dt="2024-10-17T23:46:05.157" v="1772"/>
          <ac:spMkLst>
            <pc:docMk/>
            <pc:sldMk cId="2821351559" sldId="490"/>
            <ac:spMk id="24" creationId="{FF01BBA0-2B4E-A950-9738-B8D9549DAFD0}"/>
          </ac:spMkLst>
        </pc:spChg>
        <pc:picChg chg="add mod">
          <ac:chgData name="Tanapat Ratchatorn" userId="01d8d2abda71ca87" providerId="LiveId" clId="{F39336A6-1BAF-40A5-A8D4-410787A89B43}" dt="2024-10-17T23:46:05.157" v="1772"/>
          <ac:picMkLst>
            <pc:docMk/>
            <pc:sldMk cId="2821351559" sldId="490"/>
            <ac:picMk id="2" creationId="{E44AF92B-89B9-36A3-415A-F9686DB23865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4" creationId="{20D18FF9-6EDD-4DA0-32B5-1450ADF7DF65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6" creationId="{47BB44DE-BA97-B6AA-573F-0237F1A15112}"/>
          </ac:picMkLst>
        </pc:picChg>
        <pc:picChg chg="add mod">
          <ac:chgData name="Tanapat Ratchatorn" userId="01d8d2abda71ca87" providerId="LiveId" clId="{F39336A6-1BAF-40A5-A8D4-410787A89B43}" dt="2024-10-17T22:59:51.730" v="1406"/>
          <ac:picMkLst>
            <pc:docMk/>
            <pc:sldMk cId="2821351559" sldId="490"/>
            <ac:picMk id="8" creationId="{05E79D74-2E7B-6D4D-BA4A-097CC8F32CBC}"/>
          </ac:picMkLst>
        </pc:picChg>
        <pc:picChg chg="add mod">
          <ac:chgData name="Tanapat Ratchatorn" userId="01d8d2abda71ca87" providerId="LiveId" clId="{F39336A6-1BAF-40A5-A8D4-410787A89B43}" dt="2024-10-17T22:59:51.730" v="1406"/>
          <ac:picMkLst>
            <pc:docMk/>
            <pc:sldMk cId="2821351559" sldId="490"/>
            <ac:picMk id="10" creationId="{314C8BF3-4E5A-CC7C-1EEF-A227DDD7CDAF}"/>
          </ac:picMkLst>
        </pc:picChg>
        <pc:picChg chg="add mod">
          <ac:chgData name="Tanapat Ratchatorn" userId="01d8d2abda71ca87" providerId="LiveId" clId="{F39336A6-1BAF-40A5-A8D4-410787A89B43}" dt="2024-10-17T23:46:05.157" v="1772"/>
          <ac:picMkLst>
            <pc:docMk/>
            <pc:sldMk cId="2821351559" sldId="490"/>
            <ac:picMk id="10" creationId="{6964AEB6-7FF7-6C1E-4E1E-8930691779F1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11" creationId="{ADC64D15-C065-CE38-E2C9-B070D6235E9B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15" creationId="{88FAD4EA-25E8-367F-9AC2-853886D41771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16" creationId="{3335BC7C-9364-3B7D-14DB-00897DD500F2}"/>
          </ac:picMkLst>
        </pc:picChg>
        <pc:picChg chg="del">
          <ac:chgData name="Tanapat Ratchatorn" userId="01d8d2abda71ca87" providerId="LiveId" clId="{F39336A6-1BAF-40A5-A8D4-410787A89B43}" dt="2024-10-17T23:46:04.665" v="1771" actId="478"/>
          <ac:picMkLst>
            <pc:docMk/>
            <pc:sldMk cId="2821351559" sldId="490"/>
            <ac:picMk id="17" creationId="{E19F606E-CADB-6DA4-B078-FD61913E8308}"/>
          </ac:picMkLst>
        </pc:picChg>
        <pc:picChg chg="add mod">
          <ac:chgData name="Tanapat Ratchatorn" userId="01d8d2abda71ca87" providerId="LiveId" clId="{F39336A6-1BAF-40A5-A8D4-410787A89B43}" dt="2024-10-17T22:59:51.730" v="1406"/>
          <ac:picMkLst>
            <pc:docMk/>
            <pc:sldMk cId="2821351559" sldId="490"/>
            <ac:picMk id="19" creationId="{B82190D2-5121-3766-9BD9-3A5F83A71ABB}"/>
          </ac:picMkLst>
        </pc:picChg>
        <pc:picChg chg="add mod">
          <ac:chgData name="Tanapat Ratchatorn" userId="01d8d2abda71ca87" providerId="LiveId" clId="{F39336A6-1BAF-40A5-A8D4-410787A89B43}" dt="2024-10-17T23:46:05.157" v="1772"/>
          <ac:picMkLst>
            <pc:docMk/>
            <pc:sldMk cId="2821351559" sldId="490"/>
            <ac:picMk id="21" creationId="{40FF8BEE-0546-85C0-DFFD-B409FCAD7B65}"/>
          </ac:picMkLst>
        </pc:picChg>
        <pc:picChg chg="add mod">
          <ac:chgData name="Tanapat Ratchatorn" userId="01d8d2abda71ca87" providerId="LiveId" clId="{F39336A6-1BAF-40A5-A8D4-410787A89B43}" dt="2024-10-17T23:00:49.505" v="1410"/>
          <ac:picMkLst>
            <pc:docMk/>
            <pc:sldMk cId="2821351559" sldId="490"/>
            <ac:picMk id="21" creationId="{DC4E6601-667F-0774-3DD5-09D43935DFED}"/>
          </ac:picMkLst>
        </pc:picChg>
        <pc:picChg chg="add mod">
          <ac:chgData name="Tanapat Ratchatorn" userId="01d8d2abda71ca87" providerId="LiveId" clId="{F39336A6-1BAF-40A5-A8D4-410787A89B43}" dt="2024-10-17T23:46:05.157" v="1772"/>
          <ac:picMkLst>
            <pc:docMk/>
            <pc:sldMk cId="2821351559" sldId="490"/>
            <ac:picMk id="22" creationId="{24B359A2-DAF8-E5BE-8773-02E08A6A48A2}"/>
          </ac:picMkLst>
        </pc:picChg>
        <pc:picChg chg="add mod">
          <ac:chgData name="Tanapat Ratchatorn" userId="01d8d2abda71ca87" providerId="LiveId" clId="{F39336A6-1BAF-40A5-A8D4-410787A89B43}" dt="2024-10-17T23:00:49.505" v="1410"/>
          <ac:picMkLst>
            <pc:docMk/>
            <pc:sldMk cId="2821351559" sldId="490"/>
            <ac:picMk id="23" creationId="{5FA137D1-2778-E94B-6A9A-92A78C992BFD}"/>
          </ac:picMkLst>
        </pc:picChg>
        <pc:picChg chg="add mod">
          <ac:chgData name="Tanapat Ratchatorn" userId="01d8d2abda71ca87" providerId="LiveId" clId="{F39336A6-1BAF-40A5-A8D4-410787A89B43}" dt="2024-10-17T23:46:05.157" v="1772"/>
          <ac:picMkLst>
            <pc:docMk/>
            <pc:sldMk cId="2821351559" sldId="490"/>
            <ac:picMk id="23" creationId="{F39D7313-75EC-97BB-76C2-D4B81AAE9410}"/>
          </ac:picMkLst>
        </pc:picChg>
      </pc:sldChg>
      <pc:sldChg chg="addSp delSp modSp mod">
        <pc:chgData name="Tanapat Ratchatorn" userId="01d8d2abda71ca87" providerId="LiveId" clId="{F39336A6-1BAF-40A5-A8D4-410787A89B43}" dt="2024-10-18T03:18:26.768" v="2631" actId="1076"/>
        <pc:sldMkLst>
          <pc:docMk/>
          <pc:sldMk cId="3545846680" sldId="491"/>
        </pc:sldMkLst>
        <pc:spChg chg="add del mod">
          <ac:chgData name="Tanapat Ratchatorn" userId="01d8d2abda71ca87" providerId="LiveId" clId="{F39336A6-1BAF-40A5-A8D4-410787A89B43}" dt="2024-10-18T03:17:21.689" v="2626" actId="478"/>
          <ac:spMkLst>
            <pc:docMk/>
            <pc:sldMk cId="3545846680" sldId="491"/>
            <ac:spMk id="3" creationId="{49318D40-357A-165A-60DD-7CADCC2C8F0B}"/>
          </ac:spMkLst>
        </pc:spChg>
        <pc:spChg chg="del">
          <ac:chgData name="Tanapat Ratchatorn" userId="01d8d2abda71ca87" providerId="LiveId" clId="{F39336A6-1BAF-40A5-A8D4-410787A89B43}" dt="2024-10-17T23:01:03.117" v="1411" actId="478"/>
          <ac:spMkLst>
            <pc:docMk/>
            <pc:sldMk cId="3545846680" sldId="491"/>
            <ac:spMk id="9" creationId="{6543A3FD-FAAE-03CD-293C-10ED1D2E0AA7}"/>
          </ac:spMkLst>
        </pc:spChg>
        <pc:spChg chg="del">
          <ac:chgData name="Tanapat Ratchatorn" userId="01d8d2abda71ca87" providerId="LiveId" clId="{F39336A6-1BAF-40A5-A8D4-410787A89B43}" dt="2024-10-17T23:01:03.117" v="1411" actId="478"/>
          <ac:spMkLst>
            <pc:docMk/>
            <pc:sldMk cId="3545846680" sldId="491"/>
            <ac:spMk id="13" creationId="{99068E0A-4B46-F5D8-7236-088D353ED56D}"/>
          </ac:spMkLst>
        </pc:spChg>
        <pc:spChg chg="del">
          <ac:chgData name="Tanapat Ratchatorn" userId="01d8d2abda71ca87" providerId="LiveId" clId="{F39336A6-1BAF-40A5-A8D4-410787A89B43}" dt="2024-10-17T23:00:25.240" v="1407" actId="478"/>
          <ac:spMkLst>
            <pc:docMk/>
            <pc:sldMk cId="3545846680" sldId="491"/>
            <ac:spMk id="14" creationId="{7219FBC0-59A9-6F34-8FCE-5343ED7E4793}"/>
          </ac:spMkLst>
        </pc:spChg>
        <pc:spChg chg="del">
          <ac:chgData name="Tanapat Ratchatorn" userId="01d8d2abda71ca87" providerId="LiveId" clId="{F39336A6-1BAF-40A5-A8D4-410787A89B43}" dt="2024-10-17T23:00:25.240" v="1407" actId="478"/>
          <ac:spMkLst>
            <pc:docMk/>
            <pc:sldMk cId="3545846680" sldId="491"/>
            <ac:spMk id="18" creationId="{63D1B272-CD95-FD28-242F-05225B81D058}"/>
          </ac:spMkLst>
        </pc:spChg>
        <pc:spChg chg="add del mod">
          <ac:chgData name="Tanapat Ratchatorn" userId="01d8d2abda71ca87" providerId="LiveId" clId="{F39336A6-1BAF-40A5-A8D4-410787A89B43}" dt="2024-10-18T03:17:21.689" v="2626" actId="478"/>
          <ac:spMkLst>
            <pc:docMk/>
            <pc:sldMk cId="3545846680" sldId="491"/>
            <ac:spMk id="23" creationId="{39E9B774-E1EC-61B6-22D7-548F6C6ED23A}"/>
          </ac:spMkLst>
        </pc:spChg>
        <pc:spChg chg="add del mod">
          <ac:chgData name="Tanapat Ratchatorn" userId="01d8d2abda71ca87" providerId="LiveId" clId="{F39336A6-1BAF-40A5-A8D4-410787A89B43}" dt="2024-10-18T03:17:21.689" v="2626" actId="478"/>
          <ac:spMkLst>
            <pc:docMk/>
            <pc:sldMk cId="3545846680" sldId="491"/>
            <ac:spMk id="25" creationId="{23C89514-6B2F-D7C3-9622-A0480C935611}"/>
          </ac:spMkLst>
        </pc:spChg>
        <pc:spChg chg="add del mod">
          <ac:chgData name="Tanapat Ratchatorn" userId="01d8d2abda71ca87" providerId="LiveId" clId="{F39336A6-1BAF-40A5-A8D4-410787A89B43}" dt="2024-10-18T03:17:21.689" v="2626" actId="478"/>
          <ac:spMkLst>
            <pc:docMk/>
            <pc:sldMk cId="3545846680" sldId="491"/>
            <ac:spMk id="27" creationId="{26AD128F-7097-08BD-CCA1-C31CE7B72A12}"/>
          </ac:spMkLst>
        </pc:spChg>
        <pc:picChg chg="del">
          <ac:chgData name="Tanapat Ratchatorn" userId="01d8d2abda71ca87" providerId="LiveId" clId="{F39336A6-1BAF-40A5-A8D4-410787A89B43}" dt="2024-10-17T23:01:03.117" v="1411" actId="478"/>
          <ac:picMkLst>
            <pc:docMk/>
            <pc:sldMk cId="3545846680" sldId="491"/>
            <ac:picMk id="4" creationId="{20D18FF9-6EDD-4DA0-32B5-1450ADF7DF65}"/>
          </ac:picMkLst>
        </pc:picChg>
        <pc:picChg chg="add del mod">
          <ac:chgData name="Tanapat Ratchatorn" userId="01d8d2abda71ca87" providerId="LiveId" clId="{F39336A6-1BAF-40A5-A8D4-410787A89B43}" dt="2024-10-18T03:17:21.689" v="2626" actId="478"/>
          <ac:picMkLst>
            <pc:docMk/>
            <pc:sldMk cId="3545846680" sldId="491"/>
            <ac:picMk id="5" creationId="{00691D57-6AD1-5097-C203-48FF4B0CE54B}"/>
          </ac:picMkLst>
        </pc:picChg>
        <pc:picChg chg="del">
          <ac:chgData name="Tanapat Ratchatorn" userId="01d8d2abda71ca87" providerId="LiveId" clId="{F39336A6-1BAF-40A5-A8D4-410787A89B43}" dt="2024-10-17T23:01:03.117" v="1411" actId="478"/>
          <ac:picMkLst>
            <pc:docMk/>
            <pc:sldMk cId="3545846680" sldId="491"/>
            <ac:picMk id="6" creationId="{47BB44DE-BA97-B6AA-573F-0237F1A15112}"/>
          </ac:picMkLst>
        </pc:picChg>
        <pc:picChg chg="del">
          <ac:chgData name="Tanapat Ratchatorn" userId="01d8d2abda71ca87" providerId="LiveId" clId="{F39336A6-1BAF-40A5-A8D4-410787A89B43}" dt="2024-10-17T23:01:03.117" v="1411" actId="478"/>
          <ac:picMkLst>
            <pc:docMk/>
            <pc:sldMk cId="3545846680" sldId="491"/>
            <ac:picMk id="11" creationId="{ADC64D15-C065-CE38-E2C9-B070D6235E9B}"/>
          </ac:picMkLst>
        </pc:picChg>
        <pc:picChg chg="del">
          <ac:chgData name="Tanapat Ratchatorn" userId="01d8d2abda71ca87" providerId="LiveId" clId="{F39336A6-1BAF-40A5-A8D4-410787A89B43}" dt="2024-10-17T23:00:25.240" v="1407" actId="478"/>
          <ac:picMkLst>
            <pc:docMk/>
            <pc:sldMk cId="3545846680" sldId="491"/>
            <ac:picMk id="15" creationId="{88FAD4EA-25E8-367F-9AC2-853886D41771}"/>
          </ac:picMkLst>
        </pc:picChg>
        <pc:picChg chg="del">
          <ac:chgData name="Tanapat Ratchatorn" userId="01d8d2abda71ca87" providerId="LiveId" clId="{F39336A6-1BAF-40A5-A8D4-410787A89B43}" dt="2024-10-17T23:00:25.240" v="1407" actId="478"/>
          <ac:picMkLst>
            <pc:docMk/>
            <pc:sldMk cId="3545846680" sldId="491"/>
            <ac:picMk id="16" creationId="{3335BC7C-9364-3B7D-14DB-00897DD500F2}"/>
          </ac:picMkLst>
        </pc:picChg>
        <pc:picChg chg="del">
          <ac:chgData name="Tanapat Ratchatorn" userId="01d8d2abda71ca87" providerId="LiveId" clId="{F39336A6-1BAF-40A5-A8D4-410787A89B43}" dt="2024-10-17T23:00:25.240" v="1407" actId="478"/>
          <ac:picMkLst>
            <pc:docMk/>
            <pc:sldMk cId="3545846680" sldId="491"/>
            <ac:picMk id="17" creationId="{E19F606E-CADB-6DA4-B078-FD61913E8308}"/>
          </ac:picMkLst>
        </pc:picChg>
        <pc:picChg chg="add del mod">
          <ac:chgData name="Tanapat Ratchatorn" userId="01d8d2abda71ca87" providerId="LiveId" clId="{F39336A6-1BAF-40A5-A8D4-410787A89B43}" dt="2024-10-18T03:17:21.689" v="2626" actId="478"/>
          <ac:picMkLst>
            <pc:docMk/>
            <pc:sldMk cId="3545846680" sldId="491"/>
            <ac:picMk id="21" creationId="{4C9BEE37-D8D5-6514-83FE-F2B29B81B4B2}"/>
          </ac:picMkLst>
        </pc:picChg>
        <pc:picChg chg="add del mod">
          <ac:chgData name="Tanapat Ratchatorn" userId="01d8d2abda71ca87" providerId="LiveId" clId="{F39336A6-1BAF-40A5-A8D4-410787A89B43}" dt="2024-10-18T03:17:21.689" v="2626" actId="478"/>
          <ac:picMkLst>
            <pc:docMk/>
            <pc:sldMk cId="3545846680" sldId="491"/>
            <ac:picMk id="22" creationId="{9295B3AB-5687-5001-A029-C7943B016F89}"/>
          </ac:picMkLst>
        </pc:picChg>
        <pc:picChg chg="add del mod">
          <ac:chgData name="Tanapat Ratchatorn" userId="01d8d2abda71ca87" providerId="LiveId" clId="{F39336A6-1BAF-40A5-A8D4-410787A89B43}" dt="2024-10-18T03:17:21.689" v="2626" actId="478"/>
          <ac:picMkLst>
            <pc:docMk/>
            <pc:sldMk cId="3545846680" sldId="491"/>
            <ac:picMk id="24" creationId="{7B078FCA-B5AA-4355-814D-52FAEA67C604}"/>
          </ac:picMkLst>
        </pc:picChg>
        <pc:picChg chg="add del mod">
          <ac:chgData name="Tanapat Ratchatorn" userId="01d8d2abda71ca87" providerId="LiveId" clId="{F39336A6-1BAF-40A5-A8D4-410787A89B43}" dt="2024-10-18T03:17:21.689" v="2626" actId="478"/>
          <ac:picMkLst>
            <pc:docMk/>
            <pc:sldMk cId="3545846680" sldId="491"/>
            <ac:picMk id="26" creationId="{0A84C559-9DB5-F0C9-94AB-3C374FE023B9}"/>
          </ac:picMkLst>
        </pc:picChg>
        <pc:picChg chg="add mod">
          <ac:chgData name="Tanapat Ratchatorn" userId="01d8d2abda71ca87" providerId="LiveId" clId="{F39336A6-1BAF-40A5-A8D4-410787A89B43}" dt="2024-10-18T03:18:26.768" v="2631" actId="1076"/>
          <ac:picMkLst>
            <pc:docMk/>
            <pc:sldMk cId="3545846680" sldId="491"/>
            <ac:picMk id="29" creationId="{AAA85176-B175-0F11-6B0D-CBB157039140}"/>
          </ac:picMkLst>
        </pc:picChg>
        <pc:picChg chg="add mod">
          <ac:chgData name="Tanapat Ratchatorn" userId="01d8d2abda71ca87" providerId="LiveId" clId="{F39336A6-1BAF-40A5-A8D4-410787A89B43}" dt="2024-10-18T03:18:22.722" v="2630" actId="14100"/>
          <ac:picMkLst>
            <pc:docMk/>
            <pc:sldMk cId="3545846680" sldId="491"/>
            <ac:picMk id="30" creationId="{4B05AACC-FAB2-457B-6B4F-CC6E64D0E123}"/>
          </ac:picMkLst>
        </pc:picChg>
        <pc:cxnChg chg="mod">
          <ac:chgData name="Tanapat Ratchatorn" userId="01d8d2abda71ca87" providerId="LiveId" clId="{F39336A6-1BAF-40A5-A8D4-410787A89B43}" dt="2024-10-17T23:13:46.085" v="1413" actId="14100"/>
          <ac:cxnSpMkLst>
            <pc:docMk/>
            <pc:sldMk cId="3545846680" sldId="491"/>
            <ac:cxnSpMk id="8" creationId="{145CA168-CF38-B153-FA69-73EBCDD55268}"/>
          </ac:cxnSpMkLst>
        </pc:cxnChg>
      </pc:sldChg>
      <pc:sldChg chg="addSp delSp modSp mod">
        <pc:chgData name="Tanapat Ratchatorn" userId="01d8d2abda71ca87" providerId="LiveId" clId="{F39336A6-1BAF-40A5-A8D4-410787A89B43}" dt="2024-10-18T04:52:15.328" v="3140" actId="478"/>
        <pc:sldMkLst>
          <pc:docMk/>
          <pc:sldMk cId="3144400298" sldId="492"/>
        </pc:sldMkLst>
        <pc:spChg chg="add del mod">
          <ac:chgData name="Tanapat Ratchatorn" userId="01d8d2abda71ca87" providerId="LiveId" clId="{F39336A6-1BAF-40A5-A8D4-410787A89B43}" dt="2024-10-18T04:52:15.328" v="3140" actId="478"/>
          <ac:spMkLst>
            <pc:docMk/>
            <pc:sldMk cId="3144400298" sldId="492"/>
            <ac:spMk id="4" creationId="{47DA2373-648B-48AB-0E5B-7340B2394FC6}"/>
          </ac:spMkLst>
        </pc:spChg>
        <pc:spChg chg="mod">
          <ac:chgData name="Tanapat Ratchatorn" userId="01d8d2abda71ca87" providerId="LiveId" clId="{F39336A6-1BAF-40A5-A8D4-410787A89B43}" dt="2024-10-15T16:45:46.703" v="886" actId="20577"/>
          <ac:spMkLst>
            <pc:docMk/>
            <pc:sldMk cId="3144400298" sldId="492"/>
            <ac:spMk id="24" creationId="{FADB54A3-9A40-EBF3-5D60-DD1A7E3DC53F}"/>
          </ac:spMkLst>
        </pc:spChg>
      </pc:sldChg>
      <pc:sldChg chg="addSp delSp modSp mod">
        <pc:chgData name="Tanapat Ratchatorn" userId="01d8d2abda71ca87" providerId="LiveId" clId="{F39336A6-1BAF-40A5-A8D4-410787A89B43}" dt="2024-10-18T03:13:55.761" v="2624" actId="1035"/>
        <pc:sldMkLst>
          <pc:docMk/>
          <pc:sldMk cId="2177656465" sldId="493"/>
        </pc:sldMkLst>
        <pc:picChg chg="mod">
          <ac:chgData name="Tanapat Ratchatorn" userId="01d8d2abda71ca87" providerId="LiveId" clId="{F39336A6-1BAF-40A5-A8D4-410787A89B43}" dt="2024-10-18T03:13:45.287" v="2606" actId="1038"/>
          <ac:picMkLst>
            <pc:docMk/>
            <pc:sldMk cId="2177656465" sldId="493"/>
            <ac:picMk id="2" creationId="{8D224BF3-CCE2-5415-CCE3-F593C5FD5F20}"/>
          </ac:picMkLst>
        </pc:picChg>
        <pc:picChg chg="add del mod">
          <ac:chgData name="Tanapat Ratchatorn" userId="01d8d2abda71ca87" providerId="LiveId" clId="{F39336A6-1BAF-40A5-A8D4-410787A89B43}" dt="2024-10-18T03:12:06.469" v="2553" actId="478"/>
          <ac:picMkLst>
            <pc:docMk/>
            <pc:sldMk cId="2177656465" sldId="493"/>
            <ac:picMk id="3" creationId="{2F0DF35A-9A6B-855C-91F7-467E1559F265}"/>
          </ac:picMkLst>
        </pc:picChg>
        <pc:picChg chg="mod">
          <ac:chgData name="Tanapat Ratchatorn" userId="01d8d2abda71ca87" providerId="LiveId" clId="{F39336A6-1BAF-40A5-A8D4-410787A89B43}" dt="2024-10-18T03:13:45.287" v="2606" actId="1038"/>
          <ac:picMkLst>
            <pc:docMk/>
            <pc:sldMk cId="2177656465" sldId="493"/>
            <ac:picMk id="4" creationId="{8A9C8423-DD2E-FA65-CD2D-E39A28EC5F28}"/>
          </ac:picMkLst>
        </pc:picChg>
        <pc:picChg chg="add del mod">
          <ac:chgData name="Tanapat Ratchatorn" userId="01d8d2abda71ca87" providerId="LiveId" clId="{F39336A6-1BAF-40A5-A8D4-410787A89B43}" dt="2024-10-18T03:12:18.877" v="2557" actId="478"/>
          <ac:picMkLst>
            <pc:docMk/>
            <pc:sldMk cId="2177656465" sldId="493"/>
            <ac:picMk id="5" creationId="{3A205A31-A1D4-0381-37F6-84EFD144CFA9}"/>
          </ac:picMkLst>
        </pc:picChg>
        <pc:picChg chg="mod">
          <ac:chgData name="Tanapat Ratchatorn" userId="01d8d2abda71ca87" providerId="LiveId" clId="{F39336A6-1BAF-40A5-A8D4-410787A89B43}" dt="2024-10-18T03:13:45.287" v="2606" actId="1038"/>
          <ac:picMkLst>
            <pc:docMk/>
            <pc:sldMk cId="2177656465" sldId="493"/>
            <ac:picMk id="6" creationId="{89D0FE7C-C59C-1A98-5311-4A27D13DA84A}"/>
          </ac:picMkLst>
        </pc:picChg>
        <pc:picChg chg="add mod">
          <ac:chgData name="Tanapat Ratchatorn" userId="01d8d2abda71ca87" providerId="LiveId" clId="{F39336A6-1BAF-40A5-A8D4-410787A89B43}" dt="2024-10-18T03:13:55.761" v="2624" actId="1035"/>
          <ac:picMkLst>
            <pc:docMk/>
            <pc:sldMk cId="2177656465" sldId="493"/>
            <ac:picMk id="8" creationId="{C3F7E9F5-0986-96E5-0E1A-1690201C99F9}"/>
          </ac:picMkLst>
        </pc:picChg>
        <pc:picChg chg="mod">
          <ac:chgData name="Tanapat Ratchatorn" userId="01d8d2abda71ca87" providerId="LiveId" clId="{F39336A6-1BAF-40A5-A8D4-410787A89B43}" dt="2024-10-18T03:13:45.287" v="2606" actId="1038"/>
          <ac:picMkLst>
            <pc:docMk/>
            <pc:sldMk cId="2177656465" sldId="493"/>
            <ac:picMk id="9" creationId="{21D3856D-94F3-09B6-776C-AA116F8AF2D1}"/>
          </ac:picMkLst>
        </pc:picChg>
        <pc:picChg chg="mod">
          <ac:chgData name="Tanapat Ratchatorn" userId="01d8d2abda71ca87" providerId="LiveId" clId="{F39336A6-1BAF-40A5-A8D4-410787A89B43}" dt="2024-10-18T03:13:45.287" v="2606" actId="1038"/>
          <ac:picMkLst>
            <pc:docMk/>
            <pc:sldMk cId="2177656465" sldId="493"/>
            <ac:picMk id="10" creationId="{5AB3A7CA-A4D1-A0B7-E9B9-4A6D4DCCE7C5}"/>
          </ac:picMkLst>
        </pc:picChg>
      </pc:sldChg>
      <pc:sldChg chg="modNotesTx">
        <pc:chgData name="Tanapat Ratchatorn" userId="01d8d2abda71ca87" providerId="LiveId" clId="{F39336A6-1BAF-40A5-A8D4-410787A89B43}" dt="2024-10-15T17:21:26.704" v="1404" actId="20577"/>
        <pc:sldMkLst>
          <pc:docMk/>
          <pc:sldMk cId="942697493" sldId="496"/>
        </pc:sldMkLst>
      </pc:sldChg>
      <pc:sldChg chg="addSp modSp mod">
        <pc:chgData name="Tanapat Ratchatorn" userId="01d8d2abda71ca87" providerId="LiveId" clId="{F39336A6-1BAF-40A5-A8D4-410787A89B43}" dt="2024-10-18T03:03:20.499" v="2461" actId="1035"/>
        <pc:sldMkLst>
          <pc:docMk/>
          <pc:sldMk cId="2410877742" sldId="498"/>
        </pc:sldMkLst>
        <pc:spChg chg="add mod">
          <ac:chgData name="Tanapat Ratchatorn" userId="01d8d2abda71ca87" providerId="LiveId" clId="{F39336A6-1BAF-40A5-A8D4-410787A89B43}" dt="2024-10-18T03:03:20.499" v="2461" actId="1035"/>
          <ac:spMkLst>
            <pc:docMk/>
            <pc:sldMk cId="2410877742" sldId="498"/>
            <ac:spMk id="3" creationId="{847A76CD-2625-1788-31AA-04BCF5425B58}"/>
          </ac:spMkLst>
        </pc:spChg>
        <pc:spChg chg="mod">
          <ac:chgData name="Tanapat Ratchatorn" userId="01d8d2abda71ca87" providerId="LiveId" clId="{F39336A6-1BAF-40A5-A8D4-410787A89B43}" dt="2024-10-18T03:02:48.142" v="2450" actId="1076"/>
          <ac:spMkLst>
            <pc:docMk/>
            <pc:sldMk cId="2410877742" sldId="498"/>
            <ac:spMk id="9" creationId="{D1B48EB4-CA70-6967-3B4E-149E44B5AF1D}"/>
          </ac:spMkLst>
        </pc:spChg>
        <pc:graphicFrameChg chg="add mod">
          <ac:chgData name="Tanapat Ratchatorn" userId="01d8d2abda71ca87" providerId="LiveId" clId="{F39336A6-1BAF-40A5-A8D4-410787A89B43}" dt="2024-10-18T03:01:51.405" v="2427"/>
          <ac:graphicFrameMkLst>
            <pc:docMk/>
            <pc:sldMk cId="2410877742" sldId="498"/>
            <ac:graphicFrameMk id="2" creationId="{C158F583-83AE-51E2-31B4-4E3510F91953}"/>
          </ac:graphicFrameMkLst>
        </pc:graphicFrameChg>
        <pc:graphicFrameChg chg="mod">
          <ac:chgData name="Tanapat Ratchatorn" userId="01d8d2abda71ca87" providerId="LiveId" clId="{F39336A6-1BAF-40A5-A8D4-410787A89B43}" dt="2024-10-18T03:01:04.153" v="2368" actId="1037"/>
          <ac:graphicFrameMkLst>
            <pc:docMk/>
            <pc:sldMk cId="2410877742" sldId="498"/>
            <ac:graphicFrameMk id="6" creationId="{1918BB9C-12D7-C32E-54D7-D660B5BB2A8A}"/>
          </ac:graphicFrameMkLst>
        </pc:graphicFrameChg>
      </pc:sldChg>
      <pc:sldChg chg="del">
        <pc:chgData name="Tanapat Ratchatorn" userId="01d8d2abda71ca87" providerId="LiveId" clId="{F39336A6-1BAF-40A5-A8D4-410787A89B43}" dt="2024-10-18T03:03:52.654" v="2462" actId="47"/>
        <pc:sldMkLst>
          <pc:docMk/>
          <pc:sldMk cId="2229090228" sldId="499"/>
        </pc:sldMkLst>
      </pc:sldChg>
      <pc:sldChg chg="del">
        <pc:chgData name="Tanapat Ratchatorn" userId="01d8d2abda71ca87" providerId="LiveId" clId="{F39336A6-1BAF-40A5-A8D4-410787A89B43}" dt="2024-10-18T02:38:12.458" v="1794" actId="47"/>
        <pc:sldMkLst>
          <pc:docMk/>
          <pc:sldMk cId="2854801676" sldId="500"/>
        </pc:sldMkLst>
      </pc:sldChg>
      <pc:sldChg chg="del modNotesTx">
        <pc:chgData name="Tanapat Ratchatorn" userId="01d8d2abda71ca87" providerId="LiveId" clId="{F39336A6-1BAF-40A5-A8D4-410787A89B43}" dt="2024-10-18T02:38:12.458" v="1794" actId="47"/>
        <pc:sldMkLst>
          <pc:docMk/>
          <pc:sldMk cId="1912876486" sldId="501"/>
        </pc:sldMkLst>
      </pc:sldChg>
      <pc:sldChg chg="del">
        <pc:chgData name="Tanapat Ratchatorn" userId="01d8d2abda71ca87" providerId="LiveId" clId="{F39336A6-1BAF-40A5-A8D4-410787A89B43}" dt="2024-10-18T02:38:12.458" v="1794" actId="47"/>
        <pc:sldMkLst>
          <pc:docMk/>
          <pc:sldMk cId="291763949" sldId="502"/>
        </pc:sldMkLst>
      </pc:sldChg>
      <pc:sldChg chg="addSp delSp modSp del mod modNotesTx">
        <pc:chgData name="Tanapat Ratchatorn" userId="01d8d2abda71ca87" providerId="LiveId" clId="{F39336A6-1BAF-40A5-A8D4-410787A89B43}" dt="2024-10-18T02:54:54.784" v="2153" actId="47"/>
        <pc:sldMkLst>
          <pc:docMk/>
          <pc:sldMk cId="2443103202" sldId="503"/>
        </pc:sldMkLst>
        <pc:spChg chg="mod">
          <ac:chgData name="Tanapat Ratchatorn" userId="01d8d2abda71ca87" providerId="LiveId" clId="{F39336A6-1BAF-40A5-A8D4-410787A89B43}" dt="2024-10-18T02:41:10.551" v="2047" actId="14100"/>
          <ac:spMkLst>
            <pc:docMk/>
            <pc:sldMk cId="2443103202" sldId="503"/>
            <ac:spMk id="2" creationId="{B9E2DB95-8EF3-3500-0F83-A0A70E6F3148}"/>
          </ac:spMkLst>
        </pc:spChg>
        <pc:spChg chg="add del mod">
          <ac:chgData name="Tanapat Ratchatorn" userId="01d8d2abda71ca87" providerId="LiveId" clId="{F39336A6-1BAF-40A5-A8D4-410787A89B43}" dt="2024-10-18T02:41:07.316" v="2046" actId="478"/>
          <ac:spMkLst>
            <pc:docMk/>
            <pc:sldMk cId="2443103202" sldId="503"/>
            <ac:spMk id="3" creationId="{F939A4F2-4A7C-299B-A720-804D10BD9E2F}"/>
          </ac:spMkLst>
        </pc:spChg>
        <pc:spChg chg="add mod">
          <ac:chgData name="Tanapat Ratchatorn" userId="01d8d2abda71ca87" providerId="LiveId" clId="{F39336A6-1BAF-40A5-A8D4-410787A89B43}" dt="2024-10-18T02:39:59.420" v="2002"/>
          <ac:spMkLst>
            <pc:docMk/>
            <pc:sldMk cId="2443103202" sldId="503"/>
            <ac:spMk id="6" creationId="{C8727535-F411-5182-4149-9909C652FB63}"/>
          </ac:spMkLst>
        </pc:spChg>
        <pc:cxnChg chg="add del mod">
          <ac:chgData name="Tanapat Ratchatorn" userId="01d8d2abda71ca87" providerId="LiveId" clId="{F39336A6-1BAF-40A5-A8D4-410787A89B43}" dt="2024-10-18T02:40:57.715" v="2045" actId="478"/>
          <ac:cxnSpMkLst>
            <pc:docMk/>
            <pc:sldMk cId="2443103202" sldId="503"/>
            <ac:cxnSpMk id="7" creationId="{EA962561-AF74-4A98-B3F8-DAAFFDFAAB3F}"/>
          </ac:cxnSpMkLst>
        </pc:cxnChg>
      </pc:sldChg>
      <pc:sldChg chg="addSp modSp mod ord">
        <pc:chgData name="Tanapat Ratchatorn" userId="01d8d2abda71ca87" providerId="LiveId" clId="{F39336A6-1BAF-40A5-A8D4-410787A89B43}" dt="2024-10-18T02:56:58.117" v="2192" actId="1076"/>
        <pc:sldMkLst>
          <pc:docMk/>
          <pc:sldMk cId="343893845" sldId="504"/>
        </pc:sldMkLst>
        <pc:spChg chg="add mod">
          <ac:chgData name="Tanapat Ratchatorn" userId="01d8d2abda71ca87" providerId="LiveId" clId="{F39336A6-1BAF-40A5-A8D4-410787A89B43}" dt="2024-10-18T02:56:58.117" v="2192" actId="1076"/>
          <ac:spMkLst>
            <pc:docMk/>
            <pc:sldMk cId="343893845" sldId="504"/>
            <ac:spMk id="3" creationId="{71418E53-AF11-B193-48D8-DD577D295A9B}"/>
          </ac:spMkLst>
        </pc:spChg>
        <pc:spChg chg="mod">
          <ac:chgData name="Tanapat Ratchatorn" userId="01d8d2abda71ca87" providerId="LiveId" clId="{F39336A6-1BAF-40A5-A8D4-410787A89B43}" dt="2024-10-18T02:55:18.990" v="2160" actId="27636"/>
          <ac:spMkLst>
            <pc:docMk/>
            <pc:sldMk cId="343893845" sldId="504"/>
            <ac:spMk id="5" creationId="{E278BFA8-5C19-5A70-E641-30A7835BDC11}"/>
          </ac:spMkLst>
        </pc:spChg>
        <pc:spChg chg="mod">
          <ac:chgData name="Tanapat Ratchatorn" userId="01d8d2abda71ca87" providerId="LiveId" clId="{F39336A6-1BAF-40A5-A8D4-410787A89B43}" dt="2024-10-18T02:56:54.036" v="2191" actId="6549"/>
          <ac:spMkLst>
            <pc:docMk/>
            <pc:sldMk cId="343893845" sldId="504"/>
            <ac:spMk id="8" creationId="{FCCA2B94-503B-4C53-D8C7-204486D4894E}"/>
          </ac:spMkLst>
        </pc:spChg>
        <pc:picChg chg="add mod">
          <ac:chgData name="Tanapat Ratchatorn" userId="01d8d2abda71ca87" providerId="LiveId" clId="{F39336A6-1BAF-40A5-A8D4-410787A89B43}" dt="2024-10-18T02:56:14.280" v="2169" actId="1076"/>
          <ac:picMkLst>
            <pc:docMk/>
            <pc:sldMk cId="343893845" sldId="504"/>
            <ac:picMk id="2" creationId="{3B8EF68B-8128-66ED-3287-572A66F1504D}"/>
          </ac:picMkLst>
        </pc:picChg>
        <pc:picChg chg="mod">
          <ac:chgData name="Tanapat Ratchatorn" userId="01d8d2abda71ca87" providerId="LiveId" clId="{F39336A6-1BAF-40A5-A8D4-410787A89B43}" dt="2024-10-18T02:56:24.918" v="2170" actId="1076"/>
          <ac:picMkLst>
            <pc:docMk/>
            <pc:sldMk cId="343893845" sldId="504"/>
            <ac:picMk id="7" creationId="{CD3842E5-EDAE-D845-2CAB-329BC11ABE1A}"/>
          </ac:picMkLst>
        </pc:picChg>
      </pc:sldChg>
      <pc:sldChg chg="del">
        <pc:chgData name="Tanapat Ratchatorn" userId="01d8d2abda71ca87" providerId="LiveId" clId="{F39336A6-1BAF-40A5-A8D4-410787A89B43}" dt="2024-10-18T02:57:03.524" v="2193" actId="47"/>
        <pc:sldMkLst>
          <pc:docMk/>
          <pc:sldMk cId="700212382" sldId="505"/>
        </pc:sldMkLst>
      </pc:sldChg>
      <pc:sldChg chg="modSp mod">
        <pc:chgData name="Tanapat Ratchatorn" userId="01d8d2abda71ca87" providerId="LiveId" clId="{F39336A6-1BAF-40A5-A8D4-410787A89B43}" dt="2024-10-18T02:54:01.810" v="2152" actId="20577"/>
        <pc:sldMkLst>
          <pc:docMk/>
          <pc:sldMk cId="613807009" sldId="506"/>
        </pc:sldMkLst>
        <pc:spChg chg="mod">
          <ac:chgData name="Tanapat Ratchatorn" userId="01d8d2abda71ca87" providerId="LiveId" clId="{F39336A6-1BAF-40A5-A8D4-410787A89B43}" dt="2024-10-18T02:54:01.810" v="2152" actId="20577"/>
          <ac:spMkLst>
            <pc:docMk/>
            <pc:sldMk cId="613807009" sldId="506"/>
            <ac:spMk id="2" creationId="{B9E2DB95-8EF3-3500-0F83-A0A70E6F3148}"/>
          </ac:spMkLst>
        </pc:spChg>
        <pc:spChg chg="mod">
          <ac:chgData name="Tanapat Ratchatorn" userId="01d8d2abda71ca87" providerId="LiveId" clId="{F39336A6-1BAF-40A5-A8D4-410787A89B43}" dt="2024-10-18T02:44:11.415" v="2122" actId="20577"/>
          <ac:spMkLst>
            <pc:docMk/>
            <pc:sldMk cId="613807009" sldId="506"/>
            <ac:spMk id="4" creationId="{B3410392-2BE0-0BDD-C009-C003233910DE}"/>
          </ac:spMkLst>
        </pc:spChg>
        <pc:spChg chg="mod">
          <ac:chgData name="Tanapat Ratchatorn" userId="01d8d2abda71ca87" providerId="LiveId" clId="{F39336A6-1BAF-40A5-A8D4-410787A89B43}" dt="2024-10-18T02:53:51.861" v="2147" actId="27636"/>
          <ac:spMkLst>
            <pc:docMk/>
            <pc:sldMk cId="613807009" sldId="506"/>
            <ac:spMk id="5" creationId="{E278BFA8-5C19-5A70-E641-30A7835BDC11}"/>
          </ac:spMkLst>
        </pc:spChg>
      </pc:sldChg>
      <pc:sldChg chg="modSp add mod">
        <pc:chgData name="Tanapat Ratchatorn" userId="01d8d2abda71ca87" providerId="LiveId" clId="{F39336A6-1BAF-40A5-A8D4-410787A89B43}" dt="2024-09-17T20:26:13.364" v="35" actId="27636"/>
        <pc:sldMkLst>
          <pc:docMk/>
          <pc:sldMk cId="239425579" sldId="507"/>
        </pc:sldMkLst>
        <pc:spChg chg="mod">
          <ac:chgData name="Tanapat Ratchatorn" userId="01d8d2abda71ca87" providerId="LiveId" clId="{F39336A6-1BAF-40A5-A8D4-410787A89B43}" dt="2024-09-17T20:26:13.364" v="35" actId="27636"/>
          <ac:spMkLst>
            <pc:docMk/>
            <pc:sldMk cId="239425579" sldId="507"/>
            <ac:spMk id="7" creationId="{45DBDA37-142E-AF5D-647E-6EB59F9B10DE}"/>
          </ac:spMkLst>
        </pc:spChg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773857379" sldId="512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228642268" sldId="513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874940336" sldId="514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661183699" sldId="516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762964374" sldId="520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897156392" sldId="527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613350354" sldId="529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789772317" sldId="534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444435" sldId="535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67038544" sldId="538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858226466" sldId="542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451777549" sldId="543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690120502" sldId="544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161773054" sldId="548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67085547" sldId="551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583894023" sldId="555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515087779" sldId="561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686318012" sldId="563"/>
        </pc:sldMkLst>
      </pc:sldChg>
      <pc:sldChg chg="delSp modSp mod ord modNotesTx">
        <pc:chgData name="Tanapat Ratchatorn" userId="01d8d2abda71ca87" providerId="LiveId" clId="{F39336A6-1BAF-40A5-A8D4-410787A89B43}" dt="2024-10-18T04:43:27.829" v="3052" actId="1076"/>
        <pc:sldMkLst>
          <pc:docMk/>
          <pc:sldMk cId="2240143149" sldId="564"/>
        </pc:sldMkLst>
        <pc:spChg chg="mod">
          <ac:chgData name="Tanapat Ratchatorn" userId="01d8d2abda71ca87" providerId="LiveId" clId="{F39336A6-1BAF-40A5-A8D4-410787A89B43}" dt="2024-10-18T04:43:27.829" v="3052" actId="1076"/>
          <ac:spMkLst>
            <pc:docMk/>
            <pc:sldMk cId="2240143149" sldId="564"/>
            <ac:spMk id="3" creationId="{A3F38BBE-A5F1-A2B8-D4E1-B96139718A66}"/>
          </ac:spMkLst>
        </pc:spChg>
        <pc:grpChg chg="del">
          <ac:chgData name="Tanapat Ratchatorn" userId="01d8d2abda71ca87" providerId="LiveId" clId="{F39336A6-1BAF-40A5-A8D4-410787A89B43}" dt="2024-10-14T19:48:42.771" v="425" actId="478"/>
          <ac:grpSpMkLst>
            <pc:docMk/>
            <pc:sldMk cId="2240143149" sldId="564"/>
            <ac:grpSpMk id="43" creationId="{774CF82E-9DD4-DAE3-AB28-75A53F5D3E03}"/>
          </ac:grpSpMkLst>
        </pc:grpChg>
        <pc:picChg chg="del">
          <ac:chgData name="Tanapat Ratchatorn" userId="01d8d2abda71ca87" providerId="LiveId" clId="{F39336A6-1BAF-40A5-A8D4-410787A89B43}" dt="2024-10-14T19:48:41.229" v="424" actId="478"/>
          <ac:picMkLst>
            <pc:docMk/>
            <pc:sldMk cId="2240143149" sldId="564"/>
            <ac:picMk id="22" creationId="{D31F2E3B-6C99-C593-E75C-77F4A4D958B0}"/>
          </ac:picMkLst>
        </pc:picChg>
      </pc:sldChg>
      <pc:sldChg chg="del">
        <pc:chgData name="Tanapat Ratchatorn" userId="01d8d2abda71ca87" providerId="LiveId" clId="{F39336A6-1BAF-40A5-A8D4-410787A89B43}" dt="2024-10-14T19:49:21.628" v="427" actId="47"/>
        <pc:sldMkLst>
          <pc:docMk/>
          <pc:sldMk cId="3073910051" sldId="565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13060572" sldId="567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099977885" sldId="568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4171285795" sldId="569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594335353" sldId="570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829856781" sldId="571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924100469" sldId="572"/>
        </pc:sldMkLst>
      </pc:sldChg>
      <pc:sldChg chg="del">
        <pc:chgData name="Tanapat Ratchatorn" userId="01d8d2abda71ca87" providerId="LiveId" clId="{F39336A6-1BAF-40A5-A8D4-410787A89B43}" dt="2024-10-14T18:45:46.232" v="312" actId="2696"/>
        <pc:sldMkLst>
          <pc:docMk/>
          <pc:sldMk cId="2468528226" sldId="576"/>
        </pc:sldMkLst>
      </pc:sldChg>
      <pc:sldChg chg="del">
        <pc:chgData name="Tanapat Ratchatorn" userId="01d8d2abda71ca87" providerId="LiveId" clId="{F39336A6-1BAF-40A5-A8D4-410787A89B43}" dt="2024-10-14T19:49:03.607" v="426" actId="47"/>
        <pc:sldMkLst>
          <pc:docMk/>
          <pc:sldMk cId="2799727913" sldId="577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033733918" sldId="577"/>
        </pc:sldMkLst>
      </pc:sldChg>
      <pc:sldChg chg="del">
        <pc:chgData name="Tanapat Ratchatorn" userId="01d8d2abda71ca87" providerId="LiveId" clId="{F39336A6-1BAF-40A5-A8D4-410787A89B43}" dt="2024-10-14T18:33:44.559" v="298" actId="2696"/>
        <pc:sldMkLst>
          <pc:docMk/>
          <pc:sldMk cId="2530324337" sldId="578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98396258" sldId="579"/>
        </pc:sldMkLst>
      </pc:sldChg>
      <pc:sldChg chg="modSp add del mod modNotesTx">
        <pc:chgData name="Tanapat Ratchatorn" userId="01d8d2abda71ca87" providerId="LiveId" clId="{F39336A6-1BAF-40A5-A8D4-410787A89B43}" dt="2024-10-14T20:01:43.854" v="566" actId="2696"/>
        <pc:sldMkLst>
          <pc:docMk/>
          <pc:sldMk cId="424759249" sldId="579"/>
        </pc:sldMkLst>
        <pc:spChg chg="mod">
          <ac:chgData name="Tanapat Ratchatorn" userId="01d8d2abda71ca87" providerId="LiveId" clId="{F39336A6-1BAF-40A5-A8D4-410787A89B43}" dt="2024-10-14T19:21:48.904" v="421" actId="20577"/>
          <ac:spMkLst>
            <pc:docMk/>
            <pc:sldMk cId="424759249" sldId="579"/>
            <ac:spMk id="7" creationId="{D8A987A6-DF44-6C2F-02F2-F92BF45F7B1F}"/>
          </ac:spMkLst>
        </pc:spChg>
      </pc:sldChg>
      <pc:sldChg chg="add del">
        <pc:chgData name="Tanapat Ratchatorn" userId="01d8d2abda71ca87" providerId="LiveId" clId="{F39336A6-1BAF-40A5-A8D4-410787A89B43}" dt="2024-10-14T18:46:13.173" v="314" actId="2696"/>
        <pc:sldMkLst>
          <pc:docMk/>
          <pc:sldMk cId="1020140536" sldId="580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925691366" sldId="580"/>
        </pc:sldMkLst>
      </pc:sldChg>
      <pc:sldChg chg="addSp delSp modSp add mod modAnim modNotesTx">
        <pc:chgData name="Tanapat Ratchatorn" userId="01d8d2abda71ca87" providerId="LiveId" clId="{F39336A6-1BAF-40A5-A8D4-410787A89B43}" dt="2024-10-15T16:04:00.527" v="581"/>
        <pc:sldMkLst>
          <pc:docMk/>
          <pc:sldMk cId="3183987256" sldId="581"/>
        </pc:sldMkLst>
        <pc:spChg chg="add mod">
          <ac:chgData name="Tanapat Ratchatorn" userId="01d8d2abda71ca87" providerId="LiveId" clId="{F39336A6-1BAF-40A5-A8D4-410787A89B43}" dt="2024-10-14T20:00:38.590" v="552" actId="1076"/>
          <ac:spMkLst>
            <pc:docMk/>
            <pc:sldMk cId="3183987256" sldId="581"/>
            <ac:spMk id="2" creationId="{E5196AFB-88D3-0DE3-443A-40E6D0047E95}"/>
          </ac:spMkLst>
        </pc:spChg>
        <pc:spChg chg="mod">
          <ac:chgData name="Tanapat Ratchatorn" userId="01d8d2abda71ca87" providerId="LiveId" clId="{F39336A6-1BAF-40A5-A8D4-410787A89B43}" dt="2024-10-14T20:00:09.608" v="547" actId="6549"/>
          <ac:spMkLst>
            <pc:docMk/>
            <pc:sldMk cId="3183987256" sldId="581"/>
            <ac:spMk id="3" creationId="{8E9D9EC9-82D7-F505-91E9-FBBA266CB7F7}"/>
          </ac:spMkLst>
        </pc:spChg>
        <pc:spChg chg="mod">
          <ac:chgData name="Tanapat Ratchatorn" userId="01d8d2abda71ca87" providerId="LiveId" clId="{F39336A6-1BAF-40A5-A8D4-410787A89B43}" dt="2024-10-15T16:04:00.527" v="581"/>
          <ac:spMkLst>
            <pc:docMk/>
            <pc:sldMk cId="3183987256" sldId="581"/>
            <ac:spMk id="7" creationId="{D26268F4-8B76-F3AD-F674-C31C1ED5392C}"/>
          </ac:spMkLst>
        </pc:spChg>
        <pc:spChg chg="add mod">
          <ac:chgData name="Tanapat Ratchatorn" userId="01d8d2abda71ca87" providerId="LiveId" clId="{F39336A6-1BAF-40A5-A8D4-410787A89B43}" dt="2024-10-14T20:01:19.597" v="565" actId="1076"/>
          <ac:spMkLst>
            <pc:docMk/>
            <pc:sldMk cId="3183987256" sldId="581"/>
            <ac:spMk id="9" creationId="{D325B365-044A-35A5-3902-F7B7208E35B7}"/>
          </ac:spMkLst>
        </pc:spChg>
        <pc:picChg chg="add del mod modCrop">
          <ac:chgData name="Tanapat Ratchatorn" userId="01d8d2abda71ca87" providerId="LiveId" clId="{F39336A6-1BAF-40A5-A8D4-410787A89B43}" dt="2024-10-14T19:58:41.019" v="438" actId="478"/>
          <ac:picMkLst>
            <pc:docMk/>
            <pc:sldMk cId="3183987256" sldId="581"/>
            <ac:picMk id="4" creationId="{1459FC1E-BDBA-5668-FBA6-F1E67717A304}"/>
          </ac:picMkLst>
        </pc:picChg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547507094" sldId="582"/>
        </pc:sldMkLst>
      </pc:sldChg>
      <pc:sldChg chg="add del">
        <pc:chgData name="Tanapat Ratchatorn" userId="01d8d2abda71ca87" providerId="LiveId" clId="{F39336A6-1BAF-40A5-A8D4-410787A89B43}" dt="2024-10-18T04:46:30.255" v="3058" actId="2890"/>
        <pc:sldMkLst>
          <pc:docMk/>
          <pc:sldMk cId="3140104432" sldId="582"/>
        </pc:sldMkLst>
      </pc:sldChg>
      <pc:sldChg chg="addSp modSp add mod">
        <pc:chgData name="Tanapat Ratchatorn" userId="01d8d2abda71ca87" providerId="LiveId" clId="{F39336A6-1BAF-40A5-A8D4-410787A89B43}" dt="2024-10-18T04:50:51.748" v="3071" actId="14100"/>
        <pc:sldMkLst>
          <pc:docMk/>
          <pc:sldMk cId="3644285746" sldId="582"/>
        </pc:sldMkLst>
        <pc:spChg chg="add mod">
          <ac:chgData name="Tanapat Ratchatorn" userId="01d8d2abda71ca87" providerId="LiveId" clId="{F39336A6-1BAF-40A5-A8D4-410787A89B43}" dt="2024-10-18T04:50:51.748" v="3071" actId="14100"/>
          <ac:spMkLst>
            <pc:docMk/>
            <pc:sldMk cId="3644285746" sldId="582"/>
            <ac:spMk id="2" creationId="{CAE5E38C-73C7-E5A1-3A9B-A079A7E0F1B7}"/>
          </ac:spMkLst>
        </pc:spChg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100211984" sldId="583"/>
        </pc:sldMkLst>
      </pc:sldChg>
      <pc:sldChg chg="addSp modSp add mod">
        <pc:chgData name="Tanapat Ratchatorn" userId="01d8d2abda71ca87" providerId="LiveId" clId="{F39336A6-1BAF-40A5-A8D4-410787A89B43}" dt="2024-10-18T04:51:35.455" v="3102" actId="14100"/>
        <pc:sldMkLst>
          <pc:docMk/>
          <pc:sldMk cId="2497903990" sldId="583"/>
        </pc:sldMkLst>
        <pc:spChg chg="add mod">
          <ac:chgData name="Tanapat Ratchatorn" userId="01d8d2abda71ca87" providerId="LiveId" clId="{F39336A6-1BAF-40A5-A8D4-410787A89B43}" dt="2024-10-18T04:51:35.455" v="3102" actId="14100"/>
          <ac:spMkLst>
            <pc:docMk/>
            <pc:sldMk cId="2497903990" sldId="583"/>
            <ac:spMk id="2" creationId="{F3BCEC9F-E40A-12D3-C9E2-E44702DB857B}"/>
          </ac:spMkLst>
        </pc:spChg>
      </pc:sldChg>
      <pc:sldChg chg="add del">
        <pc:chgData name="Tanapat Ratchatorn" userId="01d8d2abda71ca87" providerId="LiveId" clId="{F39336A6-1BAF-40A5-A8D4-410787A89B43}" dt="2024-10-18T04:46:21.061" v="3055" actId="2890"/>
        <pc:sldMkLst>
          <pc:docMk/>
          <pc:sldMk cId="3125638085" sldId="583"/>
        </pc:sldMkLst>
      </pc:sldChg>
      <pc:sldChg chg="add">
        <pc:chgData name="Tanapat Ratchatorn" userId="01d8d2abda71ca87" providerId="LiveId" clId="{F39336A6-1BAF-40A5-A8D4-410787A89B43}" dt="2024-10-18T04:52:12.650" v="3139" actId="2890"/>
        <pc:sldMkLst>
          <pc:docMk/>
          <pc:sldMk cId="1054848085" sldId="584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238279075" sldId="585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1872119403" sldId="586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549656867" sldId="589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158061139" sldId="590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2439719051" sldId="592"/>
        </pc:sldMkLst>
      </pc:sldChg>
      <pc:sldChg chg="del">
        <pc:chgData name="Tanapat Ratchatorn" userId="01d8d2abda71ca87" providerId="LiveId" clId="{F39336A6-1BAF-40A5-A8D4-410787A89B43}" dt="2024-09-17T20:24:27.059" v="30" actId="47"/>
        <pc:sldMkLst>
          <pc:docMk/>
          <pc:sldMk cId="3714196329" sldId="594"/>
        </pc:sldMkLst>
      </pc:sldChg>
    </pc:docChg>
  </pc:docChgLst>
  <pc:docChgLst>
    <pc:chgData name="Tanapat Ratchatorn" userId="01d8d2abda71ca87" providerId="LiveId" clId="{46884673-9F37-4D1A-95EE-608AEB08C980}"/>
    <pc:docChg chg="undo redo custSel addSld delSld modSld">
      <pc:chgData name="Tanapat Ratchatorn" userId="01d8d2abda71ca87" providerId="LiveId" clId="{46884673-9F37-4D1A-95EE-608AEB08C980}" dt="2024-05-21T00:32:40.638" v="198" actId="20577"/>
      <pc:docMkLst>
        <pc:docMk/>
      </pc:docMkLst>
      <pc:sldChg chg="modSp mod modNotesTx">
        <pc:chgData name="Tanapat Ratchatorn" userId="01d8d2abda71ca87" providerId="LiveId" clId="{46884673-9F37-4D1A-95EE-608AEB08C980}" dt="2024-05-21T00:32:40.638" v="198" actId="20577"/>
        <pc:sldMkLst>
          <pc:docMk/>
          <pc:sldMk cId="1613350354" sldId="529"/>
        </pc:sldMkLst>
        <pc:graphicFrameChg chg="mod modGraphic">
          <ac:chgData name="Tanapat Ratchatorn" userId="01d8d2abda71ca87" providerId="LiveId" clId="{46884673-9F37-4D1A-95EE-608AEB08C980}" dt="2024-05-21T00:32:40.638" v="198" actId="20577"/>
          <ac:graphicFrameMkLst>
            <pc:docMk/>
            <pc:sldMk cId="1613350354" sldId="529"/>
            <ac:graphicFrameMk id="3" creationId="{93D18DDE-0035-7B18-C6D9-6A62404B1D11}"/>
          </ac:graphicFrameMkLst>
        </pc:graphicFrameChg>
      </pc:sldChg>
      <pc:sldChg chg="modSp mod">
        <pc:chgData name="Tanapat Ratchatorn" userId="01d8d2abda71ca87" providerId="LiveId" clId="{46884673-9F37-4D1A-95EE-608AEB08C980}" dt="2024-05-20T19:13:56.314" v="184" actId="20577"/>
        <pc:sldMkLst>
          <pc:docMk/>
          <pc:sldMk cId="3789772317" sldId="534"/>
        </pc:sldMkLst>
        <pc:spChg chg="mod">
          <ac:chgData name="Tanapat Ratchatorn" userId="01d8d2abda71ca87" providerId="LiveId" clId="{46884673-9F37-4D1A-95EE-608AEB08C980}" dt="2024-05-20T19:13:56.314" v="184" actId="20577"/>
          <ac:spMkLst>
            <pc:docMk/>
            <pc:sldMk cId="3789772317" sldId="534"/>
            <ac:spMk id="4" creationId="{B3410392-2BE0-0BDD-C009-C003233910DE}"/>
          </ac:spMkLst>
        </pc:spChg>
        <pc:spChg chg="mod">
          <ac:chgData name="Tanapat Ratchatorn" userId="01d8d2abda71ca87" providerId="LiveId" clId="{46884673-9F37-4D1A-95EE-608AEB08C980}" dt="2024-05-20T19:13:36.422" v="173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modSp add del mod">
        <pc:chgData name="Tanapat Ratchatorn" userId="01d8d2abda71ca87" providerId="LiveId" clId="{46884673-9F37-4D1A-95EE-608AEB08C980}" dt="2024-05-20T18:33:12.146" v="29" actId="47"/>
        <pc:sldMkLst>
          <pc:docMk/>
          <pc:sldMk cId="1273016479" sldId="552"/>
        </pc:sldMkLst>
        <pc:spChg chg="mod">
          <ac:chgData name="Tanapat Ratchatorn" userId="01d8d2abda71ca87" providerId="LiveId" clId="{46884673-9F37-4D1A-95EE-608AEB08C980}" dt="2024-05-20T18:32:32.481" v="28" actId="20577"/>
          <ac:spMkLst>
            <pc:docMk/>
            <pc:sldMk cId="1273016479" sldId="552"/>
            <ac:spMk id="4" creationId="{B3410392-2BE0-0BDD-C009-C003233910DE}"/>
          </ac:spMkLst>
        </pc:spChg>
      </pc:sldChg>
    </pc:docChg>
  </pc:docChgLst>
  <pc:docChgLst>
    <pc:chgData name="Tanapat Ratchatorn" userId="01d8d2abda71ca87" providerId="LiveId" clId="{CAB5E3A6-21FF-4F68-87EA-A776E30DA498}"/>
    <pc:docChg chg="undo custSel addSld delSld modSld sldOrd">
      <pc:chgData name="Tanapat Ratchatorn" userId="01d8d2abda71ca87" providerId="LiveId" clId="{CAB5E3A6-21FF-4F68-87EA-A776E30DA498}" dt="2024-07-27T08:10:39.908" v="840" actId="20577"/>
      <pc:docMkLst>
        <pc:docMk/>
      </pc:docMkLst>
      <pc:sldChg chg="del">
        <pc:chgData name="Tanapat Ratchatorn" userId="01d8d2abda71ca87" providerId="LiveId" clId="{CAB5E3A6-21FF-4F68-87EA-A776E30DA498}" dt="2024-07-22T18:03:40.055" v="12" actId="2696"/>
        <pc:sldMkLst>
          <pc:docMk/>
          <pc:sldMk cId="233142027" sldId="459"/>
        </pc:sldMkLst>
      </pc:sldChg>
      <pc:sldChg chg="modSp mod">
        <pc:chgData name="Tanapat Ratchatorn" userId="01d8d2abda71ca87" providerId="LiveId" clId="{CAB5E3A6-21FF-4F68-87EA-A776E30DA498}" dt="2024-07-22T17:41:10.301" v="10" actId="20577"/>
        <pc:sldMkLst>
          <pc:docMk/>
          <pc:sldMk cId="3441673510" sldId="460"/>
        </pc:sldMkLst>
        <pc:spChg chg="mod">
          <ac:chgData name="Tanapat Ratchatorn" userId="01d8d2abda71ca87" providerId="LiveId" clId="{CAB5E3A6-21FF-4F68-87EA-A776E30DA498}" dt="2024-07-22T17:41:10.301" v="10" actId="20577"/>
          <ac:spMkLst>
            <pc:docMk/>
            <pc:sldMk cId="3441673510" sldId="460"/>
            <ac:spMk id="14" creationId="{00000000-0000-0000-0000-000000000000}"/>
          </ac:spMkLst>
        </pc:spChg>
      </pc:sldChg>
      <pc:sldChg chg="del">
        <pc:chgData name="Tanapat Ratchatorn" userId="01d8d2abda71ca87" providerId="LiveId" clId="{CAB5E3A6-21FF-4F68-87EA-A776E30DA498}" dt="2024-07-22T18:03:35.490" v="11" actId="2696"/>
        <pc:sldMkLst>
          <pc:docMk/>
          <pc:sldMk cId="239425579" sldId="507"/>
        </pc:sldMkLst>
      </pc:sldChg>
      <pc:sldChg chg="modSp mod">
        <pc:chgData name="Tanapat Ratchatorn" userId="01d8d2abda71ca87" providerId="LiveId" clId="{CAB5E3A6-21FF-4F68-87EA-A776E30DA498}" dt="2024-07-27T06:29:36.483" v="828" actId="20577"/>
        <pc:sldMkLst>
          <pc:docMk/>
          <pc:sldMk cId="2773857379" sldId="512"/>
        </pc:sldMkLst>
        <pc:graphicFrameChg chg="modGraphic">
          <ac:chgData name="Tanapat Ratchatorn" userId="01d8d2abda71ca87" providerId="LiveId" clId="{CAB5E3A6-21FF-4F68-87EA-A776E30DA498}" dt="2024-07-27T06:29:36.483" v="828" actId="20577"/>
          <ac:graphicFrameMkLst>
            <pc:docMk/>
            <pc:sldMk cId="2773857379" sldId="512"/>
            <ac:graphicFrameMk id="2" creationId="{07AE3C7D-4665-A3D5-55DF-350BE7B32267}"/>
          </ac:graphicFrameMkLst>
        </pc:graphicFrameChg>
      </pc:sldChg>
      <pc:sldChg chg="modSp mod">
        <pc:chgData name="Tanapat Ratchatorn" userId="01d8d2abda71ca87" providerId="LiveId" clId="{CAB5E3A6-21FF-4F68-87EA-A776E30DA498}" dt="2024-07-26T17:40:41.043" v="818" actId="20577"/>
        <pc:sldMkLst>
          <pc:docMk/>
          <pc:sldMk cId="3228642268" sldId="513"/>
        </pc:sldMkLst>
        <pc:graphicFrameChg chg="modGraphic">
          <ac:chgData name="Tanapat Ratchatorn" userId="01d8d2abda71ca87" providerId="LiveId" clId="{CAB5E3A6-21FF-4F68-87EA-A776E30DA498}" dt="2024-07-26T17:40:41.043" v="818" actId="20577"/>
          <ac:graphicFrameMkLst>
            <pc:docMk/>
            <pc:sldMk cId="3228642268" sldId="513"/>
            <ac:graphicFrameMk id="2" creationId="{07AE3C7D-4665-A3D5-55DF-350BE7B32267}"/>
          </ac:graphicFrameMkLst>
        </pc:graphicFrameChg>
      </pc:sldChg>
      <pc:sldChg chg="modSp add mod">
        <pc:chgData name="Tanapat Ratchatorn" userId="01d8d2abda71ca87" providerId="LiveId" clId="{CAB5E3A6-21FF-4F68-87EA-A776E30DA498}" dt="2024-07-22T18:23:47.528" v="552" actId="20577"/>
        <pc:sldMkLst>
          <pc:docMk/>
          <pc:sldMk cId="3789772317" sldId="534"/>
        </pc:sldMkLst>
        <pc:spChg chg="mod">
          <ac:chgData name="Tanapat Ratchatorn" userId="01d8d2abda71ca87" providerId="LiveId" clId="{CAB5E3A6-21FF-4F68-87EA-A776E30DA498}" dt="2024-07-22T18:23:47.528" v="552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modSp add mod">
        <pc:chgData name="Tanapat Ratchatorn" userId="01d8d2abda71ca87" providerId="LiveId" clId="{CAB5E3A6-21FF-4F68-87EA-A776E30DA498}" dt="2024-07-22T18:28:36.673" v="747" actId="20577"/>
        <pc:sldMkLst>
          <pc:docMk/>
          <pc:sldMk cId="3515087779" sldId="561"/>
        </pc:sldMkLst>
        <pc:graphicFrameChg chg="mod modGraphic">
          <ac:chgData name="Tanapat Ratchatorn" userId="01d8d2abda71ca87" providerId="LiveId" clId="{CAB5E3A6-21FF-4F68-87EA-A776E30DA498}" dt="2024-07-22T18:28:36.673" v="747" actId="20577"/>
          <ac:graphicFrameMkLst>
            <pc:docMk/>
            <pc:sldMk cId="3515087779" sldId="561"/>
            <ac:graphicFrameMk id="2" creationId="{7E4D8034-7ABC-70F5-776C-A9A31251EDB2}"/>
          </ac:graphicFrameMkLst>
        </pc:graphicFrameChg>
      </pc:sldChg>
      <pc:sldChg chg="modSp add mod">
        <pc:chgData name="Tanapat Ratchatorn" userId="01d8d2abda71ca87" providerId="LiveId" clId="{CAB5E3A6-21FF-4F68-87EA-A776E30DA498}" dt="2024-07-22T18:32:26.857" v="771"/>
        <pc:sldMkLst>
          <pc:docMk/>
          <pc:sldMk cId="1686318012" sldId="563"/>
        </pc:sldMkLst>
        <pc:graphicFrameChg chg="mod modGraphic">
          <ac:chgData name="Tanapat Ratchatorn" userId="01d8d2abda71ca87" providerId="LiveId" clId="{CAB5E3A6-21FF-4F68-87EA-A776E30DA498}" dt="2024-07-22T18:32:26.857" v="771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  <pc:sldChg chg="del">
        <pc:chgData name="Tanapat Ratchatorn" userId="01d8d2abda71ca87" providerId="LiveId" clId="{CAB5E3A6-21FF-4F68-87EA-A776E30DA498}" dt="2024-07-22T18:04:19.654" v="14" actId="47"/>
        <pc:sldMkLst>
          <pc:docMk/>
          <pc:sldMk cId="2104786715" sldId="574"/>
        </pc:sldMkLst>
      </pc:sldChg>
      <pc:sldChg chg="modSp mod">
        <pc:chgData name="Tanapat Ratchatorn" userId="01d8d2abda71ca87" providerId="LiveId" clId="{CAB5E3A6-21FF-4F68-87EA-A776E30DA498}" dt="2024-07-27T08:10:39.908" v="840" actId="20577"/>
        <pc:sldMkLst>
          <pc:docMk/>
          <pc:sldMk cId="3033733918" sldId="577"/>
        </pc:sldMkLst>
        <pc:spChg chg="mod">
          <ac:chgData name="Tanapat Ratchatorn" userId="01d8d2abda71ca87" providerId="LiveId" clId="{CAB5E3A6-21FF-4F68-87EA-A776E30DA498}" dt="2024-07-27T08:10:39.908" v="840" actId="20577"/>
          <ac:spMkLst>
            <pc:docMk/>
            <pc:sldMk cId="3033733918" sldId="577"/>
            <ac:spMk id="3" creationId="{4358D263-5FCB-4BF1-C84E-25ADE088357F}"/>
          </ac:spMkLst>
        </pc:spChg>
      </pc:sldChg>
      <pc:sldChg chg="add ord">
        <pc:chgData name="Tanapat Ratchatorn" userId="01d8d2abda71ca87" providerId="LiveId" clId="{CAB5E3A6-21FF-4F68-87EA-A776E30DA498}" dt="2024-07-26T16:17:30.326" v="778"/>
        <pc:sldMkLst>
          <pc:docMk/>
          <pc:sldMk cId="862372759" sldId="578"/>
        </pc:sldMkLst>
      </pc:sldChg>
      <pc:sldChg chg="add del">
        <pc:chgData name="Tanapat Ratchatorn" userId="01d8d2abda71ca87" providerId="LiveId" clId="{CAB5E3A6-21FF-4F68-87EA-A776E30DA498}" dt="2024-07-26T16:16:31.724" v="773" actId="2890"/>
        <pc:sldMkLst>
          <pc:docMk/>
          <pc:sldMk cId="1743224440" sldId="578"/>
        </pc:sldMkLst>
      </pc:sldChg>
    </pc:docChg>
  </pc:docChgLst>
  <pc:docChgLst>
    <pc:chgData name="Tanapat Ratchatorn" userId="01d8d2abda71ca87" providerId="LiveId" clId="{EDCA2D4C-3C61-EE45-8866-A5E5E6AEDB20}"/>
    <pc:docChg chg="custSel addSld modSld">
      <pc:chgData name="Tanapat Ratchatorn" userId="01d8d2abda71ca87" providerId="LiveId" clId="{EDCA2D4C-3C61-EE45-8866-A5E5E6AEDB20}" dt="2024-10-18T01:16:56.279" v="56" actId="729"/>
      <pc:docMkLst>
        <pc:docMk/>
      </pc:docMkLst>
      <pc:sldChg chg="addSp delSp modSp mod modNotesTx">
        <pc:chgData name="Tanapat Ratchatorn" userId="01d8d2abda71ca87" providerId="LiveId" clId="{EDCA2D4C-3C61-EE45-8866-A5E5E6AEDB20}" dt="2024-10-04T09:31:11.663" v="53" actId="20577"/>
        <pc:sldMkLst>
          <pc:docMk/>
          <pc:sldMk cId="41213952" sldId="481"/>
        </pc:sldMkLst>
        <pc:spChg chg="add mod">
          <ac:chgData name="Tanapat Ratchatorn" userId="01d8d2abda71ca87" providerId="LiveId" clId="{EDCA2D4C-3C61-EE45-8866-A5E5E6AEDB20}" dt="2024-10-04T09:31:11.663" v="53" actId="20577"/>
          <ac:spMkLst>
            <pc:docMk/>
            <pc:sldMk cId="41213952" sldId="481"/>
            <ac:spMk id="3" creationId="{8E9D9EC9-82D7-F505-91E9-FBBA266CB7F7}"/>
          </ac:spMkLst>
        </pc:spChg>
        <pc:spChg chg="mod">
          <ac:chgData name="Tanapat Ratchatorn" userId="01d8d2abda71ca87" providerId="LiveId" clId="{EDCA2D4C-3C61-EE45-8866-A5E5E6AEDB20}" dt="2024-10-01T01:26:13.817" v="26" actId="20577"/>
          <ac:spMkLst>
            <pc:docMk/>
            <pc:sldMk cId="41213952" sldId="481"/>
            <ac:spMk id="7" creationId="{D26268F4-8B76-F3AD-F674-C31C1ED5392C}"/>
          </ac:spMkLst>
        </pc:spChg>
        <pc:grpChg chg="del">
          <ac:chgData name="Tanapat Ratchatorn" userId="01d8d2abda71ca87" providerId="LiveId" clId="{EDCA2D4C-3C61-EE45-8866-A5E5E6AEDB20}" dt="2024-10-01T01:26:23.773" v="27" actId="478"/>
          <ac:grpSpMkLst>
            <pc:docMk/>
            <pc:sldMk cId="41213952" sldId="481"/>
            <ac:grpSpMk id="4" creationId="{14B3B2A5-5C65-9961-8CA5-AF3DED4A7D2C}"/>
          </ac:grpSpMkLst>
        </pc:grpChg>
        <pc:picChg chg="del">
          <ac:chgData name="Tanapat Ratchatorn" userId="01d8d2abda71ca87" providerId="LiveId" clId="{EDCA2D4C-3C61-EE45-8866-A5E5E6AEDB20}" dt="2024-10-04T09:29:22.865" v="51" actId="478"/>
          <ac:picMkLst>
            <pc:docMk/>
            <pc:sldMk cId="41213952" sldId="481"/>
            <ac:picMk id="2" creationId="{76E67664-72F6-538E-8017-EBDB9BBF4525}"/>
          </ac:picMkLst>
        </pc:picChg>
      </pc:sldChg>
      <pc:sldChg chg="mod modShow">
        <pc:chgData name="Tanapat Ratchatorn" userId="01d8d2abda71ca87" providerId="LiveId" clId="{EDCA2D4C-3C61-EE45-8866-A5E5E6AEDB20}" dt="2024-10-18T01:16:56.279" v="56" actId="729"/>
        <pc:sldMkLst>
          <pc:docMk/>
          <pc:sldMk cId="2854801676" sldId="500"/>
        </pc:sldMkLst>
      </pc:sldChg>
      <pc:sldChg chg="mod modShow">
        <pc:chgData name="Tanapat Ratchatorn" userId="01d8d2abda71ca87" providerId="LiveId" clId="{EDCA2D4C-3C61-EE45-8866-A5E5E6AEDB20}" dt="2024-10-18T01:16:53.287" v="55" actId="729"/>
        <pc:sldMkLst>
          <pc:docMk/>
          <pc:sldMk cId="1912876486" sldId="501"/>
        </pc:sldMkLst>
      </pc:sldChg>
      <pc:sldChg chg="mod modShow">
        <pc:chgData name="Tanapat Ratchatorn" userId="01d8d2abda71ca87" providerId="LiveId" clId="{EDCA2D4C-3C61-EE45-8866-A5E5E6AEDB20}" dt="2024-10-18T01:16:20.678" v="54" actId="729"/>
        <pc:sldMkLst>
          <pc:docMk/>
          <pc:sldMk cId="291763949" sldId="502"/>
        </pc:sldMkLst>
      </pc:sldChg>
      <pc:sldChg chg="modSp add mod">
        <pc:chgData name="Tanapat Ratchatorn" userId="01d8d2abda71ca87" providerId="LiveId" clId="{EDCA2D4C-3C61-EE45-8866-A5E5E6AEDB20}" dt="2024-10-01T01:26:41.783" v="48" actId="20577"/>
        <pc:sldMkLst>
          <pc:docMk/>
          <pc:sldMk cId="2799727913" sldId="577"/>
        </pc:sldMkLst>
        <pc:spChg chg="mod">
          <ac:chgData name="Tanapat Ratchatorn" userId="01d8d2abda71ca87" providerId="LiveId" clId="{EDCA2D4C-3C61-EE45-8866-A5E5E6AEDB20}" dt="2024-10-01T01:26:41.783" v="48" actId="20577"/>
          <ac:spMkLst>
            <pc:docMk/>
            <pc:sldMk cId="2799727913" sldId="577"/>
            <ac:spMk id="7" creationId="{47FDCE04-FC3F-327E-FB1A-B2531D6B2AC8}"/>
          </ac:spMkLst>
        </pc:spChg>
      </pc:sldChg>
      <pc:sldChg chg="delSp add mod">
        <pc:chgData name="Tanapat Ratchatorn" userId="01d8d2abda71ca87" providerId="LiveId" clId="{EDCA2D4C-3C61-EE45-8866-A5E5E6AEDB20}" dt="2024-10-04T09:29:05.299" v="50" actId="478"/>
        <pc:sldMkLst>
          <pc:docMk/>
          <pc:sldMk cId="2530324337" sldId="578"/>
        </pc:sldMkLst>
        <pc:picChg chg="del">
          <ac:chgData name="Tanapat Ratchatorn" userId="01d8d2abda71ca87" providerId="LiveId" clId="{EDCA2D4C-3C61-EE45-8866-A5E5E6AEDB20}" dt="2024-10-04T09:29:05.299" v="50" actId="478"/>
          <ac:picMkLst>
            <pc:docMk/>
            <pc:sldMk cId="2530324337" sldId="578"/>
            <ac:picMk id="2" creationId="{A7FDDCC7-C05A-7EA6-216F-C3E298872B3C}"/>
          </ac:picMkLst>
        </pc:picChg>
      </pc:sldChg>
    </pc:docChg>
  </pc:docChgLst>
  <pc:docChgLst>
    <pc:chgData name="Tanapat Ratchatorn" userId="01d8d2abda71ca87" providerId="LiveId" clId="{9DFFB73A-19AD-064F-B691-13A29645D867}"/>
    <pc:docChg chg="undo redo custSel addSld delSld modSld sldOrd">
      <pc:chgData name="Tanapat Ratchatorn" userId="01d8d2abda71ca87" providerId="LiveId" clId="{9DFFB73A-19AD-064F-B691-13A29645D867}" dt="2024-10-28T12:39:04.598" v="3053" actId="20577"/>
      <pc:docMkLst>
        <pc:docMk/>
      </pc:docMkLst>
      <pc:sldChg chg="delSp modSp mod">
        <pc:chgData name="Tanapat Ratchatorn" userId="01d8d2abda71ca87" providerId="LiveId" clId="{9DFFB73A-19AD-064F-B691-13A29645D867}" dt="2024-10-25T09:29:49.648" v="332" actId="113"/>
        <pc:sldMkLst>
          <pc:docMk/>
          <pc:sldMk cId="233142027" sldId="459"/>
        </pc:sldMkLst>
        <pc:spChg chg="del">
          <ac:chgData name="Tanapat Ratchatorn" userId="01d8d2abda71ca87" providerId="LiveId" clId="{9DFFB73A-19AD-064F-B691-13A29645D867}" dt="2024-10-25T09:29:35.846" v="330" actId="478"/>
          <ac:spMkLst>
            <pc:docMk/>
            <pc:sldMk cId="233142027" sldId="459"/>
            <ac:spMk id="7" creationId="{3D03F402-C9E9-5D85-9681-8428FCEC2C86}"/>
          </ac:spMkLst>
        </pc:spChg>
        <pc:spChg chg="mod">
          <ac:chgData name="Tanapat Ratchatorn" userId="01d8d2abda71ca87" providerId="LiveId" clId="{9DFFB73A-19AD-064F-B691-13A29645D867}" dt="2024-10-25T09:29:49.648" v="332" actId="113"/>
          <ac:spMkLst>
            <pc:docMk/>
            <pc:sldMk cId="233142027" sldId="459"/>
            <ac:spMk id="18" creationId="{00000000-0000-0000-0000-000000000000}"/>
          </ac:spMkLst>
        </pc:spChg>
      </pc:sldChg>
      <pc:sldChg chg="modSp mod">
        <pc:chgData name="Tanapat Ratchatorn" userId="01d8d2abda71ca87" providerId="LiveId" clId="{9DFFB73A-19AD-064F-B691-13A29645D867}" dt="2024-10-28T11:11:02.774" v="3049" actId="20577"/>
        <pc:sldMkLst>
          <pc:docMk/>
          <pc:sldMk cId="3441673510" sldId="460"/>
        </pc:sldMkLst>
        <pc:spChg chg="mod">
          <ac:chgData name="Tanapat Ratchatorn" userId="01d8d2abda71ca87" providerId="LiveId" clId="{9DFFB73A-19AD-064F-B691-13A29645D867}" dt="2024-10-28T11:11:02.774" v="3049" actId="20577"/>
          <ac:spMkLst>
            <pc:docMk/>
            <pc:sldMk cId="3441673510" sldId="460"/>
            <ac:spMk id="13" creationId="{00000000-0000-0000-0000-000000000000}"/>
          </ac:spMkLst>
        </pc:spChg>
      </pc:sldChg>
      <pc:sldChg chg="addSp delSp modSp mod modNotesTx">
        <pc:chgData name="Tanapat Ratchatorn" userId="01d8d2abda71ca87" providerId="LiveId" clId="{9DFFB73A-19AD-064F-B691-13A29645D867}" dt="2024-10-28T12:39:04.598" v="3053" actId="20577"/>
        <pc:sldMkLst>
          <pc:docMk/>
          <pc:sldMk cId="3329901217" sldId="470"/>
        </pc:sldMkLst>
        <pc:spChg chg="add mod">
          <ac:chgData name="Tanapat Ratchatorn" userId="01d8d2abda71ca87" providerId="LiveId" clId="{9DFFB73A-19AD-064F-B691-13A29645D867}" dt="2024-10-28T07:15:58.837" v="2921" actId="20577"/>
          <ac:spMkLst>
            <pc:docMk/>
            <pc:sldMk cId="3329901217" sldId="470"/>
            <ac:spMk id="2" creationId="{2B3E95A8-138C-CDA8-B2CA-921FB6739E8D}"/>
          </ac:spMkLst>
        </pc:spChg>
        <pc:spChg chg="add mod">
          <ac:chgData name="Tanapat Ratchatorn" userId="01d8d2abda71ca87" providerId="LiveId" clId="{9DFFB73A-19AD-064F-B691-13A29645D867}" dt="2024-10-27T21:00:15.672" v="784"/>
          <ac:spMkLst>
            <pc:docMk/>
            <pc:sldMk cId="3329901217" sldId="470"/>
            <ac:spMk id="2" creationId="{7A83BFC4-150B-635C-24B3-3740B3102C86}"/>
          </ac:spMkLst>
        </pc:spChg>
        <pc:spChg chg="mod">
          <ac:chgData name="Tanapat Ratchatorn" userId="01d8d2abda71ca87" providerId="LiveId" clId="{9DFFB73A-19AD-064F-B691-13A29645D867}" dt="2024-10-27T21:08:10.771" v="909" actId="1036"/>
          <ac:spMkLst>
            <pc:docMk/>
            <pc:sldMk cId="3329901217" sldId="470"/>
            <ac:spMk id="5" creationId="{44ECB4E0-F16D-6AF1-34EC-AAA3C3903491}"/>
          </ac:spMkLst>
        </pc:spChg>
        <pc:spChg chg="mod">
          <ac:chgData name="Tanapat Ratchatorn" userId="01d8d2abda71ca87" providerId="LiveId" clId="{9DFFB73A-19AD-064F-B691-13A29645D867}" dt="2024-10-27T21:08:10.771" v="909" actId="1036"/>
          <ac:spMkLst>
            <pc:docMk/>
            <pc:sldMk cId="3329901217" sldId="470"/>
            <ac:spMk id="6" creationId="{FB7030D6-C1B2-7C85-B8F7-7032C5B26EE4}"/>
          </ac:spMkLst>
        </pc:spChg>
        <pc:spChg chg="add mod">
          <ac:chgData name="Tanapat Ratchatorn" userId="01d8d2abda71ca87" providerId="LiveId" clId="{9DFFB73A-19AD-064F-B691-13A29645D867}" dt="2024-10-28T12:39:04.598" v="3053" actId="20577"/>
          <ac:spMkLst>
            <pc:docMk/>
            <pc:sldMk cId="3329901217" sldId="470"/>
            <ac:spMk id="9" creationId="{48DDEF66-3704-2924-1771-718374F8206A}"/>
          </ac:spMkLst>
        </pc:spChg>
        <pc:spChg chg="add mod">
          <ac:chgData name="Tanapat Ratchatorn" userId="01d8d2abda71ca87" providerId="LiveId" clId="{9DFFB73A-19AD-064F-B691-13A29645D867}" dt="2024-10-27T21:10:39.629" v="948" actId="27636"/>
          <ac:spMkLst>
            <pc:docMk/>
            <pc:sldMk cId="3329901217" sldId="470"/>
            <ac:spMk id="10" creationId="{61B272FF-2EDD-F472-180E-38669475222A}"/>
          </ac:spMkLst>
        </pc:spChg>
        <pc:spChg chg="mod">
          <ac:chgData name="Tanapat Ratchatorn" userId="01d8d2abda71ca87" providerId="LiveId" clId="{9DFFB73A-19AD-064F-B691-13A29645D867}" dt="2024-10-27T21:05:44.911" v="806" actId="14100"/>
          <ac:spMkLst>
            <pc:docMk/>
            <pc:sldMk cId="3329901217" sldId="470"/>
            <ac:spMk id="11" creationId="{0FE04F36-41DF-0BAC-16A6-129EF320F0CA}"/>
          </ac:spMkLst>
        </pc:spChg>
        <pc:spChg chg="mod">
          <ac:chgData name="Tanapat Ratchatorn" userId="01d8d2abda71ca87" providerId="LiveId" clId="{9DFFB73A-19AD-064F-B691-13A29645D867}" dt="2024-10-27T21:08:10.771" v="909" actId="1036"/>
          <ac:spMkLst>
            <pc:docMk/>
            <pc:sldMk cId="3329901217" sldId="470"/>
            <ac:spMk id="12" creationId="{8941E0DA-0293-AB4A-3E29-59E610FDFF15}"/>
          </ac:spMkLst>
        </pc:spChg>
        <pc:spChg chg="mod">
          <ac:chgData name="Tanapat Ratchatorn" userId="01d8d2abda71ca87" providerId="LiveId" clId="{9DFFB73A-19AD-064F-B691-13A29645D867}" dt="2024-10-27T21:08:10.771" v="909" actId="1036"/>
          <ac:spMkLst>
            <pc:docMk/>
            <pc:sldMk cId="3329901217" sldId="470"/>
            <ac:spMk id="13" creationId="{D9913DCA-7139-7A07-7EE0-918481334BE4}"/>
          </ac:spMkLst>
        </pc:spChg>
        <pc:picChg chg="add del mod">
          <ac:chgData name="Tanapat Ratchatorn" userId="01d8d2abda71ca87" providerId="LiveId" clId="{9DFFB73A-19AD-064F-B691-13A29645D867}" dt="2024-10-27T21:08:21.685" v="910" actId="1076"/>
          <ac:picMkLst>
            <pc:docMk/>
            <pc:sldMk cId="3329901217" sldId="470"/>
            <ac:picMk id="3" creationId="{6A7EA6CA-4AB2-C3A6-2CDB-0F408E6B420D}"/>
          </ac:picMkLst>
        </pc:picChg>
        <pc:picChg chg="mod">
          <ac:chgData name="Tanapat Ratchatorn" userId="01d8d2abda71ca87" providerId="LiveId" clId="{9DFFB73A-19AD-064F-B691-13A29645D867}" dt="2024-10-28T07:16:07.949" v="2934" actId="1035"/>
          <ac:picMkLst>
            <pc:docMk/>
            <pc:sldMk cId="3329901217" sldId="470"/>
            <ac:picMk id="7" creationId="{FA8E8254-823F-193E-DE77-C03C1F319C50}"/>
          </ac:picMkLst>
        </pc:picChg>
        <pc:picChg chg="mod">
          <ac:chgData name="Tanapat Ratchatorn" userId="01d8d2abda71ca87" providerId="LiveId" clId="{9DFFB73A-19AD-064F-B691-13A29645D867}" dt="2024-10-28T07:16:11.257" v="2943" actId="1036"/>
          <ac:picMkLst>
            <pc:docMk/>
            <pc:sldMk cId="3329901217" sldId="470"/>
            <ac:picMk id="8" creationId="{74D0C96C-9B9F-A4CF-5C5C-697B06694881}"/>
          </ac:picMkLst>
        </pc:picChg>
      </pc:sldChg>
      <pc:sldChg chg="delSp mod">
        <pc:chgData name="Tanapat Ratchatorn" userId="01d8d2abda71ca87" providerId="LiveId" clId="{9DFFB73A-19AD-064F-B691-13A29645D867}" dt="2024-10-25T08:43:32.346" v="0" actId="478"/>
        <pc:sldMkLst>
          <pc:docMk/>
          <pc:sldMk cId="1182886392" sldId="474"/>
        </pc:sldMkLst>
        <pc:spChg chg="del">
          <ac:chgData name="Tanapat Ratchatorn" userId="01d8d2abda71ca87" providerId="LiveId" clId="{9DFFB73A-19AD-064F-B691-13A29645D867}" dt="2024-10-25T08:43:32.346" v="0" actId="478"/>
          <ac:spMkLst>
            <pc:docMk/>
            <pc:sldMk cId="1182886392" sldId="474"/>
            <ac:spMk id="2" creationId="{028C9EC2-E230-DF54-0EA7-06FE1F8434CA}"/>
          </ac:spMkLst>
        </pc:spChg>
      </pc:sldChg>
      <pc:sldChg chg="modSp mod">
        <pc:chgData name="Tanapat Ratchatorn" userId="01d8d2abda71ca87" providerId="LiveId" clId="{9DFFB73A-19AD-064F-B691-13A29645D867}" dt="2024-10-25T08:57:19.722" v="135" actId="20577"/>
        <pc:sldMkLst>
          <pc:docMk/>
          <pc:sldMk cId="515313112" sldId="478"/>
        </pc:sldMkLst>
        <pc:spChg chg="mod">
          <ac:chgData name="Tanapat Ratchatorn" userId="01d8d2abda71ca87" providerId="LiveId" clId="{9DFFB73A-19AD-064F-B691-13A29645D867}" dt="2024-10-25T08:57:19.722" v="135" actId="20577"/>
          <ac:spMkLst>
            <pc:docMk/>
            <pc:sldMk cId="515313112" sldId="478"/>
            <ac:spMk id="90" creationId="{4EF74E83-ED59-E57E-BEEC-A6E65F1DB6C2}"/>
          </ac:spMkLst>
        </pc:spChg>
      </pc:sldChg>
      <pc:sldChg chg="modSp del mod">
        <pc:chgData name="Tanapat Ratchatorn" userId="01d8d2abda71ca87" providerId="LiveId" clId="{9DFFB73A-19AD-064F-B691-13A29645D867}" dt="2024-10-25T09:36:12.398" v="441" actId="2696"/>
        <pc:sldMkLst>
          <pc:docMk/>
          <pc:sldMk cId="41213952" sldId="481"/>
        </pc:sldMkLst>
        <pc:spChg chg="mod">
          <ac:chgData name="Tanapat Ratchatorn" userId="01d8d2abda71ca87" providerId="LiveId" clId="{9DFFB73A-19AD-064F-B691-13A29645D867}" dt="2024-10-25T09:35:57.899" v="440" actId="207"/>
          <ac:spMkLst>
            <pc:docMk/>
            <pc:sldMk cId="41213952" sldId="481"/>
            <ac:spMk id="2" creationId="{18C88049-C537-4041-F546-2EA8DD25ECEA}"/>
          </ac:spMkLst>
        </pc:spChg>
        <pc:spChg chg="mod">
          <ac:chgData name="Tanapat Ratchatorn" userId="01d8d2abda71ca87" providerId="LiveId" clId="{9DFFB73A-19AD-064F-B691-13A29645D867}" dt="2024-10-25T09:35:38.709" v="438" actId="207"/>
          <ac:spMkLst>
            <pc:docMk/>
            <pc:sldMk cId="41213952" sldId="481"/>
            <ac:spMk id="3" creationId="{8E9D9EC9-82D7-F505-91E9-FBBA266CB7F7}"/>
          </ac:spMkLst>
        </pc:spChg>
        <pc:picChg chg="mod">
          <ac:chgData name="Tanapat Ratchatorn" userId="01d8d2abda71ca87" providerId="LiveId" clId="{9DFFB73A-19AD-064F-B691-13A29645D867}" dt="2024-10-25T08:52:18.295" v="95" actId="1076"/>
          <ac:picMkLst>
            <pc:docMk/>
            <pc:sldMk cId="41213952" sldId="481"/>
            <ac:picMk id="5" creationId="{B51B10E1-227E-9DCA-D97B-D3EECCEBBDC4}"/>
          </ac:picMkLst>
        </pc:picChg>
        <pc:picChg chg="mod">
          <ac:chgData name="Tanapat Ratchatorn" userId="01d8d2abda71ca87" providerId="LiveId" clId="{9DFFB73A-19AD-064F-B691-13A29645D867}" dt="2024-10-25T08:52:10.889" v="94" actId="1076"/>
          <ac:picMkLst>
            <pc:docMk/>
            <pc:sldMk cId="41213952" sldId="481"/>
            <ac:picMk id="6" creationId="{138D9DE4-E1BF-184E-9146-BB96036625E6}"/>
          </ac:picMkLst>
        </pc:picChg>
      </pc:sldChg>
      <pc:sldChg chg="modSp mod modNotesTx">
        <pc:chgData name="Tanapat Ratchatorn" userId="01d8d2abda71ca87" providerId="LiveId" clId="{9DFFB73A-19AD-064F-B691-13A29645D867}" dt="2024-10-28T05:34:32.642" v="1302" actId="20577"/>
        <pc:sldMkLst>
          <pc:docMk/>
          <pc:sldMk cId="3744408887" sldId="483"/>
        </pc:sldMkLst>
        <pc:spChg chg="mod">
          <ac:chgData name="Tanapat Ratchatorn" userId="01d8d2abda71ca87" providerId="LiveId" clId="{9DFFB73A-19AD-064F-B691-13A29645D867}" dt="2024-10-25T08:55:28.282" v="128" actId="207"/>
          <ac:spMkLst>
            <pc:docMk/>
            <pc:sldMk cId="3744408887" sldId="483"/>
            <ac:spMk id="2" creationId="{C0803D3C-292D-54A8-51B1-2A010518422A}"/>
          </ac:spMkLst>
        </pc:spChg>
        <pc:spChg chg="mod">
          <ac:chgData name="Tanapat Ratchatorn" userId="01d8d2abda71ca87" providerId="LiveId" clId="{9DFFB73A-19AD-064F-B691-13A29645D867}" dt="2024-10-25T08:56:06.192" v="134" actId="207"/>
          <ac:spMkLst>
            <pc:docMk/>
            <pc:sldMk cId="3744408887" sldId="483"/>
            <ac:spMk id="3" creationId="{A3F38BBE-A5F1-A2B8-D4E1-B96139718A66}"/>
          </ac:spMkLst>
        </pc:spChg>
      </pc:sldChg>
      <pc:sldChg chg="delSp mod">
        <pc:chgData name="Tanapat Ratchatorn" userId="01d8d2abda71ca87" providerId="LiveId" clId="{9DFFB73A-19AD-064F-B691-13A29645D867}" dt="2024-10-25T08:44:08.854" v="3" actId="478"/>
        <pc:sldMkLst>
          <pc:docMk/>
          <pc:sldMk cId="43200277" sldId="484"/>
        </pc:sldMkLst>
        <pc:spChg chg="del">
          <ac:chgData name="Tanapat Ratchatorn" userId="01d8d2abda71ca87" providerId="LiveId" clId="{9DFFB73A-19AD-064F-B691-13A29645D867}" dt="2024-10-25T08:44:08.854" v="3" actId="478"/>
          <ac:spMkLst>
            <pc:docMk/>
            <pc:sldMk cId="43200277" sldId="484"/>
            <ac:spMk id="3" creationId="{A8CAFC9D-901E-F032-5734-1A5F725BD87A}"/>
          </ac:spMkLst>
        </pc:spChg>
      </pc:sldChg>
      <pc:sldChg chg="delSp mod">
        <pc:chgData name="Tanapat Ratchatorn" userId="01d8d2abda71ca87" providerId="LiveId" clId="{9DFFB73A-19AD-064F-B691-13A29645D867}" dt="2024-10-25T08:43:37.897" v="1" actId="478"/>
        <pc:sldMkLst>
          <pc:docMk/>
          <pc:sldMk cId="639824606" sldId="485"/>
        </pc:sldMkLst>
        <pc:spChg chg="del">
          <ac:chgData name="Tanapat Ratchatorn" userId="01d8d2abda71ca87" providerId="LiveId" clId="{9DFFB73A-19AD-064F-B691-13A29645D867}" dt="2024-10-25T08:43:37.897" v="1" actId="478"/>
          <ac:spMkLst>
            <pc:docMk/>
            <pc:sldMk cId="639824606" sldId="485"/>
            <ac:spMk id="9" creationId="{ADC37B1B-0937-B14A-5200-4767B9550491}"/>
          </ac:spMkLst>
        </pc:spChg>
      </pc:sldChg>
      <pc:sldChg chg="modSp del mod">
        <pc:chgData name="Tanapat Ratchatorn" userId="01d8d2abda71ca87" providerId="LiveId" clId="{9DFFB73A-19AD-064F-B691-13A29645D867}" dt="2024-10-25T09:11:29.892" v="243" actId="2696"/>
        <pc:sldMkLst>
          <pc:docMk/>
          <pc:sldMk cId="456896456" sldId="486"/>
        </pc:sldMkLst>
        <pc:spChg chg="mod">
          <ac:chgData name="Tanapat Ratchatorn" userId="01d8d2abda71ca87" providerId="LiveId" clId="{9DFFB73A-19AD-064F-B691-13A29645D867}" dt="2024-10-25T08:58:52.064" v="159" actId="20577"/>
          <ac:spMkLst>
            <pc:docMk/>
            <pc:sldMk cId="456896456" sldId="486"/>
            <ac:spMk id="8" creationId="{FB9BD65E-3304-C1E6-0100-46DB15782CCF}"/>
          </ac:spMkLst>
        </pc:spChg>
        <pc:spChg chg="mod">
          <ac:chgData name="Tanapat Ratchatorn" userId="01d8d2abda71ca87" providerId="LiveId" clId="{9DFFB73A-19AD-064F-B691-13A29645D867}" dt="2024-10-25T08:58:51.646" v="158" actId="1076"/>
          <ac:spMkLst>
            <pc:docMk/>
            <pc:sldMk cId="456896456" sldId="486"/>
            <ac:spMk id="9" creationId="{55DF41B7-E2F6-328E-9349-3BA496964267}"/>
          </ac:spMkLst>
        </pc:spChg>
        <pc:picChg chg="mod">
          <ac:chgData name="Tanapat Ratchatorn" userId="01d8d2abda71ca87" providerId="LiveId" clId="{9DFFB73A-19AD-064F-B691-13A29645D867}" dt="2024-10-25T08:58:52.554" v="160" actId="1076"/>
          <ac:picMkLst>
            <pc:docMk/>
            <pc:sldMk cId="456896456" sldId="486"/>
            <ac:picMk id="5" creationId="{123BA893-9153-0979-760A-D06D4D74A1AD}"/>
          </ac:picMkLst>
        </pc:picChg>
      </pc:sldChg>
      <pc:sldChg chg="delSp modSp mod">
        <pc:chgData name="Tanapat Ratchatorn" userId="01d8d2abda71ca87" providerId="LiveId" clId="{9DFFB73A-19AD-064F-B691-13A29645D867}" dt="2024-10-25T10:04:33.826" v="556" actId="255"/>
        <pc:sldMkLst>
          <pc:docMk/>
          <pc:sldMk cId="2904771639" sldId="488"/>
        </pc:sldMkLst>
        <pc:spChg chg="del">
          <ac:chgData name="Tanapat Ratchatorn" userId="01d8d2abda71ca87" providerId="LiveId" clId="{9DFFB73A-19AD-064F-B691-13A29645D867}" dt="2024-10-25T09:05:57.404" v="171" actId="478"/>
          <ac:spMkLst>
            <pc:docMk/>
            <pc:sldMk cId="2904771639" sldId="488"/>
            <ac:spMk id="2" creationId="{A85146BB-983F-520D-AEF2-360318ED9971}"/>
          </ac:spMkLst>
        </pc:spChg>
        <pc:spChg chg="mod">
          <ac:chgData name="Tanapat Ratchatorn" userId="01d8d2abda71ca87" providerId="LiveId" clId="{9DFFB73A-19AD-064F-B691-13A29645D867}" dt="2024-10-25T09:50:07.199" v="482" actId="207"/>
          <ac:spMkLst>
            <pc:docMk/>
            <pc:sldMk cId="2904771639" sldId="488"/>
            <ac:spMk id="17" creationId="{EF894EFA-BE43-3FBA-1525-199037B38EEF}"/>
          </ac:spMkLst>
        </pc:spChg>
        <pc:spChg chg="mod">
          <ac:chgData name="Tanapat Ratchatorn" userId="01d8d2abda71ca87" providerId="LiveId" clId="{9DFFB73A-19AD-064F-B691-13A29645D867}" dt="2024-10-25T10:03:48.859" v="547" actId="2711"/>
          <ac:spMkLst>
            <pc:docMk/>
            <pc:sldMk cId="2904771639" sldId="488"/>
            <ac:spMk id="19" creationId="{CCEC5801-ADFF-CDFE-1D8D-EF3FE5721B68}"/>
          </ac:spMkLst>
        </pc:spChg>
        <pc:spChg chg="mod">
          <ac:chgData name="Tanapat Ratchatorn" userId="01d8d2abda71ca87" providerId="LiveId" clId="{9DFFB73A-19AD-064F-B691-13A29645D867}" dt="2024-10-25T10:04:33.826" v="556" actId="255"/>
          <ac:spMkLst>
            <pc:docMk/>
            <pc:sldMk cId="2904771639" sldId="488"/>
            <ac:spMk id="20" creationId="{492115B5-E01D-681A-057B-3CE3C083DCB3}"/>
          </ac:spMkLst>
        </pc:spChg>
        <pc:spChg chg="mod">
          <ac:chgData name="Tanapat Ratchatorn" userId="01d8d2abda71ca87" providerId="LiveId" clId="{9DFFB73A-19AD-064F-B691-13A29645D867}" dt="2024-10-25T09:50:31.002" v="486" actId="207"/>
          <ac:spMkLst>
            <pc:docMk/>
            <pc:sldMk cId="2904771639" sldId="488"/>
            <ac:spMk id="22" creationId="{C072CEFA-B7A6-07EC-0276-3C2E2B883706}"/>
          </ac:spMkLst>
        </pc:spChg>
        <pc:spChg chg="mod">
          <ac:chgData name="Tanapat Ratchatorn" userId="01d8d2abda71ca87" providerId="LiveId" clId="{9DFFB73A-19AD-064F-B691-13A29645D867}" dt="2024-10-25T09:50:27.081" v="485" actId="207"/>
          <ac:spMkLst>
            <pc:docMk/>
            <pc:sldMk cId="2904771639" sldId="488"/>
            <ac:spMk id="28" creationId="{7FDC0910-2BDF-A965-2E48-5F3AB6DA230F}"/>
          </ac:spMkLst>
        </pc:spChg>
      </pc:sldChg>
      <pc:sldChg chg="delSp modSp mod modNotesTx">
        <pc:chgData name="Tanapat Ratchatorn" userId="01d8d2abda71ca87" providerId="LiveId" clId="{9DFFB73A-19AD-064F-B691-13A29645D867}" dt="2024-10-28T06:11:30.327" v="2740" actId="20577"/>
        <pc:sldMkLst>
          <pc:docMk/>
          <pc:sldMk cId="3545846680" sldId="491"/>
        </pc:sldMkLst>
        <pc:spChg chg="del">
          <ac:chgData name="Tanapat Ratchatorn" userId="01d8d2abda71ca87" providerId="LiveId" clId="{9DFFB73A-19AD-064F-B691-13A29645D867}" dt="2024-10-25T09:07:34.255" v="192" actId="478"/>
          <ac:spMkLst>
            <pc:docMk/>
            <pc:sldMk cId="3545846680" sldId="491"/>
            <ac:spMk id="3" creationId="{98A3D0DE-D627-D08C-5512-D5845D451E75}"/>
          </ac:spMkLst>
        </pc:spChg>
        <pc:spChg chg="mod">
          <ac:chgData name="Tanapat Ratchatorn" userId="01d8d2abda71ca87" providerId="LiveId" clId="{9DFFB73A-19AD-064F-B691-13A29645D867}" dt="2024-10-25T09:53:48.128" v="501" actId="207"/>
          <ac:spMkLst>
            <pc:docMk/>
            <pc:sldMk cId="3545846680" sldId="491"/>
            <ac:spMk id="10" creationId="{2F02AEC7-6E85-6042-D871-BD0414B759A5}"/>
          </ac:spMkLst>
        </pc:spChg>
        <pc:spChg chg="mod">
          <ac:chgData name="Tanapat Ratchatorn" userId="01d8d2abda71ca87" providerId="LiveId" clId="{9DFFB73A-19AD-064F-B691-13A29645D867}" dt="2024-10-25T09:53:53.648" v="502" actId="207"/>
          <ac:spMkLst>
            <pc:docMk/>
            <pc:sldMk cId="3545846680" sldId="491"/>
            <ac:spMk id="20" creationId="{36E27087-2B84-B85B-7486-A14951E3D3F3}"/>
          </ac:spMkLst>
        </pc:spChg>
      </pc:sldChg>
      <pc:sldChg chg="delSp modSp mod">
        <pc:chgData name="Tanapat Ratchatorn" userId="01d8d2abda71ca87" providerId="LiveId" clId="{9DFFB73A-19AD-064F-B691-13A29645D867}" dt="2024-10-25T09:54:21.432" v="503" actId="207"/>
        <pc:sldMkLst>
          <pc:docMk/>
          <pc:sldMk cId="3144400298" sldId="492"/>
        </pc:sldMkLst>
        <pc:spChg chg="del">
          <ac:chgData name="Tanapat Ratchatorn" userId="01d8d2abda71ca87" providerId="LiveId" clId="{9DFFB73A-19AD-064F-B691-13A29645D867}" dt="2024-10-25T09:07:49.439" v="195" actId="478"/>
          <ac:spMkLst>
            <pc:docMk/>
            <pc:sldMk cId="3144400298" sldId="492"/>
            <ac:spMk id="4" creationId="{F6D21703-1E16-5E1E-2948-E272126AAF10}"/>
          </ac:spMkLst>
        </pc:spChg>
        <pc:spChg chg="mod">
          <ac:chgData name="Tanapat Ratchatorn" userId="01d8d2abda71ca87" providerId="LiveId" clId="{9DFFB73A-19AD-064F-B691-13A29645D867}" dt="2024-10-25T09:54:21.432" v="503" actId="207"/>
          <ac:spMkLst>
            <pc:docMk/>
            <pc:sldMk cId="3144400298" sldId="492"/>
            <ac:spMk id="24" creationId="{FADB54A3-9A40-EBF3-5D60-DD1A7E3DC53F}"/>
          </ac:spMkLst>
        </pc:spChg>
      </pc:sldChg>
      <pc:sldChg chg="delSp mod">
        <pc:chgData name="Tanapat Ratchatorn" userId="01d8d2abda71ca87" providerId="LiveId" clId="{9DFFB73A-19AD-064F-B691-13A29645D867}" dt="2024-10-25T09:08:24.535" v="199" actId="478"/>
        <pc:sldMkLst>
          <pc:docMk/>
          <pc:sldMk cId="2177656465" sldId="493"/>
        </pc:sldMkLst>
        <pc:spChg chg="del">
          <ac:chgData name="Tanapat Ratchatorn" userId="01d8d2abda71ca87" providerId="LiveId" clId="{9DFFB73A-19AD-064F-B691-13A29645D867}" dt="2024-10-25T09:08:24.535" v="199" actId="478"/>
          <ac:spMkLst>
            <pc:docMk/>
            <pc:sldMk cId="2177656465" sldId="493"/>
            <ac:spMk id="3" creationId="{4C97DD2B-FBB5-4670-8959-0787E019C6F3}"/>
          </ac:spMkLst>
        </pc:spChg>
      </pc:sldChg>
      <pc:sldChg chg="addSp delSp modSp mod modNotesTx">
        <pc:chgData name="Tanapat Ratchatorn" userId="01d8d2abda71ca87" providerId="LiveId" clId="{9DFFB73A-19AD-064F-B691-13A29645D867}" dt="2024-10-27T20:49:49.984" v="657" actId="20577"/>
        <pc:sldMkLst>
          <pc:docMk/>
          <pc:sldMk cId="4184226830" sldId="495"/>
        </pc:sldMkLst>
        <pc:spChg chg="add del mod">
          <ac:chgData name="Tanapat Ratchatorn" userId="01d8d2abda71ca87" providerId="LiveId" clId="{9DFFB73A-19AD-064F-B691-13A29645D867}" dt="2024-10-25T09:09:46.132" v="206" actId="478"/>
          <ac:spMkLst>
            <pc:docMk/>
            <pc:sldMk cId="4184226830" sldId="495"/>
            <ac:spMk id="3" creationId="{494E9200-7048-D2C2-C59B-3EF9C2B47EF1}"/>
          </ac:spMkLst>
        </pc:spChg>
        <pc:spChg chg="del">
          <ac:chgData name="Tanapat Ratchatorn" userId="01d8d2abda71ca87" providerId="LiveId" clId="{9DFFB73A-19AD-064F-B691-13A29645D867}" dt="2024-10-25T09:09:43.433" v="205" actId="478"/>
          <ac:spMkLst>
            <pc:docMk/>
            <pc:sldMk cId="4184226830" sldId="495"/>
            <ac:spMk id="4" creationId="{B3410392-2BE0-0BDD-C009-C003233910DE}"/>
          </ac:spMkLst>
        </pc:spChg>
        <pc:spChg chg="del">
          <ac:chgData name="Tanapat Ratchatorn" userId="01d8d2abda71ca87" providerId="LiveId" clId="{9DFFB73A-19AD-064F-B691-13A29645D867}" dt="2024-10-25T09:09:43.433" v="205" actId="478"/>
          <ac:spMkLst>
            <pc:docMk/>
            <pc:sldMk cId="4184226830" sldId="495"/>
            <ac:spMk id="5" creationId="{E278BFA8-5C19-5A70-E641-30A7835BDC11}"/>
          </ac:spMkLst>
        </pc:spChg>
        <pc:spChg chg="add del mod">
          <ac:chgData name="Tanapat Ratchatorn" userId="01d8d2abda71ca87" providerId="LiveId" clId="{9DFFB73A-19AD-064F-B691-13A29645D867}" dt="2024-10-25T09:09:47.802" v="207" actId="478"/>
          <ac:spMkLst>
            <pc:docMk/>
            <pc:sldMk cId="4184226830" sldId="495"/>
            <ac:spMk id="7" creationId="{61E68B87-EAF2-ACEE-2EFF-8BEA47F60095}"/>
          </ac:spMkLst>
        </pc:spChg>
        <pc:spChg chg="del">
          <ac:chgData name="Tanapat Ratchatorn" userId="01d8d2abda71ca87" providerId="LiveId" clId="{9DFFB73A-19AD-064F-B691-13A29645D867}" dt="2024-10-25T09:09:43.433" v="205" actId="478"/>
          <ac:spMkLst>
            <pc:docMk/>
            <pc:sldMk cId="4184226830" sldId="495"/>
            <ac:spMk id="8" creationId="{764BECAA-8E19-3848-7864-8EC1A0EE525C}"/>
          </ac:spMkLst>
        </pc:spChg>
        <pc:spChg chg="add mod">
          <ac:chgData name="Tanapat Ratchatorn" userId="01d8d2abda71ca87" providerId="LiveId" clId="{9DFFB73A-19AD-064F-B691-13A29645D867}" dt="2024-10-25T10:07:07.174" v="569" actId="255"/>
          <ac:spMkLst>
            <pc:docMk/>
            <pc:sldMk cId="4184226830" sldId="495"/>
            <ac:spMk id="9" creationId="{3201A0FD-62F6-CC3C-AFB1-05D4BDB117DA}"/>
          </ac:spMkLst>
        </pc:spChg>
        <pc:spChg chg="add del mod">
          <ac:chgData name="Tanapat Ratchatorn" userId="01d8d2abda71ca87" providerId="LiveId" clId="{9DFFB73A-19AD-064F-B691-13A29645D867}" dt="2024-10-25T09:22:17.851" v="297" actId="478"/>
          <ac:spMkLst>
            <pc:docMk/>
            <pc:sldMk cId="4184226830" sldId="495"/>
            <ac:spMk id="10" creationId="{7CF0242F-80D2-9E0F-E0DD-48491A7C2C19}"/>
          </ac:spMkLst>
        </pc:spChg>
        <pc:spChg chg="add del mod">
          <ac:chgData name="Tanapat Ratchatorn" userId="01d8d2abda71ca87" providerId="LiveId" clId="{9DFFB73A-19AD-064F-B691-13A29645D867}" dt="2024-10-25T09:22:14.764" v="296" actId="478"/>
          <ac:spMkLst>
            <pc:docMk/>
            <pc:sldMk cId="4184226830" sldId="495"/>
            <ac:spMk id="11" creationId="{8F43098E-91E3-D26A-E47B-A63AB578CD9F}"/>
          </ac:spMkLst>
        </pc:spChg>
        <pc:spChg chg="add mod">
          <ac:chgData name="Tanapat Ratchatorn" userId="01d8d2abda71ca87" providerId="LiveId" clId="{9DFFB73A-19AD-064F-B691-13A29645D867}" dt="2024-10-25T09:22:33.556" v="298"/>
          <ac:spMkLst>
            <pc:docMk/>
            <pc:sldMk cId="4184226830" sldId="495"/>
            <ac:spMk id="14" creationId="{7B716565-164E-273A-9BFF-F0F0DCE9A6C6}"/>
          </ac:spMkLst>
        </pc:spChg>
        <pc:spChg chg="add mod">
          <ac:chgData name="Tanapat Ratchatorn" userId="01d8d2abda71ca87" providerId="LiveId" clId="{9DFFB73A-19AD-064F-B691-13A29645D867}" dt="2024-10-25T09:22:37.551" v="299"/>
          <ac:spMkLst>
            <pc:docMk/>
            <pc:sldMk cId="4184226830" sldId="495"/>
            <ac:spMk id="15" creationId="{468714F4-E54F-A1D5-5E6E-FAE5DCABEA85}"/>
          </ac:spMkLst>
        </pc:spChg>
        <pc:spChg chg="add mod">
          <ac:chgData name="Tanapat Ratchatorn" userId="01d8d2abda71ca87" providerId="LiveId" clId="{9DFFB73A-19AD-064F-B691-13A29645D867}" dt="2024-10-25T09:54:41.877" v="505" actId="207"/>
          <ac:spMkLst>
            <pc:docMk/>
            <pc:sldMk cId="4184226830" sldId="495"/>
            <ac:spMk id="18" creationId="{112BB163-A057-B1FA-EF7A-FFC3C16A55D4}"/>
          </ac:spMkLst>
        </pc:spChg>
        <pc:spChg chg="add mod">
          <ac:chgData name="Tanapat Ratchatorn" userId="01d8d2abda71ca87" providerId="LiveId" clId="{9DFFB73A-19AD-064F-B691-13A29645D867}" dt="2024-10-27T20:49:33.259" v="656" actId="20577"/>
          <ac:spMkLst>
            <pc:docMk/>
            <pc:sldMk cId="4184226830" sldId="495"/>
            <ac:spMk id="19" creationId="{A6EBD966-08C5-2582-AE50-6A8122841522}"/>
          </ac:spMkLst>
        </pc:spChg>
        <pc:picChg chg="add del mod">
          <ac:chgData name="Tanapat Ratchatorn" userId="01d8d2abda71ca87" providerId="LiveId" clId="{9DFFB73A-19AD-064F-B691-13A29645D867}" dt="2024-10-25T09:22:17.851" v="297" actId="478"/>
          <ac:picMkLst>
            <pc:docMk/>
            <pc:sldMk cId="4184226830" sldId="495"/>
            <ac:picMk id="12" creationId="{A060CE6D-6EB2-542E-5BB7-8C9EF95EFE29}"/>
          </ac:picMkLst>
        </pc:picChg>
        <pc:picChg chg="add del mod">
          <ac:chgData name="Tanapat Ratchatorn" userId="01d8d2abda71ca87" providerId="LiveId" clId="{9DFFB73A-19AD-064F-B691-13A29645D867}" dt="2024-10-25T09:22:17.851" v="297" actId="478"/>
          <ac:picMkLst>
            <pc:docMk/>
            <pc:sldMk cId="4184226830" sldId="495"/>
            <ac:picMk id="13" creationId="{DC359019-A62B-0E82-86E0-BFCD81A97802}"/>
          </ac:picMkLst>
        </pc:picChg>
        <pc:picChg chg="add mod">
          <ac:chgData name="Tanapat Ratchatorn" userId="01d8d2abda71ca87" providerId="LiveId" clId="{9DFFB73A-19AD-064F-B691-13A29645D867}" dt="2024-10-25T09:22:33.556" v="298"/>
          <ac:picMkLst>
            <pc:docMk/>
            <pc:sldMk cId="4184226830" sldId="495"/>
            <ac:picMk id="16" creationId="{55A4F9A1-15F5-4CAE-23D1-1F23E7AEB603}"/>
          </ac:picMkLst>
        </pc:picChg>
        <pc:picChg chg="add mod">
          <ac:chgData name="Tanapat Ratchatorn" userId="01d8d2abda71ca87" providerId="LiveId" clId="{9DFFB73A-19AD-064F-B691-13A29645D867}" dt="2024-10-25T09:22:33.556" v="298"/>
          <ac:picMkLst>
            <pc:docMk/>
            <pc:sldMk cId="4184226830" sldId="495"/>
            <ac:picMk id="17" creationId="{EC28744E-DC9B-416D-6691-609166D66A33}"/>
          </ac:picMkLst>
        </pc:picChg>
        <pc:picChg chg="add mod">
          <ac:chgData name="Tanapat Ratchatorn" userId="01d8d2abda71ca87" providerId="LiveId" clId="{9DFFB73A-19AD-064F-B691-13A29645D867}" dt="2024-10-27T20:49:27.646" v="648" actId="1037"/>
          <ac:picMkLst>
            <pc:docMk/>
            <pc:sldMk cId="4184226830" sldId="495"/>
            <ac:picMk id="20" creationId="{004BD628-1C6A-B33E-052A-2468FDEFF986}"/>
          </ac:picMkLst>
        </pc:picChg>
        <pc:picChg chg="add mod">
          <ac:chgData name="Tanapat Ratchatorn" userId="01d8d2abda71ca87" providerId="LiveId" clId="{9DFFB73A-19AD-064F-B691-13A29645D867}" dt="2024-10-27T20:49:27.646" v="648" actId="1037"/>
          <ac:picMkLst>
            <pc:docMk/>
            <pc:sldMk cId="4184226830" sldId="495"/>
            <ac:picMk id="21" creationId="{B28205AF-5DC2-C704-45C4-9B08B23D8531}"/>
          </ac:picMkLst>
        </pc:picChg>
        <pc:picChg chg="del">
          <ac:chgData name="Tanapat Ratchatorn" userId="01d8d2abda71ca87" providerId="LiveId" clId="{9DFFB73A-19AD-064F-B691-13A29645D867}" dt="2024-10-25T09:09:43.433" v="205" actId="478"/>
          <ac:picMkLst>
            <pc:docMk/>
            <pc:sldMk cId="4184226830" sldId="495"/>
            <ac:picMk id="34" creationId="{03E23567-47DF-FD32-77F7-9C0E2B4CE55A}"/>
          </ac:picMkLst>
        </pc:picChg>
        <pc:picChg chg="del">
          <ac:chgData name="Tanapat Ratchatorn" userId="01d8d2abda71ca87" providerId="LiveId" clId="{9DFFB73A-19AD-064F-B691-13A29645D867}" dt="2024-10-25T09:09:43.433" v="205" actId="478"/>
          <ac:picMkLst>
            <pc:docMk/>
            <pc:sldMk cId="4184226830" sldId="495"/>
            <ac:picMk id="35" creationId="{D2E9EEC7-19A4-66BA-83C9-4DAB4D7DCC48}"/>
          </ac:picMkLst>
        </pc:picChg>
      </pc:sldChg>
      <pc:sldChg chg="addSp delSp modSp mod">
        <pc:chgData name="Tanapat Ratchatorn" userId="01d8d2abda71ca87" providerId="LiveId" clId="{9DFFB73A-19AD-064F-B691-13A29645D867}" dt="2024-10-25T10:06:28.676" v="568" actId="1036"/>
        <pc:sldMkLst>
          <pc:docMk/>
          <pc:sldMk cId="942697493" sldId="496"/>
        </pc:sldMkLst>
        <pc:spChg chg="add del mod">
          <ac:chgData name="Tanapat Ratchatorn" userId="01d8d2abda71ca87" providerId="LiveId" clId="{9DFFB73A-19AD-064F-B691-13A29645D867}" dt="2024-10-25T09:20:30.172" v="274" actId="478"/>
          <ac:spMkLst>
            <pc:docMk/>
            <pc:sldMk cId="942697493" sldId="496"/>
            <ac:spMk id="3" creationId="{B85A7873-2F2D-326A-DCB1-F812FAB2A3CA}"/>
          </ac:spMkLst>
        </pc:spChg>
        <pc:spChg chg="del">
          <ac:chgData name="Tanapat Ratchatorn" userId="01d8d2abda71ca87" providerId="LiveId" clId="{9DFFB73A-19AD-064F-B691-13A29645D867}" dt="2024-10-25T09:19:28.678" v="249" actId="478"/>
          <ac:spMkLst>
            <pc:docMk/>
            <pc:sldMk cId="942697493" sldId="496"/>
            <ac:spMk id="5" creationId="{E278BFA8-5C19-5A70-E641-30A7835BDC11}"/>
          </ac:spMkLst>
        </pc:spChg>
        <pc:spChg chg="add mod">
          <ac:chgData name="Tanapat Ratchatorn" userId="01d8d2abda71ca87" providerId="LiveId" clId="{9DFFB73A-19AD-064F-B691-13A29645D867}" dt="2024-10-25T09:20:28.045" v="271" actId="207"/>
          <ac:spMkLst>
            <pc:docMk/>
            <pc:sldMk cId="942697493" sldId="496"/>
            <ac:spMk id="7" creationId="{8A1D93DE-787B-74D6-925B-C07DF8E4EBA0}"/>
          </ac:spMkLst>
        </pc:spChg>
        <pc:spChg chg="add mod">
          <ac:chgData name="Tanapat Ratchatorn" userId="01d8d2abda71ca87" providerId="LiveId" clId="{9DFFB73A-19AD-064F-B691-13A29645D867}" dt="2024-10-25T09:20:28.402" v="272"/>
          <ac:spMkLst>
            <pc:docMk/>
            <pc:sldMk cId="942697493" sldId="496"/>
            <ac:spMk id="8" creationId="{AE44968A-2014-81A1-14DE-A1120345C69F}"/>
          </ac:spMkLst>
        </pc:spChg>
        <pc:spChg chg="add mod">
          <ac:chgData name="Tanapat Ratchatorn" userId="01d8d2abda71ca87" providerId="LiveId" clId="{9DFFB73A-19AD-064F-B691-13A29645D867}" dt="2024-10-25T09:20:36.910" v="275"/>
          <ac:spMkLst>
            <pc:docMk/>
            <pc:sldMk cId="942697493" sldId="496"/>
            <ac:spMk id="9" creationId="{5730C3F7-420D-86F0-A0EF-7495E67A9E6B}"/>
          </ac:spMkLst>
        </pc:spChg>
        <pc:spChg chg="del">
          <ac:chgData name="Tanapat Ratchatorn" userId="01d8d2abda71ca87" providerId="LiveId" clId="{9DFFB73A-19AD-064F-B691-13A29645D867}" dt="2024-10-25T09:19:32.319" v="250" actId="478"/>
          <ac:spMkLst>
            <pc:docMk/>
            <pc:sldMk cId="942697493" sldId="496"/>
            <ac:spMk id="10" creationId="{46F76715-6B64-C88D-0546-CA1D25DC7E3F}"/>
          </ac:spMkLst>
        </pc:spChg>
        <pc:spChg chg="add mod">
          <ac:chgData name="Tanapat Ratchatorn" userId="01d8d2abda71ca87" providerId="LiveId" clId="{9DFFB73A-19AD-064F-B691-13A29645D867}" dt="2024-10-25T09:20:41.105" v="276"/>
          <ac:spMkLst>
            <pc:docMk/>
            <pc:sldMk cId="942697493" sldId="496"/>
            <ac:spMk id="11" creationId="{755A6E53-59D4-4A65-7A3C-A3D8BFCBE28F}"/>
          </ac:spMkLst>
        </pc:spChg>
        <pc:spChg chg="add mod">
          <ac:chgData name="Tanapat Ratchatorn" userId="01d8d2abda71ca87" providerId="LiveId" clId="{9DFFB73A-19AD-064F-B691-13A29645D867}" dt="2024-10-25T09:54:52.642" v="507" actId="207"/>
          <ac:spMkLst>
            <pc:docMk/>
            <pc:sldMk cId="942697493" sldId="496"/>
            <ac:spMk id="12" creationId="{1C6452D6-52CA-B728-51F5-048A4F41E73F}"/>
          </ac:spMkLst>
        </pc:spChg>
        <pc:spChg chg="add mod">
          <ac:chgData name="Tanapat Ratchatorn" userId="01d8d2abda71ca87" providerId="LiveId" clId="{9DFFB73A-19AD-064F-B691-13A29645D867}" dt="2024-10-25T10:06:28.676" v="568" actId="1036"/>
          <ac:spMkLst>
            <pc:docMk/>
            <pc:sldMk cId="942697493" sldId="496"/>
            <ac:spMk id="13" creationId="{EBC08257-C1AE-63EA-6F0B-95D2543F0759}"/>
          </ac:spMkLst>
        </pc:spChg>
      </pc:sldChg>
      <pc:sldChg chg="addSp delSp modSp mod">
        <pc:chgData name="Tanapat Ratchatorn" userId="01d8d2abda71ca87" providerId="LiveId" clId="{9DFFB73A-19AD-064F-B691-13A29645D867}" dt="2024-10-25T09:58:43.128" v="525" actId="255"/>
        <pc:sldMkLst>
          <pc:docMk/>
          <pc:sldMk cId="2288082665" sldId="497"/>
        </pc:sldMkLst>
        <pc:spChg chg="add del mod">
          <ac:chgData name="Tanapat Ratchatorn" userId="01d8d2abda71ca87" providerId="LiveId" clId="{9DFFB73A-19AD-064F-B691-13A29645D867}" dt="2024-10-25T09:21:26.476" v="291" actId="478"/>
          <ac:spMkLst>
            <pc:docMk/>
            <pc:sldMk cId="2288082665" sldId="497"/>
            <ac:spMk id="3" creationId="{C6FE875F-5F5F-81A1-18AC-5041C1B5B6A2}"/>
          </ac:spMkLst>
        </pc:spChg>
        <pc:spChg chg="del">
          <ac:chgData name="Tanapat Ratchatorn" userId="01d8d2abda71ca87" providerId="LiveId" clId="{9DFFB73A-19AD-064F-B691-13A29645D867}" dt="2024-10-25T09:21:29.795" v="292" actId="478"/>
          <ac:spMkLst>
            <pc:docMk/>
            <pc:sldMk cId="2288082665" sldId="497"/>
            <ac:spMk id="5" creationId="{E278BFA8-5C19-5A70-E641-30A7835BDC11}"/>
          </ac:spMkLst>
        </pc:spChg>
        <pc:spChg chg="add mod">
          <ac:chgData name="Tanapat Ratchatorn" userId="01d8d2abda71ca87" providerId="LiveId" clId="{9DFFB73A-19AD-064F-B691-13A29645D867}" dt="2024-10-25T09:21:46.488" v="293"/>
          <ac:spMkLst>
            <pc:docMk/>
            <pc:sldMk cId="2288082665" sldId="497"/>
            <ac:spMk id="6" creationId="{596AB3D2-E1CC-0919-0BA7-3E285DA8B98C}"/>
          </ac:spMkLst>
        </pc:spChg>
        <pc:spChg chg="del">
          <ac:chgData name="Tanapat Ratchatorn" userId="01d8d2abda71ca87" providerId="LiveId" clId="{9DFFB73A-19AD-064F-B691-13A29645D867}" dt="2024-10-25T09:21:23.613" v="290" actId="478"/>
          <ac:spMkLst>
            <pc:docMk/>
            <pc:sldMk cId="2288082665" sldId="497"/>
            <ac:spMk id="7" creationId="{1BF7F610-A7C5-F58F-2E4B-3CB0E0F989BD}"/>
          </ac:spMkLst>
        </pc:spChg>
        <pc:spChg chg="add mod">
          <ac:chgData name="Tanapat Ratchatorn" userId="01d8d2abda71ca87" providerId="LiveId" clId="{9DFFB73A-19AD-064F-B691-13A29645D867}" dt="2024-10-25T09:21:50.498" v="294"/>
          <ac:spMkLst>
            <pc:docMk/>
            <pc:sldMk cId="2288082665" sldId="497"/>
            <ac:spMk id="8" creationId="{FB98D9CE-3FCE-3B55-5FD6-203EB7FB2F61}"/>
          </ac:spMkLst>
        </pc:spChg>
        <pc:spChg chg="add mod">
          <ac:chgData name="Tanapat Ratchatorn" userId="01d8d2abda71ca87" providerId="LiveId" clId="{9DFFB73A-19AD-064F-B691-13A29645D867}" dt="2024-10-25T09:55:01.555" v="509" actId="207"/>
          <ac:spMkLst>
            <pc:docMk/>
            <pc:sldMk cId="2288082665" sldId="497"/>
            <ac:spMk id="9" creationId="{F388E135-E6B9-DB8C-C57B-01A2F034A554}"/>
          </ac:spMkLst>
        </pc:spChg>
        <pc:spChg chg="add mod">
          <ac:chgData name="Tanapat Ratchatorn" userId="01d8d2abda71ca87" providerId="LiveId" clId="{9DFFB73A-19AD-064F-B691-13A29645D867}" dt="2024-10-25T09:58:43.128" v="525" actId="255"/>
          <ac:spMkLst>
            <pc:docMk/>
            <pc:sldMk cId="2288082665" sldId="497"/>
            <ac:spMk id="10" creationId="{59E32B5F-9955-9D9B-D027-7C9BA2F159C0}"/>
          </ac:spMkLst>
        </pc:spChg>
      </pc:sldChg>
      <pc:sldChg chg="addSp delSp modSp mod modNotesTx">
        <pc:chgData name="Tanapat Ratchatorn" userId="01d8d2abda71ca87" providerId="LiveId" clId="{9DFFB73A-19AD-064F-B691-13A29645D867}" dt="2024-10-27T21:31:41.793" v="1056" actId="20577"/>
        <pc:sldMkLst>
          <pc:docMk/>
          <pc:sldMk cId="2410877742" sldId="498"/>
        </pc:sldMkLst>
        <pc:spChg chg="add del">
          <ac:chgData name="Tanapat Ratchatorn" userId="01d8d2abda71ca87" providerId="LiveId" clId="{9DFFB73A-19AD-064F-B691-13A29645D867}" dt="2024-10-25T09:26:21.762" v="307" actId="478"/>
          <ac:spMkLst>
            <pc:docMk/>
            <pc:sldMk cId="2410877742" sldId="498"/>
            <ac:spMk id="3" creationId="{847A76CD-2625-1788-31AA-04BCF5425B58}"/>
          </ac:spMkLst>
        </pc:spChg>
        <pc:spChg chg="add del">
          <ac:chgData name="Tanapat Ratchatorn" userId="01d8d2abda71ca87" providerId="LiveId" clId="{9DFFB73A-19AD-064F-B691-13A29645D867}" dt="2024-10-25T09:26:22.147" v="309" actId="478"/>
          <ac:spMkLst>
            <pc:docMk/>
            <pc:sldMk cId="2410877742" sldId="498"/>
            <ac:spMk id="5" creationId="{E278BFA8-5C19-5A70-E641-30A7835BDC11}"/>
          </ac:spMkLst>
        </pc:spChg>
        <pc:spChg chg="add del mod">
          <ac:chgData name="Tanapat Ratchatorn" userId="01d8d2abda71ca87" providerId="LiveId" clId="{9DFFB73A-19AD-064F-B691-13A29645D867}" dt="2024-10-25T09:26:22.038" v="308" actId="478"/>
          <ac:spMkLst>
            <pc:docMk/>
            <pc:sldMk cId="2410877742" sldId="498"/>
            <ac:spMk id="8" creationId="{4BE243E1-6264-E15A-AEEC-727611B88419}"/>
          </ac:spMkLst>
        </pc:spChg>
        <pc:spChg chg="add del">
          <ac:chgData name="Tanapat Ratchatorn" userId="01d8d2abda71ca87" providerId="LiveId" clId="{9DFFB73A-19AD-064F-B691-13A29645D867}" dt="2024-10-25T09:26:21.762" v="307" actId="478"/>
          <ac:spMkLst>
            <pc:docMk/>
            <pc:sldMk cId="2410877742" sldId="498"/>
            <ac:spMk id="9" creationId="{D1B48EB4-CA70-6967-3B4E-149E44B5AF1D}"/>
          </ac:spMkLst>
        </pc:spChg>
        <pc:spChg chg="add mod">
          <ac:chgData name="Tanapat Ratchatorn" userId="01d8d2abda71ca87" providerId="LiveId" clId="{9DFFB73A-19AD-064F-B691-13A29645D867}" dt="2024-10-25T09:26:41.407" v="311"/>
          <ac:spMkLst>
            <pc:docMk/>
            <pc:sldMk cId="2410877742" sldId="498"/>
            <ac:spMk id="11" creationId="{6D55D28A-E91C-96FA-A455-1696441EB4CB}"/>
          </ac:spMkLst>
        </pc:spChg>
        <pc:spChg chg="add mod">
          <ac:chgData name="Tanapat Ratchatorn" userId="01d8d2abda71ca87" providerId="LiveId" clId="{9DFFB73A-19AD-064F-B691-13A29645D867}" dt="2024-10-25T09:26:38.129" v="310"/>
          <ac:spMkLst>
            <pc:docMk/>
            <pc:sldMk cId="2410877742" sldId="498"/>
            <ac:spMk id="13" creationId="{A6C79556-E4EE-E385-330D-FD24F8817BED}"/>
          </ac:spMkLst>
        </pc:spChg>
        <pc:spChg chg="add mod">
          <ac:chgData name="Tanapat Ratchatorn" userId="01d8d2abda71ca87" providerId="LiveId" clId="{9DFFB73A-19AD-064F-B691-13A29645D867}" dt="2024-10-25T09:26:51.119" v="312"/>
          <ac:spMkLst>
            <pc:docMk/>
            <pc:sldMk cId="2410877742" sldId="498"/>
            <ac:spMk id="14" creationId="{432E6F5A-8B02-DF2D-3000-080A23EA2BEA}"/>
          </ac:spMkLst>
        </pc:spChg>
        <pc:spChg chg="add mod">
          <ac:chgData name="Tanapat Ratchatorn" userId="01d8d2abda71ca87" providerId="LiveId" clId="{9DFFB73A-19AD-064F-B691-13A29645D867}" dt="2024-10-25T09:26:54.628" v="313"/>
          <ac:spMkLst>
            <pc:docMk/>
            <pc:sldMk cId="2410877742" sldId="498"/>
            <ac:spMk id="16" creationId="{435567ED-7F03-49B2-22F7-E7578FF1BB62}"/>
          </ac:spMkLst>
        </pc:spChg>
        <pc:spChg chg="add mod">
          <ac:chgData name="Tanapat Ratchatorn" userId="01d8d2abda71ca87" providerId="LiveId" clId="{9DFFB73A-19AD-064F-B691-13A29645D867}" dt="2024-10-25T09:26:51.119" v="312"/>
          <ac:spMkLst>
            <pc:docMk/>
            <pc:sldMk cId="2410877742" sldId="498"/>
            <ac:spMk id="18" creationId="{53D3BE3E-8114-57B5-4D5A-0A0C398051B4}"/>
          </ac:spMkLst>
        </pc:spChg>
        <pc:spChg chg="add mod">
          <ac:chgData name="Tanapat Ratchatorn" userId="01d8d2abda71ca87" providerId="LiveId" clId="{9DFFB73A-19AD-064F-B691-13A29645D867}" dt="2024-10-25T09:56:24.956" v="522" actId="207"/>
          <ac:spMkLst>
            <pc:docMk/>
            <pc:sldMk cId="2410877742" sldId="498"/>
            <ac:spMk id="19" creationId="{B2E299A9-55B5-AE0E-51FC-BD4C999FA7FE}"/>
          </ac:spMkLst>
        </pc:spChg>
        <pc:spChg chg="add mod">
          <ac:chgData name="Tanapat Ratchatorn" userId="01d8d2abda71ca87" providerId="LiveId" clId="{9DFFB73A-19AD-064F-B691-13A29645D867}" dt="2024-10-27T20:48:35.070" v="577" actId="113"/>
          <ac:spMkLst>
            <pc:docMk/>
            <pc:sldMk cId="2410877742" sldId="498"/>
            <ac:spMk id="21" creationId="{6184D8EB-5D7E-C0BE-3985-84764A4A76E0}"/>
          </ac:spMkLst>
        </pc:spChg>
        <pc:spChg chg="add mod">
          <ac:chgData name="Tanapat Ratchatorn" userId="01d8d2abda71ca87" providerId="LiveId" clId="{9DFFB73A-19AD-064F-B691-13A29645D867}" dt="2024-10-27T20:48:29.386" v="576" actId="113"/>
          <ac:spMkLst>
            <pc:docMk/>
            <pc:sldMk cId="2410877742" sldId="498"/>
            <ac:spMk id="23" creationId="{62B402B5-996E-4958-A329-94D213365231}"/>
          </ac:spMkLst>
        </pc:spChg>
        <pc:graphicFrameChg chg="add del">
          <ac:chgData name="Tanapat Ratchatorn" userId="01d8d2abda71ca87" providerId="LiveId" clId="{9DFFB73A-19AD-064F-B691-13A29645D867}" dt="2024-10-25T09:26:21.762" v="307" actId="478"/>
          <ac:graphicFrameMkLst>
            <pc:docMk/>
            <pc:sldMk cId="2410877742" sldId="498"/>
            <ac:graphicFrameMk id="2" creationId="{C158F583-83AE-51E2-31B4-4E3510F91953}"/>
          </ac:graphicFrameMkLst>
        </pc:graphicFrameChg>
        <pc:graphicFrameChg chg="add del">
          <ac:chgData name="Tanapat Ratchatorn" userId="01d8d2abda71ca87" providerId="LiveId" clId="{9DFFB73A-19AD-064F-B691-13A29645D867}" dt="2024-10-25T09:26:21.762" v="307" actId="478"/>
          <ac:graphicFrameMkLst>
            <pc:docMk/>
            <pc:sldMk cId="2410877742" sldId="498"/>
            <ac:graphicFrameMk id="6" creationId="{1918BB9C-12D7-C32E-54D7-D660B5BB2A8A}"/>
          </ac:graphicFrameMkLst>
        </pc:graphicFrameChg>
        <pc:graphicFrameChg chg="add mod">
          <ac:chgData name="Tanapat Ratchatorn" userId="01d8d2abda71ca87" providerId="LiveId" clId="{9DFFB73A-19AD-064F-B691-13A29645D867}" dt="2024-10-25T09:26:38.129" v="310"/>
          <ac:graphicFrameMkLst>
            <pc:docMk/>
            <pc:sldMk cId="2410877742" sldId="498"/>
            <ac:graphicFrameMk id="10" creationId="{07FD64E6-B8AE-9912-020F-7129D42C8E91}"/>
          </ac:graphicFrameMkLst>
        </pc:graphicFrameChg>
        <pc:graphicFrameChg chg="add mod">
          <ac:chgData name="Tanapat Ratchatorn" userId="01d8d2abda71ca87" providerId="LiveId" clId="{9DFFB73A-19AD-064F-B691-13A29645D867}" dt="2024-10-25T09:26:38.129" v="310"/>
          <ac:graphicFrameMkLst>
            <pc:docMk/>
            <pc:sldMk cId="2410877742" sldId="498"/>
            <ac:graphicFrameMk id="12" creationId="{344619DD-2069-EF77-A3DA-A1CFD154A36B}"/>
          </ac:graphicFrameMkLst>
        </pc:graphicFrameChg>
        <pc:graphicFrameChg chg="add mod">
          <ac:chgData name="Tanapat Ratchatorn" userId="01d8d2abda71ca87" providerId="LiveId" clId="{9DFFB73A-19AD-064F-B691-13A29645D867}" dt="2024-10-25T09:26:51.119" v="312"/>
          <ac:graphicFrameMkLst>
            <pc:docMk/>
            <pc:sldMk cId="2410877742" sldId="498"/>
            <ac:graphicFrameMk id="15" creationId="{3D64F16E-7D39-DB62-1D73-16FD169F4A3B}"/>
          </ac:graphicFrameMkLst>
        </pc:graphicFrameChg>
        <pc:graphicFrameChg chg="add mod">
          <ac:chgData name="Tanapat Ratchatorn" userId="01d8d2abda71ca87" providerId="LiveId" clId="{9DFFB73A-19AD-064F-B691-13A29645D867}" dt="2024-10-25T09:26:51.119" v="312"/>
          <ac:graphicFrameMkLst>
            <pc:docMk/>
            <pc:sldMk cId="2410877742" sldId="498"/>
            <ac:graphicFrameMk id="17" creationId="{50604157-9AA2-7978-A8AC-1A13E26868C4}"/>
          </ac:graphicFrameMkLst>
        </pc:graphicFrameChg>
        <pc:graphicFrameChg chg="add mod">
          <ac:chgData name="Tanapat Ratchatorn" userId="01d8d2abda71ca87" providerId="LiveId" clId="{9DFFB73A-19AD-064F-B691-13A29645D867}" dt="2024-10-25T09:26:54.658" v="314"/>
          <ac:graphicFrameMkLst>
            <pc:docMk/>
            <pc:sldMk cId="2410877742" sldId="498"/>
            <ac:graphicFrameMk id="20" creationId="{FA573583-598E-26BB-5681-3AE765B3410E}"/>
          </ac:graphicFrameMkLst>
        </pc:graphicFrameChg>
        <pc:graphicFrameChg chg="add mod">
          <ac:chgData name="Tanapat Ratchatorn" userId="01d8d2abda71ca87" providerId="LiveId" clId="{9DFFB73A-19AD-064F-B691-13A29645D867}" dt="2024-10-25T09:26:54.658" v="314"/>
          <ac:graphicFrameMkLst>
            <pc:docMk/>
            <pc:sldMk cId="2410877742" sldId="498"/>
            <ac:graphicFrameMk id="22" creationId="{1865A262-1245-98FF-5F29-515F279DCC6A}"/>
          </ac:graphicFrameMkLst>
        </pc:graphicFrameChg>
      </pc:sldChg>
      <pc:sldChg chg="addSp delSp modSp mod">
        <pc:chgData name="Tanapat Ratchatorn" userId="01d8d2abda71ca87" providerId="LiveId" clId="{9DFFB73A-19AD-064F-B691-13A29645D867}" dt="2024-10-25T10:00:14.653" v="537" actId="2711"/>
        <pc:sldMkLst>
          <pc:docMk/>
          <pc:sldMk cId="343893845" sldId="504"/>
        </pc:sldMkLst>
        <pc:spChg chg="del">
          <ac:chgData name="Tanapat Ratchatorn" userId="01d8d2abda71ca87" providerId="LiveId" clId="{9DFFB73A-19AD-064F-B691-13A29645D867}" dt="2024-10-25T09:28:39.610" v="320" actId="478"/>
          <ac:spMkLst>
            <pc:docMk/>
            <pc:sldMk cId="343893845" sldId="504"/>
            <ac:spMk id="3" creationId="{71418E53-AF11-B193-48D8-DD577D295A9B}"/>
          </ac:spMkLst>
        </pc:spChg>
        <pc:spChg chg="del">
          <ac:chgData name="Tanapat Ratchatorn" userId="01d8d2abda71ca87" providerId="LiveId" clId="{9DFFB73A-19AD-064F-B691-13A29645D867}" dt="2024-10-25T09:28:39.610" v="320" actId="478"/>
          <ac:spMkLst>
            <pc:docMk/>
            <pc:sldMk cId="343893845" sldId="504"/>
            <ac:spMk id="5" creationId="{E278BFA8-5C19-5A70-E641-30A7835BDC11}"/>
          </ac:spMkLst>
        </pc:spChg>
        <pc:spChg chg="del">
          <ac:chgData name="Tanapat Ratchatorn" userId="01d8d2abda71ca87" providerId="LiveId" clId="{9DFFB73A-19AD-064F-B691-13A29645D867}" dt="2024-10-25T09:28:39.610" v="320" actId="478"/>
          <ac:spMkLst>
            <pc:docMk/>
            <pc:sldMk cId="343893845" sldId="504"/>
            <ac:spMk id="8" creationId="{FCCA2B94-503B-4C53-D8C7-204486D4894E}"/>
          </ac:spMkLst>
        </pc:spChg>
        <pc:spChg chg="add del mod">
          <ac:chgData name="Tanapat Ratchatorn" userId="01d8d2abda71ca87" providerId="LiveId" clId="{9DFFB73A-19AD-064F-B691-13A29645D867}" dt="2024-10-25T09:28:41.913" v="321" actId="478"/>
          <ac:spMkLst>
            <pc:docMk/>
            <pc:sldMk cId="343893845" sldId="504"/>
            <ac:spMk id="9" creationId="{DB7538AA-0FD2-6BAB-629B-26EE364124A1}"/>
          </ac:spMkLst>
        </pc:spChg>
        <pc:spChg chg="add mod">
          <ac:chgData name="Tanapat Ratchatorn" userId="01d8d2abda71ca87" providerId="LiveId" clId="{9DFFB73A-19AD-064F-B691-13A29645D867}" dt="2024-10-25T09:28:54.013" v="322"/>
          <ac:spMkLst>
            <pc:docMk/>
            <pc:sldMk cId="343893845" sldId="504"/>
            <ac:spMk id="10" creationId="{1C5CFF6A-0D13-D69C-D1DC-DE2AEF3F09AE}"/>
          </ac:spMkLst>
        </pc:spChg>
        <pc:spChg chg="add mod">
          <ac:chgData name="Tanapat Ratchatorn" userId="01d8d2abda71ca87" providerId="LiveId" clId="{9DFFB73A-19AD-064F-B691-13A29645D867}" dt="2024-10-25T09:28:57.183" v="323"/>
          <ac:spMkLst>
            <pc:docMk/>
            <pc:sldMk cId="343893845" sldId="504"/>
            <ac:spMk id="12" creationId="{0EC26053-1BC3-8668-923C-073783ADEF58}"/>
          </ac:spMkLst>
        </pc:spChg>
        <pc:spChg chg="add mod">
          <ac:chgData name="Tanapat Ratchatorn" userId="01d8d2abda71ca87" providerId="LiveId" clId="{9DFFB73A-19AD-064F-B691-13A29645D867}" dt="2024-10-25T09:28:54.013" v="322"/>
          <ac:spMkLst>
            <pc:docMk/>
            <pc:sldMk cId="343893845" sldId="504"/>
            <ac:spMk id="14" creationId="{CE95DBA1-8311-17FB-CC72-638C4E83419A}"/>
          </ac:spMkLst>
        </pc:spChg>
        <pc:spChg chg="add mod">
          <ac:chgData name="Tanapat Ratchatorn" userId="01d8d2abda71ca87" providerId="LiveId" clId="{9DFFB73A-19AD-064F-B691-13A29645D867}" dt="2024-10-25T09:28:57.195" v="324"/>
          <ac:spMkLst>
            <pc:docMk/>
            <pc:sldMk cId="343893845" sldId="504"/>
            <ac:spMk id="15" creationId="{AB5CB61D-00E7-3C40-8E76-19039A3BE364}"/>
          </ac:spMkLst>
        </pc:spChg>
        <pc:spChg chg="add mod">
          <ac:chgData name="Tanapat Ratchatorn" userId="01d8d2abda71ca87" providerId="LiveId" clId="{9DFFB73A-19AD-064F-B691-13A29645D867}" dt="2024-10-25T10:00:14.653" v="537" actId="2711"/>
          <ac:spMkLst>
            <pc:docMk/>
            <pc:sldMk cId="343893845" sldId="504"/>
            <ac:spMk id="17" creationId="{D763F189-8B18-EE47-A171-9CB749941BA5}"/>
          </ac:spMkLst>
        </pc:spChg>
        <pc:spChg chg="add mod">
          <ac:chgData name="Tanapat Ratchatorn" userId="01d8d2abda71ca87" providerId="LiveId" clId="{9DFFB73A-19AD-064F-B691-13A29645D867}" dt="2024-10-25T10:00:08.676" v="536" actId="2711"/>
          <ac:spMkLst>
            <pc:docMk/>
            <pc:sldMk cId="343893845" sldId="504"/>
            <ac:spMk id="19" creationId="{11D2451A-BD22-A781-A4B8-313DE21132B9}"/>
          </ac:spMkLst>
        </pc:spChg>
        <pc:picChg chg="del">
          <ac:chgData name="Tanapat Ratchatorn" userId="01d8d2abda71ca87" providerId="LiveId" clId="{9DFFB73A-19AD-064F-B691-13A29645D867}" dt="2024-10-25T09:28:39.610" v="320" actId="478"/>
          <ac:picMkLst>
            <pc:docMk/>
            <pc:sldMk cId="343893845" sldId="504"/>
            <ac:picMk id="2" creationId="{3B8EF68B-8128-66ED-3287-572A66F1504D}"/>
          </ac:picMkLst>
        </pc:picChg>
        <pc:picChg chg="del">
          <ac:chgData name="Tanapat Ratchatorn" userId="01d8d2abda71ca87" providerId="LiveId" clId="{9DFFB73A-19AD-064F-B691-13A29645D867}" dt="2024-10-25T09:28:39.610" v="320" actId="478"/>
          <ac:picMkLst>
            <pc:docMk/>
            <pc:sldMk cId="343893845" sldId="504"/>
            <ac:picMk id="7" creationId="{CD3842E5-EDAE-D845-2CAB-329BC11ABE1A}"/>
          </ac:picMkLst>
        </pc:picChg>
        <pc:picChg chg="add mod">
          <ac:chgData name="Tanapat Ratchatorn" userId="01d8d2abda71ca87" providerId="LiveId" clId="{9DFFB73A-19AD-064F-B691-13A29645D867}" dt="2024-10-25T09:28:54.013" v="322"/>
          <ac:picMkLst>
            <pc:docMk/>
            <pc:sldMk cId="343893845" sldId="504"/>
            <ac:picMk id="11" creationId="{9705DBC2-F83E-9A42-C0C7-B055F11D487B}"/>
          </ac:picMkLst>
        </pc:picChg>
        <pc:picChg chg="add mod">
          <ac:chgData name="Tanapat Ratchatorn" userId="01d8d2abda71ca87" providerId="LiveId" clId="{9DFFB73A-19AD-064F-B691-13A29645D867}" dt="2024-10-25T09:28:54.013" v="322"/>
          <ac:picMkLst>
            <pc:docMk/>
            <pc:sldMk cId="343893845" sldId="504"/>
            <ac:picMk id="13" creationId="{72054614-8F72-0088-95A1-B66401ED667F}"/>
          </ac:picMkLst>
        </pc:picChg>
        <pc:picChg chg="add mod">
          <ac:chgData name="Tanapat Ratchatorn" userId="01d8d2abda71ca87" providerId="LiveId" clId="{9DFFB73A-19AD-064F-B691-13A29645D867}" dt="2024-10-25T09:28:57.195" v="324"/>
          <ac:picMkLst>
            <pc:docMk/>
            <pc:sldMk cId="343893845" sldId="504"/>
            <ac:picMk id="16" creationId="{90244056-EFE8-5D4E-A99A-DF876EAD4EA9}"/>
          </ac:picMkLst>
        </pc:picChg>
        <pc:picChg chg="add mod">
          <ac:chgData name="Tanapat Ratchatorn" userId="01d8d2abda71ca87" providerId="LiveId" clId="{9DFFB73A-19AD-064F-B691-13A29645D867}" dt="2024-10-25T09:28:57.195" v="324"/>
          <ac:picMkLst>
            <pc:docMk/>
            <pc:sldMk cId="343893845" sldId="504"/>
            <ac:picMk id="18" creationId="{883D0CFF-163C-8A18-5D63-E42AEC6EFFD5}"/>
          </ac:picMkLst>
        </pc:picChg>
      </pc:sldChg>
      <pc:sldChg chg="addSp delSp modSp mod">
        <pc:chgData name="Tanapat Ratchatorn" userId="01d8d2abda71ca87" providerId="LiveId" clId="{9DFFB73A-19AD-064F-B691-13A29645D867}" dt="2024-10-25T09:27:30.918" v="319"/>
        <pc:sldMkLst>
          <pc:docMk/>
          <pc:sldMk cId="613807009" sldId="506"/>
        </pc:sldMkLst>
        <pc:spChg chg="del">
          <ac:chgData name="Tanapat Ratchatorn" userId="01d8d2abda71ca87" providerId="LiveId" clId="{9DFFB73A-19AD-064F-B691-13A29645D867}" dt="2024-10-25T09:27:13.405" v="315" actId="478"/>
          <ac:spMkLst>
            <pc:docMk/>
            <pc:sldMk cId="613807009" sldId="506"/>
            <ac:spMk id="2" creationId="{B9E2DB95-8EF3-3500-0F83-A0A70E6F3148}"/>
          </ac:spMkLst>
        </pc:spChg>
        <pc:spChg chg="del">
          <ac:chgData name="Tanapat Ratchatorn" userId="01d8d2abda71ca87" providerId="LiveId" clId="{9DFFB73A-19AD-064F-B691-13A29645D867}" dt="2024-10-25T09:27:13.405" v="315" actId="478"/>
          <ac:spMkLst>
            <pc:docMk/>
            <pc:sldMk cId="613807009" sldId="506"/>
            <ac:spMk id="5" creationId="{E278BFA8-5C19-5A70-E641-30A7835BDC11}"/>
          </ac:spMkLst>
        </pc:spChg>
        <pc:spChg chg="add del mod">
          <ac:chgData name="Tanapat Ratchatorn" userId="01d8d2abda71ca87" providerId="LiveId" clId="{9DFFB73A-19AD-064F-B691-13A29645D867}" dt="2024-10-25T09:27:16.669" v="316" actId="478"/>
          <ac:spMkLst>
            <pc:docMk/>
            <pc:sldMk cId="613807009" sldId="506"/>
            <ac:spMk id="6" creationId="{3EE0E9DC-A4C2-47AB-E20E-78254A1155C4}"/>
          </ac:spMkLst>
        </pc:spChg>
        <pc:spChg chg="add mod">
          <ac:chgData name="Tanapat Ratchatorn" userId="01d8d2abda71ca87" providerId="LiveId" clId="{9DFFB73A-19AD-064F-B691-13A29645D867}" dt="2024-10-25T09:27:27.020" v="317"/>
          <ac:spMkLst>
            <pc:docMk/>
            <pc:sldMk cId="613807009" sldId="506"/>
            <ac:spMk id="7" creationId="{302832EF-6E36-C729-EBC7-DC7D1254E54C}"/>
          </ac:spMkLst>
        </pc:spChg>
        <pc:spChg chg="add mod">
          <ac:chgData name="Tanapat Ratchatorn" userId="01d8d2abda71ca87" providerId="LiveId" clId="{9DFFB73A-19AD-064F-B691-13A29645D867}" dt="2024-10-25T09:27:30.902" v="318"/>
          <ac:spMkLst>
            <pc:docMk/>
            <pc:sldMk cId="613807009" sldId="506"/>
            <ac:spMk id="8" creationId="{F8E4E25E-55C3-4811-2C6B-79BAD1B75E10}"/>
          </ac:spMkLst>
        </pc:spChg>
        <pc:spChg chg="add mod">
          <ac:chgData name="Tanapat Ratchatorn" userId="01d8d2abda71ca87" providerId="LiveId" clId="{9DFFB73A-19AD-064F-B691-13A29645D867}" dt="2024-10-25T09:27:30.918" v="319"/>
          <ac:spMkLst>
            <pc:docMk/>
            <pc:sldMk cId="613807009" sldId="506"/>
            <ac:spMk id="9" creationId="{59EFF00F-9240-3BF3-9942-293C161211F9}"/>
          </ac:spMkLst>
        </pc:spChg>
        <pc:spChg chg="add mod">
          <ac:chgData name="Tanapat Ratchatorn" userId="01d8d2abda71ca87" providerId="LiveId" clId="{9DFFB73A-19AD-064F-B691-13A29645D867}" dt="2024-10-25T09:27:30.918" v="319"/>
          <ac:spMkLst>
            <pc:docMk/>
            <pc:sldMk cId="613807009" sldId="506"/>
            <ac:spMk id="10" creationId="{1C43ECA9-3DC4-7E73-1991-0598F6EFB58B}"/>
          </ac:spMkLst>
        </pc:spChg>
      </pc:sldChg>
      <pc:sldChg chg="addSp delSp modSp del mod">
        <pc:chgData name="Tanapat Ratchatorn" userId="01d8d2abda71ca87" providerId="LiveId" clId="{9DFFB73A-19AD-064F-B691-13A29645D867}" dt="2024-10-28T07:32:40.832" v="2956" actId="2696"/>
        <pc:sldMkLst>
          <pc:docMk/>
          <pc:sldMk cId="239425579" sldId="507"/>
        </pc:sldMkLst>
        <pc:spChg chg="add del mod">
          <ac:chgData name="Tanapat Ratchatorn" userId="01d8d2abda71ca87" providerId="LiveId" clId="{9DFFB73A-19AD-064F-B691-13A29645D867}" dt="2024-10-25T09:29:11.413" v="326" actId="478"/>
          <ac:spMkLst>
            <pc:docMk/>
            <pc:sldMk cId="239425579" sldId="507"/>
            <ac:spMk id="3" creationId="{6996731D-B680-7967-062F-01C36B884EE2}"/>
          </ac:spMkLst>
        </pc:spChg>
        <pc:spChg chg="add mod">
          <ac:chgData name="Tanapat Ratchatorn" userId="01d8d2abda71ca87" providerId="LiveId" clId="{9DFFB73A-19AD-064F-B691-13A29645D867}" dt="2024-10-25T09:29:21.967" v="328"/>
          <ac:spMkLst>
            <pc:docMk/>
            <pc:sldMk cId="239425579" sldId="507"/>
            <ac:spMk id="5" creationId="{3E30CB6A-2872-B5E3-E4C3-8D22FE7D52FC}"/>
          </ac:spMkLst>
        </pc:spChg>
        <pc:spChg chg="add mod">
          <ac:chgData name="Tanapat Ratchatorn" userId="01d8d2abda71ca87" providerId="LiveId" clId="{9DFFB73A-19AD-064F-B691-13A29645D867}" dt="2024-10-25T10:00:29.968" v="539" actId="403"/>
          <ac:spMkLst>
            <pc:docMk/>
            <pc:sldMk cId="239425579" sldId="507"/>
            <ac:spMk id="6" creationId="{97D8E414-DFD4-8922-B449-04BE652C8143}"/>
          </ac:spMkLst>
        </pc:spChg>
        <pc:spChg chg="del">
          <ac:chgData name="Tanapat Ratchatorn" userId="01d8d2abda71ca87" providerId="LiveId" clId="{9DFFB73A-19AD-064F-B691-13A29645D867}" dt="2024-10-25T09:29:08.297" v="325" actId="478"/>
          <ac:spMkLst>
            <pc:docMk/>
            <pc:sldMk cId="239425579" sldId="507"/>
            <ac:spMk id="7" creationId="{45DBDA37-142E-AF5D-647E-6EB59F9B10DE}"/>
          </ac:spMkLst>
        </pc:spChg>
      </pc:sldChg>
      <pc:sldChg chg="del">
        <pc:chgData name="Tanapat Ratchatorn" userId="01d8d2abda71ca87" providerId="LiveId" clId="{9DFFB73A-19AD-064F-B691-13A29645D867}" dt="2024-10-25T08:48:01.239" v="62" actId="2696"/>
        <pc:sldMkLst>
          <pc:docMk/>
          <pc:sldMk cId="2240143149" sldId="564"/>
        </pc:sldMkLst>
      </pc:sldChg>
      <pc:sldChg chg="delSp mod">
        <pc:chgData name="Tanapat Ratchatorn" userId="01d8d2abda71ca87" providerId="LiveId" clId="{9DFFB73A-19AD-064F-B691-13A29645D867}" dt="2024-10-25T08:43:41.776" v="2" actId="478"/>
        <pc:sldMkLst>
          <pc:docMk/>
          <pc:sldMk cId="418575928" sldId="575"/>
        </pc:sldMkLst>
        <pc:spChg chg="del">
          <ac:chgData name="Tanapat Ratchatorn" userId="01d8d2abda71ca87" providerId="LiveId" clId="{9DFFB73A-19AD-064F-B691-13A29645D867}" dt="2024-10-25T08:43:41.776" v="2" actId="478"/>
          <ac:spMkLst>
            <pc:docMk/>
            <pc:sldMk cId="418575928" sldId="575"/>
            <ac:spMk id="3" creationId="{C0A331D4-2024-593C-0256-8E60EC314A7E}"/>
          </ac:spMkLst>
        </pc:spChg>
      </pc:sldChg>
      <pc:sldChg chg="del">
        <pc:chgData name="Tanapat Ratchatorn" userId="01d8d2abda71ca87" providerId="LiveId" clId="{9DFFB73A-19AD-064F-B691-13A29645D867}" dt="2024-10-25T08:51:20.192" v="88" actId="2696"/>
        <pc:sldMkLst>
          <pc:docMk/>
          <pc:sldMk cId="3183987256" sldId="581"/>
        </pc:sldMkLst>
      </pc:sldChg>
      <pc:sldChg chg="delSp modSp mod modNotesTx">
        <pc:chgData name="Tanapat Ratchatorn" userId="01d8d2abda71ca87" providerId="LiveId" clId="{9DFFB73A-19AD-064F-B691-13A29645D867}" dt="2024-10-28T06:07:07.901" v="2226" actId="20577"/>
        <pc:sldMkLst>
          <pc:docMk/>
          <pc:sldMk cId="2497903990" sldId="583"/>
        </pc:sldMkLst>
        <pc:spChg chg="del">
          <ac:chgData name="Tanapat Ratchatorn" userId="01d8d2abda71ca87" providerId="LiveId" clId="{9DFFB73A-19AD-064F-B691-13A29645D867}" dt="2024-10-25T09:07:01.075" v="184" actId="478"/>
          <ac:spMkLst>
            <pc:docMk/>
            <pc:sldMk cId="2497903990" sldId="583"/>
            <ac:spMk id="3" creationId="{22BE9DB6-AA34-A95E-EA9E-32573754D254}"/>
          </ac:spMkLst>
        </pc:spChg>
        <pc:spChg chg="mod">
          <ac:chgData name="Tanapat Ratchatorn" userId="01d8d2abda71ca87" providerId="LiveId" clId="{9DFFB73A-19AD-064F-B691-13A29645D867}" dt="2024-10-25T09:51:52.327" v="494" actId="207"/>
          <ac:spMkLst>
            <pc:docMk/>
            <pc:sldMk cId="2497903990" sldId="583"/>
            <ac:spMk id="17" creationId="{EF894EFA-BE43-3FBA-1525-199037B38EEF}"/>
          </ac:spMkLst>
        </pc:spChg>
        <pc:spChg chg="mod">
          <ac:chgData name="Tanapat Ratchatorn" userId="01d8d2abda71ca87" providerId="LiveId" clId="{9DFFB73A-19AD-064F-B691-13A29645D867}" dt="2024-10-25T09:51:59.811" v="495" actId="207"/>
          <ac:spMkLst>
            <pc:docMk/>
            <pc:sldMk cId="2497903990" sldId="583"/>
            <ac:spMk id="19" creationId="{CCEC5801-ADFF-CDFE-1D8D-EF3FE5721B68}"/>
          </ac:spMkLst>
        </pc:spChg>
        <pc:spChg chg="mod">
          <ac:chgData name="Tanapat Ratchatorn" userId="01d8d2abda71ca87" providerId="LiveId" clId="{9DFFB73A-19AD-064F-B691-13A29645D867}" dt="2024-10-25T09:52:04.392" v="496" actId="207"/>
          <ac:spMkLst>
            <pc:docMk/>
            <pc:sldMk cId="2497903990" sldId="583"/>
            <ac:spMk id="20" creationId="{492115B5-E01D-681A-057B-3CE3C083DCB3}"/>
          </ac:spMkLst>
        </pc:spChg>
        <pc:spChg chg="mod">
          <ac:chgData name="Tanapat Ratchatorn" userId="01d8d2abda71ca87" providerId="LiveId" clId="{9DFFB73A-19AD-064F-B691-13A29645D867}" dt="2024-10-25T09:52:11.492" v="497" actId="207"/>
          <ac:spMkLst>
            <pc:docMk/>
            <pc:sldMk cId="2497903990" sldId="583"/>
            <ac:spMk id="22" creationId="{C072CEFA-B7A6-07EC-0276-3C2E2B883706}"/>
          </ac:spMkLst>
        </pc:spChg>
        <pc:spChg chg="mod">
          <ac:chgData name="Tanapat Ratchatorn" userId="01d8d2abda71ca87" providerId="LiveId" clId="{9DFFB73A-19AD-064F-B691-13A29645D867}" dt="2024-10-25T09:52:16.201" v="498" actId="207"/>
          <ac:spMkLst>
            <pc:docMk/>
            <pc:sldMk cId="2497903990" sldId="583"/>
            <ac:spMk id="23" creationId="{37398348-DDB5-14F9-A321-592DD66403F7}"/>
          </ac:spMkLst>
        </pc:spChg>
        <pc:spChg chg="mod">
          <ac:chgData name="Tanapat Ratchatorn" userId="01d8d2abda71ca87" providerId="LiveId" clId="{9DFFB73A-19AD-064F-B691-13A29645D867}" dt="2024-10-25T09:52:19.625" v="499" actId="207"/>
          <ac:spMkLst>
            <pc:docMk/>
            <pc:sldMk cId="2497903990" sldId="583"/>
            <ac:spMk id="27" creationId="{95553086-AE18-3A9F-EA16-584956A89217}"/>
          </ac:spMkLst>
        </pc:spChg>
        <pc:spChg chg="mod">
          <ac:chgData name="Tanapat Ratchatorn" userId="01d8d2abda71ca87" providerId="LiveId" clId="{9DFFB73A-19AD-064F-B691-13A29645D867}" dt="2024-10-25T09:52:26" v="500" actId="207"/>
          <ac:spMkLst>
            <pc:docMk/>
            <pc:sldMk cId="2497903990" sldId="583"/>
            <ac:spMk id="28" creationId="{7FDC0910-2BDF-A965-2E48-5F3AB6DA230F}"/>
          </ac:spMkLst>
        </pc:spChg>
      </pc:sldChg>
      <pc:sldChg chg="addSp delSp modSp mod">
        <pc:chgData name="Tanapat Ratchatorn" userId="01d8d2abda71ca87" providerId="LiveId" clId="{9DFFB73A-19AD-064F-B691-13A29645D867}" dt="2024-10-25T09:54:30.306" v="504" actId="207"/>
        <pc:sldMkLst>
          <pc:docMk/>
          <pc:sldMk cId="1054848085" sldId="584"/>
        </pc:sldMkLst>
        <pc:spChg chg="del">
          <ac:chgData name="Tanapat Ratchatorn" userId="01d8d2abda71ca87" providerId="LiveId" clId="{9DFFB73A-19AD-064F-B691-13A29645D867}" dt="2024-10-25T09:08:07.977" v="197" actId="478"/>
          <ac:spMkLst>
            <pc:docMk/>
            <pc:sldMk cId="1054848085" sldId="584"/>
            <ac:spMk id="8" creationId="{7D98B60C-F9D7-7A62-4066-9A1E11E929CF}"/>
          </ac:spMkLst>
        </pc:spChg>
        <pc:spChg chg="add mod">
          <ac:chgData name="Tanapat Ratchatorn" userId="01d8d2abda71ca87" providerId="LiveId" clId="{9DFFB73A-19AD-064F-B691-13A29645D867}" dt="2024-10-25T09:54:30.306" v="504" actId="207"/>
          <ac:spMkLst>
            <pc:docMk/>
            <pc:sldMk cId="1054848085" sldId="584"/>
            <ac:spMk id="9" creationId="{77F3E6DD-300F-3993-6BBA-99A65C162217}"/>
          </ac:spMkLst>
        </pc:spChg>
        <pc:spChg chg="del mod">
          <ac:chgData name="Tanapat Ratchatorn" userId="01d8d2abda71ca87" providerId="LiveId" clId="{9DFFB73A-19AD-064F-B691-13A29645D867}" dt="2024-10-25T09:19:06.275" v="247" actId="478"/>
          <ac:spMkLst>
            <pc:docMk/>
            <pc:sldMk cId="1054848085" sldId="584"/>
            <ac:spMk id="24" creationId="{FADB54A3-9A40-EBF3-5D60-DD1A7E3DC53F}"/>
          </ac:spMkLst>
        </pc:spChg>
      </pc:sldChg>
      <pc:sldChg chg="delSp modSp mod modNotesTx">
        <pc:chgData name="Tanapat Ratchatorn" userId="01d8d2abda71ca87" providerId="LiveId" clId="{9DFFB73A-19AD-064F-B691-13A29645D867}" dt="2024-10-28T05:33:43.235" v="1292" actId="478"/>
        <pc:sldMkLst>
          <pc:docMk/>
          <pc:sldMk cId="2765230313" sldId="585"/>
        </pc:sldMkLst>
        <pc:spChg chg="del">
          <ac:chgData name="Tanapat Ratchatorn" userId="01d8d2abda71ca87" providerId="LiveId" clId="{9DFFB73A-19AD-064F-B691-13A29645D867}" dt="2024-10-25T08:44:13.862" v="4" actId="478"/>
          <ac:spMkLst>
            <pc:docMk/>
            <pc:sldMk cId="2765230313" sldId="585"/>
            <ac:spMk id="2" creationId="{25439A49-E846-3B56-BB00-03448E1E3A7D}"/>
          </ac:spMkLst>
        </pc:spChg>
        <pc:spChg chg="mod">
          <ac:chgData name="Tanapat Ratchatorn" userId="01d8d2abda71ca87" providerId="LiveId" clId="{9DFFB73A-19AD-064F-B691-13A29645D867}" dt="2024-10-25T09:48:50.499" v="479" actId="207"/>
          <ac:spMkLst>
            <pc:docMk/>
            <pc:sldMk cId="2765230313" sldId="585"/>
            <ac:spMk id="5" creationId="{FC9FC9C8-07A6-E441-2956-878D58FBDBAF}"/>
          </ac:spMkLst>
        </pc:spChg>
        <pc:picChg chg="del">
          <ac:chgData name="Tanapat Ratchatorn" userId="01d8d2abda71ca87" providerId="LiveId" clId="{9DFFB73A-19AD-064F-B691-13A29645D867}" dt="2024-10-28T05:33:39.928" v="1291" actId="478"/>
          <ac:picMkLst>
            <pc:docMk/>
            <pc:sldMk cId="2765230313" sldId="585"/>
            <ac:picMk id="10" creationId="{3D7C5DBD-25ED-F47F-FDB5-7C152685F254}"/>
          </ac:picMkLst>
        </pc:picChg>
        <pc:picChg chg="del">
          <ac:chgData name="Tanapat Ratchatorn" userId="01d8d2abda71ca87" providerId="LiveId" clId="{9DFFB73A-19AD-064F-B691-13A29645D867}" dt="2024-10-28T05:33:43.235" v="1292" actId="478"/>
          <ac:picMkLst>
            <pc:docMk/>
            <pc:sldMk cId="2765230313" sldId="585"/>
            <ac:picMk id="12" creationId="{926B2C7A-7889-89BB-8911-EE58FB14E048}"/>
          </ac:picMkLst>
        </pc:picChg>
      </pc:sldChg>
      <pc:sldChg chg="addSp delSp modSp mod">
        <pc:chgData name="Tanapat Ratchatorn" userId="01d8d2abda71ca87" providerId="LiveId" clId="{9DFFB73A-19AD-064F-B691-13A29645D867}" dt="2024-10-25T08:57:56.024" v="144"/>
        <pc:sldMkLst>
          <pc:docMk/>
          <pc:sldMk cId="3548334587" sldId="586"/>
        </pc:sldMkLst>
        <pc:spChg chg="add del mod">
          <ac:chgData name="Tanapat Ratchatorn" userId="01d8d2abda71ca87" providerId="LiveId" clId="{9DFFB73A-19AD-064F-B691-13A29645D867}" dt="2024-10-25T08:57:48.469" v="143" actId="478"/>
          <ac:spMkLst>
            <pc:docMk/>
            <pc:sldMk cId="3548334587" sldId="586"/>
            <ac:spMk id="4" creationId="{FBB64743-A238-3139-9908-AB5F9F4BE92F}"/>
          </ac:spMkLst>
        </pc:spChg>
        <pc:spChg chg="add mod">
          <ac:chgData name="Tanapat Ratchatorn" userId="01d8d2abda71ca87" providerId="LiveId" clId="{9DFFB73A-19AD-064F-B691-13A29645D867}" dt="2024-10-25T08:57:56.024" v="144"/>
          <ac:spMkLst>
            <pc:docMk/>
            <pc:sldMk cId="3548334587" sldId="586"/>
            <ac:spMk id="5" creationId="{1D5C892C-2DDB-6FC5-AC97-91490CD2F795}"/>
          </ac:spMkLst>
        </pc:spChg>
        <pc:spChg chg="del mod">
          <ac:chgData name="Tanapat Ratchatorn" userId="01d8d2abda71ca87" providerId="LiveId" clId="{9DFFB73A-19AD-064F-B691-13A29645D867}" dt="2024-10-25T08:57:43.289" v="141" actId="478"/>
          <ac:spMkLst>
            <pc:docMk/>
            <pc:sldMk cId="3548334587" sldId="586"/>
            <ac:spMk id="90" creationId="{4EF74E83-ED59-E57E-BEEC-A6E65F1DB6C2}"/>
          </ac:spMkLst>
        </pc:spChg>
      </pc:sldChg>
      <pc:sldChg chg="delSp modSp mod">
        <pc:chgData name="Tanapat Ratchatorn" userId="01d8d2abda71ca87" providerId="LiveId" clId="{9DFFB73A-19AD-064F-B691-13A29645D867}" dt="2024-10-25T09:51:05.707" v="493" actId="207"/>
        <pc:sldMkLst>
          <pc:docMk/>
          <pc:sldMk cId="3844496654" sldId="587"/>
        </pc:sldMkLst>
        <pc:spChg chg="del">
          <ac:chgData name="Tanapat Ratchatorn" userId="01d8d2abda71ca87" providerId="LiveId" clId="{9DFFB73A-19AD-064F-B691-13A29645D867}" dt="2024-10-25T09:06:25.025" v="177" actId="478"/>
          <ac:spMkLst>
            <pc:docMk/>
            <pc:sldMk cId="3844496654" sldId="587"/>
            <ac:spMk id="2" creationId="{556B164D-715B-D6A5-05C7-E88AAAED2783}"/>
          </ac:spMkLst>
        </pc:spChg>
        <pc:spChg chg="mod">
          <ac:chgData name="Tanapat Ratchatorn" userId="01d8d2abda71ca87" providerId="LiveId" clId="{9DFFB73A-19AD-064F-B691-13A29645D867}" dt="2024-10-25T09:50:41.157" v="487" actId="207"/>
          <ac:spMkLst>
            <pc:docMk/>
            <pc:sldMk cId="3844496654" sldId="587"/>
            <ac:spMk id="17" creationId="{EF894EFA-BE43-3FBA-1525-199037B38EEF}"/>
          </ac:spMkLst>
        </pc:spChg>
        <pc:spChg chg="mod">
          <ac:chgData name="Tanapat Ratchatorn" userId="01d8d2abda71ca87" providerId="LiveId" clId="{9DFFB73A-19AD-064F-B691-13A29645D867}" dt="2024-10-25T09:50:43.719" v="488" actId="207"/>
          <ac:spMkLst>
            <pc:docMk/>
            <pc:sldMk cId="3844496654" sldId="587"/>
            <ac:spMk id="19" creationId="{CCEC5801-ADFF-CDFE-1D8D-EF3FE5721B68}"/>
          </ac:spMkLst>
        </pc:spChg>
        <pc:spChg chg="mod">
          <ac:chgData name="Tanapat Ratchatorn" userId="01d8d2abda71ca87" providerId="LiveId" clId="{9DFFB73A-19AD-064F-B691-13A29645D867}" dt="2024-10-25T09:50:47.086" v="489" actId="207"/>
          <ac:spMkLst>
            <pc:docMk/>
            <pc:sldMk cId="3844496654" sldId="587"/>
            <ac:spMk id="20" creationId="{492115B5-E01D-681A-057B-3CE3C083DCB3}"/>
          </ac:spMkLst>
        </pc:spChg>
        <pc:spChg chg="mod">
          <ac:chgData name="Tanapat Ratchatorn" userId="01d8d2abda71ca87" providerId="LiveId" clId="{9DFFB73A-19AD-064F-B691-13A29645D867}" dt="2024-10-25T09:50:52.306" v="490" actId="207"/>
          <ac:spMkLst>
            <pc:docMk/>
            <pc:sldMk cId="3844496654" sldId="587"/>
            <ac:spMk id="22" creationId="{C072CEFA-B7A6-07EC-0276-3C2E2B883706}"/>
          </ac:spMkLst>
        </pc:spChg>
        <pc:spChg chg="mod">
          <ac:chgData name="Tanapat Ratchatorn" userId="01d8d2abda71ca87" providerId="LiveId" clId="{9DFFB73A-19AD-064F-B691-13A29645D867}" dt="2024-10-25T09:50:56.800" v="491" actId="207"/>
          <ac:spMkLst>
            <pc:docMk/>
            <pc:sldMk cId="3844496654" sldId="587"/>
            <ac:spMk id="23" creationId="{37398348-DDB5-14F9-A321-592DD66403F7}"/>
          </ac:spMkLst>
        </pc:spChg>
        <pc:spChg chg="mod">
          <ac:chgData name="Tanapat Ratchatorn" userId="01d8d2abda71ca87" providerId="LiveId" clId="{9DFFB73A-19AD-064F-B691-13A29645D867}" dt="2024-10-25T09:51:00.964" v="492" actId="207"/>
          <ac:spMkLst>
            <pc:docMk/>
            <pc:sldMk cId="3844496654" sldId="587"/>
            <ac:spMk id="27" creationId="{95553086-AE18-3A9F-EA16-584956A89217}"/>
          </ac:spMkLst>
        </pc:spChg>
        <pc:spChg chg="mod">
          <ac:chgData name="Tanapat Ratchatorn" userId="01d8d2abda71ca87" providerId="LiveId" clId="{9DFFB73A-19AD-064F-B691-13A29645D867}" dt="2024-10-25T09:51:05.707" v="493" actId="207"/>
          <ac:spMkLst>
            <pc:docMk/>
            <pc:sldMk cId="3844496654" sldId="587"/>
            <ac:spMk id="28" creationId="{7FDC0910-2BDF-A965-2E48-5F3AB6DA230F}"/>
          </ac:spMkLst>
        </pc:spChg>
      </pc:sldChg>
      <pc:sldChg chg="addSp delSp modSp add mod modNotesTx">
        <pc:chgData name="Tanapat Ratchatorn" userId="01d8d2abda71ca87" providerId="LiveId" clId="{9DFFB73A-19AD-064F-B691-13A29645D867}" dt="2024-10-28T05:32:42.806" v="1290" actId="20577"/>
        <pc:sldMkLst>
          <pc:docMk/>
          <pc:sldMk cId="3890667180" sldId="588"/>
        </pc:sldMkLst>
        <pc:spChg chg="add del mod">
          <ac:chgData name="Tanapat Ratchatorn" userId="01d8d2abda71ca87" providerId="LiveId" clId="{9DFFB73A-19AD-064F-B691-13A29645D867}" dt="2024-10-25T08:46:33.616" v="54" actId="478"/>
          <ac:spMkLst>
            <pc:docMk/>
            <pc:sldMk cId="3890667180" sldId="588"/>
            <ac:spMk id="2" creationId="{8DEEE79F-B004-389F-3989-94FCA2462C60}"/>
          </ac:spMkLst>
        </pc:spChg>
        <pc:spChg chg="del">
          <ac:chgData name="Tanapat Ratchatorn" userId="01d8d2abda71ca87" providerId="LiveId" clId="{9DFFB73A-19AD-064F-B691-13A29645D867}" dt="2024-10-25T08:44:45.089" v="7" actId="478"/>
          <ac:spMkLst>
            <pc:docMk/>
            <pc:sldMk cId="3890667180" sldId="588"/>
            <ac:spMk id="3" creationId="{9DA4A3B0-D614-E290-6716-D89B3DBCF682}"/>
          </ac:spMkLst>
        </pc:spChg>
        <pc:spChg chg="add del mod">
          <ac:chgData name="Tanapat Ratchatorn" userId="01d8d2abda71ca87" providerId="LiveId" clId="{9DFFB73A-19AD-064F-B691-13A29645D867}" dt="2024-10-25T08:44:49.810" v="8" actId="478"/>
          <ac:spMkLst>
            <pc:docMk/>
            <pc:sldMk cId="3890667180" sldId="588"/>
            <ac:spMk id="5" creationId="{20841D3F-16C8-BE59-2E4E-931D460FF53C}"/>
          </ac:spMkLst>
        </pc:spChg>
        <pc:spChg chg="add mod">
          <ac:chgData name="Tanapat Ratchatorn" userId="01d8d2abda71ca87" providerId="LiveId" clId="{9DFFB73A-19AD-064F-B691-13A29645D867}" dt="2024-10-25T10:01:13.935" v="543" actId="403"/>
          <ac:spMkLst>
            <pc:docMk/>
            <pc:sldMk cId="3890667180" sldId="588"/>
            <ac:spMk id="6" creationId="{0389D422-3FD2-BF37-BB54-416A38A4DBFE}"/>
          </ac:spMkLst>
        </pc:spChg>
      </pc:sldChg>
      <pc:sldChg chg="addSp modSp add del mod">
        <pc:chgData name="Tanapat Ratchatorn" userId="01d8d2abda71ca87" providerId="LiveId" clId="{9DFFB73A-19AD-064F-B691-13A29645D867}" dt="2024-10-25T08:52:37.416" v="99" actId="2696"/>
        <pc:sldMkLst>
          <pc:docMk/>
          <pc:sldMk cId="1820002194" sldId="589"/>
        </pc:sldMkLst>
        <pc:spChg chg="add mod">
          <ac:chgData name="Tanapat Ratchatorn" userId="01d8d2abda71ca87" providerId="LiveId" clId="{9DFFB73A-19AD-064F-B691-13A29645D867}" dt="2024-10-25T08:51:01.091" v="87" actId="1076"/>
          <ac:spMkLst>
            <pc:docMk/>
            <pc:sldMk cId="1820002194" sldId="589"/>
            <ac:spMk id="4" creationId="{90E900CB-3190-81CE-83BE-56A9892AA7D3}"/>
          </ac:spMkLst>
        </pc:spChg>
        <pc:spChg chg="mod">
          <ac:chgData name="Tanapat Ratchatorn" userId="01d8d2abda71ca87" providerId="LiveId" clId="{9DFFB73A-19AD-064F-B691-13A29645D867}" dt="2024-10-25T08:51:23.155" v="89"/>
          <ac:spMkLst>
            <pc:docMk/>
            <pc:sldMk cId="1820002194" sldId="589"/>
            <ac:spMk id="7" creationId="{8CDEBEDA-1D9E-C471-0357-FC06B1BCFC95}"/>
          </ac:spMkLst>
        </pc:spChg>
        <pc:picChg chg="mod">
          <ac:chgData name="Tanapat Ratchatorn" userId="01d8d2abda71ca87" providerId="LiveId" clId="{9DFFB73A-19AD-064F-B691-13A29645D867}" dt="2024-10-25T08:50:57.035" v="85" actId="1036"/>
          <ac:picMkLst>
            <pc:docMk/>
            <pc:sldMk cId="1820002194" sldId="589"/>
            <ac:picMk id="6" creationId="{56A90ACC-273B-64CE-8C7C-6FB44558C707}"/>
          </ac:picMkLst>
        </pc:picChg>
      </pc:sldChg>
      <pc:sldChg chg="addSp delSp modSp add mod">
        <pc:chgData name="Tanapat Ratchatorn" userId="01d8d2abda71ca87" providerId="LiveId" clId="{9DFFB73A-19AD-064F-B691-13A29645D867}" dt="2024-10-25T09:48:26.573" v="477" actId="2711"/>
        <pc:sldMkLst>
          <pc:docMk/>
          <pc:sldMk cId="3638466625" sldId="590"/>
        </pc:sldMkLst>
        <pc:spChg chg="mod">
          <ac:chgData name="Tanapat Ratchatorn" userId="01d8d2abda71ca87" providerId="LiveId" clId="{9DFFB73A-19AD-064F-B691-13A29645D867}" dt="2024-10-25T09:48:26.573" v="477" actId="2711"/>
          <ac:spMkLst>
            <pc:docMk/>
            <pc:sldMk cId="3638466625" sldId="590"/>
            <ac:spMk id="2" creationId="{544B8419-5FD8-EAD0-3FDF-8B6D33C3D644}"/>
          </ac:spMkLst>
        </pc:spChg>
        <pc:spChg chg="mod">
          <ac:chgData name="Tanapat Ratchatorn" userId="01d8d2abda71ca87" providerId="LiveId" clId="{9DFFB73A-19AD-064F-B691-13A29645D867}" dt="2024-10-25T09:47:13.789" v="472" actId="207"/>
          <ac:spMkLst>
            <pc:docMk/>
            <pc:sldMk cId="3638466625" sldId="590"/>
            <ac:spMk id="3" creationId="{9E8E4361-C86A-1CE2-F1D8-A2546ED17D29}"/>
          </ac:spMkLst>
        </pc:spChg>
        <pc:spChg chg="add del mod">
          <ac:chgData name="Tanapat Ratchatorn" userId="01d8d2abda71ca87" providerId="LiveId" clId="{9DFFB73A-19AD-064F-B691-13A29645D867}" dt="2024-10-25T09:33:06.142" v="435" actId="478"/>
          <ac:spMkLst>
            <pc:docMk/>
            <pc:sldMk cId="3638466625" sldId="590"/>
            <ac:spMk id="4" creationId="{E4642AA6-1B48-1088-92DB-3D23DAC57F77}"/>
          </ac:spMkLst>
        </pc:spChg>
        <pc:spChg chg="mod">
          <ac:chgData name="Tanapat Ratchatorn" userId="01d8d2abda71ca87" providerId="LiveId" clId="{9DFFB73A-19AD-064F-B691-13A29645D867}" dt="2024-10-25T09:33:00.367" v="434"/>
          <ac:spMkLst>
            <pc:docMk/>
            <pc:sldMk cId="3638466625" sldId="590"/>
            <ac:spMk id="7" creationId="{F3DA92FD-2C8C-93D1-F8A7-25A565E079E1}"/>
          </ac:spMkLst>
        </pc:spChg>
        <pc:spChg chg="add mod">
          <ac:chgData name="Tanapat Ratchatorn" userId="01d8d2abda71ca87" providerId="LiveId" clId="{9DFFB73A-19AD-064F-B691-13A29645D867}" dt="2024-10-25T09:32:47.663" v="431"/>
          <ac:spMkLst>
            <pc:docMk/>
            <pc:sldMk cId="3638466625" sldId="590"/>
            <ac:spMk id="8" creationId="{D78E7C93-3CBE-0673-AFD8-14F25612B117}"/>
          </ac:spMkLst>
        </pc:spChg>
        <pc:picChg chg="mod">
          <ac:chgData name="Tanapat Ratchatorn" userId="01d8d2abda71ca87" providerId="LiveId" clId="{9DFFB73A-19AD-064F-B691-13A29645D867}" dt="2024-10-25T09:31:49.644" v="362" actId="1035"/>
          <ac:picMkLst>
            <pc:docMk/>
            <pc:sldMk cId="3638466625" sldId="590"/>
            <ac:picMk id="5" creationId="{EB45B88C-0540-633B-103B-81EDBAF98F2E}"/>
          </ac:picMkLst>
        </pc:picChg>
        <pc:picChg chg="mod">
          <ac:chgData name="Tanapat Ratchatorn" userId="01d8d2abda71ca87" providerId="LiveId" clId="{9DFFB73A-19AD-064F-B691-13A29645D867}" dt="2024-10-25T09:32:14.966" v="411" actId="1035"/>
          <ac:picMkLst>
            <pc:docMk/>
            <pc:sldMk cId="3638466625" sldId="590"/>
            <ac:picMk id="6" creationId="{3104F0E5-2400-968C-70DD-26C7F6D3FA6E}"/>
          </ac:picMkLst>
        </pc:picChg>
      </pc:sldChg>
      <pc:sldChg chg="addSp delSp modSp add mod ord modNotesTx">
        <pc:chgData name="Tanapat Ratchatorn" userId="01d8d2abda71ca87" providerId="LiveId" clId="{9DFFB73A-19AD-064F-B691-13A29645D867}" dt="2024-10-28T11:08:39.840" v="3029" actId="20577"/>
        <pc:sldMkLst>
          <pc:docMk/>
          <pc:sldMk cId="1207955599" sldId="591"/>
        </pc:sldMkLst>
        <pc:spChg chg="add del mod">
          <ac:chgData name="Tanapat Ratchatorn" userId="01d8d2abda71ca87" providerId="LiveId" clId="{9DFFB73A-19AD-064F-B691-13A29645D867}" dt="2024-10-25T09:02:29.189" v="164" actId="478"/>
          <ac:spMkLst>
            <pc:docMk/>
            <pc:sldMk cId="1207955599" sldId="591"/>
            <ac:spMk id="3" creationId="{1134BF41-EA91-4067-7219-BD7A31FACBB0}"/>
          </ac:spMkLst>
        </pc:spChg>
        <pc:spChg chg="del">
          <ac:chgData name="Tanapat Ratchatorn" userId="01d8d2abda71ca87" providerId="LiveId" clId="{9DFFB73A-19AD-064F-B691-13A29645D867}" dt="2024-10-25T09:02:27.353" v="163" actId="478"/>
          <ac:spMkLst>
            <pc:docMk/>
            <pc:sldMk cId="1207955599" sldId="591"/>
            <ac:spMk id="8" creationId="{10ACCC91-4548-C906-0D8A-0AFC922C6B54}"/>
          </ac:spMkLst>
        </pc:spChg>
        <pc:spChg chg="del">
          <ac:chgData name="Tanapat Ratchatorn" userId="01d8d2abda71ca87" providerId="LiveId" clId="{9DFFB73A-19AD-064F-B691-13A29645D867}" dt="2024-10-25T09:02:23.997" v="162" actId="478"/>
          <ac:spMkLst>
            <pc:docMk/>
            <pc:sldMk cId="1207955599" sldId="591"/>
            <ac:spMk id="9" creationId="{AEF41F9C-0834-0E1D-47A5-08160C5EE3B1}"/>
          </ac:spMkLst>
        </pc:spChg>
        <pc:spChg chg="add mod">
          <ac:chgData name="Tanapat Ratchatorn" userId="01d8d2abda71ca87" providerId="LiveId" clId="{9DFFB73A-19AD-064F-B691-13A29645D867}" dt="2024-10-25T09:02:48.187" v="166"/>
          <ac:spMkLst>
            <pc:docMk/>
            <pc:sldMk cId="1207955599" sldId="591"/>
            <ac:spMk id="13" creationId="{AC69649B-D14E-8991-26DC-EF9490E7B104}"/>
          </ac:spMkLst>
        </pc:spChg>
        <pc:spChg chg="add mod">
          <ac:chgData name="Tanapat Ratchatorn" userId="01d8d2abda71ca87" providerId="LiveId" clId="{9DFFB73A-19AD-064F-B691-13A29645D867}" dt="2024-10-25T09:02:34.692" v="165"/>
          <ac:spMkLst>
            <pc:docMk/>
            <pc:sldMk cId="1207955599" sldId="591"/>
            <ac:spMk id="14" creationId="{66D4E4A1-25D8-B80D-8B71-565B3A2621FC}"/>
          </ac:spMkLst>
        </pc:spChg>
        <pc:spChg chg="add mod">
          <ac:chgData name="Tanapat Ratchatorn" userId="01d8d2abda71ca87" providerId="LiveId" clId="{9DFFB73A-19AD-064F-B691-13A29645D867}" dt="2024-10-25T09:49:16.458" v="481" actId="207"/>
          <ac:spMkLst>
            <pc:docMk/>
            <pc:sldMk cId="1207955599" sldId="591"/>
            <ac:spMk id="18" creationId="{539C5D8D-7E20-941F-F31E-7026F70944D9}"/>
          </ac:spMkLst>
        </pc:spChg>
        <pc:spChg chg="add mod">
          <ac:chgData name="Tanapat Ratchatorn" userId="01d8d2abda71ca87" providerId="LiveId" clId="{9DFFB73A-19AD-064F-B691-13A29645D867}" dt="2024-10-25T09:49:11.152" v="480" actId="207"/>
          <ac:spMkLst>
            <pc:docMk/>
            <pc:sldMk cId="1207955599" sldId="591"/>
            <ac:spMk id="19" creationId="{761AB822-99A9-678C-F231-51DD3C605A08}"/>
          </ac:spMkLst>
        </pc:spChg>
        <pc:picChg chg="del">
          <ac:chgData name="Tanapat Ratchatorn" userId="01d8d2abda71ca87" providerId="LiveId" clId="{9DFFB73A-19AD-064F-B691-13A29645D867}" dt="2024-10-25T09:02:23.997" v="162" actId="478"/>
          <ac:picMkLst>
            <pc:docMk/>
            <pc:sldMk cId="1207955599" sldId="591"/>
            <ac:picMk id="4" creationId="{04654729-94D2-5D25-7A22-03F97CB3606B}"/>
          </ac:picMkLst>
        </pc:picChg>
        <pc:picChg chg="del">
          <ac:chgData name="Tanapat Ratchatorn" userId="01d8d2abda71ca87" providerId="LiveId" clId="{9DFFB73A-19AD-064F-B691-13A29645D867}" dt="2024-10-25T09:02:23.997" v="162" actId="478"/>
          <ac:picMkLst>
            <pc:docMk/>
            <pc:sldMk cId="1207955599" sldId="591"/>
            <ac:picMk id="5" creationId="{B4FBBF2B-B337-7047-33BA-98C4E6952F85}"/>
          </ac:picMkLst>
        </pc:picChg>
        <pc:picChg chg="del">
          <ac:chgData name="Tanapat Ratchatorn" userId="01d8d2abda71ca87" providerId="LiveId" clId="{9DFFB73A-19AD-064F-B691-13A29645D867}" dt="2024-10-25T09:02:23.997" v="162" actId="478"/>
          <ac:picMkLst>
            <pc:docMk/>
            <pc:sldMk cId="1207955599" sldId="591"/>
            <ac:picMk id="6" creationId="{B67ABF5E-5F26-00F6-6298-BAF38EB7FEAF}"/>
          </ac:picMkLst>
        </pc:picChg>
        <pc:picChg chg="add mod">
          <ac:chgData name="Tanapat Ratchatorn" userId="01d8d2abda71ca87" providerId="LiveId" clId="{9DFFB73A-19AD-064F-B691-13A29645D867}" dt="2024-10-25T09:02:34.692" v="165"/>
          <ac:picMkLst>
            <pc:docMk/>
            <pc:sldMk cId="1207955599" sldId="591"/>
            <ac:picMk id="10" creationId="{BFE26837-2AFD-16FF-EC96-84241D0BE5C0}"/>
          </ac:picMkLst>
        </pc:picChg>
        <pc:picChg chg="add mod">
          <ac:chgData name="Tanapat Ratchatorn" userId="01d8d2abda71ca87" providerId="LiveId" clId="{9DFFB73A-19AD-064F-B691-13A29645D867}" dt="2024-10-25T09:02:34.692" v="165"/>
          <ac:picMkLst>
            <pc:docMk/>
            <pc:sldMk cId="1207955599" sldId="591"/>
            <ac:picMk id="11" creationId="{0502CCA2-2634-B471-AF16-1D98AE4F8927}"/>
          </ac:picMkLst>
        </pc:picChg>
        <pc:picChg chg="add mod">
          <ac:chgData name="Tanapat Ratchatorn" userId="01d8d2abda71ca87" providerId="LiveId" clId="{9DFFB73A-19AD-064F-B691-13A29645D867}" dt="2024-10-25T09:02:34.692" v="165"/>
          <ac:picMkLst>
            <pc:docMk/>
            <pc:sldMk cId="1207955599" sldId="591"/>
            <ac:picMk id="12" creationId="{F84ADBDE-056C-959A-0EBD-0FF416D2FA4E}"/>
          </ac:picMkLst>
        </pc:picChg>
        <pc:picChg chg="add mod">
          <ac:chgData name="Tanapat Ratchatorn" userId="01d8d2abda71ca87" providerId="LiveId" clId="{9DFFB73A-19AD-064F-B691-13A29645D867}" dt="2024-10-25T09:02:48.199" v="167"/>
          <ac:picMkLst>
            <pc:docMk/>
            <pc:sldMk cId="1207955599" sldId="591"/>
            <ac:picMk id="15" creationId="{10D5684C-A3EC-10F9-F41B-F856E47D0DED}"/>
          </ac:picMkLst>
        </pc:picChg>
        <pc:picChg chg="add mod">
          <ac:chgData name="Tanapat Ratchatorn" userId="01d8d2abda71ca87" providerId="LiveId" clId="{9DFFB73A-19AD-064F-B691-13A29645D867}" dt="2024-10-25T09:02:48.199" v="167"/>
          <ac:picMkLst>
            <pc:docMk/>
            <pc:sldMk cId="1207955599" sldId="591"/>
            <ac:picMk id="16" creationId="{22249314-BE88-C2EC-B8BF-3C310E482661}"/>
          </ac:picMkLst>
        </pc:picChg>
        <pc:picChg chg="add mod">
          <ac:chgData name="Tanapat Ratchatorn" userId="01d8d2abda71ca87" providerId="LiveId" clId="{9DFFB73A-19AD-064F-B691-13A29645D867}" dt="2024-10-25T09:02:48.199" v="167"/>
          <ac:picMkLst>
            <pc:docMk/>
            <pc:sldMk cId="1207955599" sldId="591"/>
            <ac:picMk id="17" creationId="{88AC2E26-8C1E-DD81-A98B-C7B60295663F}"/>
          </ac:picMkLst>
        </pc:picChg>
      </pc:sldChg>
      <pc:sldChg chg="add del">
        <pc:chgData name="Tanapat Ratchatorn" userId="01d8d2abda71ca87" providerId="LiveId" clId="{9DFFB73A-19AD-064F-B691-13A29645D867}" dt="2024-10-25T09:11:02.433" v="242" actId="2696"/>
        <pc:sldMkLst>
          <pc:docMk/>
          <pc:sldMk cId="59785466" sldId="592"/>
        </pc:sldMkLst>
      </pc:sldChg>
      <pc:sldChg chg="modSp add del mod">
        <pc:chgData name="Tanapat Ratchatorn" userId="01d8d2abda71ca87" providerId="LiveId" clId="{9DFFB73A-19AD-064F-B691-13A29645D867}" dt="2024-10-25T09:48:01.412" v="476" actId="2711"/>
        <pc:sldMkLst>
          <pc:docMk/>
          <pc:sldMk cId="1803354840" sldId="592"/>
        </pc:sldMkLst>
        <pc:spChg chg="mod">
          <ac:chgData name="Tanapat Ratchatorn" userId="01d8d2abda71ca87" providerId="LiveId" clId="{9DFFB73A-19AD-064F-B691-13A29645D867}" dt="2024-10-25T09:48:01.412" v="476" actId="2711"/>
          <ac:spMkLst>
            <pc:docMk/>
            <pc:sldMk cId="1803354840" sldId="592"/>
            <ac:spMk id="2" creationId="{C0FB93AD-3E23-A780-E9B8-7AE79D1EB43B}"/>
          </ac:spMkLst>
        </pc:spChg>
        <pc:spChg chg="mod">
          <ac:chgData name="Tanapat Ratchatorn" userId="01d8d2abda71ca87" providerId="LiveId" clId="{9DFFB73A-19AD-064F-B691-13A29645D867}" dt="2024-10-25T09:47:24.750" v="474" actId="207"/>
          <ac:spMkLst>
            <pc:docMk/>
            <pc:sldMk cId="1803354840" sldId="592"/>
            <ac:spMk id="3" creationId="{3AF7789E-8BD8-2181-DDF4-A2139217871C}"/>
          </ac:spMkLst>
        </pc:spChg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83999486" sldId="593"/>
        </pc:sldMkLst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647001637" sldId="593"/>
        </pc:sldMkLst>
      </pc:sldChg>
      <pc:sldChg chg="addSp delSp modSp add mod">
        <pc:chgData name="Tanapat Ratchatorn" userId="01d8d2abda71ca87" providerId="LiveId" clId="{9DFFB73A-19AD-064F-B691-13A29645D867}" dt="2024-10-25T10:07:55.790" v="575"/>
        <pc:sldMkLst>
          <pc:docMk/>
          <pc:sldMk cId="1212657173" sldId="593"/>
        </pc:sldMkLst>
        <pc:spChg chg="add del mod">
          <ac:chgData name="Tanapat Ratchatorn" userId="01d8d2abda71ca87" providerId="LiveId" clId="{9DFFB73A-19AD-064F-B691-13A29645D867}" dt="2024-10-25T10:07:52.052" v="572" actId="478"/>
          <ac:spMkLst>
            <pc:docMk/>
            <pc:sldMk cId="1212657173" sldId="593"/>
            <ac:spMk id="3" creationId="{ED639090-38CF-A546-466B-2F37E5D46F63}"/>
          </ac:spMkLst>
        </pc:spChg>
        <pc:spChg chg="add mod">
          <ac:chgData name="Tanapat Ratchatorn" userId="01d8d2abda71ca87" providerId="LiveId" clId="{9DFFB73A-19AD-064F-B691-13A29645D867}" dt="2024-10-25T10:07:53.402" v="573"/>
          <ac:spMkLst>
            <pc:docMk/>
            <pc:sldMk cId="1212657173" sldId="593"/>
            <ac:spMk id="4" creationId="{B4C55CF8-BAAE-AD91-D451-513E604BF138}"/>
          </ac:spMkLst>
        </pc:spChg>
        <pc:spChg chg="add mod">
          <ac:chgData name="Tanapat Ratchatorn" userId="01d8d2abda71ca87" providerId="LiveId" clId="{9DFFB73A-19AD-064F-B691-13A29645D867}" dt="2024-10-25T10:07:53.402" v="573"/>
          <ac:spMkLst>
            <pc:docMk/>
            <pc:sldMk cId="1212657173" sldId="593"/>
            <ac:spMk id="5" creationId="{A44B51CE-EA00-64F9-6FAA-F87A74CC3FF5}"/>
          </ac:spMkLst>
        </pc:spChg>
        <pc:spChg chg="add mod">
          <ac:chgData name="Tanapat Ratchatorn" userId="01d8d2abda71ca87" providerId="LiveId" clId="{9DFFB73A-19AD-064F-B691-13A29645D867}" dt="2024-10-25T10:07:55.774" v="574"/>
          <ac:spMkLst>
            <pc:docMk/>
            <pc:sldMk cId="1212657173" sldId="593"/>
            <ac:spMk id="6" creationId="{140F119E-570F-378F-A8A0-BE1F3AFCA0BE}"/>
          </ac:spMkLst>
        </pc:spChg>
        <pc:spChg chg="del">
          <ac:chgData name="Tanapat Ratchatorn" userId="01d8d2abda71ca87" providerId="LiveId" clId="{9DFFB73A-19AD-064F-B691-13A29645D867}" dt="2024-10-25T10:07:49.109" v="571" actId="478"/>
          <ac:spMkLst>
            <pc:docMk/>
            <pc:sldMk cId="1212657173" sldId="593"/>
            <ac:spMk id="9" creationId="{C138F580-CFA2-B567-44FB-DAA4961AECD6}"/>
          </ac:spMkLst>
        </pc:spChg>
        <pc:spChg chg="add mod">
          <ac:chgData name="Tanapat Ratchatorn" userId="01d8d2abda71ca87" providerId="LiveId" clId="{9DFFB73A-19AD-064F-B691-13A29645D867}" dt="2024-10-25T10:07:55.790" v="575"/>
          <ac:spMkLst>
            <pc:docMk/>
            <pc:sldMk cId="1212657173" sldId="593"/>
            <ac:spMk id="10" creationId="{5EAD51A2-C219-6D9F-6124-5FD7C85628C7}"/>
          </ac:spMkLst>
        </pc:spChg>
        <pc:spChg chg="add mod">
          <ac:chgData name="Tanapat Ratchatorn" userId="01d8d2abda71ca87" providerId="LiveId" clId="{9DFFB73A-19AD-064F-B691-13A29645D867}" dt="2024-10-25T10:07:55.790" v="575"/>
          <ac:spMkLst>
            <pc:docMk/>
            <pc:sldMk cId="1212657173" sldId="593"/>
            <ac:spMk id="11" creationId="{5786DF68-2282-05ED-E5B0-81F087552C1A}"/>
          </ac:spMkLst>
        </pc:spChg>
        <pc:spChg chg="add mod">
          <ac:chgData name="Tanapat Ratchatorn" userId="01d8d2abda71ca87" providerId="LiveId" clId="{9DFFB73A-19AD-064F-B691-13A29645D867}" dt="2024-10-25T10:07:55.790" v="575"/>
          <ac:spMkLst>
            <pc:docMk/>
            <pc:sldMk cId="1212657173" sldId="593"/>
            <ac:spMk id="12" creationId="{7F57602E-2A97-6496-A307-6BCFCED72622}"/>
          </ac:spMkLst>
        </pc:spChg>
        <pc:spChg chg="del">
          <ac:chgData name="Tanapat Ratchatorn" userId="01d8d2abda71ca87" providerId="LiveId" clId="{9DFFB73A-19AD-064F-B691-13A29645D867}" dt="2024-10-25T10:07:49.109" v="571" actId="478"/>
          <ac:spMkLst>
            <pc:docMk/>
            <pc:sldMk cId="1212657173" sldId="593"/>
            <ac:spMk id="18" creationId="{471E06FC-AC9E-641F-7DF2-CE436FC4542F}"/>
          </ac:spMkLst>
        </pc:spChg>
        <pc:spChg chg="del">
          <ac:chgData name="Tanapat Ratchatorn" userId="01d8d2abda71ca87" providerId="LiveId" clId="{9DFFB73A-19AD-064F-B691-13A29645D867}" dt="2024-10-25T10:07:49.109" v="571" actId="478"/>
          <ac:spMkLst>
            <pc:docMk/>
            <pc:sldMk cId="1212657173" sldId="593"/>
            <ac:spMk id="19" creationId="{C1D94C9C-9816-3E1D-008C-326703E5F6A1}"/>
          </ac:spMkLst>
        </pc:spChg>
        <pc:picChg chg="add mod">
          <ac:chgData name="Tanapat Ratchatorn" userId="01d8d2abda71ca87" providerId="LiveId" clId="{9DFFB73A-19AD-064F-B691-13A29645D867}" dt="2024-10-25T10:07:53.402" v="573"/>
          <ac:picMkLst>
            <pc:docMk/>
            <pc:sldMk cId="1212657173" sldId="593"/>
            <ac:picMk id="7" creationId="{8888AC7C-3D69-D483-2E94-AF5C254FE76F}"/>
          </ac:picMkLst>
        </pc:picChg>
        <pc:picChg chg="add mod">
          <ac:chgData name="Tanapat Ratchatorn" userId="01d8d2abda71ca87" providerId="LiveId" clId="{9DFFB73A-19AD-064F-B691-13A29645D867}" dt="2024-10-25T10:07:53.402" v="573"/>
          <ac:picMkLst>
            <pc:docMk/>
            <pc:sldMk cId="1212657173" sldId="593"/>
            <ac:picMk id="8" creationId="{772CB890-1916-09F9-B674-A0032C935A3F}"/>
          </ac:picMkLst>
        </pc:picChg>
        <pc:picChg chg="add mod">
          <ac:chgData name="Tanapat Ratchatorn" userId="01d8d2abda71ca87" providerId="LiveId" clId="{9DFFB73A-19AD-064F-B691-13A29645D867}" dt="2024-10-25T10:07:55.790" v="575"/>
          <ac:picMkLst>
            <pc:docMk/>
            <pc:sldMk cId="1212657173" sldId="593"/>
            <ac:picMk id="13" creationId="{E670DE86-669C-3C7E-8D61-0AF0162A0472}"/>
          </ac:picMkLst>
        </pc:picChg>
        <pc:picChg chg="add mod">
          <ac:chgData name="Tanapat Ratchatorn" userId="01d8d2abda71ca87" providerId="LiveId" clId="{9DFFB73A-19AD-064F-B691-13A29645D867}" dt="2024-10-25T10:07:55.790" v="575"/>
          <ac:picMkLst>
            <pc:docMk/>
            <pc:sldMk cId="1212657173" sldId="593"/>
            <ac:picMk id="14" creationId="{FA13C3BE-7484-2576-C6C0-66643786BCDA}"/>
          </ac:picMkLst>
        </pc:picChg>
        <pc:picChg chg="del">
          <ac:chgData name="Tanapat Ratchatorn" userId="01d8d2abda71ca87" providerId="LiveId" clId="{9DFFB73A-19AD-064F-B691-13A29645D867}" dt="2024-10-25T10:07:49.109" v="571" actId="478"/>
          <ac:picMkLst>
            <pc:docMk/>
            <pc:sldMk cId="1212657173" sldId="593"/>
            <ac:picMk id="20" creationId="{AD506F92-DFE0-9237-FE00-6188B60BB165}"/>
          </ac:picMkLst>
        </pc:picChg>
        <pc:picChg chg="del">
          <ac:chgData name="Tanapat Ratchatorn" userId="01d8d2abda71ca87" providerId="LiveId" clId="{9DFFB73A-19AD-064F-B691-13A29645D867}" dt="2024-10-25T10:07:49.109" v="571" actId="478"/>
          <ac:picMkLst>
            <pc:docMk/>
            <pc:sldMk cId="1212657173" sldId="593"/>
            <ac:picMk id="21" creationId="{41CD32C1-1585-979F-8C31-55C8528D7BE5}"/>
          </ac:picMkLst>
        </pc:picChg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2238663355" sldId="594"/>
        </pc:sldMkLst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3638593334" sldId="594"/>
        </pc:sldMkLst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2141349377" sldId="595"/>
        </pc:sldMkLst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3577554922" sldId="595"/>
        </pc:sldMkLst>
      </pc:sldChg>
      <pc:sldChg chg="modSp add mod">
        <pc:chgData name="Tanapat Ratchatorn" userId="01d8d2abda71ca87" providerId="LiveId" clId="{9DFFB73A-19AD-064F-B691-13A29645D867}" dt="2024-10-28T06:40:02.609" v="2778" actId="20577"/>
        <pc:sldMkLst>
          <pc:docMk/>
          <pc:sldMk cId="174928694" sldId="596"/>
        </pc:sldMkLst>
        <pc:spChg chg="mod">
          <ac:chgData name="Tanapat Ratchatorn" userId="01d8d2abda71ca87" providerId="LiveId" clId="{9DFFB73A-19AD-064F-B691-13A29645D867}" dt="2024-10-28T06:40:02.609" v="2778" actId="20577"/>
          <ac:spMkLst>
            <pc:docMk/>
            <pc:sldMk cId="174928694" sldId="596"/>
            <ac:spMk id="6" creationId="{C2B765B3-BEA5-DDAA-18CF-B6A6E7DB4922}"/>
          </ac:spMkLst>
        </pc:spChg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194474555" sldId="596"/>
        </pc:sldMkLst>
      </pc:sldChg>
      <pc:sldChg chg="addSp delSp modSp new add del mod modShow">
        <pc:chgData name="Tanapat Ratchatorn" userId="01d8d2abda71ca87" providerId="LiveId" clId="{9DFFB73A-19AD-064F-B691-13A29645D867}" dt="2024-10-27T21:31:44.027" v="1059" actId="2696"/>
        <pc:sldMkLst>
          <pc:docMk/>
          <pc:sldMk cId="1064583481" sldId="596"/>
        </pc:sldMkLst>
        <pc:spChg chg="del">
          <ac:chgData name="Tanapat Ratchatorn" userId="01d8d2abda71ca87" providerId="LiveId" clId="{9DFFB73A-19AD-064F-B691-13A29645D867}" dt="2024-10-27T21:22:11.338" v="992" actId="478"/>
          <ac:spMkLst>
            <pc:docMk/>
            <pc:sldMk cId="1064583481" sldId="596"/>
            <ac:spMk id="2" creationId="{F0470015-78DF-BC72-8FDB-9A7425539F19}"/>
          </ac:spMkLst>
        </pc:spChg>
        <pc:spChg chg="del">
          <ac:chgData name="Tanapat Ratchatorn" userId="01d8d2abda71ca87" providerId="LiveId" clId="{9DFFB73A-19AD-064F-B691-13A29645D867}" dt="2024-10-27T21:22:09.568" v="991" actId="478"/>
          <ac:spMkLst>
            <pc:docMk/>
            <pc:sldMk cId="1064583481" sldId="596"/>
            <ac:spMk id="4" creationId="{E015D64F-49A1-7555-8955-77ED763A6B55}"/>
          </ac:spMkLst>
        </pc:spChg>
        <pc:spChg chg="add mod">
          <ac:chgData name="Tanapat Ratchatorn" userId="01d8d2abda71ca87" providerId="LiveId" clId="{9DFFB73A-19AD-064F-B691-13A29645D867}" dt="2024-10-27T21:22:16.305" v="996"/>
          <ac:spMkLst>
            <pc:docMk/>
            <pc:sldMk cId="1064583481" sldId="596"/>
            <ac:spMk id="5" creationId="{E6322702-66FE-3B24-4E54-346050A29297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8" creationId="{5CF086FC-5FE9-3F8D-1C21-5831D69BECB5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9" creationId="{79974B83-C185-671D-C484-C99C25F364DF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10" creationId="{1857BC95-023A-1ACB-FE79-F62EE2D3B66A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11" creationId="{E5B3DC26-B694-10DC-7A45-8E9A6AC1D90F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12" creationId="{5B9B29FD-2EF7-C501-86D6-340BC8E7CEBA}"/>
          </ac:spMkLst>
        </pc:spChg>
        <pc:spChg chg="add mod">
          <ac:chgData name="Tanapat Ratchatorn" userId="01d8d2abda71ca87" providerId="LiveId" clId="{9DFFB73A-19AD-064F-B691-13A29645D867}" dt="2024-10-27T21:22:12.905" v="993"/>
          <ac:spMkLst>
            <pc:docMk/>
            <pc:sldMk cId="1064583481" sldId="596"/>
            <ac:spMk id="13" creationId="{A0E805F9-E98E-148C-62A3-04796549B6B3}"/>
          </ac:spMkLst>
        </pc:spChg>
        <pc:spChg chg="add del mod">
          <ac:chgData name="Tanapat Ratchatorn" userId="01d8d2abda71ca87" providerId="LiveId" clId="{9DFFB73A-19AD-064F-B691-13A29645D867}" dt="2024-10-27T21:22:25.012" v="999" actId="478"/>
          <ac:spMkLst>
            <pc:docMk/>
            <pc:sldMk cId="1064583481" sldId="596"/>
            <ac:spMk id="15" creationId="{4AC88C46-C22E-123A-B9AB-B9A2256CEE9D}"/>
          </ac:spMkLst>
        </pc:spChg>
        <pc:spChg chg="add mod">
          <ac:chgData name="Tanapat Ratchatorn" userId="01d8d2abda71ca87" providerId="LiveId" clId="{9DFFB73A-19AD-064F-B691-13A29645D867}" dt="2024-10-27T21:22:49.217" v="1007" actId="207"/>
          <ac:spMkLst>
            <pc:docMk/>
            <pc:sldMk cId="1064583481" sldId="596"/>
            <ac:spMk id="18" creationId="{1CEE2305-905C-03A3-3184-8DE2F5ED4077}"/>
          </ac:spMkLst>
        </pc:spChg>
        <pc:spChg chg="add mod">
          <ac:chgData name="Tanapat Ratchatorn" userId="01d8d2abda71ca87" providerId="LiveId" clId="{9DFFB73A-19AD-064F-B691-13A29645D867}" dt="2024-10-27T21:23:00.780" v="1011" actId="207"/>
          <ac:spMkLst>
            <pc:docMk/>
            <pc:sldMk cId="1064583481" sldId="596"/>
            <ac:spMk id="19" creationId="{6FCE89E7-412D-0108-8D1A-04A6D1C7D78B}"/>
          </ac:spMkLst>
        </pc:spChg>
        <pc:spChg chg="add del mod">
          <ac:chgData name="Tanapat Ratchatorn" userId="01d8d2abda71ca87" providerId="LiveId" clId="{9DFFB73A-19AD-064F-B691-13A29645D867}" dt="2024-10-27T21:23:49.091" v="1036" actId="478"/>
          <ac:spMkLst>
            <pc:docMk/>
            <pc:sldMk cId="1064583481" sldId="596"/>
            <ac:spMk id="20" creationId="{A59780A4-890A-68E1-49CB-563347942471}"/>
          </ac:spMkLst>
        </pc:spChg>
        <pc:spChg chg="add mod">
          <ac:chgData name="Tanapat Ratchatorn" userId="01d8d2abda71ca87" providerId="LiveId" clId="{9DFFB73A-19AD-064F-B691-13A29645D867}" dt="2024-10-27T21:22:53.111" v="1008" actId="207"/>
          <ac:spMkLst>
            <pc:docMk/>
            <pc:sldMk cId="1064583481" sldId="596"/>
            <ac:spMk id="21" creationId="{EE7F8D2E-6563-CD1C-0231-AEF23C19E12F}"/>
          </ac:spMkLst>
        </pc:spChg>
        <pc:spChg chg="add mod">
          <ac:chgData name="Tanapat Ratchatorn" userId="01d8d2abda71ca87" providerId="LiveId" clId="{9DFFB73A-19AD-064F-B691-13A29645D867}" dt="2024-10-27T21:22:16.323" v="997"/>
          <ac:spMkLst>
            <pc:docMk/>
            <pc:sldMk cId="1064583481" sldId="596"/>
            <ac:spMk id="22" creationId="{4A9A3E4A-4D74-8188-CF3E-7E7FF40A37E4}"/>
          </ac:spMkLst>
        </pc:spChg>
        <pc:spChg chg="add mod">
          <ac:chgData name="Tanapat Ratchatorn" userId="01d8d2abda71ca87" providerId="LiveId" clId="{9DFFB73A-19AD-064F-B691-13A29645D867}" dt="2024-10-27T21:23:30.614" v="1033" actId="1038"/>
          <ac:spMkLst>
            <pc:docMk/>
            <pc:sldMk cId="1064583481" sldId="596"/>
            <ac:spMk id="23" creationId="{C9855409-4E98-4B0B-BFFF-18FEACBC38D5}"/>
          </ac:spMkLst>
        </pc:spChg>
        <pc:spChg chg="add mod">
          <ac:chgData name="Tanapat Ratchatorn" userId="01d8d2abda71ca87" providerId="LiveId" clId="{9DFFB73A-19AD-064F-B691-13A29645D867}" dt="2024-10-27T21:22:25.624" v="1000"/>
          <ac:spMkLst>
            <pc:docMk/>
            <pc:sldMk cId="1064583481" sldId="596"/>
            <ac:spMk id="25" creationId="{B5C8703D-FD08-C369-FC3F-9509BCF65EDE}"/>
          </ac:spMkLst>
        </pc:spChg>
        <pc:picChg chg="add mod">
          <ac:chgData name="Tanapat Ratchatorn" userId="01d8d2abda71ca87" providerId="LiveId" clId="{9DFFB73A-19AD-064F-B691-13A29645D867}" dt="2024-10-27T21:22:12.905" v="993"/>
          <ac:picMkLst>
            <pc:docMk/>
            <pc:sldMk cId="1064583481" sldId="596"/>
            <ac:picMk id="6" creationId="{EA019251-27A6-B694-445F-CB08187A5785}"/>
          </ac:picMkLst>
        </pc:picChg>
        <pc:picChg chg="add mod">
          <ac:chgData name="Tanapat Ratchatorn" userId="01d8d2abda71ca87" providerId="LiveId" clId="{9DFFB73A-19AD-064F-B691-13A29645D867}" dt="2024-10-27T21:22:12.905" v="993"/>
          <ac:picMkLst>
            <pc:docMk/>
            <pc:sldMk cId="1064583481" sldId="596"/>
            <ac:picMk id="7" creationId="{E0638E75-1F1F-E197-95BD-A0D947122990}"/>
          </ac:picMkLst>
        </pc:picChg>
        <pc:picChg chg="add mod">
          <ac:chgData name="Tanapat Ratchatorn" userId="01d8d2abda71ca87" providerId="LiveId" clId="{9DFFB73A-19AD-064F-B691-13A29645D867}" dt="2024-10-27T21:22:12.905" v="993"/>
          <ac:picMkLst>
            <pc:docMk/>
            <pc:sldMk cId="1064583481" sldId="596"/>
            <ac:picMk id="14" creationId="{FB19DA7A-5C8A-C26B-54D2-5ED58212DA3A}"/>
          </ac:picMkLst>
        </pc:picChg>
        <pc:picChg chg="add mod">
          <ac:chgData name="Tanapat Ratchatorn" userId="01d8d2abda71ca87" providerId="LiveId" clId="{9DFFB73A-19AD-064F-B691-13A29645D867}" dt="2024-10-27T21:23:12.832" v="1026" actId="1036"/>
          <ac:picMkLst>
            <pc:docMk/>
            <pc:sldMk cId="1064583481" sldId="596"/>
            <ac:picMk id="16" creationId="{A8F2D5D3-F994-8A46-FE3E-2A4F854906D4}"/>
          </ac:picMkLst>
        </pc:picChg>
        <pc:picChg chg="add mod">
          <ac:chgData name="Tanapat Ratchatorn" userId="01d8d2abda71ca87" providerId="LiveId" clId="{9DFFB73A-19AD-064F-B691-13A29645D867}" dt="2024-10-27T21:23:05.544" v="1020" actId="1036"/>
          <ac:picMkLst>
            <pc:docMk/>
            <pc:sldMk cId="1064583481" sldId="596"/>
            <ac:picMk id="17" creationId="{BBBACABB-9D0E-868B-FE61-D33449F7FA0D}"/>
          </ac:picMkLst>
        </pc:picChg>
        <pc:picChg chg="add del mod">
          <ac:chgData name="Tanapat Ratchatorn" userId="01d8d2abda71ca87" providerId="LiveId" clId="{9DFFB73A-19AD-064F-B691-13A29645D867}" dt="2024-10-27T21:23:47.040" v="1035" actId="478"/>
          <ac:picMkLst>
            <pc:docMk/>
            <pc:sldMk cId="1064583481" sldId="596"/>
            <ac:picMk id="24" creationId="{C988AC35-431E-474E-D0EE-C2FA56861F79}"/>
          </ac:picMkLst>
        </pc:picChg>
        <pc:picChg chg="add mod">
          <ac:chgData name="Tanapat Ratchatorn" userId="01d8d2abda71ca87" providerId="LiveId" clId="{9DFFB73A-19AD-064F-B691-13A29645D867}" dt="2024-10-27T21:23:54.535" v="1037" actId="1076"/>
          <ac:picMkLst>
            <pc:docMk/>
            <pc:sldMk cId="1064583481" sldId="596"/>
            <ac:picMk id="26" creationId="{EBE20096-7ACF-685B-4E1A-C10E0E6EFC56}"/>
          </ac:picMkLst>
        </pc:picChg>
      </pc:sldChg>
      <pc:sldChg chg="addSp delSp modSp new del mod ord modNotesTx">
        <pc:chgData name="Tanapat Ratchatorn" userId="01d8d2abda71ca87" providerId="LiveId" clId="{9DFFB73A-19AD-064F-B691-13A29645D867}" dt="2024-10-27T21:00:44.386" v="801" actId="2696"/>
        <pc:sldMkLst>
          <pc:docMk/>
          <pc:sldMk cId="1680470618" sldId="596"/>
        </pc:sldMkLst>
        <pc:spChg chg="add del">
          <ac:chgData name="Tanapat Ratchatorn" userId="01d8d2abda71ca87" providerId="LiveId" clId="{9DFFB73A-19AD-064F-B691-13A29645D867}" dt="2024-10-27T21:00:36.590" v="797" actId="478"/>
          <ac:spMkLst>
            <pc:docMk/>
            <pc:sldMk cId="1680470618" sldId="596"/>
            <ac:spMk id="2" creationId="{CFD15499-A0DD-C2AB-7817-5A6EB797653E}"/>
          </ac:spMkLst>
        </pc:spChg>
        <pc:spChg chg="del">
          <ac:chgData name="Tanapat Ratchatorn" userId="01d8d2abda71ca87" providerId="LiveId" clId="{9DFFB73A-19AD-064F-B691-13A29645D867}" dt="2024-10-27T20:51:35.093" v="660" actId="478"/>
          <ac:spMkLst>
            <pc:docMk/>
            <pc:sldMk cId="1680470618" sldId="596"/>
            <ac:spMk id="4" creationId="{59035ADE-3C96-3C63-685D-31B4A1953F71}"/>
          </ac:spMkLst>
        </pc:spChg>
        <pc:spChg chg="add mod">
          <ac:chgData name="Tanapat Ratchatorn" userId="01d8d2abda71ca87" providerId="LiveId" clId="{9DFFB73A-19AD-064F-B691-13A29645D867}" dt="2024-10-27T20:53:39.553" v="665"/>
          <ac:spMkLst>
            <pc:docMk/>
            <pc:sldMk cId="1680470618" sldId="596"/>
            <ac:spMk id="5" creationId="{07190CFB-37DC-C36D-786B-FBB738C95576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8" creationId="{2AAB6F5D-4604-F0B8-6189-0FA9519CA1A1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9" creationId="{103B8CC0-039F-5B1E-6261-6C847AAA3455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10" creationId="{F5D72777-9C27-6B62-17F8-317F8A9FF4B8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11" creationId="{6C5B29EB-4126-CE67-B839-85252D6A0ECF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12" creationId="{FC61F8D8-15B3-151D-44DC-0A61E31FB794}"/>
          </ac:spMkLst>
        </pc:spChg>
        <pc:spChg chg="add mod">
          <ac:chgData name="Tanapat Ratchatorn" userId="01d8d2abda71ca87" providerId="LiveId" clId="{9DFFB73A-19AD-064F-B691-13A29645D867}" dt="2024-10-27T20:53:26.998" v="662"/>
          <ac:spMkLst>
            <pc:docMk/>
            <pc:sldMk cId="1680470618" sldId="596"/>
            <ac:spMk id="13" creationId="{EEF6595A-D180-F3F6-9BFE-60F5402A6F17}"/>
          </ac:spMkLst>
        </pc:spChg>
        <pc:spChg chg="add mod">
          <ac:chgData name="Tanapat Ratchatorn" userId="01d8d2abda71ca87" providerId="LiveId" clId="{9DFFB73A-19AD-064F-B691-13A29645D867}" dt="2024-10-27T21:00:36.928" v="800" actId="113"/>
          <ac:spMkLst>
            <pc:docMk/>
            <pc:sldMk cId="1680470618" sldId="596"/>
            <ac:spMk id="15" creationId="{3178C81F-82CE-1F41-1292-0EB081C64E7C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18" creationId="{F82A264A-4806-F285-E905-3A8FB74D13B1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19" creationId="{F52C5BB6-077F-BF75-2B0A-691603560830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20" creationId="{EAD31290-AC16-C80C-5D02-C97FDF9B65DF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21" creationId="{E3EDEB94-1525-297C-52E8-467ECD5121F3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22" creationId="{806E670B-51D0-8FEF-E12B-E2E77AE876C7}"/>
          </ac:spMkLst>
        </pc:spChg>
        <pc:spChg chg="add mod">
          <ac:chgData name="Tanapat Ratchatorn" userId="01d8d2abda71ca87" providerId="LiveId" clId="{9DFFB73A-19AD-064F-B691-13A29645D867}" dt="2024-10-27T20:53:39.571" v="666"/>
          <ac:spMkLst>
            <pc:docMk/>
            <pc:sldMk cId="1680470618" sldId="596"/>
            <ac:spMk id="23" creationId="{D9E7B73B-E838-6DEB-5F83-1602CD1FBCC2}"/>
          </ac:spMkLst>
        </pc:spChg>
        <pc:picChg chg="add mod">
          <ac:chgData name="Tanapat Ratchatorn" userId="01d8d2abda71ca87" providerId="LiveId" clId="{9DFFB73A-19AD-064F-B691-13A29645D867}" dt="2024-10-27T20:53:26.998" v="662"/>
          <ac:picMkLst>
            <pc:docMk/>
            <pc:sldMk cId="1680470618" sldId="596"/>
            <ac:picMk id="6" creationId="{C0E9772F-AA8A-6B92-AD06-4F6F8CA7C096}"/>
          </ac:picMkLst>
        </pc:picChg>
        <pc:picChg chg="add mod">
          <ac:chgData name="Tanapat Ratchatorn" userId="01d8d2abda71ca87" providerId="LiveId" clId="{9DFFB73A-19AD-064F-B691-13A29645D867}" dt="2024-10-27T20:53:26.998" v="662"/>
          <ac:picMkLst>
            <pc:docMk/>
            <pc:sldMk cId="1680470618" sldId="596"/>
            <ac:picMk id="7" creationId="{1306E150-C3E7-2E94-F369-0EAECCCD3701}"/>
          </ac:picMkLst>
        </pc:picChg>
        <pc:picChg chg="add mod">
          <ac:chgData name="Tanapat Ratchatorn" userId="01d8d2abda71ca87" providerId="LiveId" clId="{9DFFB73A-19AD-064F-B691-13A29645D867}" dt="2024-10-27T20:53:26.998" v="662"/>
          <ac:picMkLst>
            <pc:docMk/>
            <pc:sldMk cId="1680470618" sldId="596"/>
            <ac:picMk id="14" creationId="{E3C905A4-F652-D346-6AFA-C857919B8FC7}"/>
          </ac:picMkLst>
        </pc:picChg>
        <pc:picChg chg="add mod">
          <ac:chgData name="Tanapat Ratchatorn" userId="01d8d2abda71ca87" providerId="LiveId" clId="{9DFFB73A-19AD-064F-B691-13A29645D867}" dt="2024-10-27T20:53:39.571" v="666"/>
          <ac:picMkLst>
            <pc:docMk/>
            <pc:sldMk cId="1680470618" sldId="596"/>
            <ac:picMk id="16" creationId="{6CC2986B-0F60-3BC9-D5D7-E3EA4BA2D330}"/>
          </ac:picMkLst>
        </pc:picChg>
        <pc:picChg chg="add mod">
          <ac:chgData name="Tanapat Ratchatorn" userId="01d8d2abda71ca87" providerId="LiveId" clId="{9DFFB73A-19AD-064F-B691-13A29645D867}" dt="2024-10-27T20:53:39.571" v="666"/>
          <ac:picMkLst>
            <pc:docMk/>
            <pc:sldMk cId="1680470618" sldId="596"/>
            <ac:picMk id="17" creationId="{3CA826BE-2F44-140A-A862-F53AFA4AD41E}"/>
          </ac:picMkLst>
        </pc:picChg>
        <pc:picChg chg="add mod">
          <ac:chgData name="Tanapat Ratchatorn" userId="01d8d2abda71ca87" providerId="LiveId" clId="{9DFFB73A-19AD-064F-B691-13A29645D867}" dt="2024-10-27T20:53:39.571" v="666"/>
          <ac:picMkLst>
            <pc:docMk/>
            <pc:sldMk cId="1680470618" sldId="596"/>
            <ac:picMk id="24" creationId="{C89E7DB0-DEE2-2609-7466-5C7CEE157754}"/>
          </ac:picMkLst>
        </pc:picChg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3563552013" sldId="596"/>
        </pc:sldMkLst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1408851584" sldId="597"/>
        </pc:sldMkLst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1541036391" sldId="597"/>
        </pc:sldMkLst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846074524" sldId="598"/>
        </pc:sldMkLst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2160343351" sldId="598"/>
        </pc:sldMkLst>
      </pc:sldChg>
      <pc:sldChg chg="add del">
        <pc:chgData name="Tanapat Ratchatorn" userId="01d8d2abda71ca87" providerId="LiveId" clId="{9DFFB73A-19AD-064F-B691-13A29645D867}" dt="2024-10-25T09:09:21.086" v="202"/>
        <pc:sldMkLst>
          <pc:docMk/>
          <pc:sldMk cId="1313117003" sldId="599"/>
        </pc:sldMkLst>
      </pc:sldChg>
      <pc:sldChg chg="add del">
        <pc:chgData name="Tanapat Ratchatorn" userId="01d8d2abda71ca87" providerId="LiveId" clId="{9DFFB73A-19AD-064F-B691-13A29645D867}" dt="2024-10-25T09:09:30.235" v="204"/>
        <pc:sldMkLst>
          <pc:docMk/>
          <pc:sldMk cId="4239946020" sldId="599"/>
        </pc:sldMkLst>
      </pc:sldChg>
    </pc:docChg>
  </pc:docChgLst>
  <pc:docChgLst>
    <pc:chgData name="Tanapat Ratchatorn" userId="01d8d2abda71ca87" providerId="LiveId" clId="{BB70ABC3-4BB5-2B44-9485-FA3496745B7B}"/>
    <pc:docChg chg="custSel modSld">
      <pc:chgData name="Tanapat Ratchatorn" userId="01d8d2abda71ca87" providerId="LiveId" clId="{BB70ABC3-4BB5-2B44-9485-FA3496745B7B}" dt="2024-05-10T05:29:21.787" v="31" actId="20577"/>
      <pc:docMkLst>
        <pc:docMk/>
      </pc:docMkLst>
      <pc:sldChg chg="modNotesTx">
        <pc:chgData name="Tanapat Ratchatorn" userId="01d8d2abda71ca87" providerId="LiveId" clId="{BB70ABC3-4BB5-2B44-9485-FA3496745B7B}" dt="2024-05-10T05:29:21.787" v="31" actId="20577"/>
        <pc:sldMkLst>
          <pc:docMk/>
          <pc:sldMk cId="1613350354" sldId="529"/>
        </pc:sldMkLst>
      </pc:sldChg>
    </pc:docChg>
  </pc:docChgLst>
  <pc:docChgLst>
    <pc:chgData name="Tanapat Ratchatorn" userId="01d8d2abda71ca87" providerId="LiveId" clId="{E83FFD27-07F6-5342-9C3D-106FBC673EA1}"/>
    <pc:docChg chg="modSld">
      <pc:chgData name="Tanapat Ratchatorn" userId="01d8d2abda71ca87" providerId="LiveId" clId="{E83FFD27-07F6-5342-9C3D-106FBC673EA1}" dt="2024-06-04T01:07:19.735" v="89" actId="20577"/>
      <pc:docMkLst>
        <pc:docMk/>
      </pc:docMkLst>
      <pc:sldChg chg="modSp mod">
        <pc:chgData name="Tanapat Ratchatorn" userId="01d8d2abda71ca87" providerId="LiveId" clId="{E83FFD27-07F6-5342-9C3D-106FBC673EA1}" dt="2024-06-03T23:51:10.135" v="5" actId="20577"/>
        <pc:sldMkLst>
          <pc:docMk/>
          <pc:sldMk cId="3441673510" sldId="460"/>
        </pc:sldMkLst>
        <pc:spChg chg="mod">
          <ac:chgData name="Tanapat Ratchatorn" userId="01d8d2abda71ca87" providerId="LiveId" clId="{E83FFD27-07F6-5342-9C3D-106FBC673EA1}" dt="2024-06-03T23:51:10.135" v="5" actId="20577"/>
          <ac:spMkLst>
            <pc:docMk/>
            <pc:sldMk cId="3441673510" sldId="460"/>
            <ac:spMk id="14" creationId="{00000000-0000-0000-0000-000000000000}"/>
          </ac:spMkLst>
        </pc:spChg>
      </pc:sldChg>
      <pc:sldChg chg="modNotesTx">
        <pc:chgData name="Tanapat Ratchatorn" userId="01d8d2abda71ca87" providerId="LiveId" clId="{E83FFD27-07F6-5342-9C3D-106FBC673EA1}" dt="2024-06-04T01:03:29.503" v="61" actId="20577"/>
        <pc:sldMkLst>
          <pc:docMk/>
          <pc:sldMk cId="3161773054" sldId="548"/>
        </pc:sldMkLst>
      </pc:sldChg>
      <pc:sldChg chg="modNotesTx">
        <pc:chgData name="Tanapat Ratchatorn" userId="01d8d2abda71ca87" providerId="LiveId" clId="{E83FFD27-07F6-5342-9C3D-106FBC673EA1}" dt="2024-06-04T01:07:19.735" v="89" actId="20577"/>
        <pc:sldMkLst>
          <pc:docMk/>
          <pc:sldMk cId="3528045113" sldId="550"/>
        </pc:sldMkLst>
      </pc:sldChg>
    </pc:docChg>
  </pc:docChgLst>
  <pc:docChgLst>
    <pc:chgData name="Tanapat Ratchatorn" userId="01d8d2abda71ca87" providerId="LiveId" clId="{1B372A59-937A-45F4-8324-1C911E77D542}"/>
    <pc:docChg chg="undo redo custSel addSld delSld modSld sldOrd">
      <pc:chgData name="Tanapat Ratchatorn" userId="01d8d2abda71ca87" providerId="LiveId" clId="{1B372A59-937A-45F4-8324-1C911E77D542}" dt="2024-07-19T08:07:08.052" v="1423" actId="20577"/>
      <pc:docMkLst>
        <pc:docMk/>
      </pc:docMkLst>
      <pc:sldChg chg="add modNotesTx">
        <pc:chgData name="Tanapat Ratchatorn" userId="01d8d2abda71ca87" providerId="LiveId" clId="{1B372A59-937A-45F4-8324-1C911E77D542}" dt="2024-07-19T08:07:08.052" v="1423" actId="20577"/>
        <pc:sldMkLst>
          <pc:docMk/>
          <pc:sldMk cId="233142027" sldId="459"/>
        </pc:sldMkLst>
      </pc:sldChg>
      <pc:sldChg chg="modSp mod">
        <pc:chgData name="Tanapat Ratchatorn" userId="01d8d2abda71ca87" providerId="LiveId" clId="{1B372A59-937A-45F4-8324-1C911E77D542}" dt="2024-07-19T07:02:10.237" v="1421" actId="20577"/>
        <pc:sldMkLst>
          <pc:docMk/>
          <pc:sldMk cId="3441673510" sldId="460"/>
        </pc:sldMkLst>
        <pc:spChg chg="mod">
          <ac:chgData name="Tanapat Ratchatorn" userId="01d8d2abda71ca87" providerId="LiveId" clId="{1B372A59-937A-45F4-8324-1C911E77D542}" dt="2024-07-19T07:02:10.237" v="1421" actId="20577"/>
          <ac:spMkLst>
            <pc:docMk/>
            <pc:sldMk cId="3441673510" sldId="460"/>
            <ac:spMk id="12" creationId="{00000000-0000-0000-0000-000000000000}"/>
          </ac:spMkLst>
        </pc:spChg>
        <pc:spChg chg="mod">
          <ac:chgData name="Tanapat Ratchatorn" userId="01d8d2abda71ca87" providerId="LiveId" clId="{1B372A59-937A-45F4-8324-1C911E77D542}" dt="2024-07-18T05:23:05.040" v="8" actId="20577"/>
          <ac:spMkLst>
            <pc:docMk/>
            <pc:sldMk cId="3441673510" sldId="460"/>
            <ac:spMk id="14" creationId="{00000000-0000-0000-0000-000000000000}"/>
          </ac:spMkLst>
        </pc:spChg>
      </pc:sldChg>
      <pc:sldChg chg="addSp delSp modSp del mod">
        <pc:chgData name="Tanapat Ratchatorn" userId="01d8d2abda71ca87" providerId="LiveId" clId="{1B372A59-937A-45F4-8324-1C911E77D542}" dt="2024-07-19T06:16:21.833" v="962" actId="47"/>
        <pc:sldMkLst>
          <pc:docMk/>
          <pc:sldMk cId="3663379316" sldId="476"/>
        </pc:sldMkLst>
        <pc:spChg chg="add mod topLvl">
          <ac:chgData name="Tanapat Ratchatorn" userId="01d8d2abda71ca87" providerId="LiveId" clId="{1B372A59-937A-45F4-8324-1C911E77D542}" dt="2024-07-19T06:15:19.331" v="942" actId="164"/>
          <ac:spMkLst>
            <pc:docMk/>
            <pc:sldMk cId="3663379316" sldId="476"/>
            <ac:spMk id="2" creationId="{7282747D-77A2-96A5-508C-9057BC155A7A}"/>
          </ac:spMkLst>
        </pc:spChg>
        <pc:spChg chg="del">
          <ac:chgData name="Tanapat Ratchatorn" userId="01d8d2abda71ca87" providerId="LiveId" clId="{1B372A59-937A-45F4-8324-1C911E77D542}" dt="2024-07-19T06:13:26.256" v="918" actId="478"/>
          <ac:spMkLst>
            <pc:docMk/>
            <pc:sldMk cId="3663379316" sldId="476"/>
            <ac:spMk id="21" creationId="{E248AA1F-2823-E534-AD44-8399585B79CC}"/>
          </ac:spMkLst>
        </pc:spChg>
        <pc:spChg chg="mod topLvl">
          <ac:chgData name="Tanapat Ratchatorn" userId="01d8d2abda71ca87" providerId="LiveId" clId="{1B372A59-937A-45F4-8324-1C911E77D542}" dt="2024-07-19T06:15:00.201" v="939" actId="338"/>
          <ac:spMkLst>
            <pc:docMk/>
            <pc:sldMk cId="3663379316" sldId="476"/>
            <ac:spMk id="27" creationId="{9093D236-290C-91CA-EDD0-170BBA854558}"/>
          </ac:spMkLst>
        </pc:spChg>
        <pc:spChg chg="mod topLvl">
          <ac:chgData name="Tanapat Ratchatorn" userId="01d8d2abda71ca87" providerId="LiveId" clId="{1B372A59-937A-45F4-8324-1C911E77D542}" dt="2024-07-19T06:15:00.201" v="939" actId="338"/>
          <ac:spMkLst>
            <pc:docMk/>
            <pc:sldMk cId="3663379316" sldId="476"/>
            <ac:spMk id="28" creationId="{143A0595-9F99-FFBD-A910-4F78BADA9C0D}"/>
          </ac:spMkLst>
        </pc:spChg>
        <pc:grpChg chg="add del mod">
          <ac:chgData name="Tanapat Ratchatorn" userId="01d8d2abda71ca87" providerId="LiveId" clId="{1B372A59-937A-45F4-8324-1C911E77D542}" dt="2024-07-19T06:14:34.360" v="931" actId="165"/>
          <ac:grpSpMkLst>
            <pc:docMk/>
            <pc:sldMk cId="3663379316" sldId="476"/>
            <ac:grpSpMk id="5" creationId="{B4D77000-0CAC-65CF-71A2-46C4A727A7E4}"/>
          </ac:grpSpMkLst>
        </pc:grpChg>
        <pc:grpChg chg="add mod">
          <ac:chgData name="Tanapat Ratchatorn" userId="01d8d2abda71ca87" providerId="LiveId" clId="{1B372A59-937A-45F4-8324-1C911E77D542}" dt="2024-07-19T06:14:47.805" v="933" actId="164"/>
          <ac:grpSpMkLst>
            <pc:docMk/>
            <pc:sldMk cId="3663379316" sldId="476"/>
            <ac:grpSpMk id="8" creationId="{CE8E6342-711D-3C03-FE4D-2D010FB945EE}"/>
          </ac:grpSpMkLst>
        </pc:grpChg>
        <pc:grpChg chg="add mod">
          <ac:chgData name="Tanapat Ratchatorn" userId="01d8d2abda71ca87" providerId="LiveId" clId="{1B372A59-937A-45F4-8324-1C911E77D542}" dt="2024-07-19T06:14:53.009" v="935" actId="164"/>
          <ac:grpSpMkLst>
            <pc:docMk/>
            <pc:sldMk cId="3663379316" sldId="476"/>
            <ac:grpSpMk id="9" creationId="{652E9DCC-DD22-336C-AD73-162AA0EFFCA4}"/>
          </ac:grpSpMkLst>
        </pc:grpChg>
        <pc:grpChg chg="add mod">
          <ac:chgData name="Tanapat Ratchatorn" userId="01d8d2abda71ca87" providerId="LiveId" clId="{1B372A59-937A-45F4-8324-1C911E77D542}" dt="2024-07-19T06:15:00.201" v="939" actId="338"/>
          <ac:grpSpMkLst>
            <pc:docMk/>
            <pc:sldMk cId="3663379316" sldId="476"/>
            <ac:grpSpMk id="10" creationId="{6BB73E2F-0D07-4879-F18F-BDE79D9CFD19}"/>
          </ac:grpSpMkLst>
        </pc:grpChg>
        <pc:grpChg chg="del mod">
          <ac:chgData name="Tanapat Ratchatorn" userId="01d8d2abda71ca87" providerId="LiveId" clId="{1B372A59-937A-45F4-8324-1C911E77D542}" dt="2024-07-19T06:14:34.360" v="931" actId="165"/>
          <ac:grpSpMkLst>
            <pc:docMk/>
            <pc:sldMk cId="3663379316" sldId="476"/>
            <ac:grpSpMk id="12" creationId="{8EFB415C-0F97-78B8-3DAB-39135347BC93}"/>
          </ac:grpSpMkLst>
        </pc:grpChg>
        <pc:grpChg chg="add mod">
          <ac:chgData name="Tanapat Ratchatorn" userId="01d8d2abda71ca87" providerId="LiveId" clId="{1B372A59-937A-45F4-8324-1C911E77D542}" dt="2024-07-19T06:15:00.201" v="939" actId="338"/>
          <ac:grpSpMkLst>
            <pc:docMk/>
            <pc:sldMk cId="3663379316" sldId="476"/>
            <ac:grpSpMk id="14" creationId="{BB2B7311-4982-DBE4-320E-59FDD1791E0B}"/>
          </ac:grpSpMkLst>
        </pc:grpChg>
        <pc:grpChg chg="add mod">
          <ac:chgData name="Tanapat Ratchatorn" userId="01d8d2abda71ca87" providerId="LiveId" clId="{1B372A59-937A-45F4-8324-1C911E77D542}" dt="2024-07-19T06:15:28.722" v="944" actId="1076"/>
          <ac:grpSpMkLst>
            <pc:docMk/>
            <pc:sldMk cId="3663379316" sldId="476"/>
            <ac:grpSpMk id="17" creationId="{1F877DCF-5E8C-0BFB-E848-4FA201F75912}"/>
          </ac:grpSpMkLst>
        </pc:grpChg>
        <pc:picChg chg="mod">
          <ac:chgData name="Tanapat Ratchatorn" userId="01d8d2abda71ca87" providerId="LiveId" clId="{1B372A59-937A-45F4-8324-1C911E77D542}" dt="2024-07-19T06:15:08.308" v="941" actId="1076"/>
          <ac:picMkLst>
            <pc:docMk/>
            <pc:sldMk cId="3663379316" sldId="476"/>
            <ac:picMk id="6" creationId="{901A8682-9728-30E6-7FF7-FF2D31D61C01}"/>
          </ac:picMkLst>
        </pc:picChg>
        <pc:picChg chg="mod topLvl">
          <ac:chgData name="Tanapat Ratchatorn" userId="01d8d2abda71ca87" providerId="LiveId" clId="{1B372A59-937A-45F4-8324-1C911E77D542}" dt="2024-07-19T06:15:19.331" v="942" actId="164"/>
          <ac:picMkLst>
            <pc:docMk/>
            <pc:sldMk cId="3663379316" sldId="476"/>
            <ac:picMk id="13" creationId="{74DDE9AC-20EA-F8E7-B837-5C7FFEFB8272}"/>
          </ac:picMkLst>
        </pc:picChg>
        <pc:picChg chg="mod topLvl">
          <ac:chgData name="Tanapat Ratchatorn" userId="01d8d2abda71ca87" providerId="LiveId" clId="{1B372A59-937A-45F4-8324-1C911E77D542}" dt="2024-07-19T06:15:00.201" v="939" actId="338"/>
          <ac:picMkLst>
            <pc:docMk/>
            <pc:sldMk cId="3663379316" sldId="476"/>
            <ac:picMk id="15" creationId="{716B0774-C3A8-98E0-84FE-69746CB74027}"/>
          </ac:picMkLst>
        </pc:picChg>
        <pc:picChg chg="mod topLvl">
          <ac:chgData name="Tanapat Ratchatorn" userId="01d8d2abda71ca87" providerId="LiveId" clId="{1B372A59-937A-45F4-8324-1C911E77D542}" dt="2024-07-19T06:15:19.331" v="942" actId="164"/>
          <ac:picMkLst>
            <pc:docMk/>
            <pc:sldMk cId="3663379316" sldId="476"/>
            <ac:picMk id="16" creationId="{8D262D86-F899-D904-935A-FA26A0E2212B}"/>
          </ac:picMkLst>
        </pc:picChg>
        <pc:picChg chg="mod topLvl">
          <ac:chgData name="Tanapat Ratchatorn" userId="01d8d2abda71ca87" providerId="LiveId" clId="{1B372A59-937A-45F4-8324-1C911E77D542}" dt="2024-07-19T06:15:00.201" v="939" actId="338"/>
          <ac:picMkLst>
            <pc:docMk/>
            <pc:sldMk cId="3663379316" sldId="476"/>
            <ac:picMk id="20" creationId="{B98D24CD-79CF-A488-C6D8-C2B0FF6C3755}"/>
          </ac:picMkLst>
        </pc:picChg>
        <pc:cxnChg chg="add mod topLvl">
          <ac:chgData name="Tanapat Ratchatorn" userId="01d8d2abda71ca87" providerId="LiveId" clId="{1B372A59-937A-45F4-8324-1C911E77D542}" dt="2024-07-19T06:15:19.331" v="942" actId="164"/>
          <ac:cxnSpMkLst>
            <pc:docMk/>
            <pc:sldMk cId="3663379316" sldId="476"/>
            <ac:cxnSpMk id="3" creationId="{DA33B039-5A70-1908-C2C2-122455C2CBC0}"/>
          </ac:cxnSpMkLst>
        </pc:cxnChg>
        <pc:cxnChg chg="del">
          <ac:chgData name="Tanapat Ratchatorn" userId="01d8d2abda71ca87" providerId="LiveId" clId="{1B372A59-937A-45F4-8324-1C911E77D542}" dt="2024-07-19T06:13:24.120" v="917" actId="478"/>
          <ac:cxnSpMkLst>
            <pc:docMk/>
            <pc:sldMk cId="3663379316" sldId="476"/>
            <ac:cxnSpMk id="22" creationId="{3BEE7DC0-118E-488B-D878-60817783E84A}"/>
          </ac:cxnSpMkLst>
        </pc:cxnChg>
        <pc:cxnChg chg="mod topLvl">
          <ac:chgData name="Tanapat Ratchatorn" userId="01d8d2abda71ca87" providerId="LiveId" clId="{1B372A59-937A-45F4-8324-1C911E77D542}" dt="2024-07-19T06:15:00.201" v="939" actId="338"/>
          <ac:cxnSpMkLst>
            <pc:docMk/>
            <pc:sldMk cId="3663379316" sldId="476"/>
            <ac:cxnSpMk id="26" creationId="{FBDD9DBD-1456-5BB2-967A-A424C02E6388}"/>
          </ac:cxnSpMkLst>
        </pc:cxnChg>
      </pc:sldChg>
      <pc:sldChg chg="del">
        <pc:chgData name="Tanapat Ratchatorn" userId="01d8d2abda71ca87" providerId="LiveId" clId="{1B372A59-937A-45F4-8324-1C911E77D542}" dt="2024-07-19T06:17:18.157" v="970" actId="47"/>
        <pc:sldMkLst>
          <pc:docMk/>
          <pc:sldMk cId="3023859384" sldId="477"/>
        </pc:sldMkLst>
      </pc:sldChg>
      <pc:sldChg chg="modSp mod">
        <pc:chgData name="Tanapat Ratchatorn" userId="01d8d2abda71ca87" providerId="LiveId" clId="{1B372A59-937A-45F4-8324-1C911E77D542}" dt="2024-07-19T06:34:58.307" v="988" actId="20577"/>
        <pc:sldMkLst>
          <pc:docMk/>
          <pc:sldMk cId="3744408887" sldId="483"/>
        </pc:sldMkLst>
        <pc:spChg chg="mod">
          <ac:chgData name="Tanapat Ratchatorn" userId="01d8d2abda71ca87" providerId="LiveId" clId="{1B372A59-937A-45F4-8324-1C911E77D542}" dt="2024-07-19T06:34:58.307" v="988" actId="20577"/>
          <ac:spMkLst>
            <pc:docMk/>
            <pc:sldMk cId="3744408887" sldId="483"/>
            <ac:spMk id="3" creationId="{A3F38BBE-A5F1-A2B8-D4E1-B96139718A66}"/>
          </ac:spMkLst>
        </pc:spChg>
      </pc:sldChg>
      <pc:sldChg chg="addSp delSp modSp mod">
        <pc:chgData name="Tanapat Ratchatorn" userId="01d8d2abda71ca87" providerId="LiveId" clId="{1B372A59-937A-45F4-8324-1C911E77D542}" dt="2024-07-19T06:17:28.887" v="972" actId="1076"/>
        <pc:sldMkLst>
          <pc:docMk/>
          <pc:sldMk cId="639824606" sldId="485"/>
        </pc:sldMkLst>
        <pc:spChg chg="mod">
          <ac:chgData name="Tanapat Ratchatorn" userId="01d8d2abda71ca87" providerId="LiveId" clId="{1B372A59-937A-45F4-8324-1C911E77D542}" dt="2024-07-19T06:15:41.517" v="949"/>
          <ac:spMkLst>
            <pc:docMk/>
            <pc:sldMk cId="639824606" sldId="485"/>
            <ac:spMk id="5" creationId="{59BA0E93-153A-DCB8-C43E-06857D12042E}"/>
          </ac:spMkLst>
        </pc:spChg>
        <pc:spChg chg="del">
          <ac:chgData name="Tanapat Ratchatorn" userId="01d8d2abda71ca87" providerId="LiveId" clId="{1B372A59-937A-45F4-8324-1C911E77D542}" dt="2024-07-19T06:15:39.113" v="947" actId="478"/>
          <ac:spMkLst>
            <pc:docMk/>
            <pc:sldMk cId="639824606" sldId="485"/>
            <ac:spMk id="21" creationId="{E248AA1F-2823-E534-AD44-8399585B79CC}"/>
          </ac:spMkLst>
        </pc:spChg>
        <pc:spChg chg="del">
          <ac:chgData name="Tanapat Ratchatorn" userId="01d8d2abda71ca87" providerId="LiveId" clId="{1B372A59-937A-45F4-8324-1C911E77D542}" dt="2024-07-19T06:16:44.977" v="967" actId="478"/>
          <ac:spMkLst>
            <pc:docMk/>
            <pc:sldMk cId="639824606" sldId="485"/>
            <ac:spMk id="25" creationId="{C34911EA-AC8C-FDDC-C86E-BA61AD03DA9A}"/>
          </ac:spMkLst>
        </pc:spChg>
        <pc:grpChg chg="add mod">
          <ac:chgData name="Tanapat Ratchatorn" userId="01d8d2abda71ca87" providerId="LiveId" clId="{1B372A59-937A-45F4-8324-1C911E77D542}" dt="2024-07-19T06:15:57.720" v="959" actId="1038"/>
          <ac:grpSpMkLst>
            <pc:docMk/>
            <pc:sldMk cId="639824606" sldId="485"/>
            <ac:grpSpMk id="2" creationId="{50B47C48-C4EC-21A4-2DE7-E6D95E45FF2C}"/>
          </ac:grpSpMkLst>
        </pc:grpChg>
        <pc:picChg chg="mod">
          <ac:chgData name="Tanapat Ratchatorn" userId="01d8d2abda71ca87" providerId="LiveId" clId="{1B372A59-937A-45F4-8324-1C911E77D542}" dt="2024-07-19T06:17:28.887" v="972" actId="1076"/>
          <ac:picMkLst>
            <pc:docMk/>
            <pc:sldMk cId="639824606" sldId="485"/>
            <ac:picMk id="3" creationId="{CA5DDB6C-DBDF-6C28-3E9C-1426C3A2D6E3}"/>
          </ac:picMkLst>
        </pc:picChg>
        <pc:picChg chg="mod">
          <ac:chgData name="Tanapat Ratchatorn" userId="01d8d2abda71ca87" providerId="LiveId" clId="{1B372A59-937A-45F4-8324-1C911E77D542}" dt="2024-07-19T06:15:41.517" v="949"/>
          <ac:picMkLst>
            <pc:docMk/>
            <pc:sldMk cId="639824606" sldId="485"/>
            <ac:picMk id="4" creationId="{79BE0BE4-D347-7C40-BB90-A8C6214C7B56}"/>
          </ac:picMkLst>
        </pc:picChg>
        <pc:picChg chg="del">
          <ac:chgData name="Tanapat Ratchatorn" userId="01d8d2abda71ca87" providerId="LiveId" clId="{1B372A59-937A-45F4-8324-1C911E77D542}" dt="2024-07-19T06:16:35.929" v="965" actId="478"/>
          <ac:picMkLst>
            <pc:docMk/>
            <pc:sldMk cId="639824606" sldId="485"/>
            <ac:picMk id="10" creationId="{BADDF712-35CC-4A06-D810-555BFEC38F75}"/>
          </ac:picMkLst>
        </pc:picChg>
        <pc:picChg chg="del">
          <ac:chgData name="Tanapat Ratchatorn" userId="01d8d2abda71ca87" providerId="LiveId" clId="{1B372A59-937A-45F4-8324-1C911E77D542}" dt="2024-07-19T06:15:35.571" v="945" actId="478"/>
          <ac:picMkLst>
            <pc:docMk/>
            <pc:sldMk cId="639824606" sldId="485"/>
            <ac:picMk id="13" creationId="{74DDE9AC-20EA-F8E7-B837-5C7FFEFB8272}"/>
          </ac:picMkLst>
        </pc:picChg>
        <pc:picChg chg="del">
          <ac:chgData name="Tanapat Ratchatorn" userId="01d8d2abda71ca87" providerId="LiveId" clId="{1B372A59-937A-45F4-8324-1C911E77D542}" dt="2024-07-19T06:15:40.505" v="948" actId="478"/>
          <ac:picMkLst>
            <pc:docMk/>
            <pc:sldMk cId="639824606" sldId="485"/>
            <ac:picMk id="16" creationId="{8D262D86-F899-D904-935A-FA26A0E2212B}"/>
          </ac:picMkLst>
        </pc:picChg>
        <pc:picChg chg="del">
          <ac:chgData name="Tanapat Ratchatorn" userId="01d8d2abda71ca87" providerId="LiveId" clId="{1B372A59-937A-45F4-8324-1C911E77D542}" dt="2024-07-19T06:16:37.657" v="966" actId="478"/>
          <ac:picMkLst>
            <pc:docMk/>
            <pc:sldMk cId="639824606" sldId="485"/>
            <ac:picMk id="19" creationId="{16D6348E-B357-CB54-C7BA-936D990B2F40}"/>
          </ac:picMkLst>
        </pc:picChg>
        <pc:cxnChg chg="mod">
          <ac:chgData name="Tanapat Ratchatorn" userId="01d8d2abda71ca87" providerId="LiveId" clId="{1B372A59-937A-45F4-8324-1C911E77D542}" dt="2024-07-19T06:15:54.138" v="956" actId="1076"/>
          <ac:cxnSpMkLst>
            <pc:docMk/>
            <pc:sldMk cId="639824606" sldId="485"/>
            <ac:cxnSpMk id="8" creationId="{87969805-10C6-D038-5D73-FA7EE129E0CC}"/>
          </ac:cxnSpMkLst>
        </pc:cxnChg>
        <pc:cxnChg chg="del">
          <ac:chgData name="Tanapat Ratchatorn" userId="01d8d2abda71ca87" providerId="LiveId" clId="{1B372A59-937A-45F4-8324-1C911E77D542}" dt="2024-07-19T06:15:37.345" v="946" actId="478"/>
          <ac:cxnSpMkLst>
            <pc:docMk/>
            <pc:sldMk cId="639824606" sldId="485"/>
            <ac:cxnSpMk id="22" creationId="{3BEE7DC0-118E-488B-D878-60817783E84A}"/>
          </ac:cxnSpMkLst>
        </pc:cxnChg>
        <pc:cxnChg chg="del mod">
          <ac:chgData name="Tanapat Ratchatorn" userId="01d8d2abda71ca87" providerId="LiveId" clId="{1B372A59-937A-45F4-8324-1C911E77D542}" dt="2024-07-19T06:16:27.249" v="963" actId="478"/>
          <ac:cxnSpMkLst>
            <pc:docMk/>
            <pc:sldMk cId="639824606" sldId="485"/>
            <ac:cxnSpMk id="23" creationId="{3ABC5C65-CBA7-D563-8031-F70F39C9074C}"/>
          </ac:cxnSpMkLst>
        </pc:cxnChg>
        <pc:cxnChg chg="del">
          <ac:chgData name="Tanapat Ratchatorn" userId="01d8d2abda71ca87" providerId="LiveId" clId="{1B372A59-937A-45F4-8324-1C911E77D542}" dt="2024-07-19T06:16:33.938" v="964" actId="478"/>
          <ac:cxnSpMkLst>
            <pc:docMk/>
            <pc:sldMk cId="639824606" sldId="485"/>
            <ac:cxnSpMk id="24" creationId="{466BA6B6-938A-8D5C-62DD-C34063578E7A}"/>
          </ac:cxnSpMkLst>
        </pc:cxnChg>
      </pc:sldChg>
      <pc:sldChg chg="modNotesTx">
        <pc:chgData name="Tanapat Ratchatorn" userId="01d8d2abda71ca87" providerId="LiveId" clId="{1B372A59-937A-45F4-8324-1C911E77D542}" dt="2024-07-18T17:39:43.642" v="121" actId="20577"/>
        <pc:sldMkLst>
          <pc:docMk/>
          <pc:sldMk cId="456896456" sldId="486"/>
        </pc:sldMkLst>
      </pc:sldChg>
      <pc:sldChg chg="del">
        <pc:chgData name="Tanapat Ratchatorn" userId="01d8d2abda71ca87" providerId="LiveId" clId="{1B372A59-937A-45F4-8324-1C911E77D542}" dt="2024-07-18T17:39:06.090" v="63" actId="47"/>
        <pc:sldMkLst>
          <pc:docMk/>
          <pc:sldMk cId="489443451" sldId="487"/>
        </pc:sldMkLst>
      </pc:sldChg>
      <pc:sldChg chg="modSp mod">
        <pc:chgData name="Tanapat Ratchatorn" userId="01d8d2abda71ca87" providerId="LiveId" clId="{1B372A59-937A-45F4-8324-1C911E77D542}" dt="2024-07-18T18:30:43.480" v="126" actId="1076"/>
        <pc:sldMkLst>
          <pc:docMk/>
          <pc:sldMk cId="2904771639" sldId="488"/>
        </pc:sldMkLst>
        <pc:spChg chg="mod">
          <ac:chgData name="Tanapat Ratchatorn" userId="01d8d2abda71ca87" providerId="LiveId" clId="{1B372A59-937A-45F4-8324-1C911E77D542}" dt="2024-07-18T18:30:24.153" v="124" actId="1076"/>
          <ac:spMkLst>
            <pc:docMk/>
            <pc:sldMk cId="2904771639" sldId="488"/>
            <ac:spMk id="23" creationId="{37398348-DDB5-14F9-A321-592DD66403F7}"/>
          </ac:spMkLst>
        </pc:spChg>
        <pc:picChg chg="mod">
          <ac:chgData name="Tanapat Ratchatorn" userId="01d8d2abda71ca87" providerId="LiveId" clId="{1B372A59-937A-45F4-8324-1C911E77D542}" dt="2024-07-18T18:30:43.480" v="126" actId="1076"/>
          <ac:picMkLst>
            <pc:docMk/>
            <pc:sldMk cId="2904771639" sldId="488"/>
            <ac:picMk id="21" creationId="{8B894DD8-E723-1157-775B-5D65F69A481B}"/>
          </ac:picMkLst>
        </pc:picChg>
        <pc:picChg chg="mod modCrop">
          <ac:chgData name="Tanapat Ratchatorn" userId="01d8d2abda71ca87" providerId="LiveId" clId="{1B372A59-937A-45F4-8324-1C911E77D542}" dt="2024-07-18T18:30:24.153" v="124" actId="1076"/>
          <ac:picMkLst>
            <pc:docMk/>
            <pc:sldMk cId="2904771639" sldId="488"/>
            <ac:picMk id="24" creationId="{379EA7ED-417C-C06A-EF4F-141D3A030646}"/>
          </ac:picMkLst>
        </pc:picChg>
        <pc:picChg chg="mod modCrop">
          <ac:chgData name="Tanapat Ratchatorn" userId="01d8d2abda71ca87" providerId="LiveId" clId="{1B372A59-937A-45F4-8324-1C911E77D542}" dt="2024-07-18T18:30:30.463" v="125" actId="1076"/>
          <ac:picMkLst>
            <pc:docMk/>
            <pc:sldMk cId="2904771639" sldId="488"/>
            <ac:picMk id="25" creationId="{D1BE6179-FF42-2D62-EE22-2A769F7CF704}"/>
          </ac:picMkLst>
        </pc:picChg>
      </pc:sldChg>
      <pc:sldChg chg="addSp modSp mod">
        <pc:chgData name="Tanapat Ratchatorn" userId="01d8d2abda71ca87" providerId="LiveId" clId="{1B372A59-937A-45F4-8324-1C911E77D542}" dt="2024-07-18T19:54:07.974" v="128" actId="1076"/>
        <pc:sldMkLst>
          <pc:docMk/>
          <pc:sldMk cId="3144400298" sldId="492"/>
        </pc:sldMkLst>
        <pc:picChg chg="add mod">
          <ac:chgData name="Tanapat Ratchatorn" userId="01d8d2abda71ca87" providerId="LiveId" clId="{1B372A59-937A-45F4-8324-1C911E77D542}" dt="2024-07-18T19:54:07.974" v="128" actId="1076"/>
          <ac:picMkLst>
            <pc:docMk/>
            <pc:sldMk cId="3144400298" sldId="492"/>
            <ac:picMk id="2" creationId="{302B83AD-192B-8CFB-85F9-C36A290A362D}"/>
          </ac:picMkLst>
        </pc:picChg>
      </pc:sldChg>
      <pc:sldChg chg="modSp add mod modNotesTx">
        <pc:chgData name="Tanapat Ratchatorn" userId="01d8d2abda71ca87" providerId="LiveId" clId="{1B372A59-937A-45F4-8324-1C911E77D542}" dt="2024-07-19T06:58:08.120" v="1415" actId="6549"/>
        <pc:sldMkLst>
          <pc:docMk/>
          <pc:sldMk cId="239425579" sldId="507"/>
        </pc:sldMkLst>
        <pc:spChg chg="mod">
          <ac:chgData name="Tanapat Ratchatorn" userId="01d8d2abda71ca87" providerId="LiveId" clId="{1B372A59-937A-45F4-8324-1C911E77D542}" dt="2024-07-19T06:57:47.997" v="1414" actId="20577"/>
          <ac:spMkLst>
            <pc:docMk/>
            <pc:sldMk cId="239425579" sldId="507"/>
            <ac:spMk id="7" creationId="{45DBDA37-142E-AF5D-647E-6EB59F9B10DE}"/>
          </ac:spMkLst>
        </pc:spChg>
      </pc:sldChg>
      <pc:sldChg chg="modSp mod">
        <pc:chgData name="Tanapat Ratchatorn" userId="01d8d2abda71ca87" providerId="LiveId" clId="{1B372A59-937A-45F4-8324-1C911E77D542}" dt="2024-07-19T06:35:17.287" v="1002" actId="404"/>
        <pc:sldMkLst>
          <pc:docMk/>
          <pc:sldMk cId="2773857379" sldId="512"/>
        </pc:sldMkLst>
        <pc:graphicFrameChg chg="mod modGraphic">
          <ac:chgData name="Tanapat Ratchatorn" userId="01d8d2abda71ca87" providerId="LiveId" clId="{1B372A59-937A-45F4-8324-1C911E77D542}" dt="2024-07-19T06:35:17.287" v="1002" actId="404"/>
          <ac:graphicFrameMkLst>
            <pc:docMk/>
            <pc:sldMk cId="2773857379" sldId="512"/>
            <ac:graphicFrameMk id="2" creationId="{07AE3C7D-4665-A3D5-55DF-350BE7B32267}"/>
          </ac:graphicFrameMkLst>
        </pc:graphicFrameChg>
      </pc:sldChg>
      <pc:sldChg chg="modSp mod">
        <pc:chgData name="Tanapat Ratchatorn" userId="01d8d2abda71ca87" providerId="LiveId" clId="{1B372A59-937A-45F4-8324-1C911E77D542}" dt="2024-07-19T06:35:30.702" v="1004" actId="403"/>
        <pc:sldMkLst>
          <pc:docMk/>
          <pc:sldMk cId="3228642268" sldId="513"/>
        </pc:sldMkLst>
        <pc:graphicFrameChg chg="modGraphic">
          <ac:chgData name="Tanapat Ratchatorn" userId="01d8d2abda71ca87" providerId="LiveId" clId="{1B372A59-937A-45F4-8324-1C911E77D542}" dt="2024-07-19T06:35:30.702" v="1004" actId="403"/>
          <ac:graphicFrameMkLst>
            <pc:docMk/>
            <pc:sldMk cId="3228642268" sldId="513"/>
            <ac:graphicFrameMk id="2" creationId="{07AE3C7D-4665-A3D5-55DF-350BE7B32267}"/>
          </ac:graphicFrameMkLst>
        </pc:graphicFrameChg>
      </pc:sldChg>
      <pc:sldChg chg="modNotesTx">
        <pc:chgData name="Tanapat Ratchatorn" userId="01d8d2abda71ca87" providerId="LiveId" clId="{1B372A59-937A-45F4-8324-1C911E77D542}" dt="2024-07-18T20:10:00.918" v="168"/>
        <pc:sldMkLst>
          <pc:docMk/>
          <pc:sldMk cId="1897156392" sldId="527"/>
        </pc:sldMkLst>
      </pc:sldChg>
      <pc:sldChg chg="addSp delSp modSp mod">
        <pc:chgData name="Tanapat Ratchatorn" userId="01d8d2abda71ca87" providerId="LiveId" clId="{1B372A59-937A-45F4-8324-1C911E77D542}" dt="2024-07-19T06:54:10.871" v="1364" actId="403"/>
        <pc:sldMkLst>
          <pc:docMk/>
          <pc:sldMk cId="1613350354" sldId="529"/>
        </pc:sldMkLst>
        <pc:spChg chg="mod">
          <ac:chgData name="Tanapat Ratchatorn" userId="01d8d2abda71ca87" providerId="LiveId" clId="{1B372A59-937A-45F4-8324-1C911E77D542}" dt="2024-07-19T04:50:39.703" v="339"/>
          <ac:spMkLst>
            <pc:docMk/>
            <pc:sldMk cId="1613350354" sldId="529"/>
            <ac:spMk id="5" creationId="{28267B0C-A0D7-68E8-0277-2C9215C26B63}"/>
          </ac:spMkLst>
        </pc:spChg>
        <pc:graphicFrameChg chg="add del mod modGraphic">
          <ac:chgData name="Tanapat Ratchatorn" userId="01d8d2abda71ca87" providerId="LiveId" clId="{1B372A59-937A-45F4-8324-1C911E77D542}" dt="2024-07-19T06:54:10.871" v="1364" actId="403"/>
          <ac:graphicFrameMkLst>
            <pc:docMk/>
            <pc:sldMk cId="1613350354" sldId="529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4:36:44.174" v="232"/>
          <ac:graphicFrameMkLst>
            <pc:docMk/>
            <pc:sldMk cId="1613350354" sldId="529"/>
            <ac:graphicFrameMk id="6" creationId="{33436BAA-8986-BB75-8174-B8DA8F1E0FA8}"/>
          </ac:graphicFrameMkLst>
        </pc:graphicFrameChg>
        <pc:graphicFrameChg chg="add del mod">
          <ac:chgData name="Tanapat Ratchatorn" userId="01d8d2abda71ca87" providerId="LiveId" clId="{1B372A59-937A-45F4-8324-1C911E77D542}" dt="2024-07-19T04:38:13.441" v="255"/>
          <ac:graphicFrameMkLst>
            <pc:docMk/>
            <pc:sldMk cId="1613350354" sldId="529"/>
            <ac:graphicFrameMk id="7" creationId="{370D8482-8511-3AAC-FFAB-A65ECB305A7C}"/>
          </ac:graphicFrameMkLst>
        </pc:graphicFrameChg>
        <pc:graphicFrameChg chg="add del mod">
          <ac:chgData name="Tanapat Ratchatorn" userId="01d8d2abda71ca87" providerId="LiveId" clId="{1B372A59-937A-45F4-8324-1C911E77D542}" dt="2024-07-19T04:38:29.509" v="258"/>
          <ac:graphicFrameMkLst>
            <pc:docMk/>
            <pc:sldMk cId="1613350354" sldId="529"/>
            <ac:graphicFrameMk id="8" creationId="{86E1BF8B-DE3A-BC2E-9A99-6A5D4BC9CB2B}"/>
          </ac:graphicFrameMkLst>
        </pc:graphicFrameChg>
        <pc:graphicFrameChg chg="add del mod">
          <ac:chgData name="Tanapat Ratchatorn" userId="01d8d2abda71ca87" providerId="LiveId" clId="{1B372A59-937A-45F4-8324-1C911E77D542}" dt="2024-07-19T04:38:40.341" v="262"/>
          <ac:graphicFrameMkLst>
            <pc:docMk/>
            <pc:sldMk cId="1613350354" sldId="529"/>
            <ac:graphicFrameMk id="9" creationId="{F6399C3C-462D-D36F-0682-D794A722A2E9}"/>
          </ac:graphicFrameMkLst>
        </pc:graphicFrameChg>
        <pc:graphicFrameChg chg="add del mod">
          <ac:chgData name="Tanapat Ratchatorn" userId="01d8d2abda71ca87" providerId="LiveId" clId="{1B372A59-937A-45F4-8324-1C911E77D542}" dt="2024-07-19T04:38:55.726" v="266"/>
          <ac:graphicFrameMkLst>
            <pc:docMk/>
            <pc:sldMk cId="1613350354" sldId="529"/>
            <ac:graphicFrameMk id="10" creationId="{CD84F9F7-B8B7-EC52-CD5E-CE1E5481A110}"/>
          </ac:graphicFrameMkLst>
        </pc:graphicFrameChg>
        <pc:graphicFrameChg chg="add del mod">
          <ac:chgData name="Tanapat Ratchatorn" userId="01d8d2abda71ca87" providerId="LiveId" clId="{1B372A59-937A-45F4-8324-1C911E77D542}" dt="2024-07-19T04:39:11.461" v="270"/>
          <ac:graphicFrameMkLst>
            <pc:docMk/>
            <pc:sldMk cId="1613350354" sldId="529"/>
            <ac:graphicFrameMk id="11" creationId="{BBDB1930-3A10-5588-09C8-4914D18FE28A}"/>
          </ac:graphicFrameMkLst>
        </pc:graphicFrameChg>
        <pc:graphicFrameChg chg="add del mod">
          <ac:chgData name="Tanapat Ratchatorn" userId="01d8d2abda71ca87" providerId="LiveId" clId="{1B372A59-937A-45F4-8324-1C911E77D542}" dt="2024-07-19T04:40:08.076" v="277"/>
          <ac:graphicFrameMkLst>
            <pc:docMk/>
            <pc:sldMk cId="1613350354" sldId="529"/>
            <ac:graphicFrameMk id="12" creationId="{EA2BA3DD-0FB5-2E50-7E92-7F2431BF47E4}"/>
          </ac:graphicFrameMkLst>
        </pc:graphicFrameChg>
        <pc:graphicFrameChg chg="add del mod">
          <ac:chgData name="Tanapat Ratchatorn" userId="01d8d2abda71ca87" providerId="LiveId" clId="{1B372A59-937A-45F4-8324-1C911E77D542}" dt="2024-07-19T04:40:21.239" v="281"/>
          <ac:graphicFrameMkLst>
            <pc:docMk/>
            <pc:sldMk cId="1613350354" sldId="529"/>
            <ac:graphicFrameMk id="13" creationId="{32E9A7E0-FF9B-C341-E5DA-FD68277952B2}"/>
          </ac:graphicFrameMkLst>
        </pc:graphicFrameChg>
      </pc:sldChg>
      <pc:sldChg chg="del">
        <pc:chgData name="Tanapat Ratchatorn" userId="01d8d2abda71ca87" providerId="LiveId" clId="{1B372A59-937A-45F4-8324-1C911E77D542}" dt="2024-07-19T05:48:23.361" v="678" actId="47"/>
        <pc:sldMkLst>
          <pc:docMk/>
          <pc:sldMk cId="3789772317" sldId="534"/>
        </pc:sldMkLst>
      </pc:sldChg>
      <pc:sldChg chg="modSp mod">
        <pc:chgData name="Tanapat Ratchatorn" userId="01d8d2abda71ca87" providerId="LiveId" clId="{1B372A59-937A-45F4-8324-1C911E77D542}" dt="2024-07-18T20:07:30.144" v="167" actId="20577"/>
        <pc:sldMkLst>
          <pc:docMk/>
          <pc:sldMk cId="3444435" sldId="535"/>
        </pc:sldMkLst>
        <pc:spChg chg="mod">
          <ac:chgData name="Tanapat Ratchatorn" userId="01d8d2abda71ca87" providerId="LiveId" clId="{1B372A59-937A-45F4-8324-1C911E77D542}" dt="2024-07-18T20:07:30.144" v="167" actId="20577"/>
          <ac:spMkLst>
            <pc:docMk/>
            <pc:sldMk cId="3444435" sldId="535"/>
            <ac:spMk id="7" creationId="{9AEAF713-87CA-60EF-045B-6E464986C521}"/>
          </ac:spMkLst>
        </pc:spChg>
      </pc:sldChg>
      <pc:sldChg chg="modSp mod">
        <pc:chgData name="Tanapat Ratchatorn" userId="01d8d2abda71ca87" providerId="LiveId" clId="{1B372A59-937A-45F4-8324-1C911E77D542}" dt="2024-07-19T06:55:15.210" v="1377" actId="14734"/>
        <pc:sldMkLst>
          <pc:docMk/>
          <pc:sldMk cId="167038544" sldId="538"/>
        </pc:sldMkLst>
        <pc:graphicFrameChg chg="modGraphic">
          <ac:chgData name="Tanapat Ratchatorn" userId="01d8d2abda71ca87" providerId="LiveId" clId="{1B372A59-937A-45F4-8324-1C911E77D542}" dt="2024-07-19T06:55:15.210" v="1377" actId="14734"/>
          <ac:graphicFrameMkLst>
            <pc:docMk/>
            <pc:sldMk cId="167038544" sldId="538"/>
            <ac:graphicFrameMk id="3" creationId="{1320A65C-5618-E217-82BC-603A2E1B4842}"/>
          </ac:graphicFrameMkLst>
        </pc:graphicFrameChg>
      </pc:sldChg>
      <pc:sldChg chg="del">
        <pc:chgData name="Tanapat Ratchatorn" userId="01d8d2abda71ca87" providerId="LiveId" clId="{1B372A59-937A-45F4-8324-1C911E77D542}" dt="2024-07-19T05:43:05.501" v="675" actId="47"/>
        <pc:sldMkLst>
          <pc:docMk/>
          <pc:sldMk cId="3515087779" sldId="561"/>
        </pc:sldMkLst>
      </pc:sldChg>
      <pc:sldChg chg="del">
        <pc:chgData name="Tanapat Ratchatorn" userId="01d8d2abda71ca87" providerId="LiveId" clId="{1B372A59-937A-45F4-8324-1C911E77D542}" dt="2024-07-18T20:10:16.965" v="169" actId="47"/>
        <pc:sldMkLst>
          <pc:docMk/>
          <pc:sldMk cId="1009206884" sldId="562"/>
        </pc:sldMkLst>
      </pc:sldChg>
      <pc:sldChg chg="modSp del mod">
        <pc:chgData name="Tanapat Ratchatorn" userId="01d8d2abda71ca87" providerId="LiveId" clId="{1B372A59-937A-45F4-8324-1C911E77D542}" dt="2024-07-19T05:43:05.501" v="675" actId="47"/>
        <pc:sldMkLst>
          <pc:docMk/>
          <pc:sldMk cId="1686318012" sldId="563"/>
        </pc:sldMkLst>
        <pc:graphicFrameChg chg="mod modGraphic">
          <ac:chgData name="Tanapat Ratchatorn" userId="01d8d2abda71ca87" providerId="LiveId" clId="{1B372A59-937A-45F4-8324-1C911E77D542}" dt="2024-07-19T05:42:24.983" v="674" actId="20577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  <pc:sldChg chg="modSp add mod ord modNotesTx">
        <pc:chgData name="Tanapat Ratchatorn" userId="01d8d2abda71ca87" providerId="LiveId" clId="{1B372A59-937A-45F4-8324-1C911E77D542}" dt="2024-07-18T17:37:09.135" v="59" actId="27636"/>
        <pc:sldMkLst>
          <pc:docMk/>
          <pc:sldMk cId="2240143149" sldId="564"/>
        </pc:sldMkLst>
        <pc:spChg chg="mod">
          <ac:chgData name="Tanapat Ratchatorn" userId="01d8d2abda71ca87" providerId="LiveId" clId="{1B372A59-937A-45F4-8324-1C911E77D542}" dt="2024-07-18T17:37:09.135" v="59" actId="27636"/>
          <ac:spMkLst>
            <pc:docMk/>
            <pc:sldMk cId="2240143149" sldId="564"/>
            <ac:spMk id="3" creationId="{A3F38BBE-A5F1-A2B8-D4E1-B96139718A66}"/>
          </ac:spMkLst>
        </pc:spChg>
        <pc:spChg chg="mod">
          <ac:chgData name="Tanapat Ratchatorn" userId="01d8d2abda71ca87" providerId="LiveId" clId="{1B372A59-937A-45F4-8324-1C911E77D542}" dt="2024-07-18T17:31:57.855" v="14" actId="27636"/>
          <ac:spMkLst>
            <pc:docMk/>
            <pc:sldMk cId="2240143149" sldId="564"/>
            <ac:spMk id="7" creationId="{D26268F4-8B76-F3AD-F674-C31C1ED5392C}"/>
          </ac:spMkLst>
        </pc:spChg>
      </pc:sldChg>
      <pc:sldChg chg="addSp delSp modSp add mod">
        <pc:chgData name="Tanapat Ratchatorn" userId="01d8d2abda71ca87" providerId="LiveId" clId="{1B372A59-937A-45F4-8324-1C911E77D542}" dt="2024-07-18T17:38:40.079" v="62"/>
        <pc:sldMkLst>
          <pc:docMk/>
          <pc:sldMk cId="3073910051" sldId="565"/>
        </pc:sldMkLst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6" creationId="{96329BC6-BC54-A3E5-93ED-EC79BB0CD987}"/>
          </ac:spMkLst>
        </pc:spChg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12" creationId="{DCCDF694-9648-A773-612B-C030BA619D04}"/>
          </ac:spMkLst>
        </pc:spChg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13" creationId="{38ACB280-3934-E73A-2B08-7DE4C4002BFA}"/>
          </ac:spMkLst>
        </pc:spChg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17" creationId="{17B840A3-1F45-F9CB-F1DA-94DD785D0474}"/>
          </ac:spMkLst>
        </pc:spChg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18" creationId="{F3E27C10-43EB-9AC2-EBC3-F4B4B39860E3}"/>
          </ac:spMkLst>
        </pc:spChg>
        <pc:spChg chg="mod">
          <ac:chgData name="Tanapat Ratchatorn" userId="01d8d2abda71ca87" providerId="LiveId" clId="{1B372A59-937A-45F4-8324-1C911E77D542}" dt="2024-07-18T17:38:40.079" v="62"/>
          <ac:spMkLst>
            <pc:docMk/>
            <pc:sldMk cId="3073910051" sldId="565"/>
            <ac:spMk id="19" creationId="{9AA1AE2F-7693-BC96-591A-147EC7870C6B}"/>
          </ac:spMkLst>
        </pc:spChg>
        <pc:grpChg chg="add mod">
          <ac:chgData name="Tanapat Ratchatorn" userId="01d8d2abda71ca87" providerId="LiveId" clId="{1B372A59-937A-45F4-8324-1C911E77D542}" dt="2024-07-18T17:38:40.079" v="62"/>
          <ac:grpSpMkLst>
            <pc:docMk/>
            <pc:sldMk cId="3073910051" sldId="565"/>
            <ac:grpSpMk id="2" creationId="{8C06245A-2646-14CC-F342-CA60F32D8F69}"/>
          </ac:grpSpMkLst>
        </pc:grpChg>
        <pc:grpChg chg="mod">
          <ac:chgData name="Tanapat Ratchatorn" userId="01d8d2abda71ca87" providerId="LiveId" clId="{1B372A59-937A-45F4-8324-1C911E77D542}" dt="2024-07-18T17:38:40.079" v="62"/>
          <ac:grpSpMkLst>
            <pc:docMk/>
            <pc:sldMk cId="3073910051" sldId="565"/>
            <ac:grpSpMk id="5" creationId="{D2C54959-C435-5A1D-F139-4907DAA9609F}"/>
          </ac:grpSpMkLst>
        </pc:grpChg>
        <pc:grpChg chg="del">
          <ac:chgData name="Tanapat Ratchatorn" userId="01d8d2abda71ca87" providerId="LiveId" clId="{1B372A59-937A-45F4-8324-1C911E77D542}" dt="2024-07-18T17:38:39.707" v="61" actId="478"/>
          <ac:grpSpMkLst>
            <pc:docMk/>
            <pc:sldMk cId="3073910051" sldId="565"/>
            <ac:grpSpMk id="43" creationId="{774CF82E-9DD4-DAE3-AB28-75A53F5D3E03}"/>
          </ac:grpSpMkLst>
        </pc:grp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4" creationId="{C058FBF3-0558-8794-0997-C6B4544F153D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8" creationId="{DD8BC76E-CDDE-1CDF-B35E-095E75BFB072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9" creationId="{7F2BE5A4-E584-8A3C-7CC4-B03CA94A1E1F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10" creationId="{8E9D7B19-79B7-8F19-1393-6E35DE470D1B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11" creationId="{9E1AEC25-17B3-43A5-426C-B33CB5F6C1AB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14" creationId="{A8EA9C45-6E68-FA93-5F95-02F7E9BE424C}"/>
          </ac:picMkLst>
        </pc:picChg>
        <pc:picChg chg="mod">
          <ac:chgData name="Tanapat Ratchatorn" userId="01d8d2abda71ca87" providerId="LiveId" clId="{1B372A59-937A-45F4-8324-1C911E77D542}" dt="2024-07-18T17:38:40.079" v="62"/>
          <ac:picMkLst>
            <pc:docMk/>
            <pc:sldMk cId="3073910051" sldId="565"/>
            <ac:picMk id="23" creationId="{7162C8E5-1B62-2D2A-CB3D-8C6A97CF0867}"/>
          </ac:picMkLst>
        </pc:pic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15" creationId="{4C854A2C-CDF9-68F4-299F-45FE1E2213BF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16" creationId="{F8885FDD-73D9-8567-5B00-7B006F05A4C5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0" creationId="{67A3F6DE-70CE-36BD-CC77-01597D57FEDE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1" creationId="{DB9FF44F-AB9F-74B1-F051-25F455F13D2A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4" creationId="{8F4CF19C-B479-802C-BD95-C080522064B4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5" creationId="{3AE3F92D-2CE9-82C8-F234-90951046FF14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6" creationId="{D2A17BD3-CDAE-F599-6DE8-D73068BDD613}"/>
          </ac:cxnSpMkLst>
        </pc:cxnChg>
        <pc:cxnChg chg="mod">
          <ac:chgData name="Tanapat Ratchatorn" userId="01d8d2abda71ca87" providerId="LiveId" clId="{1B372A59-937A-45F4-8324-1C911E77D542}" dt="2024-07-18T17:38:40.079" v="62"/>
          <ac:cxnSpMkLst>
            <pc:docMk/>
            <pc:sldMk cId="3073910051" sldId="565"/>
            <ac:cxnSpMk id="27" creationId="{8332C345-AC33-B389-9800-915F58DA2E3C}"/>
          </ac:cxnSpMkLst>
        </pc:cxnChg>
      </pc:sldChg>
      <pc:sldChg chg="add del">
        <pc:chgData name="Tanapat Ratchatorn" userId="01d8d2abda71ca87" providerId="LiveId" clId="{1B372A59-937A-45F4-8324-1C911E77D542}" dt="2024-07-19T04:49:56.483" v="328" actId="2696"/>
        <pc:sldMkLst>
          <pc:docMk/>
          <pc:sldMk cId="3754940839" sldId="566"/>
        </pc:sldMkLst>
      </pc:sldChg>
      <pc:sldChg chg="modSp add mod">
        <pc:chgData name="Tanapat Ratchatorn" userId="01d8d2abda71ca87" providerId="LiveId" clId="{1B372A59-937A-45F4-8324-1C911E77D542}" dt="2024-07-19T05:40:36.735" v="658" actId="20577"/>
        <pc:sldMkLst>
          <pc:docMk/>
          <pc:sldMk cId="313060572" sldId="567"/>
        </pc:sldMkLst>
        <pc:spChg chg="mod">
          <ac:chgData name="Tanapat Ratchatorn" userId="01d8d2abda71ca87" providerId="LiveId" clId="{1B372A59-937A-45F4-8324-1C911E77D542}" dt="2024-07-19T05:40:36.735" v="658" actId="20577"/>
          <ac:spMkLst>
            <pc:docMk/>
            <pc:sldMk cId="313060572" sldId="567"/>
            <ac:spMk id="5" creationId="{28267B0C-A0D7-68E8-0277-2C9215C26B63}"/>
          </ac:spMkLst>
        </pc:spChg>
      </pc:sldChg>
      <pc:sldChg chg="addSp delSp modSp add mod">
        <pc:chgData name="Tanapat Ratchatorn" userId="01d8d2abda71ca87" providerId="LiveId" clId="{1B372A59-937A-45F4-8324-1C911E77D542}" dt="2024-07-19T06:54:17.361" v="1365" actId="403"/>
        <pc:sldMkLst>
          <pc:docMk/>
          <pc:sldMk cId="3099977885" sldId="568"/>
        </pc:sldMkLst>
        <pc:spChg chg="mod">
          <ac:chgData name="Tanapat Ratchatorn" userId="01d8d2abda71ca87" providerId="LiveId" clId="{1B372A59-937A-45F4-8324-1C911E77D542}" dt="2024-07-19T04:50:41.984" v="341"/>
          <ac:spMkLst>
            <pc:docMk/>
            <pc:sldMk cId="3099977885" sldId="568"/>
            <ac:spMk id="5" creationId="{28267B0C-A0D7-68E8-0277-2C9215C26B63}"/>
          </ac:spMkLst>
        </pc:spChg>
        <pc:graphicFrameChg chg="mod modGraphic">
          <ac:chgData name="Tanapat Ratchatorn" userId="01d8d2abda71ca87" providerId="LiveId" clId="{1B372A59-937A-45F4-8324-1C911E77D542}" dt="2024-07-19T06:54:17.361" v="1365" actId="403"/>
          <ac:graphicFrameMkLst>
            <pc:docMk/>
            <pc:sldMk cId="3099977885" sldId="568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4:42:49.494" v="287"/>
          <ac:graphicFrameMkLst>
            <pc:docMk/>
            <pc:sldMk cId="3099977885" sldId="568"/>
            <ac:graphicFrameMk id="6" creationId="{4842F50D-09A9-70E3-2D3B-FA4BF1BF138C}"/>
          </ac:graphicFrameMkLst>
        </pc:graphicFrameChg>
        <pc:graphicFrameChg chg="add del mod">
          <ac:chgData name="Tanapat Ratchatorn" userId="01d8d2abda71ca87" providerId="LiveId" clId="{1B372A59-937A-45F4-8324-1C911E77D542}" dt="2024-07-19T04:42:58.094" v="291"/>
          <ac:graphicFrameMkLst>
            <pc:docMk/>
            <pc:sldMk cId="3099977885" sldId="568"/>
            <ac:graphicFrameMk id="7" creationId="{4E422669-3972-E693-9481-A9FA2F2F7411}"/>
          </ac:graphicFrameMkLst>
        </pc:graphicFrameChg>
        <pc:graphicFrameChg chg="add del mod">
          <ac:chgData name="Tanapat Ratchatorn" userId="01d8d2abda71ca87" providerId="LiveId" clId="{1B372A59-937A-45F4-8324-1C911E77D542}" dt="2024-07-19T04:43:08.221" v="298"/>
          <ac:graphicFrameMkLst>
            <pc:docMk/>
            <pc:sldMk cId="3099977885" sldId="568"/>
            <ac:graphicFrameMk id="8" creationId="{4198F817-E205-45BD-5004-CE781F31CA32}"/>
          </ac:graphicFrameMkLst>
        </pc:graphicFrameChg>
        <pc:graphicFrameChg chg="add del mod">
          <ac:chgData name="Tanapat Ratchatorn" userId="01d8d2abda71ca87" providerId="LiveId" clId="{1B372A59-937A-45F4-8324-1C911E77D542}" dt="2024-07-19T04:43:09.790" v="301"/>
          <ac:graphicFrameMkLst>
            <pc:docMk/>
            <pc:sldMk cId="3099977885" sldId="568"/>
            <ac:graphicFrameMk id="9" creationId="{C4738626-F387-09A1-8214-7CD8FB91D53B}"/>
          </ac:graphicFrameMkLst>
        </pc:graphicFrameChg>
        <pc:graphicFrameChg chg="add del mod">
          <ac:chgData name="Tanapat Ratchatorn" userId="01d8d2abda71ca87" providerId="LiveId" clId="{1B372A59-937A-45F4-8324-1C911E77D542}" dt="2024-07-19T04:43:17.637" v="305"/>
          <ac:graphicFrameMkLst>
            <pc:docMk/>
            <pc:sldMk cId="3099977885" sldId="568"/>
            <ac:graphicFrameMk id="10" creationId="{40F3E5DF-F23B-F751-3796-A56C561C8949}"/>
          </ac:graphicFrameMkLst>
        </pc:graphicFrameChg>
        <pc:graphicFrameChg chg="add del mod">
          <ac:chgData name="Tanapat Ratchatorn" userId="01d8d2abda71ca87" providerId="LiveId" clId="{1B372A59-937A-45F4-8324-1C911E77D542}" dt="2024-07-19T04:43:26.766" v="309"/>
          <ac:graphicFrameMkLst>
            <pc:docMk/>
            <pc:sldMk cId="3099977885" sldId="568"/>
            <ac:graphicFrameMk id="11" creationId="{27C18984-BA4F-2C4D-954E-7297A62B1895}"/>
          </ac:graphicFrameMkLst>
        </pc:graphicFrameChg>
        <pc:graphicFrameChg chg="add del mod">
          <ac:chgData name="Tanapat Ratchatorn" userId="01d8d2abda71ca87" providerId="LiveId" clId="{1B372A59-937A-45F4-8324-1C911E77D542}" dt="2024-07-19T04:43:40.470" v="313"/>
          <ac:graphicFrameMkLst>
            <pc:docMk/>
            <pc:sldMk cId="3099977885" sldId="568"/>
            <ac:graphicFrameMk id="12" creationId="{E96D4F09-FA2C-1E90-589B-6BFC97D49A52}"/>
          </ac:graphicFrameMkLst>
        </pc:graphicFrameChg>
      </pc:sldChg>
      <pc:sldChg chg="addSp delSp modSp add mod">
        <pc:chgData name="Tanapat Ratchatorn" userId="01d8d2abda71ca87" providerId="LiveId" clId="{1B372A59-937A-45F4-8324-1C911E77D542}" dt="2024-07-19T06:54:31.215" v="1366" actId="403"/>
        <pc:sldMkLst>
          <pc:docMk/>
          <pc:sldMk cId="4171285795" sldId="569"/>
        </pc:sldMkLst>
        <pc:spChg chg="mod">
          <ac:chgData name="Tanapat Ratchatorn" userId="01d8d2abda71ca87" providerId="LiveId" clId="{1B372A59-937A-45F4-8324-1C911E77D542}" dt="2024-07-19T04:52:25.482" v="407" actId="20577"/>
          <ac:spMkLst>
            <pc:docMk/>
            <pc:sldMk cId="4171285795" sldId="569"/>
            <ac:spMk id="5" creationId="{28267B0C-A0D7-68E8-0277-2C9215C26B63}"/>
          </ac:spMkLst>
        </pc:spChg>
        <pc:graphicFrameChg chg="mod modGraphic">
          <ac:chgData name="Tanapat Ratchatorn" userId="01d8d2abda71ca87" providerId="LiveId" clId="{1B372A59-937A-45F4-8324-1C911E77D542}" dt="2024-07-19T06:54:31.215" v="1366" actId="403"/>
          <ac:graphicFrameMkLst>
            <pc:docMk/>
            <pc:sldMk cId="4171285795" sldId="569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4:53:26.623" v="412"/>
          <ac:graphicFrameMkLst>
            <pc:docMk/>
            <pc:sldMk cId="4171285795" sldId="569"/>
            <ac:graphicFrameMk id="6" creationId="{DFE39FF3-EFC6-2A4A-9D75-776AD7931482}"/>
          </ac:graphicFrameMkLst>
        </pc:graphicFrameChg>
        <pc:graphicFrameChg chg="add del mod">
          <ac:chgData name="Tanapat Ratchatorn" userId="01d8d2abda71ca87" providerId="LiveId" clId="{1B372A59-937A-45F4-8324-1C911E77D542}" dt="2024-07-19T04:53:32.768" v="416"/>
          <ac:graphicFrameMkLst>
            <pc:docMk/>
            <pc:sldMk cId="4171285795" sldId="569"/>
            <ac:graphicFrameMk id="7" creationId="{DEAF1A8A-2803-2071-005F-263C12F5C43A}"/>
          </ac:graphicFrameMkLst>
        </pc:graphicFrameChg>
        <pc:graphicFrameChg chg="add del mod">
          <ac:chgData name="Tanapat Ratchatorn" userId="01d8d2abda71ca87" providerId="LiveId" clId="{1B372A59-937A-45F4-8324-1C911E77D542}" dt="2024-07-19T04:55:28.681" v="420"/>
          <ac:graphicFrameMkLst>
            <pc:docMk/>
            <pc:sldMk cId="4171285795" sldId="569"/>
            <ac:graphicFrameMk id="8" creationId="{AF65B443-48D1-011F-20F3-589E439A0D2A}"/>
          </ac:graphicFrameMkLst>
        </pc:graphicFrameChg>
        <pc:graphicFrameChg chg="add del mod">
          <ac:chgData name="Tanapat Ratchatorn" userId="01d8d2abda71ca87" providerId="LiveId" clId="{1B372A59-937A-45F4-8324-1C911E77D542}" dt="2024-07-19T04:55:48.314" v="424"/>
          <ac:graphicFrameMkLst>
            <pc:docMk/>
            <pc:sldMk cId="4171285795" sldId="569"/>
            <ac:graphicFrameMk id="9" creationId="{8A9C327F-790E-0A5A-AC23-70478EB3554C}"/>
          </ac:graphicFrameMkLst>
        </pc:graphicFrameChg>
        <pc:graphicFrameChg chg="add del mod">
          <ac:chgData name="Tanapat Ratchatorn" userId="01d8d2abda71ca87" providerId="LiveId" clId="{1B372A59-937A-45F4-8324-1C911E77D542}" dt="2024-07-19T04:56:56.175" v="428"/>
          <ac:graphicFrameMkLst>
            <pc:docMk/>
            <pc:sldMk cId="4171285795" sldId="569"/>
            <ac:graphicFrameMk id="10" creationId="{13F10EF3-E65C-9E55-41AB-3B4C20356F2E}"/>
          </ac:graphicFrameMkLst>
        </pc:graphicFrameChg>
        <pc:graphicFrameChg chg="add del mod">
          <ac:chgData name="Tanapat Ratchatorn" userId="01d8d2abda71ca87" providerId="LiveId" clId="{1B372A59-937A-45F4-8324-1C911E77D542}" dt="2024-07-19T04:57:02.454" v="432"/>
          <ac:graphicFrameMkLst>
            <pc:docMk/>
            <pc:sldMk cId="4171285795" sldId="569"/>
            <ac:graphicFrameMk id="11" creationId="{FA0D76AD-4227-DAA8-1BE2-D009E4C97C59}"/>
          </ac:graphicFrameMkLst>
        </pc:graphicFrameChg>
        <pc:graphicFrameChg chg="add del mod">
          <ac:chgData name="Tanapat Ratchatorn" userId="01d8d2abda71ca87" providerId="LiveId" clId="{1B372A59-937A-45F4-8324-1C911E77D542}" dt="2024-07-19T04:57:50.606" v="438"/>
          <ac:graphicFrameMkLst>
            <pc:docMk/>
            <pc:sldMk cId="4171285795" sldId="569"/>
            <ac:graphicFrameMk id="12" creationId="{09462CB4-ECD6-68C9-9245-9D89687090D5}"/>
          </ac:graphicFrameMkLst>
        </pc:graphicFrameChg>
        <pc:graphicFrameChg chg="add del mod">
          <ac:chgData name="Tanapat Ratchatorn" userId="01d8d2abda71ca87" providerId="LiveId" clId="{1B372A59-937A-45F4-8324-1C911E77D542}" dt="2024-07-19T04:57:57.342" v="445"/>
          <ac:graphicFrameMkLst>
            <pc:docMk/>
            <pc:sldMk cId="4171285795" sldId="569"/>
            <ac:graphicFrameMk id="13" creationId="{058F8CD9-8D38-EB48-9991-A68C7C871268}"/>
          </ac:graphicFrameMkLst>
        </pc:graphicFrameChg>
        <pc:graphicFrameChg chg="add del mod">
          <ac:chgData name="Tanapat Ratchatorn" userId="01d8d2abda71ca87" providerId="LiveId" clId="{1B372A59-937A-45F4-8324-1C911E77D542}" dt="2024-07-19T04:57:58.626" v="448"/>
          <ac:graphicFrameMkLst>
            <pc:docMk/>
            <pc:sldMk cId="4171285795" sldId="569"/>
            <ac:graphicFrameMk id="14" creationId="{F278A1F3-933F-24F6-6C0D-3C75D30B56AD}"/>
          </ac:graphicFrameMkLst>
        </pc:graphicFrameChg>
      </pc:sldChg>
      <pc:sldChg chg="add del">
        <pc:chgData name="Tanapat Ratchatorn" userId="01d8d2abda71ca87" providerId="LiveId" clId="{1B372A59-937A-45F4-8324-1C911E77D542}" dt="2024-07-19T04:52:54.387" v="408" actId="47"/>
        <pc:sldMkLst>
          <pc:docMk/>
          <pc:sldMk cId="2141418252" sldId="570"/>
        </pc:sldMkLst>
      </pc:sldChg>
      <pc:sldChg chg="addSp delSp modSp add mod">
        <pc:chgData name="Tanapat Ratchatorn" userId="01d8d2abda71ca87" providerId="LiveId" clId="{1B372A59-937A-45F4-8324-1C911E77D542}" dt="2024-07-19T06:54:35.284" v="1367" actId="403"/>
        <pc:sldMkLst>
          <pc:docMk/>
          <pc:sldMk cId="2594335353" sldId="570"/>
        </pc:sldMkLst>
        <pc:graphicFrameChg chg="mod modGraphic">
          <ac:chgData name="Tanapat Ratchatorn" userId="01d8d2abda71ca87" providerId="LiveId" clId="{1B372A59-937A-45F4-8324-1C911E77D542}" dt="2024-07-19T06:54:35.284" v="1367" actId="403"/>
          <ac:graphicFrameMkLst>
            <pc:docMk/>
            <pc:sldMk cId="2594335353" sldId="570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5:03:20.359" v="454"/>
          <ac:graphicFrameMkLst>
            <pc:docMk/>
            <pc:sldMk cId="2594335353" sldId="570"/>
            <ac:graphicFrameMk id="6" creationId="{2FD574F0-C124-8170-FB2F-F86879075ABA}"/>
          </ac:graphicFrameMkLst>
        </pc:graphicFrameChg>
        <pc:graphicFrameChg chg="add del mod">
          <ac:chgData name="Tanapat Ratchatorn" userId="01d8d2abda71ca87" providerId="LiveId" clId="{1B372A59-937A-45F4-8324-1C911E77D542}" dt="2024-07-19T05:03:25.713" v="458"/>
          <ac:graphicFrameMkLst>
            <pc:docMk/>
            <pc:sldMk cId="2594335353" sldId="570"/>
            <ac:graphicFrameMk id="7" creationId="{FBDE4D31-DC17-CC3E-8749-1DC6E157D897}"/>
          </ac:graphicFrameMkLst>
        </pc:graphicFrameChg>
        <pc:graphicFrameChg chg="add del mod">
          <ac:chgData name="Tanapat Ratchatorn" userId="01d8d2abda71ca87" providerId="LiveId" clId="{1B372A59-937A-45F4-8324-1C911E77D542}" dt="2024-07-19T05:03:44.674" v="476"/>
          <ac:graphicFrameMkLst>
            <pc:docMk/>
            <pc:sldMk cId="2594335353" sldId="570"/>
            <ac:graphicFrameMk id="8" creationId="{08D3785E-84E2-605B-D224-4266E2DC6C20}"/>
          </ac:graphicFrameMkLst>
        </pc:graphicFrameChg>
        <pc:graphicFrameChg chg="add del mod">
          <ac:chgData name="Tanapat Ratchatorn" userId="01d8d2abda71ca87" providerId="LiveId" clId="{1B372A59-937A-45F4-8324-1C911E77D542}" dt="2024-07-19T05:03:52.506" v="480"/>
          <ac:graphicFrameMkLst>
            <pc:docMk/>
            <pc:sldMk cId="2594335353" sldId="570"/>
            <ac:graphicFrameMk id="9" creationId="{39864CD1-D38A-B343-67AD-4F0F2BDB3E9A}"/>
          </ac:graphicFrameMkLst>
        </pc:graphicFrameChg>
        <pc:graphicFrameChg chg="add del mod">
          <ac:chgData name="Tanapat Ratchatorn" userId="01d8d2abda71ca87" providerId="LiveId" clId="{1B372A59-937A-45F4-8324-1C911E77D542}" dt="2024-07-19T05:04:22.337" v="484"/>
          <ac:graphicFrameMkLst>
            <pc:docMk/>
            <pc:sldMk cId="2594335353" sldId="570"/>
            <ac:graphicFrameMk id="10" creationId="{364779FE-E9E1-D00F-D666-1E35CEA6E461}"/>
          </ac:graphicFrameMkLst>
        </pc:graphicFrameChg>
        <pc:graphicFrameChg chg="add del mod">
          <ac:chgData name="Tanapat Ratchatorn" userId="01d8d2abda71ca87" providerId="LiveId" clId="{1B372A59-937A-45F4-8324-1C911E77D542}" dt="2024-07-19T05:04:28.772" v="488"/>
          <ac:graphicFrameMkLst>
            <pc:docMk/>
            <pc:sldMk cId="2594335353" sldId="570"/>
            <ac:graphicFrameMk id="11" creationId="{BEB63398-DF8C-268C-1021-A3F47CF873CA}"/>
          </ac:graphicFrameMkLst>
        </pc:graphicFrameChg>
        <pc:graphicFrameChg chg="add del mod">
          <ac:chgData name="Tanapat Ratchatorn" userId="01d8d2abda71ca87" providerId="LiveId" clId="{1B372A59-937A-45F4-8324-1C911E77D542}" dt="2024-07-19T05:04:38.736" v="492"/>
          <ac:graphicFrameMkLst>
            <pc:docMk/>
            <pc:sldMk cId="2594335353" sldId="570"/>
            <ac:graphicFrameMk id="12" creationId="{D68D5D52-0AC7-AAC3-AC7E-6622179537D0}"/>
          </ac:graphicFrameMkLst>
        </pc:graphicFrameChg>
        <pc:graphicFrameChg chg="add del mod">
          <ac:chgData name="Tanapat Ratchatorn" userId="01d8d2abda71ca87" providerId="LiveId" clId="{1B372A59-937A-45F4-8324-1C911E77D542}" dt="2024-07-19T05:04:44.180" v="496"/>
          <ac:graphicFrameMkLst>
            <pc:docMk/>
            <pc:sldMk cId="2594335353" sldId="570"/>
            <ac:graphicFrameMk id="13" creationId="{45C581DD-AE33-DCF2-3EF1-D1271452C8A8}"/>
          </ac:graphicFrameMkLst>
        </pc:graphicFrameChg>
      </pc:sldChg>
      <pc:sldChg chg="addSp delSp modSp add mod">
        <pc:chgData name="Tanapat Ratchatorn" userId="01d8d2abda71ca87" providerId="LiveId" clId="{1B372A59-937A-45F4-8324-1C911E77D542}" dt="2024-07-19T06:54:41.558" v="1368" actId="403"/>
        <pc:sldMkLst>
          <pc:docMk/>
          <pc:sldMk cId="829856781" sldId="571"/>
        </pc:sldMkLst>
        <pc:spChg chg="mod">
          <ac:chgData name="Tanapat Ratchatorn" userId="01d8d2abda71ca87" providerId="LiveId" clId="{1B372A59-937A-45F4-8324-1C911E77D542}" dt="2024-07-19T05:13:12.006" v="585" actId="20577"/>
          <ac:spMkLst>
            <pc:docMk/>
            <pc:sldMk cId="829856781" sldId="571"/>
            <ac:spMk id="5" creationId="{28267B0C-A0D7-68E8-0277-2C9215C26B63}"/>
          </ac:spMkLst>
        </pc:spChg>
        <pc:graphicFrameChg chg="mod modGraphic">
          <ac:chgData name="Tanapat Ratchatorn" userId="01d8d2abda71ca87" providerId="LiveId" clId="{1B372A59-937A-45F4-8324-1C911E77D542}" dt="2024-07-19T06:54:41.558" v="1368" actId="403"/>
          <ac:graphicFrameMkLst>
            <pc:docMk/>
            <pc:sldMk cId="829856781" sldId="571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5:13:40.499" v="592"/>
          <ac:graphicFrameMkLst>
            <pc:docMk/>
            <pc:sldMk cId="829856781" sldId="571"/>
            <ac:graphicFrameMk id="6" creationId="{E9093638-0031-2D33-2F09-60AA782781BC}"/>
          </ac:graphicFrameMkLst>
        </pc:graphicFrameChg>
        <pc:graphicFrameChg chg="add del mod">
          <ac:chgData name="Tanapat Ratchatorn" userId="01d8d2abda71ca87" providerId="LiveId" clId="{1B372A59-937A-45F4-8324-1C911E77D542}" dt="2024-07-19T05:13:50.448" v="596"/>
          <ac:graphicFrameMkLst>
            <pc:docMk/>
            <pc:sldMk cId="829856781" sldId="571"/>
            <ac:graphicFrameMk id="7" creationId="{1EB17F4B-8CC6-10DA-0CD9-FEC01E2561AE}"/>
          </ac:graphicFrameMkLst>
        </pc:graphicFrameChg>
        <pc:graphicFrameChg chg="add del mod">
          <ac:chgData name="Tanapat Ratchatorn" userId="01d8d2abda71ca87" providerId="LiveId" clId="{1B372A59-937A-45F4-8324-1C911E77D542}" dt="2024-07-19T05:13:57.680" v="600"/>
          <ac:graphicFrameMkLst>
            <pc:docMk/>
            <pc:sldMk cId="829856781" sldId="571"/>
            <ac:graphicFrameMk id="8" creationId="{933FA919-D27D-C230-4202-76434C59FDAC}"/>
          </ac:graphicFrameMkLst>
        </pc:graphicFrameChg>
        <pc:graphicFrameChg chg="add del mod">
          <ac:chgData name="Tanapat Ratchatorn" userId="01d8d2abda71ca87" providerId="LiveId" clId="{1B372A59-937A-45F4-8324-1C911E77D542}" dt="2024-07-19T05:14:13.561" v="604"/>
          <ac:graphicFrameMkLst>
            <pc:docMk/>
            <pc:sldMk cId="829856781" sldId="571"/>
            <ac:graphicFrameMk id="9" creationId="{D556C6EC-42F4-275B-F5D5-BC5DEA28EB5B}"/>
          </ac:graphicFrameMkLst>
        </pc:graphicFrameChg>
      </pc:sldChg>
      <pc:sldChg chg="addSp delSp modSp add mod">
        <pc:chgData name="Tanapat Ratchatorn" userId="01d8d2abda71ca87" providerId="LiveId" clId="{1B372A59-937A-45F4-8324-1C911E77D542}" dt="2024-07-19T06:54:45.195" v="1369" actId="403"/>
        <pc:sldMkLst>
          <pc:docMk/>
          <pc:sldMk cId="2924100469" sldId="572"/>
        </pc:sldMkLst>
        <pc:spChg chg="mod">
          <ac:chgData name="Tanapat Ratchatorn" userId="01d8d2abda71ca87" providerId="LiveId" clId="{1B372A59-937A-45F4-8324-1C911E77D542}" dt="2024-07-19T05:13:20.161" v="587"/>
          <ac:spMkLst>
            <pc:docMk/>
            <pc:sldMk cId="2924100469" sldId="572"/>
            <ac:spMk id="5" creationId="{28267B0C-A0D7-68E8-0277-2C9215C26B63}"/>
          </ac:spMkLst>
        </pc:spChg>
        <pc:graphicFrameChg chg="mod modGraphic">
          <ac:chgData name="Tanapat Ratchatorn" userId="01d8d2abda71ca87" providerId="LiveId" clId="{1B372A59-937A-45F4-8324-1C911E77D542}" dt="2024-07-19T06:54:45.195" v="1369" actId="403"/>
          <ac:graphicFrameMkLst>
            <pc:docMk/>
            <pc:sldMk cId="2924100469" sldId="572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1B372A59-937A-45F4-8324-1C911E77D542}" dt="2024-07-19T05:17:12.068" v="614"/>
          <ac:graphicFrameMkLst>
            <pc:docMk/>
            <pc:sldMk cId="2924100469" sldId="572"/>
            <ac:graphicFrameMk id="6" creationId="{BAF50625-DF18-E05B-2232-D4176B7D644E}"/>
          </ac:graphicFrameMkLst>
        </pc:graphicFrameChg>
        <pc:graphicFrameChg chg="add del mod">
          <ac:chgData name="Tanapat Ratchatorn" userId="01d8d2abda71ca87" providerId="LiveId" clId="{1B372A59-937A-45F4-8324-1C911E77D542}" dt="2024-07-19T05:17:20.410" v="618"/>
          <ac:graphicFrameMkLst>
            <pc:docMk/>
            <pc:sldMk cId="2924100469" sldId="572"/>
            <ac:graphicFrameMk id="7" creationId="{3C58E751-88DA-2550-6770-66996842CBD0}"/>
          </ac:graphicFrameMkLst>
        </pc:graphicFrameChg>
        <pc:graphicFrameChg chg="add del mod">
          <ac:chgData name="Tanapat Ratchatorn" userId="01d8d2abda71ca87" providerId="LiveId" clId="{1B372A59-937A-45F4-8324-1C911E77D542}" dt="2024-07-19T05:17:27.048" v="622"/>
          <ac:graphicFrameMkLst>
            <pc:docMk/>
            <pc:sldMk cId="2924100469" sldId="572"/>
            <ac:graphicFrameMk id="8" creationId="{A39FF7DC-AABA-1CC5-3E4E-1DFAF0323B77}"/>
          </ac:graphicFrameMkLst>
        </pc:graphicFrameChg>
        <pc:graphicFrameChg chg="add del mod">
          <ac:chgData name="Tanapat Ratchatorn" userId="01d8d2abda71ca87" providerId="LiveId" clId="{1B372A59-937A-45F4-8324-1C911E77D542}" dt="2024-07-19T05:19:32.762" v="626"/>
          <ac:graphicFrameMkLst>
            <pc:docMk/>
            <pc:sldMk cId="2924100469" sldId="572"/>
            <ac:graphicFrameMk id="9" creationId="{C55CD439-0364-2075-144A-055706E2DA7B}"/>
          </ac:graphicFrameMkLst>
        </pc:graphicFrameChg>
      </pc:sldChg>
      <pc:sldChg chg="add del">
        <pc:chgData name="Tanapat Ratchatorn" userId="01d8d2abda71ca87" providerId="LiveId" clId="{1B372A59-937A-45F4-8324-1C911E77D542}" dt="2024-07-19T05:59:58.488" v="875" actId="2696"/>
        <pc:sldMkLst>
          <pc:docMk/>
          <pc:sldMk cId="3332638030" sldId="573"/>
        </pc:sldMkLst>
      </pc:sldChg>
      <pc:sldChg chg="modSp add mod ord">
        <pc:chgData name="Tanapat Ratchatorn" userId="01d8d2abda71ca87" providerId="LiveId" clId="{1B372A59-937A-45F4-8324-1C911E77D542}" dt="2024-07-19T06:58:15.052" v="1417"/>
        <pc:sldMkLst>
          <pc:docMk/>
          <pc:sldMk cId="2104786715" sldId="574"/>
        </pc:sldMkLst>
        <pc:spChg chg="mod">
          <ac:chgData name="Tanapat Ratchatorn" userId="01d8d2abda71ca87" providerId="LiveId" clId="{1B372A59-937A-45F4-8324-1C911E77D542}" dt="2024-07-19T05:49:13.376" v="713" actId="20577"/>
          <ac:spMkLst>
            <pc:docMk/>
            <pc:sldMk cId="2104786715" sldId="574"/>
            <ac:spMk id="4" creationId="{B3410392-2BE0-0BDD-C009-C003233910DE}"/>
          </ac:spMkLst>
        </pc:spChg>
        <pc:spChg chg="mod">
          <ac:chgData name="Tanapat Ratchatorn" userId="01d8d2abda71ca87" providerId="LiveId" clId="{1B372A59-937A-45F4-8324-1C911E77D542}" dt="2024-07-19T05:59:52.122" v="868" actId="20577"/>
          <ac:spMkLst>
            <pc:docMk/>
            <pc:sldMk cId="2104786715" sldId="574"/>
            <ac:spMk id="11" creationId="{DD80B9C5-9B57-6E05-F914-398F1B1EB12F}"/>
          </ac:spMkLst>
        </pc:spChg>
      </pc:sldChg>
      <pc:sldChg chg="addSp delSp modSp add mod">
        <pc:chgData name="Tanapat Ratchatorn" userId="01d8d2abda71ca87" providerId="LiveId" clId="{1B372A59-937A-45F4-8324-1C911E77D542}" dt="2024-07-19T06:17:34.094" v="974"/>
        <pc:sldMkLst>
          <pc:docMk/>
          <pc:sldMk cId="418575928" sldId="575"/>
        </pc:sldMkLst>
        <pc:picChg chg="del">
          <ac:chgData name="Tanapat Ratchatorn" userId="01d8d2abda71ca87" providerId="LiveId" clId="{1B372A59-937A-45F4-8324-1C911E77D542}" dt="2024-07-19T06:17:33.646" v="973" actId="478"/>
          <ac:picMkLst>
            <pc:docMk/>
            <pc:sldMk cId="418575928" sldId="575"/>
            <ac:picMk id="3" creationId="{CA5DDB6C-DBDF-6C28-3E9C-1426C3A2D6E3}"/>
          </ac:picMkLst>
        </pc:picChg>
        <pc:picChg chg="add mod">
          <ac:chgData name="Tanapat Ratchatorn" userId="01d8d2abda71ca87" providerId="LiveId" clId="{1B372A59-937A-45F4-8324-1C911E77D542}" dt="2024-07-19T06:17:34.094" v="974"/>
          <ac:picMkLst>
            <pc:docMk/>
            <pc:sldMk cId="418575928" sldId="575"/>
            <ac:picMk id="9" creationId="{7022425F-61A4-7207-7A20-F3D7F30FC65C}"/>
          </ac:picMkLst>
        </pc:picChg>
      </pc:sldChg>
      <pc:sldChg chg="addSp delSp modSp add mod">
        <pc:chgData name="Tanapat Ratchatorn" userId="01d8d2abda71ca87" providerId="LiveId" clId="{1B372A59-937A-45F4-8324-1C911E77D542}" dt="2024-07-19T06:17:37.590" v="976"/>
        <pc:sldMkLst>
          <pc:docMk/>
          <pc:sldMk cId="2468528226" sldId="576"/>
        </pc:sldMkLst>
        <pc:picChg chg="del">
          <ac:chgData name="Tanapat Ratchatorn" userId="01d8d2abda71ca87" providerId="LiveId" clId="{1B372A59-937A-45F4-8324-1C911E77D542}" dt="2024-07-19T06:17:37.237" v="975" actId="478"/>
          <ac:picMkLst>
            <pc:docMk/>
            <pc:sldMk cId="2468528226" sldId="576"/>
            <ac:picMk id="3" creationId="{CA5DDB6C-DBDF-6C28-3E9C-1426C3A2D6E3}"/>
          </ac:picMkLst>
        </pc:picChg>
        <pc:picChg chg="add mod">
          <ac:chgData name="Tanapat Ratchatorn" userId="01d8d2abda71ca87" providerId="LiveId" clId="{1B372A59-937A-45F4-8324-1C911E77D542}" dt="2024-07-19T06:17:16.915" v="969"/>
          <ac:picMkLst>
            <pc:docMk/>
            <pc:sldMk cId="2468528226" sldId="576"/>
            <ac:picMk id="9" creationId="{E1579FFE-C053-3B01-1811-AB0C18954088}"/>
          </ac:picMkLst>
        </pc:picChg>
        <pc:picChg chg="add mod">
          <ac:chgData name="Tanapat Ratchatorn" userId="01d8d2abda71ca87" providerId="LiveId" clId="{1B372A59-937A-45F4-8324-1C911E77D542}" dt="2024-07-19T06:17:16.915" v="969"/>
          <ac:picMkLst>
            <pc:docMk/>
            <pc:sldMk cId="2468528226" sldId="576"/>
            <ac:picMk id="13" creationId="{87ADCAAD-A0F3-BCF0-1947-BC95BE4BE4AC}"/>
          </ac:picMkLst>
        </pc:picChg>
        <pc:picChg chg="add mod">
          <ac:chgData name="Tanapat Ratchatorn" userId="01d8d2abda71ca87" providerId="LiveId" clId="{1B372A59-937A-45F4-8324-1C911E77D542}" dt="2024-07-19T06:17:37.590" v="976"/>
          <ac:picMkLst>
            <pc:docMk/>
            <pc:sldMk cId="2468528226" sldId="576"/>
            <ac:picMk id="14" creationId="{5A8BE546-9248-B009-4DFB-39E61E0C735A}"/>
          </ac:picMkLst>
        </pc:picChg>
      </pc:sldChg>
    </pc:docChg>
  </pc:docChgLst>
  <pc:docChgLst>
    <pc:chgData name="Tanapat Ratchatorn" userId="01d8d2abda71ca87" providerId="LiveId" clId="{643724F5-7716-F146-B70C-C62B38A35F2C}"/>
    <pc:docChg chg="custSel modSld">
      <pc:chgData name="Tanapat Ratchatorn" userId="01d8d2abda71ca87" providerId="LiveId" clId="{643724F5-7716-F146-B70C-C62B38A35F2C}" dt="2024-07-19T09:36:41.204" v="1023" actId="20577"/>
      <pc:docMkLst>
        <pc:docMk/>
      </pc:docMkLst>
      <pc:sldChg chg="modSp mod modNotesTx">
        <pc:chgData name="Tanapat Ratchatorn" userId="01d8d2abda71ca87" providerId="LiveId" clId="{643724F5-7716-F146-B70C-C62B38A35F2C}" dt="2024-07-19T09:36:41.204" v="1023" actId="20577"/>
        <pc:sldMkLst>
          <pc:docMk/>
          <pc:sldMk cId="700212382" sldId="505"/>
        </pc:sldMkLst>
        <pc:spChg chg="mod">
          <ac:chgData name="Tanapat Ratchatorn" userId="01d8d2abda71ca87" providerId="LiveId" clId="{643724F5-7716-F146-B70C-C62B38A35F2C}" dt="2024-07-19T09:36:41.204" v="1023" actId="20577"/>
          <ac:spMkLst>
            <pc:docMk/>
            <pc:sldMk cId="700212382" sldId="505"/>
            <ac:spMk id="5" creationId="{E278BFA8-5C19-5A70-E641-30A7835BDC11}"/>
          </ac:spMkLst>
        </pc:spChg>
      </pc:sldChg>
      <pc:sldChg chg="modNotesTx">
        <pc:chgData name="Tanapat Ratchatorn" userId="01d8d2abda71ca87" providerId="LiveId" clId="{643724F5-7716-F146-B70C-C62B38A35F2C}" dt="2024-07-19T09:31:19.133" v="1009" actId="20577"/>
        <pc:sldMkLst>
          <pc:docMk/>
          <pc:sldMk cId="1613350354" sldId="529"/>
        </pc:sldMkLst>
      </pc:sldChg>
      <pc:sldChg chg="modNotesTx">
        <pc:chgData name="Tanapat Ratchatorn" userId="01d8d2abda71ca87" providerId="LiveId" clId="{643724F5-7716-F146-B70C-C62B38A35F2C}" dt="2024-07-19T09:11:25.585" v="83" actId="20577"/>
        <pc:sldMkLst>
          <pc:docMk/>
          <pc:sldMk cId="4171285795" sldId="569"/>
        </pc:sldMkLst>
      </pc:sldChg>
    </pc:docChg>
  </pc:docChgLst>
  <pc:docChgLst>
    <pc:chgData name="Tanapat Ratchatorn" userId="01d8d2abda71ca87" providerId="LiveId" clId="{002C10BF-8267-774E-B329-E328F44EA192}"/>
    <pc:docChg chg="modSld">
      <pc:chgData name="Tanapat Ratchatorn" userId="01d8d2abda71ca87" providerId="LiveId" clId="{002C10BF-8267-774E-B329-E328F44EA192}" dt="2024-10-18T09:57:25.876" v="389" actId="20577"/>
      <pc:docMkLst>
        <pc:docMk/>
      </pc:docMkLst>
      <pc:sldChg chg="modNotesTx">
        <pc:chgData name="Tanapat Ratchatorn" userId="01d8d2abda71ca87" providerId="LiveId" clId="{002C10BF-8267-774E-B329-E328F44EA192}" dt="2024-10-18T09:42:50.390" v="17" actId="20577"/>
        <pc:sldMkLst>
          <pc:docMk/>
          <pc:sldMk cId="3329901217" sldId="470"/>
        </pc:sldMkLst>
      </pc:sldChg>
      <pc:sldChg chg="modNotesTx">
        <pc:chgData name="Tanapat Ratchatorn" userId="01d8d2abda71ca87" providerId="LiveId" clId="{002C10BF-8267-774E-B329-E328F44EA192}" dt="2024-10-18T09:53:32.027" v="223" actId="20577"/>
        <pc:sldMkLst>
          <pc:docMk/>
          <pc:sldMk cId="3545846680" sldId="491"/>
        </pc:sldMkLst>
      </pc:sldChg>
      <pc:sldChg chg="modNotesTx">
        <pc:chgData name="Tanapat Ratchatorn" userId="01d8d2abda71ca87" providerId="LiveId" clId="{002C10BF-8267-774E-B329-E328F44EA192}" dt="2024-10-18T09:54:53.777" v="271" actId="20577"/>
        <pc:sldMkLst>
          <pc:docMk/>
          <pc:sldMk cId="2177656465" sldId="493"/>
        </pc:sldMkLst>
      </pc:sldChg>
      <pc:sldChg chg="modNotesTx">
        <pc:chgData name="Tanapat Ratchatorn" userId="01d8d2abda71ca87" providerId="LiveId" clId="{002C10BF-8267-774E-B329-E328F44EA192}" dt="2024-10-18T09:56:10.588" v="321" actId="20577"/>
        <pc:sldMkLst>
          <pc:docMk/>
          <pc:sldMk cId="4184226830" sldId="495"/>
        </pc:sldMkLst>
      </pc:sldChg>
      <pc:sldChg chg="modNotesTx">
        <pc:chgData name="Tanapat Ratchatorn" userId="01d8d2abda71ca87" providerId="LiveId" clId="{002C10BF-8267-774E-B329-E328F44EA192}" dt="2024-10-18T09:56:38.745" v="350" actId="20577"/>
        <pc:sldMkLst>
          <pc:docMk/>
          <pc:sldMk cId="2410877742" sldId="498"/>
        </pc:sldMkLst>
      </pc:sldChg>
      <pc:sldChg chg="modNotesTx">
        <pc:chgData name="Tanapat Ratchatorn" userId="01d8d2abda71ca87" providerId="LiveId" clId="{002C10BF-8267-774E-B329-E328F44EA192}" dt="2024-10-18T09:57:25.876" v="389" actId="20577"/>
        <pc:sldMkLst>
          <pc:docMk/>
          <pc:sldMk cId="239425579" sldId="507"/>
        </pc:sldMkLst>
      </pc:sldChg>
      <pc:sldChg chg="modNotesTx">
        <pc:chgData name="Tanapat Ratchatorn" userId="01d8d2abda71ca87" providerId="LiveId" clId="{002C10BF-8267-774E-B329-E328F44EA192}" dt="2024-10-18T09:44:57.277" v="60" actId="20577"/>
        <pc:sldMkLst>
          <pc:docMk/>
          <pc:sldMk cId="3183987256" sldId="581"/>
        </pc:sldMkLst>
      </pc:sldChg>
      <pc:sldChg chg="modNotesTx">
        <pc:chgData name="Tanapat Ratchatorn" userId="01d8d2abda71ca87" providerId="LiveId" clId="{002C10BF-8267-774E-B329-E328F44EA192}" dt="2024-10-18T09:50:50.235" v="112" actId="20577"/>
        <pc:sldMkLst>
          <pc:docMk/>
          <pc:sldMk cId="2497903990" sldId="583"/>
        </pc:sldMkLst>
      </pc:sldChg>
    </pc:docChg>
  </pc:docChgLst>
  <pc:docChgLst>
    <pc:chgData name="Tanapat Ratchatorn" userId="01d8d2abda71ca87" providerId="LiveId" clId="{3D3877AC-7E9D-4CC3-A4EA-9069B3AAFFE0}"/>
    <pc:docChg chg="undo redo custSel addSld delSld modSld sldOrd">
      <pc:chgData name="Tanapat Ratchatorn" userId="01d8d2abda71ca87" providerId="LiveId" clId="{3D3877AC-7E9D-4CC3-A4EA-9069B3AAFFE0}" dt="2024-08-29T04:32:49.938" v="2142" actId="20577"/>
      <pc:docMkLst>
        <pc:docMk/>
      </pc:docMkLst>
      <pc:sldChg chg="modSp mod">
        <pc:chgData name="Tanapat Ratchatorn" userId="01d8d2abda71ca87" providerId="LiveId" clId="{3D3877AC-7E9D-4CC3-A4EA-9069B3AAFFE0}" dt="2024-08-16T22:06:35.574" v="55" actId="20577"/>
        <pc:sldMkLst>
          <pc:docMk/>
          <pc:sldMk cId="3228642268" sldId="513"/>
        </pc:sldMkLst>
        <pc:graphicFrameChg chg="modGraphic">
          <ac:chgData name="Tanapat Ratchatorn" userId="01d8d2abda71ca87" providerId="LiveId" clId="{3D3877AC-7E9D-4CC3-A4EA-9069B3AAFFE0}" dt="2024-08-16T22:06:35.574" v="55" actId="20577"/>
          <ac:graphicFrameMkLst>
            <pc:docMk/>
            <pc:sldMk cId="3228642268" sldId="513"/>
            <ac:graphicFrameMk id="2" creationId="{07AE3C7D-4665-A3D5-55DF-350BE7B32267}"/>
          </ac:graphicFrameMkLst>
        </pc:graphicFrameChg>
      </pc:sldChg>
      <pc:sldChg chg="modSp mod">
        <pc:chgData name="Tanapat Ratchatorn" userId="01d8d2abda71ca87" providerId="LiveId" clId="{3D3877AC-7E9D-4CC3-A4EA-9069B3AAFFE0}" dt="2024-08-28T22:32:58.771" v="2139" actId="20577"/>
        <pc:sldMkLst>
          <pc:docMk/>
          <pc:sldMk cId="3789772317" sldId="534"/>
        </pc:sldMkLst>
        <pc:spChg chg="mod">
          <ac:chgData name="Tanapat Ratchatorn" userId="01d8d2abda71ca87" providerId="LiveId" clId="{3D3877AC-7E9D-4CC3-A4EA-9069B3AAFFE0}" dt="2024-08-28T22:32:58.771" v="2139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modSp mod">
        <pc:chgData name="Tanapat Ratchatorn" userId="01d8d2abda71ca87" providerId="LiveId" clId="{3D3877AC-7E9D-4CC3-A4EA-9069B3AAFFE0}" dt="2024-08-28T22:00:23.836" v="2104" actId="20577"/>
        <pc:sldMkLst>
          <pc:docMk/>
          <pc:sldMk cId="1686318012" sldId="563"/>
        </pc:sldMkLst>
        <pc:graphicFrameChg chg="mod modGraphic">
          <ac:chgData name="Tanapat Ratchatorn" userId="01d8d2abda71ca87" providerId="LiveId" clId="{3D3877AC-7E9D-4CC3-A4EA-9069B3AAFFE0}" dt="2024-08-28T22:00:23.836" v="2104" actId="20577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  <pc:sldChg chg="modSp mod">
        <pc:chgData name="Tanapat Ratchatorn" userId="01d8d2abda71ca87" providerId="LiveId" clId="{3D3877AC-7E9D-4CC3-A4EA-9069B3AAFFE0}" dt="2024-08-28T10:22:21.184" v="616" actId="20577"/>
        <pc:sldMkLst>
          <pc:docMk/>
          <pc:sldMk cId="3033733918" sldId="577"/>
        </pc:sldMkLst>
        <pc:spChg chg="mod">
          <ac:chgData name="Tanapat Ratchatorn" userId="01d8d2abda71ca87" providerId="LiveId" clId="{3D3877AC-7E9D-4CC3-A4EA-9069B3AAFFE0}" dt="2024-08-28T10:22:17.842" v="615" actId="27636"/>
          <ac:spMkLst>
            <pc:docMk/>
            <pc:sldMk cId="3033733918" sldId="577"/>
            <ac:spMk id="2" creationId="{830C1271-90BF-25DB-F12F-76CDB2259174}"/>
          </ac:spMkLst>
        </pc:spChg>
        <pc:spChg chg="mod">
          <ac:chgData name="Tanapat Ratchatorn" userId="01d8d2abda71ca87" providerId="LiveId" clId="{3D3877AC-7E9D-4CC3-A4EA-9069B3AAFFE0}" dt="2024-08-28T10:22:21.184" v="616" actId="20577"/>
          <ac:spMkLst>
            <pc:docMk/>
            <pc:sldMk cId="3033733918" sldId="577"/>
            <ac:spMk id="3" creationId="{4358D263-5FCB-4BF1-C84E-25ADE088357F}"/>
          </ac:spMkLst>
        </pc:spChg>
      </pc:sldChg>
      <pc:sldChg chg="modSp add del mod ord">
        <pc:chgData name="Tanapat Ratchatorn" userId="01d8d2abda71ca87" providerId="LiveId" clId="{3D3877AC-7E9D-4CC3-A4EA-9069B3AAFFE0}" dt="2024-08-28T19:25:21.576" v="1426" actId="2696"/>
        <pc:sldMkLst>
          <pc:docMk/>
          <pc:sldMk cId="862372759" sldId="578"/>
        </pc:sldMkLst>
        <pc:spChg chg="mod">
          <ac:chgData name="Tanapat Ratchatorn" userId="01d8d2abda71ca87" providerId="LiveId" clId="{3D3877AC-7E9D-4CC3-A4EA-9069B3AAFFE0}" dt="2024-08-28T11:37:35.247" v="1376" actId="20577"/>
          <ac:spMkLst>
            <pc:docMk/>
            <pc:sldMk cId="862372759" sldId="578"/>
            <ac:spMk id="4" creationId="{B3410392-2BE0-0BDD-C009-C003233910DE}"/>
          </ac:spMkLst>
        </pc:spChg>
        <pc:spChg chg="mod">
          <ac:chgData name="Tanapat Ratchatorn" userId="01d8d2abda71ca87" providerId="LiveId" clId="{3D3877AC-7E9D-4CC3-A4EA-9069B3AAFFE0}" dt="2024-08-28T11:37:58.291" v="1379" actId="20577"/>
          <ac:spMkLst>
            <pc:docMk/>
            <pc:sldMk cId="862372759" sldId="578"/>
            <ac:spMk id="5" creationId="{28267B0C-A0D7-68E8-0277-2C9215C26B63}"/>
          </ac:spMkLst>
        </pc:spChg>
      </pc:sldChg>
      <pc:sldChg chg="modSp mod">
        <pc:chgData name="Tanapat Ratchatorn" userId="01d8d2abda71ca87" providerId="LiveId" clId="{3D3877AC-7E9D-4CC3-A4EA-9069B3AAFFE0}" dt="2024-08-28T21:59:34.659" v="2091" actId="20577"/>
        <pc:sldMkLst>
          <pc:docMk/>
          <pc:sldMk cId="398396258" sldId="579"/>
        </pc:sldMkLst>
        <pc:graphicFrameChg chg="mod modGraphic">
          <ac:chgData name="Tanapat Ratchatorn" userId="01d8d2abda71ca87" providerId="LiveId" clId="{3D3877AC-7E9D-4CC3-A4EA-9069B3AAFFE0}" dt="2024-08-28T21:59:34.659" v="2091" actId="20577"/>
          <ac:graphicFrameMkLst>
            <pc:docMk/>
            <pc:sldMk cId="398396258" sldId="579"/>
            <ac:graphicFrameMk id="3" creationId="{838747DE-1A21-A24F-5DEB-574651883048}"/>
          </ac:graphicFrameMkLst>
        </pc:graphicFrameChg>
      </pc:sldChg>
      <pc:sldChg chg="addSp modSp mod ord">
        <pc:chgData name="Tanapat Ratchatorn" userId="01d8d2abda71ca87" providerId="LiveId" clId="{3D3877AC-7E9D-4CC3-A4EA-9069B3AAFFE0}" dt="2024-08-28T12:11:15.813" v="1421" actId="20577"/>
        <pc:sldMkLst>
          <pc:docMk/>
          <pc:sldMk cId="3925691366" sldId="580"/>
        </pc:sldMkLst>
        <pc:spChg chg="mod">
          <ac:chgData name="Tanapat Ratchatorn" userId="01d8d2abda71ca87" providerId="LiveId" clId="{3D3877AC-7E9D-4CC3-A4EA-9069B3AAFFE0}" dt="2024-08-28T11:01:48.146" v="890" actId="20577"/>
          <ac:spMkLst>
            <pc:docMk/>
            <pc:sldMk cId="3925691366" sldId="580"/>
            <ac:spMk id="4" creationId="{B3410392-2BE0-0BDD-C009-C003233910DE}"/>
          </ac:spMkLst>
        </pc:spChg>
        <pc:spChg chg="mod">
          <ac:chgData name="Tanapat Ratchatorn" userId="01d8d2abda71ca87" providerId="LiveId" clId="{3D3877AC-7E9D-4CC3-A4EA-9069B3AAFFE0}" dt="2024-08-28T12:11:15.813" v="1421" actId="20577"/>
          <ac:spMkLst>
            <pc:docMk/>
            <pc:sldMk cId="3925691366" sldId="580"/>
            <ac:spMk id="5" creationId="{6DDC0B9B-0E76-DEB8-94A9-2333B026715C}"/>
          </ac:spMkLst>
        </pc:spChg>
        <pc:picChg chg="add mod">
          <ac:chgData name="Tanapat Ratchatorn" userId="01d8d2abda71ca87" providerId="LiveId" clId="{3D3877AC-7E9D-4CC3-A4EA-9069B3AAFFE0}" dt="2024-08-28T11:36:36.592" v="1350" actId="1076"/>
          <ac:picMkLst>
            <pc:docMk/>
            <pc:sldMk cId="3925691366" sldId="580"/>
            <ac:picMk id="3" creationId="{C9D55D52-4822-B687-7EFC-191C70A4F766}"/>
          </ac:picMkLst>
        </pc:picChg>
      </pc:sldChg>
      <pc:sldChg chg="addSp delSp modSp mod ord">
        <pc:chgData name="Tanapat Ratchatorn" userId="01d8d2abda71ca87" providerId="LiveId" clId="{3D3877AC-7E9D-4CC3-A4EA-9069B3AAFFE0}" dt="2024-08-29T04:32:49.938" v="2142" actId="20577"/>
        <pc:sldMkLst>
          <pc:docMk/>
          <pc:sldMk cId="1547507094" sldId="582"/>
        </pc:sldMkLst>
        <pc:spChg chg="mod">
          <ac:chgData name="Tanapat Ratchatorn" userId="01d8d2abda71ca87" providerId="LiveId" clId="{3D3877AC-7E9D-4CC3-A4EA-9069B3AAFFE0}" dt="2024-08-16T21:50:06.146" v="31" actId="20577"/>
          <ac:spMkLst>
            <pc:docMk/>
            <pc:sldMk cId="1547507094" sldId="582"/>
            <ac:spMk id="4" creationId="{B3410392-2BE0-0BDD-C009-C003233910DE}"/>
          </ac:spMkLst>
        </pc:spChg>
        <pc:graphicFrameChg chg="mod modGraphic">
          <ac:chgData name="Tanapat Ratchatorn" userId="01d8d2abda71ca87" providerId="LiveId" clId="{3D3877AC-7E9D-4CC3-A4EA-9069B3AAFFE0}" dt="2024-08-29T04:32:49.938" v="2142" actId="20577"/>
          <ac:graphicFrameMkLst>
            <pc:docMk/>
            <pc:sldMk cId="1547507094" sldId="582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3D3877AC-7E9D-4CC3-A4EA-9069B3AAFFE0}" dt="2024-08-16T21:57:40.701" v="39"/>
          <ac:graphicFrameMkLst>
            <pc:docMk/>
            <pc:sldMk cId="1547507094" sldId="582"/>
            <ac:graphicFrameMk id="5" creationId="{4D590A93-5DF4-5079-E3B8-611B2BDD3C63}"/>
          </ac:graphicFrameMkLst>
        </pc:graphicFrameChg>
        <pc:graphicFrameChg chg="del modGraphic">
          <ac:chgData name="Tanapat Ratchatorn" userId="01d8d2abda71ca87" providerId="LiveId" clId="{3D3877AC-7E9D-4CC3-A4EA-9069B3AAFFE0}" dt="2024-08-18T15:28:40.334" v="67" actId="478"/>
          <ac:graphicFrameMkLst>
            <pc:docMk/>
            <pc:sldMk cId="1547507094" sldId="582"/>
            <ac:graphicFrameMk id="7" creationId="{5D520864-8631-F08C-3987-4E0650CB4601}"/>
          </ac:graphicFrameMkLst>
        </pc:graphicFrameChg>
      </pc:sldChg>
      <pc:sldChg chg="modSp add mod ord">
        <pc:chgData name="Tanapat Ratchatorn" userId="01d8d2abda71ca87" providerId="LiveId" clId="{3D3877AC-7E9D-4CC3-A4EA-9069B3AAFFE0}" dt="2024-08-28T20:39:38.184" v="1955" actId="113"/>
        <pc:sldMkLst>
          <pc:docMk/>
          <pc:sldMk cId="1100211984" sldId="583"/>
        </pc:sldMkLst>
        <pc:spChg chg="mod">
          <ac:chgData name="Tanapat Ratchatorn" userId="01d8d2abda71ca87" providerId="LiveId" clId="{3D3877AC-7E9D-4CC3-A4EA-9069B3AAFFE0}" dt="2024-08-28T20:26:41.901" v="1485" actId="20577"/>
          <ac:spMkLst>
            <pc:docMk/>
            <pc:sldMk cId="1100211984" sldId="583"/>
            <ac:spMk id="4" creationId="{B3410392-2BE0-0BDD-C009-C003233910DE}"/>
          </ac:spMkLst>
        </pc:spChg>
        <pc:spChg chg="mod">
          <ac:chgData name="Tanapat Ratchatorn" userId="01d8d2abda71ca87" providerId="LiveId" clId="{3D3877AC-7E9D-4CC3-A4EA-9069B3AAFFE0}" dt="2024-08-28T20:39:38.184" v="1955" actId="113"/>
          <ac:spMkLst>
            <pc:docMk/>
            <pc:sldMk cId="1100211984" sldId="583"/>
            <ac:spMk id="5" creationId="{28267B0C-A0D7-68E8-0277-2C9215C26B63}"/>
          </ac:spMkLst>
        </pc:spChg>
      </pc:sldChg>
    </pc:docChg>
  </pc:docChgLst>
  <pc:docChgLst>
    <pc:chgData name="Tanapat Ratchatorn" userId="01d8d2abda71ca87" providerId="LiveId" clId="{169CA0B0-F2DF-4C42-B95C-CB2C117BF628}"/>
    <pc:docChg chg="undo custSel addSld delSld modSld">
      <pc:chgData name="Tanapat Ratchatorn" userId="01d8d2abda71ca87" providerId="LiveId" clId="{169CA0B0-F2DF-4C42-B95C-CB2C117BF628}" dt="2024-07-09T08:17:15.044" v="1278" actId="20577"/>
      <pc:docMkLst>
        <pc:docMk/>
      </pc:docMkLst>
      <pc:sldChg chg="addSp modSp mod">
        <pc:chgData name="Tanapat Ratchatorn" userId="01d8d2abda71ca87" providerId="LiveId" clId="{169CA0B0-F2DF-4C42-B95C-CB2C117BF628}" dt="2024-07-09T07:10:07.968" v="1270" actId="207"/>
        <pc:sldMkLst>
          <pc:docMk/>
          <pc:sldMk cId="1613350354" sldId="529"/>
        </pc:sldMkLst>
        <pc:graphicFrameChg chg="add mod modGraphic">
          <ac:chgData name="Tanapat Ratchatorn" userId="01d8d2abda71ca87" providerId="LiveId" clId="{169CA0B0-F2DF-4C42-B95C-CB2C117BF628}" dt="2024-07-09T07:10:07.968" v="1270" actId="207"/>
          <ac:graphicFrameMkLst>
            <pc:docMk/>
            <pc:sldMk cId="1613350354" sldId="529"/>
            <ac:graphicFrameMk id="3" creationId="{838747DE-1A21-A24F-5DEB-574651883048}"/>
          </ac:graphicFrameMkLst>
        </pc:graphicFrameChg>
      </pc:sldChg>
      <pc:sldChg chg="modSp mod">
        <pc:chgData name="Tanapat Ratchatorn" userId="01d8d2abda71ca87" providerId="LiveId" clId="{169CA0B0-F2DF-4C42-B95C-CB2C117BF628}" dt="2024-07-09T07:05:22.106" v="1074" actId="20577"/>
        <pc:sldMkLst>
          <pc:docMk/>
          <pc:sldMk cId="3789772317" sldId="534"/>
        </pc:sldMkLst>
        <pc:spChg chg="mod">
          <ac:chgData name="Tanapat Ratchatorn" userId="01d8d2abda71ca87" providerId="LiveId" clId="{169CA0B0-F2DF-4C42-B95C-CB2C117BF628}" dt="2024-07-09T07:05:22.106" v="1074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addSp delSp modSp add del mod">
        <pc:chgData name="Tanapat Ratchatorn" userId="01d8d2abda71ca87" providerId="LiveId" clId="{169CA0B0-F2DF-4C42-B95C-CB2C117BF628}" dt="2024-07-09T06:56:02.327" v="603" actId="2696"/>
        <pc:sldMkLst>
          <pc:docMk/>
          <pc:sldMk cId="1735864315" sldId="556"/>
        </pc:sldMkLst>
        <pc:spChg chg="del">
          <ac:chgData name="Tanapat Ratchatorn" userId="01d8d2abda71ca87" providerId="LiveId" clId="{169CA0B0-F2DF-4C42-B95C-CB2C117BF628}" dt="2024-07-09T06:48:10.357" v="539" actId="478"/>
          <ac:spMkLst>
            <pc:docMk/>
            <pc:sldMk cId="1735864315" sldId="556"/>
            <ac:spMk id="2" creationId="{36F8032A-B8AC-3774-F4E6-94A183B7F8CC}"/>
          </ac:spMkLst>
        </pc:spChg>
        <pc:spChg chg="mod">
          <ac:chgData name="Tanapat Ratchatorn" userId="01d8d2abda71ca87" providerId="LiveId" clId="{169CA0B0-F2DF-4C42-B95C-CB2C117BF628}" dt="2024-07-09T06:44:38.192" v="353" actId="20577"/>
          <ac:spMkLst>
            <pc:docMk/>
            <pc:sldMk cId="1735864315" sldId="556"/>
            <ac:spMk id="4" creationId="{B3410392-2BE0-0BDD-C009-C003233910DE}"/>
          </ac:spMkLst>
        </pc:spChg>
        <pc:spChg chg="del mod">
          <ac:chgData name="Tanapat Ratchatorn" userId="01d8d2abda71ca87" providerId="LiveId" clId="{169CA0B0-F2DF-4C42-B95C-CB2C117BF628}" dt="2024-07-09T06:32:35.005" v="63" actId="478"/>
          <ac:spMkLst>
            <pc:docMk/>
            <pc:sldMk cId="1735864315" sldId="556"/>
            <ac:spMk id="5" creationId="{28267B0C-A0D7-68E8-0277-2C9215C26B63}"/>
          </ac:spMkLst>
        </pc:spChg>
        <pc:graphicFrameChg chg="add mod modGraphic">
          <ac:chgData name="Tanapat Ratchatorn" userId="01d8d2abda71ca87" providerId="LiveId" clId="{169CA0B0-F2DF-4C42-B95C-CB2C117BF628}" dt="2024-07-09T06:44:23.190" v="333" actId="14100"/>
          <ac:graphicFrameMkLst>
            <pc:docMk/>
            <pc:sldMk cId="1735864315" sldId="556"/>
            <ac:graphicFrameMk id="3" creationId="{6583F1DE-9DED-5E45-93B2-1B8479722AA8}"/>
          </ac:graphicFrameMkLst>
        </pc:graphicFrameChg>
      </pc:sldChg>
      <pc:sldChg chg="addSp delSp modSp add del mod">
        <pc:chgData name="Tanapat Ratchatorn" userId="01d8d2abda71ca87" providerId="LiveId" clId="{169CA0B0-F2DF-4C42-B95C-CB2C117BF628}" dt="2024-07-09T06:56:02.328" v="604" actId="2696"/>
        <pc:sldMkLst>
          <pc:docMk/>
          <pc:sldMk cId="1172498268" sldId="557"/>
        </pc:sldMkLst>
        <pc:spChg chg="del">
          <ac:chgData name="Tanapat Ratchatorn" userId="01d8d2abda71ca87" providerId="LiveId" clId="{169CA0B0-F2DF-4C42-B95C-CB2C117BF628}" dt="2024-07-09T06:48:06.202" v="538" actId="478"/>
          <ac:spMkLst>
            <pc:docMk/>
            <pc:sldMk cId="1172498268" sldId="557"/>
            <ac:spMk id="2" creationId="{36F8032A-B8AC-3774-F4E6-94A183B7F8CC}"/>
          </ac:spMkLst>
        </pc:spChg>
        <pc:spChg chg="add mod">
          <ac:chgData name="Tanapat Ratchatorn" userId="01d8d2abda71ca87" providerId="LiveId" clId="{169CA0B0-F2DF-4C42-B95C-CB2C117BF628}" dt="2024-07-09T06:48:02.817" v="537" actId="1076"/>
          <ac:spMkLst>
            <pc:docMk/>
            <pc:sldMk cId="1172498268" sldId="557"/>
            <ac:spMk id="5" creationId="{8E8A3D49-D63A-EE2F-35CA-1976166BB809}"/>
          </ac:spMkLst>
        </pc:spChg>
        <pc:graphicFrameChg chg="modGraphic">
          <ac:chgData name="Tanapat Ratchatorn" userId="01d8d2abda71ca87" providerId="LiveId" clId="{169CA0B0-F2DF-4C42-B95C-CB2C117BF628}" dt="2024-07-09T06:46:38.864" v="501" actId="20577"/>
          <ac:graphicFrameMkLst>
            <pc:docMk/>
            <pc:sldMk cId="1172498268" sldId="557"/>
            <ac:graphicFrameMk id="3" creationId="{6583F1DE-9DED-5E45-93B2-1B8479722AA8}"/>
          </ac:graphicFrameMkLst>
        </pc:graphicFrameChg>
      </pc:sldChg>
      <pc:sldChg chg="addSp delSp modSp add del mod">
        <pc:chgData name="Tanapat Ratchatorn" userId="01d8d2abda71ca87" providerId="LiveId" clId="{169CA0B0-F2DF-4C42-B95C-CB2C117BF628}" dt="2024-07-09T06:50:07.967" v="556" actId="2696"/>
        <pc:sldMkLst>
          <pc:docMk/>
          <pc:sldMk cId="3206987998" sldId="558"/>
        </pc:sldMkLst>
        <pc:spChg chg="del">
          <ac:chgData name="Tanapat Ratchatorn" userId="01d8d2abda71ca87" providerId="LiveId" clId="{169CA0B0-F2DF-4C42-B95C-CB2C117BF628}" dt="2024-07-09T06:49:12.238" v="541" actId="478"/>
          <ac:spMkLst>
            <pc:docMk/>
            <pc:sldMk cId="3206987998" sldId="558"/>
            <ac:spMk id="5" creationId="{8E8A3D49-D63A-EE2F-35CA-1976166BB809}"/>
          </ac:spMkLst>
        </pc:spChg>
        <pc:graphicFrameChg chg="add del mod modGraphic">
          <ac:chgData name="Tanapat Ratchatorn" userId="01d8d2abda71ca87" providerId="LiveId" clId="{169CA0B0-F2DF-4C42-B95C-CB2C117BF628}" dt="2024-07-09T06:49:59.672" v="554" actId="478"/>
          <ac:graphicFrameMkLst>
            <pc:docMk/>
            <pc:sldMk cId="3206987998" sldId="558"/>
            <ac:graphicFrameMk id="2" creationId="{597A7290-9BA6-AD09-F4B0-A6D3CAF3A2D0}"/>
          </ac:graphicFrameMkLst>
        </pc:graphicFrameChg>
        <pc:graphicFrameChg chg="del">
          <ac:chgData name="Tanapat Ratchatorn" userId="01d8d2abda71ca87" providerId="LiveId" clId="{169CA0B0-F2DF-4C42-B95C-CB2C117BF628}" dt="2024-07-09T06:49:39.620" v="542" actId="478"/>
          <ac:graphicFrameMkLst>
            <pc:docMk/>
            <pc:sldMk cId="3206987998" sldId="558"/>
            <ac:graphicFrameMk id="3" creationId="{6583F1DE-9DED-5E45-93B2-1B8479722AA8}"/>
          </ac:graphicFrameMkLst>
        </pc:graphicFrameChg>
      </pc:sldChg>
      <pc:sldChg chg="modSp add del mod">
        <pc:chgData name="Tanapat Ratchatorn" userId="01d8d2abda71ca87" providerId="LiveId" clId="{169CA0B0-F2DF-4C42-B95C-CB2C117BF628}" dt="2024-07-09T06:56:40.089" v="615" actId="2696"/>
        <pc:sldMkLst>
          <pc:docMk/>
          <pc:sldMk cId="3809626417" sldId="559"/>
        </pc:sldMkLst>
        <pc:graphicFrameChg chg="modGraphic">
          <ac:chgData name="Tanapat Ratchatorn" userId="01d8d2abda71ca87" providerId="LiveId" clId="{169CA0B0-F2DF-4C42-B95C-CB2C117BF628}" dt="2024-07-09T06:53:25.364" v="560" actId="20577"/>
          <ac:graphicFrameMkLst>
            <pc:docMk/>
            <pc:sldMk cId="3809626417" sldId="559"/>
            <ac:graphicFrameMk id="3" creationId="{6583F1DE-9DED-5E45-93B2-1B8479722AA8}"/>
          </ac:graphicFrameMkLst>
        </pc:graphicFrameChg>
      </pc:sldChg>
      <pc:sldChg chg="addSp delSp modSp add del mod">
        <pc:chgData name="Tanapat Ratchatorn" userId="01d8d2abda71ca87" providerId="LiveId" clId="{169CA0B0-F2DF-4C42-B95C-CB2C117BF628}" dt="2024-07-09T06:56:13.698" v="606" actId="2696"/>
        <pc:sldMkLst>
          <pc:docMk/>
          <pc:sldMk cId="3305057667" sldId="560"/>
        </pc:sldMkLst>
        <pc:graphicFrameChg chg="add mod modGraphic">
          <ac:chgData name="Tanapat Ratchatorn" userId="01d8d2abda71ca87" providerId="LiveId" clId="{169CA0B0-F2DF-4C42-B95C-CB2C117BF628}" dt="2024-07-09T06:55:05.643" v="588" actId="404"/>
          <ac:graphicFrameMkLst>
            <pc:docMk/>
            <pc:sldMk cId="3305057667" sldId="560"/>
            <ac:graphicFrameMk id="2" creationId="{7E4D8034-7ABC-70F5-776C-A9A31251EDB2}"/>
          </ac:graphicFrameMkLst>
        </pc:graphicFrameChg>
        <pc:graphicFrameChg chg="del">
          <ac:chgData name="Tanapat Ratchatorn" userId="01d8d2abda71ca87" providerId="LiveId" clId="{169CA0B0-F2DF-4C42-B95C-CB2C117BF628}" dt="2024-07-09T06:53:49.612" v="562" actId="478"/>
          <ac:graphicFrameMkLst>
            <pc:docMk/>
            <pc:sldMk cId="3305057667" sldId="560"/>
            <ac:graphicFrameMk id="3" creationId="{6583F1DE-9DED-5E45-93B2-1B8479722AA8}"/>
          </ac:graphicFrameMkLst>
        </pc:graphicFrameChg>
      </pc:sldChg>
      <pc:sldChg chg="addSp delSp modSp add mod">
        <pc:chgData name="Tanapat Ratchatorn" userId="01d8d2abda71ca87" providerId="LiveId" clId="{169CA0B0-F2DF-4C42-B95C-CB2C117BF628}" dt="2024-07-09T07:01:31.578" v="834"/>
        <pc:sldMkLst>
          <pc:docMk/>
          <pc:sldMk cId="3515087779" sldId="561"/>
        </pc:sldMkLst>
        <pc:spChg chg="add del mod">
          <ac:chgData name="Tanapat Ratchatorn" userId="01d8d2abda71ca87" providerId="LiveId" clId="{169CA0B0-F2DF-4C42-B95C-CB2C117BF628}" dt="2024-07-09T06:56:29.300" v="613" actId="478"/>
          <ac:spMkLst>
            <pc:docMk/>
            <pc:sldMk cId="3515087779" sldId="561"/>
            <ac:spMk id="3" creationId="{D93A1A80-A2F7-C59F-4921-ACBB8545E5A3}"/>
          </ac:spMkLst>
        </pc:spChg>
        <pc:graphicFrameChg chg="mod modGraphic">
          <ac:chgData name="Tanapat Ratchatorn" userId="01d8d2abda71ca87" providerId="LiveId" clId="{169CA0B0-F2DF-4C42-B95C-CB2C117BF628}" dt="2024-07-09T07:01:31.578" v="834"/>
          <ac:graphicFrameMkLst>
            <pc:docMk/>
            <pc:sldMk cId="3515087779" sldId="561"/>
            <ac:graphicFrameMk id="2" creationId="{7E4D8034-7ABC-70F5-776C-A9A31251EDB2}"/>
          </ac:graphicFrameMkLst>
        </pc:graphicFrameChg>
      </pc:sldChg>
      <pc:sldChg chg="modSp add mod">
        <pc:chgData name="Tanapat Ratchatorn" userId="01d8d2abda71ca87" providerId="LiveId" clId="{169CA0B0-F2DF-4C42-B95C-CB2C117BF628}" dt="2024-07-09T08:17:15.044" v="1278" actId="20577"/>
        <pc:sldMkLst>
          <pc:docMk/>
          <pc:sldMk cId="1009206884" sldId="562"/>
        </pc:sldMkLst>
        <pc:graphicFrameChg chg="mod modGraphic">
          <ac:chgData name="Tanapat Ratchatorn" userId="01d8d2abda71ca87" providerId="LiveId" clId="{169CA0B0-F2DF-4C42-B95C-CB2C117BF628}" dt="2024-07-09T08:17:15.044" v="1278" actId="20577"/>
          <ac:graphicFrameMkLst>
            <pc:docMk/>
            <pc:sldMk cId="1009206884" sldId="562"/>
            <ac:graphicFrameMk id="2" creationId="{7E4D8034-7ABC-70F5-776C-A9A31251EDB2}"/>
          </ac:graphicFrameMkLst>
        </pc:graphicFrameChg>
      </pc:sldChg>
      <pc:sldChg chg="delSp modSp add mod">
        <pc:chgData name="Tanapat Ratchatorn" userId="01d8d2abda71ca87" providerId="LiveId" clId="{169CA0B0-F2DF-4C42-B95C-CB2C117BF628}" dt="2024-07-09T08:13:53.779" v="1274" actId="20577"/>
        <pc:sldMkLst>
          <pc:docMk/>
          <pc:sldMk cId="1686318012" sldId="563"/>
        </pc:sldMkLst>
        <pc:spChg chg="del">
          <ac:chgData name="Tanapat Ratchatorn" userId="01d8d2abda71ca87" providerId="LiveId" clId="{169CA0B0-F2DF-4C42-B95C-CB2C117BF628}" dt="2024-07-09T07:00:02.992" v="825" actId="478"/>
          <ac:spMkLst>
            <pc:docMk/>
            <pc:sldMk cId="1686318012" sldId="563"/>
            <ac:spMk id="3" creationId="{D93A1A80-A2F7-C59F-4921-ACBB8545E5A3}"/>
          </ac:spMkLst>
        </pc:spChg>
        <pc:graphicFrameChg chg="mod modGraphic">
          <ac:chgData name="Tanapat Ratchatorn" userId="01d8d2abda71ca87" providerId="LiveId" clId="{169CA0B0-F2DF-4C42-B95C-CB2C117BF628}" dt="2024-07-09T08:13:53.779" v="1274" actId="20577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</pc:docChg>
  </pc:docChgLst>
  <pc:docChgLst>
    <pc:chgData name="Tanapat Ratchatorn" userId="01d8d2abda71ca87" providerId="LiveId" clId="{E5871225-11A7-B547-9055-143D3E651D73}"/>
    <pc:docChg chg="modSld">
      <pc:chgData name="Tanapat Ratchatorn" userId="01d8d2abda71ca87" providerId="LiveId" clId="{E5871225-11A7-B547-9055-143D3E651D73}" dt="2024-06-24T22:02:37.284" v="24" actId="1037"/>
      <pc:docMkLst>
        <pc:docMk/>
      </pc:docMkLst>
      <pc:sldChg chg="modSp mod">
        <pc:chgData name="Tanapat Ratchatorn" userId="01d8d2abda71ca87" providerId="LiveId" clId="{E5871225-11A7-B547-9055-143D3E651D73}" dt="2024-06-24T22:02:37.284" v="24" actId="1037"/>
        <pc:sldMkLst>
          <pc:docMk/>
          <pc:sldMk cId="2583894023" sldId="555"/>
        </pc:sldMkLst>
        <pc:spChg chg="mod">
          <ac:chgData name="Tanapat Ratchatorn" userId="01d8d2abda71ca87" providerId="LiveId" clId="{E5871225-11A7-B547-9055-143D3E651D73}" dt="2024-06-24T22:02:31.013" v="18" actId="1037"/>
          <ac:spMkLst>
            <pc:docMk/>
            <pc:sldMk cId="2583894023" sldId="555"/>
            <ac:spMk id="37" creationId="{3FB95AC0-D942-83B5-5396-64D6B929BE54}"/>
          </ac:spMkLst>
        </pc:spChg>
        <pc:spChg chg="mod">
          <ac:chgData name="Tanapat Ratchatorn" userId="01d8d2abda71ca87" providerId="LiveId" clId="{E5871225-11A7-B547-9055-143D3E651D73}" dt="2024-06-24T22:02:37.284" v="24" actId="1037"/>
          <ac:spMkLst>
            <pc:docMk/>
            <pc:sldMk cId="2583894023" sldId="555"/>
            <ac:spMk id="56" creationId="{7CE170FA-1092-0FBD-F842-055219ED298E}"/>
          </ac:spMkLst>
        </pc:spChg>
        <pc:grpChg chg="mod">
          <ac:chgData name="Tanapat Ratchatorn" userId="01d8d2abda71ca87" providerId="LiveId" clId="{E5871225-11A7-B547-9055-143D3E651D73}" dt="2024-06-24T22:02:01.327" v="0" actId="14100"/>
          <ac:grpSpMkLst>
            <pc:docMk/>
            <pc:sldMk cId="2583894023" sldId="555"/>
            <ac:grpSpMk id="30" creationId="{ABE3010F-DB9E-3971-3396-A4B6AD6DD19E}"/>
          </ac:grpSpMkLst>
        </pc:grpChg>
        <pc:grpChg chg="mod">
          <ac:chgData name="Tanapat Ratchatorn" userId="01d8d2abda71ca87" providerId="LiveId" clId="{E5871225-11A7-B547-9055-143D3E651D73}" dt="2024-06-24T22:02:06.811" v="1" actId="14100"/>
          <ac:grpSpMkLst>
            <pc:docMk/>
            <pc:sldMk cId="2583894023" sldId="555"/>
            <ac:grpSpMk id="52" creationId="{62CAA792-DE07-EFDE-F11C-47468C9A5C42}"/>
          </ac:grpSpMkLst>
        </pc:grpChg>
      </pc:sldChg>
    </pc:docChg>
  </pc:docChgLst>
  <pc:docChgLst>
    <pc:chgData name="Tanapat Ratchatorn" userId="01d8d2abda71ca87" providerId="LiveId" clId="{740427BB-2A9E-46C5-B150-E06AF4E4EB8D}"/>
    <pc:docChg chg="undo redo custSel addSld delSld modSld">
      <pc:chgData name="Tanapat Ratchatorn" userId="01d8d2abda71ca87" providerId="LiveId" clId="{740427BB-2A9E-46C5-B150-E06AF4E4EB8D}" dt="2024-08-05T09:03:19.634" v="1495" actId="20577"/>
      <pc:docMkLst>
        <pc:docMk/>
      </pc:docMkLst>
      <pc:sldChg chg="modSp mod">
        <pc:chgData name="Tanapat Ratchatorn" userId="01d8d2abda71ca87" providerId="LiveId" clId="{740427BB-2A9E-46C5-B150-E06AF4E4EB8D}" dt="2024-07-27T08:28:48.483" v="3" actId="20577"/>
        <pc:sldMkLst>
          <pc:docMk/>
          <pc:sldMk cId="3441673510" sldId="460"/>
        </pc:sldMkLst>
        <pc:spChg chg="mod">
          <ac:chgData name="Tanapat Ratchatorn" userId="01d8d2abda71ca87" providerId="LiveId" clId="{740427BB-2A9E-46C5-B150-E06AF4E4EB8D}" dt="2024-07-27T08:28:48.483" v="3" actId="20577"/>
          <ac:spMkLst>
            <pc:docMk/>
            <pc:sldMk cId="3441673510" sldId="460"/>
            <ac:spMk id="14" creationId="{00000000-0000-0000-0000-000000000000}"/>
          </ac:spMkLst>
        </pc:spChg>
      </pc:sldChg>
      <pc:sldChg chg="modSp mod">
        <pc:chgData name="Tanapat Ratchatorn" userId="01d8d2abda71ca87" providerId="LiveId" clId="{740427BB-2A9E-46C5-B150-E06AF4E4EB8D}" dt="2024-08-05T09:03:19.634" v="1495" actId="20577"/>
        <pc:sldMkLst>
          <pc:docMk/>
          <pc:sldMk cId="1686318012" sldId="563"/>
        </pc:sldMkLst>
        <pc:graphicFrameChg chg="mod modGraphic">
          <ac:chgData name="Tanapat Ratchatorn" userId="01d8d2abda71ca87" providerId="LiveId" clId="{740427BB-2A9E-46C5-B150-E06AF4E4EB8D}" dt="2024-08-05T09:03:19.634" v="1495" actId="20577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  <pc:sldChg chg="delSp modSp mod">
        <pc:chgData name="Tanapat Ratchatorn" userId="01d8d2abda71ca87" providerId="LiveId" clId="{740427BB-2A9E-46C5-B150-E06AF4E4EB8D}" dt="2024-07-27T11:04:07.272" v="1125" actId="27636"/>
        <pc:sldMkLst>
          <pc:docMk/>
          <pc:sldMk cId="862372759" sldId="578"/>
        </pc:sldMkLst>
        <pc:spChg chg="mod">
          <ac:chgData name="Tanapat Ratchatorn" userId="01d8d2abda71ca87" providerId="LiveId" clId="{740427BB-2A9E-46C5-B150-E06AF4E4EB8D}" dt="2024-07-27T11:04:07.272" v="1125" actId="27636"/>
          <ac:spMkLst>
            <pc:docMk/>
            <pc:sldMk cId="862372759" sldId="578"/>
            <ac:spMk id="4" creationId="{B3410392-2BE0-0BDD-C009-C003233910DE}"/>
          </ac:spMkLst>
        </pc:spChg>
        <pc:spChg chg="mod">
          <ac:chgData name="Tanapat Ratchatorn" userId="01d8d2abda71ca87" providerId="LiveId" clId="{740427BB-2A9E-46C5-B150-E06AF4E4EB8D}" dt="2024-07-27T11:03:48.615" v="1122" actId="20577"/>
          <ac:spMkLst>
            <pc:docMk/>
            <pc:sldMk cId="862372759" sldId="578"/>
            <ac:spMk id="5" creationId="{28267B0C-A0D7-68E8-0277-2C9215C26B63}"/>
          </ac:spMkLst>
        </pc:spChg>
        <pc:graphicFrameChg chg="del">
          <ac:chgData name="Tanapat Ratchatorn" userId="01d8d2abda71ca87" providerId="LiveId" clId="{740427BB-2A9E-46C5-B150-E06AF4E4EB8D}" dt="2024-07-27T08:47:26.122" v="92" actId="478"/>
          <ac:graphicFrameMkLst>
            <pc:docMk/>
            <pc:sldMk cId="862372759" sldId="578"/>
            <ac:graphicFrameMk id="3" creationId="{838747DE-1A21-A24F-5DEB-574651883048}"/>
          </ac:graphicFrameMkLst>
        </pc:graphicFrameChg>
      </pc:sldChg>
      <pc:sldChg chg="delSp modSp add mod">
        <pc:chgData name="Tanapat Ratchatorn" userId="01d8d2abda71ca87" providerId="LiveId" clId="{740427BB-2A9E-46C5-B150-E06AF4E4EB8D}" dt="2024-07-27T10:54:25.583" v="589" actId="6549"/>
        <pc:sldMkLst>
          <pc:docMk/>
          <pc:sldMk cId="398396258" sldId="579"/>
        </pc:sldMkLst>
        <pc:spChg chg="mod">
          <ac:chgData name="Tanapat Ratchatorn" userId="01d8d2abda71ca87" providerId="LiveId" clId="{740427BB-2A9E-46C5-B150-E06AF4E4EB8D}" dt="2024-07-27T10:51:52.259" v="572" actId="27636"/>
          <ac:spMkLst>
            <pc:docMk/>
            <pc:sldMk cId="398396258" sldId="579"/>
            <ac:spMk id="4" creationId="{B3410392-2BE0-0BDD-C009-C003233910DE}"/>
          </ac:spMkLst>
        </pc:spChg>
        <pc:spChg chg="del">
          <ac:chgData name="Tanapat Ratchatorn" userId="01d8d2abda71ca87" providerId="LiveId" clId="{740427BB-2A9E-46C5-B150-E06AF4E4EB8D}" dt="2024-07-27T09:19:02.690" v="380" actId="478"/>
          <ac:spMkLst>
            <pc:docMk/>
            <pc:sldMk cId="398396258" sldId="579"/>
            <ac:spMk id="5" creationId="{28267B0C-A0D7-68E8-0277-2C9215C26B63}"/>
          </ac:spMkLst>
        </pc:spChg>
        <pc:graphicFrameChg chg="mod modGraphic">
          <ac:chgData name="Tanapat Ratchatorn" userId="01d8d2abda71ca87" providerId="LiveId" clId="{740427BB-2A9E-46C5-B150-E06AF4E4EB8D}" dt="2024-07-27T10:54:25.583" v="589" actId="6549"/>
          <ac:graphicFrameMkLst>
            <pc:docMk/>
            <pc:sldMk cId="398396258" sldId="579"/>
            <ac:graphicFrameMk id="3" creationId="{838747DE-1A21-A24F-5DEB-574651883048}"/>
          </ac:graphicFrameMkLst>
        </pc:graphicFrameChg>
      </pc:sldChg>
      <pc:sldChg chg="addSp delSp modSp add del mod">
        <pc:chgData name="Tanapat Ratchatorn" userId="01d8d2abda71ca87" providerId="LiveId" clId="{740427BB-2A9E-46C5-B150-E06AF4E4EB8D}" dt="2024-07-27T11:05:02.428" v="1211"/>
        <pc:sldMkLst>
          <pc:docMk/>
          <pc:sldMk cId="3925691366" sldId="580"/>
        </pc:sldMkLst>
        <pc:spChg chg="mod">
          <ac:chgData name="Tanapat Ratchatorn" userId="01d8d2abda71ca87" providerId="LiveId" clId="{740427BB-2A9E-46C5-B150-E06AF4E4EB8D}" dt="2024-07-27T11:04:30.751" v="1162" actId="20577"/>
          <ac:spMkLst>
            <pc:docMk/>
            <pc:sldMk cId="3925691366" sldId="580"/>
            <ac:spMk id="4" creationId="{B3410392-2BE0-0BDD-C009-C003233910DE}"/>
          </ac:spMkLst>
        </pc:spChg>
        <pc:spChg chg="add mod">
          <ac:chgData name="Tanapat Ratchatorn" userId="01d8d2abda71ca87" providerId="LiveId" clId="{740427BB-2A9E-46C5-B150-E06AF4E4EB8D}" dt="2024-07-27T11:05:02.428" v="1211"/>
          <ac:spMkLst>
            <pc:docMk/>
            <pc:sldMk cId="3925691366" sldId="580"/>
            <ac:spMk id="5" creationId="{6DDC0B9B-0E76-DEB8-94A9-2333B026715C}"/>
          </ac:spMkLst>
        </pc:spChg>
        <pc:graphicFrameChg chg="del mod modGraphic">
          <ac:chgData name="Tanapat Ratchatorn" userId="01d8d2abda71ca87" providerId="LiveId" clId="{740427BB-2A9E-46C5-B150-E06AF4E4EB8D}" dt="2024-07-27T10:57:59.576" v="617" actId="478"/>
          <ac:graphicFrameMkLst>
            <pc:docMk/>
            <pc:sldMk cId="3925691366" sldId="580"/>
            <ac:graphicFrameMk id="3" creationId="{838747DE-1A21-A24F-5DEB-574651883048}"/>
          </ac:graphicFrameMkLst>
        </pc:graphicFrameChg>
      </pc:sldChg>
      <pc:sldChg chg="modSp add del mod">
        <pc:chgData name="Tanapat Ratchatorn" userId="01d8d2abda71ca87" providerId="LiveId" clId="{740427BB-2A9E-46C5-B150-E06AF4E4EB8D}" dt="2024-07-27T11:09:29.186" v="1267" actId="2696"/>
        <pc:sldMkLst>
          <pc:docMk/>
          <pc:sldMk cId="546205661" sldId="581"/>
        </pc:sldMkLst>
        <pc:graphicFrameChg chg="mod modGraphic">
          <ac:chgData name="Tanapat Ratchatorn" userId="01d8d2abda71ca87" providerId="LiveId" clId="{740427BB-2A9E-46C5-B150-E06AF4E4EB8D}" dt="2024-07-27T11:07:01.423" v="1241" actId="20577"/>
          <ac:graphicFrameMkLst>
            <pc:docMk/>
            <pc:sldMk cId="546205661" sldId="581"/>
            <ac:graphicFrameMk id="3" creationId="{838747DE-1A21-A24F-5DEB-574651883048}"/>
          </ac:graphicFrameMkLst>
        </pc:graphicFrameChg>
      </pc:sldChg>
      <pc:sldChg chg="addSp delSp modSp add mod">
        <pc:chgData name="Tanapat Ratchatorn" userId="01d8d2abda71ca87" providerId="LiveId" clId="{740427BB-2A9E-46C5-B150-E06AF4E4EB8D}" dt="2024-07-27T11:14:45.834" v="1366"/>
        <pc:sldMkLst>
          <pc:docMk/>
          <pc:sldMk cId="1547507094" sldId="582"/>
        </pc:sldMkLst>
        <pc:graphicFrameChg chg="mod modGraphic">
          <ac:chgData name="Tanapat Ratchatorn" userId="01d8d2abda71ca87" providerId="LiveId" clId="{740427BB-2A9E-46C5-B150-E06AF4E4EB8D}" dt="2024-07-27T11:14:29.046" v="1364" actId="1037"/>
          <ac:graphicFrameMkLst>
            <pc:docMk/>
            <pc:sldMk cId="1547507094" sldId="582"/>
            <ac:graphicFrameMk id="3" creationId="{838747DE-1A21-A24F-5DEB-574651883048}"/>
          </ac:graphicFrameMkLst>
        </pc:graphicFrameChg>
        <pc:graphicFrameChg chg="add del mod">
          <ac:chgData name="Tanapat Ratchatorn" userId="01d8d2abda71ca87" providerId="LiveId" clId="{740427BB-2A9E-46C5-B150-E06AF4E4EB8D}" dt="2024-07-27T11:13:39.640" v="1323" actId="478"/>
          <ac:graphicFrameMkLst>
            <pc:docMk/>
            <pc:sldMk cId="1547507094" sldId="582"/>
            <ac:graphicFrameMk id="5" creationId="{467425DB-CC0C-508B-4FF6-C322183E0640}"/>
          </ac:graphicFrameMkLst>
        </pc:graphicFrameChg>
        <pc:graphicFrameChg chg="add del mod">
          <ac:chgData name="Tanapat Ratchatorn" userId="01d8d2abda71ca87" providerId="LiveId" clId="{740427BB-2A9E-46C5-B150-E06AF4E4EB8D}" dt="2024-07-27T11:14:11.352" v="1335" actId="478"/>
          <ac:graphicFrameMkLst>
            <pc:docMk/>
            <pc:sldMk cId="1547507094" sldId="582"/>
            <ac:graphicFrameMk id="6" creationId="{32403CB1-875F-C3EF-4FFB-B5EDAD30A7AE}"/>
          </ac:graphicFrameMkLst>
        </pc:graphicFrameChg>
        <pc:graphicFrameChg chg="add mod modGraphic">
          <ac:chgData name="Tanapat Ratchatorn" userId="01d8d2abda71ca87" providerId="LiveId" clId="{740427BB-2A9E-46C5-B150-E06AF4E4EB8D}" dt="2024-07-27T11:14:45.834" v="1366"/>
          <ac:graphicFrameMkLst>
            <pc:docMk/>
            <pc:sldMk cId="1547507094" sldId="582"/>
            <ac:graphicFrameMk id="7" creationId="{5D520864-8631-F08C-3987-4E0650CB4601}"/>
          </ac:graphicFrameMkLst>
        </pc:graphicFrameChg>
      </pc:sldChg>
      <pc:sldChg chg="modSp add del mod">
        <pc:chgData name="Tanapat Ratchatorn" userId="01d8d2abda71ca87" providerId="LiveId" clId="{740427BB-2A9E-46C5-B150-E06AF4E4EB8D}" dt="2024-07-27T11:16:14.125" v="1367" actId="2696"/>
        <pc:sldMkLst>
          <pc:docMk/>
          <pc:sldMk cId="2243402290" sldId="583"/>
        </pc:sldMkLst>
        <pc:graphicFrameChg chg="mod modGraphic">
          <ac:chgData name="Tanapat Ratchatorn" userId="01d8d2abda71ca87" providerId="LiveId" clId="{740427BB-2A9E-46C5-B150-E06AF4E4EB8D}" dt="2024-07-27T11:12:12.568" v="1296"/>
          <ac:graphicFrameMkLst>
            <pc:docMk/>
            <pc:sldMk cId="2243402290" sldId="583"/>
            <ac:graphicFrameMk id="3" creationId="{838747DE-1A21-A24F-5DEB-574651883048}"/>
          </ac:graphicFrameMkLst>
        </pc:graphicFrameChg>
      </pc:sldChg>
    </pc:docChg>
  </pc:docChgLst>
  <pc:docChgLst>
    <pc:chgData name="Tanapat Ratchatorn" userId="01d8d2abda71ca87" providerId="LiveId" clId="{E0EB24AF-4C4A-4E98-AFBA-398154B179B0}"/>
    <pc:docChg chg="undo redo custSel addSld delSld modSld sldOrd">
      <pc:chgData name="Tanapat Ratchatorn" userId="01d8d2abda71ca87" providerId="LiveId" clId="{E0EB24AF-4C4A-4E98-AFBA-398154B179B0}" dt="2024-05-18T15:05:09.529" v="1620" actId="20577"/>
      <pc:docMkLst>
        <pc:docMk/>
      </pc:docMkLst>
      <pc:sldChg chg="modSp mod">
        <pc:chgData name="Tanapat Ratchatorn" userId="01d8d2abda71ca87" providerId="LiveId" clId="{E0EB24AF-4C4A-4E98-AFBA-398154B179B0}" dt="2024-05-09T19:16:00.047" v="1534" actId="20577"/>
        <pc:sldMkLst>
          <pc:docMk/>
          <pc:sldMk cId="3441673510" sldId="460"/>
        </pc:sldMkLst>
        <pc:spChg chg="mod">
          <ac:chgData name="Tanapat Ratchatorn" userId="01d8d2abda71ca87" providerId="LiveId" clId="{E0EB24AF-4C4A-4E98-AFBA-398154B179B0}" dt="2024-05-09T19:16:00.047" v="1534" actId="20577"/>
          <ac:spMkLst>
            <pc:docMk/>
            <pc:sldMk cId="3441673510" sldId="460"/>
            <ac:spMk id="14" creationId="{00000000-0000-0000-0000-000000000000}"/>
          </ac:spMkLst>
        </pc:spChg>
      </pc:sldChg>
      <pc:sldChg chg="del">
        <pc:chgData name="Tanapat Ratchatorn" userId="01d8d2abda71ca87" providerId="LiveId" clId="{E0EB24AF-4C4A-4E98-AFBA-398154B179B0}" dt="2024-05-06T19:43:27.775" v="68" actId="47"/>
        <pc:sldMkLst>
          <pc:docMk/>
          <pc:sldMk cId="2386257617" sldId="525"/>
        </pc:sldMkLst>
      </pc:sldChg>
      <pc:sldChg chg="modSp mod modNotesTx">
        <pc:chgData name="Tanapat Ratchatorn" userId="01d8d2abda71ca87" providerId="LiveId" clId="{E0EB24AF-4C4A-4E98-AFBA-398154B179B0}" dt="2024-05-18T15:05:09.529" v="1620" actId="20577"/>
        <pc:sldMkLst>
          <pc:docMk/>
          <pc:sldMk cId="1613350354" sldId="529"/>
        </pc:sldMkLst>
        <pc:graphicFrameChg chg="mod modGraphic">
          <ac:chgData name="Tanapat Ratchatorn" userId="01d8d2abda71ca87" providerId="LiveId" clId="{E0EB24AF-4C4A-4E98-AFBA-398154B179B0}" dt="2024-05-18T15:05:09.529" v="1620" actId="20577"/>
          <ac:graphicFrameMkLst>
            <pc:docMk/>
            <pc:sldMk cId="1613350354" sldId="529"/>
            <ac:graphicFrameMk id="3" creationId="{93D18DDE-0035-7B18-C6D9-6A62404B1D11}"/>
          </ac:graphicFrameMkLst>
        </pc:graphicFrameChg>
      </pc:sldChg>
      <pc:sldChg chg="del">
        <pc:chgData name="Tanapat Ratchatorn" userId="01d8d2abda71ca87" providerId="LiveId" clId="{E0EB24AF-4C4A-4E98-AFBA-398154B179B0}" dt="2024-05-09T18:29:46.079" v="962" actId="47"/>
        <pc:sldMkLst>
          <pc:docMk/>
          <pc:sldMk cId="105870728" sldId="531"/>
        </pc:sldMkLst>
      </pc:sldChg>
      <pc:sldChg chg="modSp add del mod">
        <pc:chgData name="Tanapat Ratchatorn" userId="01d8d2abda71ca87" providerId="LiveId" clId="{E0EB24AF-4C4A-4E98-AFBA-398154B179B0}" dt="2024-05-06T21:38:53.138" v="266" actId="47"/>
        <pc:sldMkLst>
          <pc:docMk/>
          <pc:sldMk cId="1795858408" sldId="533"/>
        </pc:sldMkLst>
        <pc:graphicFrameChg chg="modGraphic">
          <ac:chgData name="Tanapat Ratchatorn" userId="01d8d2abda71ca87" providerId="LiveId" clId="{E0EB24AF-4C4A-4E98-AFBA-398154B179B0}" dt="2024-05-06T21:34:41.838" v="261" actId="14734"/>
          <ac:graphicFrameMkLst>
            <pc:docMk/>
            <pc:sldMk cId="1795858408" sldId="533"/>
            <ac:graphicFrameMk id="3" creationId="{93D18DDE-0035-7B18-C6D9-6A62404B1D11}"/>
          </ac:graphicFrameMkLst>
        </pc:graphicFrameChg>
      </pc:sldChg>
      <pc:sldChg chg="modSp mod modNotesTx">
        <pc:chgData name="Tanapat Ratchatorn" userId="01d8d2abda71ca87" providerId="LiveId" clId="{E0EB24AF-4C4A-4E98-AFBA-398154B179B0}" dt="2024-05-09T19:07:00.786" v="1525" actId="20577"/>
        <pc:sldMkLst>
          <pc:docMk/>
          <pc:sldMk cId="3789772317" sldId="534"/>
        </pc:sldMkLst>
        <pc:spChg chg="mod">
          <ac:chgData name="Tanapat Ratchatorn" userId="01d8d2abda71ca87" providerId="LiveId" clId="{E0EB24AF-4C4A-4E98-AFBA-398154B179B0}" dt="2024-05-09T19:03:22.706" v="1324" actId="20577"/>
          <ac:spMkLst>
            <pc:docMk/>
            <pc:sldMk cId="3789772317" sldId="534"/>
            <ac:spMk id="4" creationId="{B3410392-2BE0-0BDD-C009-C003233910DE}"/>
          </ac:spMkLst>
        </pc:spChg>
        <pc:spChg chg="mod">
          <ac:chgData name="Tanapat Ratchatorn" userId="01d8d2abda71ca87" providerId="LiveId" clId="{E0EB24AF-4C4A-4E98-AFBA-398154B179B0}" dt="2024-05-09T19:06:57.353" v="1524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modSp mod modNotesTx">
        <pc:chgData name="Tanapat Ratchatorn" userId="01d8d2abda71ca87" providerId="LiveId" clId="{E0EB24AF-4C4A-4E98-AFBA-398154B179B0}" dt="2024-05-06T20:05:12.052" v="165" actId="20577"/>
        <pc:sldMkLst>
          <pc:docMk/>
          <pc:sldMk cId="167038544" sldId="538"/>
        </pc:sldMkLst>
        <pc:spChg chg="mod">
          <ac:chgData name="Tanapat Ratchatorn" userId="01d8d2abda71ca87" providerId="LiveId" clId="{E0EB24AF-4C4A-4E98-AFBA-398154B179B0}" dt="2024-05-06T19:54:42.056" v="153" actId="20577"/>
          <ac:spMkLst>
            <pc:docMk/>
            <pc:sldMk cId="167038544" sldId="538"/>
            <ac:spMk id="2" creationId="{8B4F9820-F8CF-4152-C238-8783A573C4CB}"/>
          </ac:spMkLst>
        </pc:spChg>
        <pc:graphicFrameChg chg="mod modGraphic">
          <ac:chgData name="Tanapat Ratchatorn" userId="01d8d2abda71ca87" providerId="LiveId" clId="{E0EB24AF-4C4A-4E98-AFBA-398154B179B0}" dt="2024-05-06T20:05:05.595" v="164" actId="115"/>
          <ac:graphicFrameMkLst>
            <pc:docMk/>
            <pc:sldMk cId="167038544" sldId="538"/>
            <ac:graphicFrameMk id="3" creationId="{1320A65C-5618-E217-82BC-603A2E1B4842}"/>
          </ac:graphicFrameMkLst>
        </pc:graphicFrameChg>
      </pc:sldChg>
      <pc:sldChg chg="del ord">
        <pc:chgData name="Tanapat Ratchatorn" userId="01d8d2abda71ca87" providerId="LiveId" clId="{E0EB24AF-4C4A-4E98-AFBA-398154B179B0}" dt="2024-05-06T19:52:18.545" v="112" actId="47"/>
        <pc:sldMkLst>
          <pc:docMk/>
          <pc:sldMk cId="1650451552" sldId="541"/>
        </pc:sldMkLst>
      </pc:sldChg>
      <pc:sldChg chg="addSp delSp modSp mod">
        <pc:chgData name="Tanapat Ratchatorn" userId="01d8d2abda71ca87" providerId="LiveId" clId="{E0EB24AF-4C4A-4E98-AFBA-398154B179B0}" dt="2024-05-09T20:02:32.745" v="1593" actId="1076"/>
        <pc:sldMkLst>
          <pc:docMk/>
          <pc:sldMk cId="451777549" sldId="543"/>
        </pc:sldMkLst>
        <pc:spChg chg="add mod">
          <ac:chgData name="Tanapat Ratchatorn" userId="01d8d2abda71ca87" providerId="LiveId" clId="{E0EB24AF-4C4A-4E98-AFBA-398154B179B0}" dt="2024-05-09T20:02:32.745" v="1593" actId="1076"/>
          <ac:spMkLst>
            <pc:docMk/>
            <pc:sldMk cId="451777549" sldId="543"/>
            <ac:spMk id="2" creationId="{3E3A6687-B69A-2181-3E60-C4D638DA51E6}"/>
          </ac:spMkLst>
        </pc:spChg>
        <pc:spChg chg="del">
          <ac:chgData name="Tanapat Ratchatorn" userId="01d8d2abda71ca87" providerId="LiveId" clId="{E0EB24AF-4C4A-4E98-AFBA-398154B179B0}" dt="2024-05-06T07:58:05.720" v="28" actId="478"/>
          <ac:spMkLst>
            <pc:docMk/>
            <pc:sldMk cId="451777549" sldId="543"/>
            <ac:spMk id="3" creationId="{836CC476-817B-E2C4-12BE-97FBA38230FB}"/>
          </ac:spMkLst>
        </pc:spChg>
        <pc:spChg chg="add del mod">
          <ac:chgData name="Tanapat Ratchatorn" userId="01d8d2abda71ca87" providerId="LiveId" clId="{E0EB24AF-4C4A-4E98-AFBA-398154B179B0}" dt="2024-05-06T07:42:20.876" v="1" actId="478"/>
          <ac:spMkLst>
            <pc:docMk/>
            <pc:sldMk cId="451777549" sldId="543"/>
            <ac:spMk id="20" creationId="{CA1F62C3-6657-8D84-9442-C80E2D41EF07}"/>
          </ac:spMkLst>
        </pc:spChg>
        <pc:spChg chg="del">
          <ac:chgData name="Tanapat Ratchatorn" userId="01d8d2abda71ca87" providerId="LiveId" clId="{E0EB24AF-4C4A-4E98-AFBA-398154B179B0}" dt="2024-05-06T07:50:55.833" v="5" actId="478"/>
          <ac:spMkLst>
            <pc:docMk/>
            <pc:sldMk cId="451777549" sldId="543"/>
            <ac:spMk id="22" creationId="{F7067A63-7B4B-A14B-E203-9E69C6E5C5A1}"/>
          </ac:spMkLst>
        </pc:spChg>
        <pc:spChg chg="del">
          <ac:chgData name="Tanapat Ratchatorn" userId="01d8d2abda71ca87" providerId="LiveId" clId="{E0EB24AF-4C4A-4E98-AFBA-398154B179B0}" dt="2024-05-06T07:50:56.767" v="6" actId="478"/>
          <ac:spMkLst>
            <pc:docMk/>
            <pc:sldMk cId="451777549" sldId="543"/>
            <ac:spMk id="23" creationId="{A10CC929-4FAB-7D3B-3BAF-150A5CFCF70E}"/>
          </ac:spMkLst>
        </pc:spChg>
        <pc:spChg chg="add mod">
          <ac:chgData name="Tanapat Ratchatorn" userId="01d8d2abda71ca87" providerId="LiveId" clId="{E0EB24AF-4C4A-4E98-AFBA-398154B179B0}" dt="2024-05-06T07:52:41.130" v="25" actId="1076"/>
          <ac:spMkLst>
            <pc:docMk/>
            <pc:sldMk cId="451777549" sldId="543"/>
            <ac:spMk id="26" creationId="{75F763DA-5663-9C8A-5A91-C89991454935}"/>
          </ac:spMkLst>
        </pc:spChg>
        <pc:spChg chg="add mod">
          <ac:chgData name="Tanapat Ratchatorn" userId="01d8d2abda71ca87" providerId="LiveId" clId="{E0EB24AF-4C4A-4E98-AFBA-398154B179B0}" dt="2024-05-06T07:52:41.130" v="25" actId="1076"/>
          <ac:spMkLst>
            <pc:docMk/>
            <pc:sldMk cId="451777549" sldId="543"/>
            <ac:spMk id="28" creationId="{EEB4CA86-3A9B-9CAC-247A-6B4BD2E89477}"/>
          </ac:spMkLst>
        </pc:spChg>
        <pc:spChg chg="add mod">
          <ac:chgData name="Tanapat Ratchatorn" userId="01d8d2abda71ca87" providerId="LiveId" clId="{E0EB24AF-4C4A-4E98-AFBA-398154B179B0}" dt="2024-05-06T07:52:41.130" v="25" actId="1076"/>
          <ac:spMkLst>
            <pc:docMk/>
            <pc:sldMk cId="451777549" sldId="543"/>
            <ac:spMk id="32" creationId="{CC7F56C6-A66E-43F4-B42B-75A6E8C6125E}"/>
          </ac:spMkLst>
        </pc:spChg>
        <pc:spChg chg="add mod">
          <ac:chgData name="Tanapat Ratchatorn" userId="01d8d2abda71ca87" providerId="LiveId" clId="{E0EB24AF-4C4A-4E98-AFBA-398154B179B0}" dt="2024-05-06T07:52:41.130" v="25" actId="1076"/>
          <ac:spMkLst>
            <pc:docMk/>
            <pc:sldMk cId="451777549" sldId="543"/>
            <ac:spMk id="37" creationId="{E6B1DBE4-7CA8-638C-6EED-E83BA5445E3B}"/>
          </ac:spMkLst>
        </pc:spChg>
        <pc:picChg chg="del">
          <ac:chgData name="Tanapat Ratchatorn" userId="01d8d2abda71ca87" providerId="LiveId" clId="{E0EB24AF-4C4A-4E98-AFBA-398154B179B0}" dt="2024-05-06T07:50:58.559" v="9" actId="478"/>
          <ac:picMkLst>
            <pc:docMk/>
            <pc:sldMk cId="451777549" sldId="543"/>
            <ac:picMk id="2" creationId="{0D9BE150-8514-8F38-F2BE-C2507D68E0F8}"/>
          </ac:picMkLst>
        </pc:picChg>
        <pc:picChg chg="add del mod">
          <ac:chgData name="Tanapat Ratchatorn" userId="01d8d2abda71ca87" providerId="LiveId" clId="{E0EB24AF-4C4A-4E98-AFBA-398154B179B0}" dt="2024-05-06T07:42:20.876" v="1" actId="478"/>
          <ac:picMkLst>
            <pc:docMk/>
            <pc:sldMk cId="451777549" sldId="543"/>
            <ac:picMk id="5" creationId="{2E5C18DA-4365-EEBB-6E91-6624CF27B1B5}"/>
          </ac:picMkLst>
        </pc:picChg>
        <pc:picChg chg="add del mod">
          <ac:chgData name="Tanapat Ratchatorn" userId="01d8d2abda71ca87" providerId="LiveId" clId="{E0EB24AF-4C4A-4E98-AFBA-398154B179B0}" dt="2024-05-06T07:42:20.876" v="1" actId="478"/>
          <ac:picMkLst>
            <pc:docMk/>
            <pc:sldMk cId="451777549" sldId="543"/>
            <ac:picMk id="6" creationId="{E46D6E11-6837-9AE8-CC86-CAB30284C99E}"/>
          </ac:picMkLst>
        </pc:picChg>
        <pc:picChg chg="add del mod">
          <ac:chgData name="Tanapat Ratchatorn" userId="01d8d2abda71ca87" providerId="LiveId" clId="{E0EB24AF-4C4A-4E98-AFBA-398154B179B0}" dt="2024-05-06T07:42:20.876" v="1" actId="478"/>
          <ac:picMkLst>
            <pc:docMk/>
            <pc:sldMk cId="451777549" sldId="543"/>
            <ac:picMk id="10" creationId="{3AD07179-90D4-4A39-5F66-39D8BB60860D}"/>
          </ac:picMkLst>
        </pc:picChg>
        <pc:picChg chg="del">
          <ac:chgData name="Tanapat Ratchatorn" userId="01d8d2abda71ca87" providerId="LiveId" clId="{E0EB24AF-4C4A-4E98-AFBA-398154B179B0}" dt="2024-05-06T07:50:57.984" v="8" actId="478"/>
          <ac:picMkLst>
            <pc:docMk/>
            <pc:sldMk cId="451777549" sldId="543"/>
            <ac:picMk id="11" creationId="{F8CE83E1-F528-0EAB-497E-8B6DF5017648}"/>
          </ac:picMkLst>
        </pc:picChg>
        <pc:picChg chg="add del mod">
          <ac:chgData name="Tanapat Ratchatorn" userId="01d8d2abda71ca87" providerId="LiveId" clId="{E0EB24AF-4C4A-4E98-AFBA-398154B179B0}" dt="2024-05-06T07:42:20.876" v="1" actId="478"/>
          <ac:picMkLst>
            <pc:docMk/>
            <pc:sldMk cId="451777549" sldId="543"/>
            <ac:picMk id="15" creationId="{837764ED-F2F5-4C34-FF98-755745FC3522}"/>
          </ac:picMkLst>
        </pc:picChg>
        <pc:picChg chg="add del mod">
          <ac:chgData name="Tanapat Ratchatorn" userId="01d8d2abda71ca87" providerId="LiveId" clId="{E0EB24AF-4C4A-4E98-AFBA-398154B179B0}" dt="2024-05-06T07:42:20.876" v="1" actId="478"/>
          <ac:picMkLst>
            <pc:docMk/>
            <pc:sldMk cId="451777549" sldId="543"/>
            <ac:picMk id="17" creationId="{EB4E375C-53D7-9B5D-9D66-DD5B7D805E4D}"/>
          </ac:picMkLst>
        </pc:picChg>
        <pc:picChg chg="del">
          <ac:chgData name="Tanapat Ratchatorn" userId="01d8d2abda71ca87" providerId="LiveId" clId="{E0EB24AF-4C4A-4E98-AFBA-398154B179B0}" dt="2024-05-06T07:50:57.312" v="7" actId="478"/>
          <ac:picMkLst>
            <pc:docMk/>
            <pc:sldMk cId="451777549" sldId="543"/>
            <ac:picMk id="18" creationId="{094BCEBF-8353-FCC0-EFA4-E914D68BF764}"/>
          </ac:picMkLst>
        </pc:picChg>
        <pc:picChg chg="add mod">
          <ac:chgData name="Tanapat Ratchatorn" userId="01d8d2abda71ca87" providerId="LiveId" clId="{E0EB24AF-4C4A-4E98-AFBA-398154B179B0}" dt="2024-05-06T07:52:41.130" v="25" actId="1076"/>
          <ac:picMkLst>
            <pc:docMk/>
            <pc:sldMk cId="451777549" sldId="543"/>
            <ac:picMk id="25" creationId="{E49E5951-71F7-B0A1-5643-18B9D9060BF4}"/>
          </ac:picMkLst>
        </pc:picChg>
        <pc:picChg chg="add mod">
          <ac:chgData name="Tanapat Ratchatorn" userId="01d8d2abda71ca87" providerId="LiveId" clId="{E0EB24AF-4C4A-4E98-AFBA-398154B179B0}" dt="2024-05-06T07:52:41.130" v="25" actId="1076"/>
          <ac:picMkLst>
            <pc:docMk/>
            <pc:sldMk cId="451777549" sldId="543"/>
            <ac:picMk id="34" creationId="{89B853B3-8E6C-8950-552F-3C091BFE13D6}"/>
          </ac:picMkLst>
        </pc:picChg>
        <pc:picChg chg="add mod">
          <ac:chgData name="Tanapat Ratchatorn" userId="01d8d2abda71ca87" providerId="LiveId" clId="{E0EB24AF-4C4A-4E98-AFBA-398154B179B0}" dt="2024-05-06T07:52:41.130" v="25" actId="1076"/>
          <ac:picMkLst>
            <pc:docMk/>
            <pc:sldMk cId="451777549" sldId="543"/>
            <ac:picMk id="35" creationId="{14942AC9-B538-2F7D-3B01-5E4D599E0D35}"/>
          </ac:picMkLst>
        </pc:picChg>
        <pc:picChg chg="add mod">
          <ac:chgData name="Tanapat Ratchatorn" userId="01d8d2abda71ca87" providerId="LiveId" clId="{E0EB24AF-4C4A-4E98-AFBA-398154B179B0}" dt="2024-05-06T07:52:41.130" v="25" actId="1076"/>
          <ac:picMkLst>
            <pc:docMk/>
            <pc:sldMk cId="451777549" sldId="543"/>
            <ac:picMk id="36" creationId="{2AEED9BA-E42A-53CC-C266-8CAE49C7F239}"/>
          </ac:picMkLst>
        </pc:picChg>
        <pc:picChg chg="add mod">
          <ac:chgData name="Tanapat Ratchatorn" userId="01d8d2abda71ca87" providerId="LiveId" clId="{E0EB24AF-4C4A-4E98-AFBA-398154B179B0}" dt="2024-05-06T20:05:44.754" v="166"/>
          <ac:picMkLst>
            <pc:docMk/>
            <pc:sldMk cId="451777549" sldId="543"/>
            <ac:picMk id="42" creationId="{3E38E56B-C072-294F-6E1E-5C9B07646F61}"/>
          </ac:picMkLst>
        </pc:picChg>
        <pc:cxnChg chg="del">
          <ac:chgData name="Tanapat Ratchatorn" userId="01d8d2abda71ca87" providerId="LiveId" clId="{E0EB24AF-4C4A-4E98-AFBA-398154B179B0}" dt="2024-05-06T07:50:54.335" v="3" actId="478"/>
          <ac:cxnSpMkLst>
            <pc:docMk/>
            <pc:sldMk cId="451777549" sldId="543"/>
            <ac:cxnSpMk id="7" creationId="{DB49D005-C5ED-B85E-43A2-FA2D3C2FFF5A}"/>
          </ac:cxnSpMkLst>
        </pc:cxnChg>
        <pc:cxnChg chg="add del mod">
          <ac:chgData name="Tanapat Ratchatorn" userId="01d8d2abda71ca87" providerId="LiveId" clId="{E0EB24AF-4C4A-4E98-AFBA-398154B179B0}" dt="2024-05-06T07:42:20.876" v="1" actId="478"/>
          <ac:cxnSpMkLst>
            <pc:docMk/>
            <pc:sldMk cId="451777549" sldId="543"/>
            <ac:cxnSpMk id="9" creationId="{88C1AE01-080B-68C1-621B-0F2447BCF525}"/>
          </ac:cxnSpMkLst>
        </pc:cxnChg>
        <pc:cxnChg chg="del">
          <ac:chgData name="Tanapat Ratchatorn" userId="01d8d2abda71ca87" providerId="LiveId" clId="{E0EB24AF-4C4A-4E98-AFBA-398154B179B0}" dt="2024-05-06T07:50:48.599" v="2" actId="478"/>
          <ac:cxnSpMkLst>
            <pc:docMk/>
            <pc:sldMk cId="451777549" sldId="543"/>
            <ac:cxnSpMk id="19" creationId="{4E3568A3-833F-42C8-BCA9-ADF2B178503E}"/>
          </ac:cxnSpMkLst>
        </pc:cxnChg>
        <pc:cxnChg chg="add mod">
          <ac:chgData name="Tanapat Ratchatorn" userId="01d8d2abda71ca87" providerId="LiveId" clId="{E0EB24AF-4C4A-4E98-AFBA-398154B179B0}" dt="2024-05-06T07:52:41.130" v="25" actId="1076"/>
          <ac:cxnSpMkLst>
            <pc:docMk/>
            <pc:sldMk cId="451777549" sldId="543"/>
            <ac:cxnSpMk id="24" creationId="{D7397718-CAB1-6934-B5B0-4BF854265D34}"/>
          </ac:cxnSpMkLst>
        </pc:cxnChg>
        <pc:cxnChg chg="del">
          <ac:chgData name="Tanapat Ratchatorn" userId="01d8d2abda71ca87" providerId="LiveId" clId="{E0EB24AF-4C4A-4E98-AFBA-398154B179B0}" dt="2024-05-06T07:50:54.903" v="4" actId="478"/>
          <ac:cxnSpMkLst>
            <pc:docMk/>
            <pc:sldMk cId="451777549" sldId="543"/>
            <ac:cxnSpMk id="27" creationId="{BD4209B1-8443-D7C6-21EA-C181E7C9B4E8}"/>
          </ac:cxnSpMkLst>
        </pc:cxnChg>
        <pc:cxnChg chg="add mod">
          <ac:chgData name="Tanapat Ratchatorn" userId="01d8d2abda71ca87" providerId="LiveId" clId="{E0EB24AF-4C4A-4E98-AFBA-398154B179B0}" dt="2024-05-06T07:52:41.130" v="25" actId="1076"/>
          <ac:cxnSpMkLst>
            <pc:docMk/>
            <pc:sldMk cId="451777549" sldId="543"/>
            <ac:cxnSpMk id="29" creationId="{CB7704A2-D8F8-AF4C-A76A-1696B0D3E572}"/>
          </ac:cxnSpMkLst>
        </pc:cxnChg>
        <pc:cxnChg chg="add mod">
          <ac:chgData name="Tanapat Ratchatorn" userId="01d8d2abda71ca87" providerId="LiveId" clId="{E0EB24AF-4C4A-4E98-AFBA-398154B179B0}" dt="2024-05-06T07:52:41.130" v="25" actId="1076"/>
          <ac:cxnSpMkLst>
            <pc:docMk/>
            <pc:sldMk cId="451777549" sldId="543"/>
            <ac:cxnSpMk id="30" creationId="{BDDC60EE-62AF-71D7-F52B-C1689F91A509}"/>
          </ac:cxnSpMkLst>
        </pc:cxnChg>
        <pc:cxnChg chg="add mod">
          <ac:chgData name="Tanapat Ratchatorn" userId="01d8d2abda71ca87" providerId="LiveId" clId="{E0EB24AF-4C4A-4E98-AFBA-398154B179B0}" dt="2024-05-06T07:52:41.130" v="25" actId="1076"/>
          <ac:cxnSpMkLst>
            <pc:docMk/>
            <pc:sldMk cId="451777549" sldId="543"/>
            <ac:cxnSpMk id="31" creationId="{3CB08FBC-199A-78D8-66C5-C9C41A53851C}"/>
          </ac:cxnSpMkLst>
        </pc:cxnChg>
        <pc:cxnChg chg="add mod">
          <ac:chgData name="Tanapat Ratchatorn" userId="01d8d2abda71ca87" providerId="LiveId" clId="{E0EB24AF-4C4A-4E98-AFBA-398154B179B0}" dt="2024-05-06T07:52:41.130" v="25" actId="1076"/>
          <ac:cxnSpMkLst>
            <pc:docMk/>
            <pc:sldMk cId="451777549" sldId="543"/>
            <ac:cxnSpMk id="33" creationId="{7B69D640-C2D7-FEC7-7650-F19FBABFE56D}"/>
          </ac:cxnSpMkLst>
        </pc:cxnChg>
      </pc:sldChg>
      <pc:sldChg chg="addSp modSp add mod modNotesTx">
        <pc:chgData name="Tanapat Ratchatorn" userId="01d8d2abda71ca87" providerId="LiveId" clId="{E0EB24AF-4C4A-4E98-AFBA-398154B179B0}" dt="2024-05-09T20:04:40.143" v="1595" actId="20577"/>
        <pc:sldMkLst>
          <pc:docMk/>
          <pc:sldMk cId="3690120502" sldId="544"/>
        </pc:sldMkLst>
        <pc:spChg chg="add mod">
          <ac:chgData name="Tanapat Ratchatorn" userId="01d8d2abda71ca87" providerId="LiveId" clId="{E0EB24AF-4C4A-4E98-AFBA-398154B179B0}" dt="2024-05-09T20:02:04.738" v="1588" actId="1076"/>
          <ac:spMkLst>
            <pc:docMk/>
            <pc:sldMk cId="3690120502" sldId="544"/>
            <ac:spMk id="2" creationId="{3B7C6703-9DB7-B015-49EF-F984F6E5A1D5}"/>
          </ac:spMkLst>
        </pc:spChg>
        <pc:picChg chg="add mod">
          <ac:chgData name="Tanapat Ratchatorn" userId="01d8d2abda71ca87" providerId="LiveId" clId="{E0EB24AF-4C4A-4E98-AFBA-398154B179B0}" dt="2024-05-06T19:32:52.559" v="63" actId="1076"/>
          <ac:picMkLst>
            <pc:docMk/>
            <pc:sldMk cId="3690120502" sldId="544"/>
            <ac:picMk id="3" creationId="{CD1015A9-DA91-E085-798A-858C120BB945}"/>
          </ac:picMkLst>
        </pc:picChg>
      </pc:sldChg>
      <pc:sldChg chg="add del">
        <pc:chgData name="Tanapat Ratchatorn" userId="01d8d2abda71ca87" providerId="LiveId" clId="{E0EB24AF-4C4A-4E98-AFBA-398154B179B0}" dt="2024-05-06T21:12:05.018" v="181" actId="47"/>
        <pc:sldMkLst>
          <pc:docMk/>
          <pc:sldMk cId="3608750322" sldId="545"/>
        </pc:sldMkLst>
      </pc:sldChg>
      <pc:sldChg chg="addSp delSp modSp add del mod">
        <pc:chgData name="Tanapat Ratchatorn" userId="01d8d2abda71ca87" providerId="LiveId" clId="{E0EB24AF-4C4A-4E98-AFBA-398154B179B0}" dt="2024-05-09T18:21:30.053" v="938" actId="47"/>
        <pc:sldMkLst>
          <pc:docMk/>
          <pc:sldMk cId="3468432526" sldId="546"/>
        </pc:sldMkLst>
        <pc:spChg chg="mod">
          <ac:chgData name="Tanapat Ratchatorn" userId="01d8d2abda71ca87" providerId="LiveId" clId="{E0EB24AF-4C4A-4E98-AFBA-398154B179B0}" dt="2024-05-09T18:19:05.176" v="921" actId="14100"/>
          <ac:spMkLst>
            <pc:docMk/>
            <pc:sldMk cId="3468432526" sldId="546"/>
            <ac:spMk id="4" creationId="{B3410392-2BE0-0BDD-C009-C003233910DE}"/>
          </ac:spMkLst>
        </pc:spChg>
        <pc:spChg chg="del">
          <ac:chgData name="Tanapat Ratchatorn" userId="01d8d2abda71ca87" providerId="LiveId" clId="{E0EB24AF-4C4A-4E98-AFBA-398154B179B0}" dt="2024-05-06T21:11:50.346" v="180" actId="478"/>
          <ac:spMkLst>
            <pc:docMk/>
            <pc:sldMk cId="3468432526" sldId="546"/>
            <ac:spMk id="11" creationId="{DD80B9C5-9B57-6E05-F914-398F1B1EB12F}"/>
          </ac:spMkLst>
        </pc:spChg>
        <pc:picChg chg="add mod modCrop">
          <ac:chgData name="Tanapat Ratchatorn" userId="01d8d2abda71ca87" providerId="LiveId" clId="{E0EB24AF-4C4A-4E98-AFBA-398154B179B0}" dt="2024-05-09T18:20:16.181" v="930" actId="732"/>
          <ac:picMkLst>
            <pc:docMk/>
            <pc:sldMk cId="3468432526" sldId="546"/>
            <ac:picMk id="2" creationId="{29115F9B-4BEF-75F7-3F6B-F2CC7192B312}"/>
          </ac:picMkLst>
        </pc:picChg>
        <pc:picChg chg="add mod modCrop">
          <ac:chgData name="Tanapat Ratchatorn" userId="01d8d2abda71ca87" providerId="LiveId" clId="{E0EB24AF-4C4A-4E98-AFBA-398154B179B0}" dt="2024-05-09T18:20:26.506" v="932" actId="732"/>
          <ac:picMkLst>
            <pc:docMk/>
            <pc:sldMk cId="3468432526" sldId="546"/>
            <ac:picMk id="3" creationId="{4DE33895-D7E1-DE42-E63A-A8BF4D71E996}"/>
          </ac:picMkLst>
        </pc:picChg>
      </pc:sldChg>
      <pc:sldChg chg="add del">
        <pc:chgData name="Tanapat Ratchatorn" userId="01d8d2abda71ca87" providerId="LiveId" clId="{E0EB24AF-4C4A-4E98-AFBA-398154B179B0}" dt="2024-05-09T19:02:48.943" v="1309" actId="47"/>
        <pc:sldMkLst>
          <pc:docMk/>
          <pc:sldMk cId="3112844290" sldId="547"/>
        </pc:sldMkLst>
      </pc:sldChg>
      <pc:sldChg chg="addSp delSp modSp add mod modNotesTx">
        <pc:chgData name="Tanapat Ratchatorn" userId="01d8d2abda71ca87" providerId="LiveId" clId="{E0EB24AF-4C4A-4E98-AFBA-398154B179B0}" dt="2024-05-09T19:15:33.761" v="1527" actId="20577"/>
        <pc:sldMkLst>
          <pc:docMk/>
          <pc:sldMk cId="3161773054" sldId="548"/>
        </pc:sldMkLst>
        <pc:spChg chg="add del mod">
          <ac:chgData name="Tanapat Ratchatorn" userId="01d8d2abda71ca87" providerId="LiveId" clId="{E0EB24AF-4C4A-4E98-AFBA-398154B179B0}" dt="2024-05-09T11:43:36.840" v="451" actId="478"/>
          <ac:spMkLst>
            <pc:docMk/>
            <pc:sldMk cId="3161773054" sldId="548"/>
            <ac:spMk id="2" creationId="{9D60DA02-F9E0-9A5C-0DF1-0F914EA62EA8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3" creationId="{E91E286B-6F53-A0F1-F383-76F5173CC022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5" creationId="{0C83A012-88FD-334A-290F-4BDD0EF2A4E3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6" creationId="{4C870183-FAC2-CF6F-8F20-B65815E475D2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7" creationId="{FF66EAFB-DB6A-0B2D-1861-B9C3E90D43F3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8" creationId="{218FFB3E-4908-B796-532D-C4D3C9CC082D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9" creationId="{D4B083D7-2430-7F4A-0BBC-94F8C2D7BEDF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10" creationId="{6438DC60-4ABF-FB0C-E03E-F30E38E1B8EA}"/>
          </ac:spMkLst>
        </pc:spChg>
        <pc:spChg chg="del">
          <ac:chgData name="Tanapat Ratchatorn" userId="01d8d2abda71ca87" providerId="LiveId" clId="{E0EB24AF-4C4A-4E98-AFBA-398154B179B0}" dt="2024-05-09T11:42:55.891" v="448" actId="478"/>
          <ac:spMkLst>
            <pc:docMk/>
            <pc:sldMk cId="3161773054" sldId="548"/>
            <ac:spMk id="11" creationId="{DD80B9C5-9B57-6E05-F914-398F1B1EB12F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12" creationId="{D1C1B6B2-9394-CE03-4C8D-CBEB02166891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13" creationId="{E28FEEEF-48E2-4052-9EC7-66C1E68B00B1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14" creationId="{75CB5844-292F-80B5-E3F4-0B56C7D83706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15" creationId="{3F70ED42-3240-BAC3-AFBD-BD45EA64B7DE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16" creationId="{6C43693E-6F59-B843-00AD-55B93F851416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23" creationId="{151F0D40-A967-DAC8-435B-8F7D4782849E}"/>
          </ac:spMkLst>
        </pc:spChg>
        <pc:spChg chg="add del mod">
          <ac:chgData name="Tanapat Ratchatorn" userId="01d8d2abda71ca87" providerId="LiveId" clId="{E0EB24AF-4C4A-4E98-AFBA-398154B179B0}" dt="2024-05-09T13:56:01.108" v="631" actId="478"/>
          <ac:spMkLst>
            <pc:docMk/>
            <pc:sldMk cId="3161773054" sldId="548"/>
            <ac:spMk id="24" creationId="{892681B4-9050-909B-A349-512F2306861D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25" creationId="{958DBB00-52C8-0E24-616F-0AAE56FE94E6}"/>
          </ac:spMkLst>
        </pc:spChg>
        <pc:spChg chg="add del mod">
          <ac:chgData name="Tanapat Ratchatorn" userId="01d8d2abda71ca87" providerId="LiveId" clId="{E0EB24AF-4C4A-4E98-AFBA-398154B179B0}" dt="2024-05-09T13:56:08.795" v="634" actId="478"/>
          <ac:spMkLst>
            <pc:docMk/>
            <pc:sldMk cId="3161773054" sldId="548"/>
            <ac:spMk id="26" creationId="{11D05741-BDC9-6733-E250-FFF8104EA73F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27" creationId="{5CBC78DE-6BF8-EE45-F653-ABCAFDD75D8E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28" creationId="{250E7ACC-55F8-6730-9300-6014379EEA80}"/>
          </ac:spMkLst>
        </pc:spChg>
        <pc:spChg chg="add mod">
          <ac:chgData name="Tanapat Ratchatorn" userId="01d8d2abda71ca87" providerId="LiveId" clId="{E0EB24AF-4C4A-4E98-AFBA-398154B179B0}" dt="2024-05-09T17:28:57.484" v="848" actId="1076"/>
          <ac:spMkLst>
            <pc:docMk/>
            <pc:sldMk cId="3161773054" sldId="548"/>
            <ac:spMk id="34" creationId="{B4AC3DF3-BAD7-F8B7-7F07-06626A2628E5}"/>
          </ac:spMkLst>
        </pc:spChg>
        <pc:spChg chg="add del mod">
          <ac:chgData name="Tanapat Ratchatorn" userId="01d8d2abda71ca87" providerId="LiveId" clId="{E0EB24AF-4C4A-4E98-AFBA-398154B179B0}" dt="2024-05-09T17:30:27.344" v="872" actId="478"/>
          <ac:spMkLst>
            <pc:docMk/>
            <pc:sldMk cId="3161773054" sldId="548"/>
            <ac:spMk id="35" creationId="{32A387C9-EF9C-571F-D6A4-FE7CA66A92FD}"/>
          </ac:spMkLst>
        </pc:spChg>
        <pc:spChg chg="add del mod">
          <ac:chgData name="Tanapat Ratchatorn" userId="01d8d2abda71ca87" providerId="LiveId" clId="{E0EB24AF-4C4A-4E98-AFBA-398154B179B0}" dt="2024-05-09T17:32:46.776" v="902" actId="478"/>
          <ac:spMkLst>
            <pc:docMk/>
            <pc:sldMk cId="3161773054" sldId="548"/>
            <ac:spMk id="36" creationId="{CC9B5406-1DE3-6EA9-3D31-45524E8D65EB}"/>
          </ac:spMkLst>
        </pc:spChg>
        <pc:spChg chg="add mod">
          <ac:chgData name="Tanapat Ratchatorn" userId="01d8d2abda71ca87" providerId="LiveId" clId="{E0EB24AF-4C4A-4E98-AFBA-398154B179B0}" dt="2024-05-09T17:28:47.895" v="847" actId="1076"/>
          <ac:spMkLst>
            <pc:docMk/>
            <pc:sldMk cId="3161773054" sldId="548"/>
            <ac:spMk id="39" creationId="{CF226797-B4FD-74A2-C6E7-C7DF14D0B0C1}"/>
          </ac:spMkLst>
        </pc:spChg>
        <pc:spChg chg="add del mod">
          <ac:chgData name="Tanapat Ratchatorn" userId="01d8d2abda71ca87" providerId="LiveId" clId="{E0EB24AF-4C4A-4E98-AFBA-398154B179B0}" dt="2024-05-09T17:32:37.864" v="900" actId="478"/>
          <ac:spMkLst>
            <pc:docMk/>
            <pc:sldMk cId="3161773054" sldId="548"/>
            <ac:spMk id="40" creationId="{41CEA7CA-9B4C-FC86-CEDD-12FD7C015011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1" creationId="{1E2DD2D6-DD21-91CD-D18E-81EE036EC713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2" creationId="{9033B664-D024-0251-3082-A3E475681D71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43" creationId="{2DC78240-833B-3D10-BFBE-04366A73155E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44" creationId="{6B99252E-70FE-5323-23BD-584B304BD84E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5" creationId="{7EF0B471-0FE2-5F0F-B69E-2562558C9BC7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6" creationId="{ACFFE244-B37F-4232-3AA9-36EE5787CEA0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7" creationId="{01618F12-8FEF-ED6B-F57D-20ABA0A42EB8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8" creationId="{DA20992B-87DB-410C-09D2-D4A0DC0910F7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49" creationId="{753E1D43-A33B-598B-6E3D-8F7A4D3AC3F3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50" creationId="{935DDA69-03F5-71C7-C791-72FC19126FFD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51" creationId="{88364F72-6048-AAB2-BC87-FE470A32A8A1}"/>
          </ac:spMkLst>
        </pc:spChg>
        <pc:spChg chg="add mod">
          <ac:chgData name="Tanapat Ratchatorn" userId="01d8d2abda71ca87" providerId="LiveId" clId="{E0EB24AF-4C4A-4E98-AFBA-398154B179B0}" dt="2024-05-09T18:42:32.886" v="1022"/>
          <ac:spMkLst>
            <pc:docMk/>
            <pc:sldMk cId="3161773054" sldId="548"/>
            <ac:spMk id="52" creationId="{3E171704-F4BE-333C-19F2-FACE064B4449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3" creationId="{037FC88E-62B0-FA0E-DC28-98C7F4AF198D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4" creationId="{843B8746-4B19-1CE0-796E-26638933D878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5" creationId="{19B02277-AB2D-7656-B95E-824DB26E1729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6" creationId="{850153AC-36A4-2DC9-B475-D20066FEE12F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7" creationId="{2B8F4A76-E4A2-6FCE-E16D-A3ABC017FC8E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8" creationId="{6166524C-C741-1611-36CF-03F7C057B114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59" creationId="{D67A13F4-5564-4DA2-28A7-CAB2A572BE01}"/>
          </ac:spMkLst>
        </pc:spChg>
        <pc:spChg chg="add del mod">
          <ac:chgData name="Tanapat Ratchatorn" userId="01d8d2abda71ca87" providerId="LiveId" clId="{E0EB24AF-4C4A-4E98-AFBA-398154B179B0}" dt="2024-05-09T18:42:35.413" v="1023" actId="478"/>
          <ac:spMkLst>
            <pc:docMk/>
            <pc:sldMk cId="3161773054" sldId="548"/>
            <ac:spMk id="60" creationId="{F822BBD6-C676-EA08-3974-D608E820C39E}"/>
          </ac:spMkLst>
        </pc:spChg>
        <pc:cxnChg chg="add mod">
          <ac:chgData name="Tanapat Ratchatorn" userId="01d8d2abda71ca87" providerId="LiveId" clId="{E0EB24AF-4C4A-4E98-AFBA-398154B179B0}" dt="2024-05-09T17:28:57.484" v="848" actId="1076"/>
          <ac:cxnSpMkLst>
            <pc:docMk/>
            <pc:sldMk cId="3161773054" sldId="548"/>
            <ac:cxnSpMk id="18" creationId="{578DD4FC-8CD9-2E3F-F7F3-6185E9918F1D}"/>
          </ac:cxnSpMkLst>
        </pc:cxnChg>
        <pc:cxnChg chg="add del mod">
          <ac:chgData name="Tanapat Ratchatorn" userId="01d8d2abda71ca87" providerId="LiveId" clId="{E0EB24AF-4C4A-4E98-AFBA-398154B179B0}" dt="2024-05-09T17:32:46.776" v="902" actId="478"/>
          <ac:cxnSpMkLst>
            <pc:docMk/>
            <pc:sldMk cId="3161773054" sldId="548"/>
            <ac:cxnSpMk id="19" creationId="{62198C55-9C19-33C4-A25F-EE5F57AFA11E}"/>
          </ac:cxnSpMkLst>
        </pc:cxnChg>
        <pc:cxnChg chg="add del mod">
          <ac:chgData name="Tanapat Ratchatorn" userId="01d8d2abda71ca87" providerId="LiveId" clId="{E0EB24AF-4C4A-4E98-AFBA-398154B179B0}" dt="2024-05-09T13:56:38.411" v="642" actId="478"/>
          <ac:cxnSpMkLst>
            <pc:docMk/>
            <pc:sldMk cId="3161773054" sldId="548"/>
            <ac:cxnSpMk id="20" creationId="{9A269D85-789F-D30B-6D1B-E4C117C06220}"/>
          </ac:cxnSpMkLst>
        </pc:cxnChg>
        <pc:cxnChg chg="add del mod">
          <ac:chgData name="Tanapat Ratchatorn" userId="01d8d2abda71ca87" providerId="LiveId" clId="{E0EB24AF-4C4A-4E98-AFBA-398154B179B0}" dt="2024-05-09T13:56:39.395" v="643" actId="478"/>
          <ac:cxnSpMkLst>
            <pc:docMk/>
            <pc:sldMk cId="3161773054" sldId="548"/>
            <ac:cxnSpMk id="22" creationId="{3993DC6A-B2D5-1F6C-A175-AEE0FF9851C6}"/>
          </ac:cxnSpMkLst>
        </pc:cxnChg>
        <pc:cxnChg chg="add mod">
          <ac:chgData name="Tanapat Ratchatorn" userId="01d8d2abda71ca87" providerId="LiveId" clId="{E0EB24AF-4C4A-4E98-AFBA-398154B179B0}" dt="2024-05-09T17:28:57.484" v="848" actId="1076"/>
          <ac:cxnSpMkLst>
            <pc:docMk/>
            <pc:sldMk cId="3161773054" sldId="548"/>
            <ac:cxnSpMk id="29" creationId="{D60E3A4A-2898-A91A-4EC1-EC3AC4FED9D8}"/>
          </ac:cxnSpMkLst>
        </pc:cxnChg>
        <pc:cxnChg chg="add del mod">
          <ac:chgData name="Tanapat Ratchatorn" userId="01d8d2abda71ca87" providerId="LiveId" clId="{E0EB24AF-4C4A-4E98-AFBA-398154B179B0}" dt="2024-05-09T17:32:46.776" v="902" actId="478"/>
          <ac:cxnSpMkLst>
            <pc:docMk/>
            <pc:sldMk cId="3161773054" sldId="548"/>
            <ac:cxnSpMk id="30" creationId="{A2ADE77C-7785-4C7F-634C-1444CC6BD4F6}"/>
          </ac:cxnSpMkLst>
        </pc:cxnChg>
        <pc:cxnChg chg="add del mod">
          <ac:chgData name="Tanapat Ratchatorn" userId="01d8d2abda71ca87" providerId="LiveId" clId="{E0EB24AF-4C4A-4E98-AFBA-398154B179B0}" dt="2024-05-09T17:32:49.463" v="903" actId="478"/>
          <ac:cxnSpMkLst>
            <pc:docMk/>
            <pc:sldMk cId="3161773054" sldId="548"/>
            <ac:cxnSpMk id="32" creationId="{68257E98-C522-3996-8572-DFCF2D357CDB}"/>
          </ac:cxnSpMkLst>
        </pc:cxnChg>
      </pc:sldChg>
      <pc:sldChg chg="addSp delSp modSp add mod modNotesTx">
        <pc:chgData name="Tanapat Ratchatorn" userId="01d8d2abda71ca87" providerId="LiveId" clId="{E0EB24AF-4C4A-4E98-AFBA-398154B179B0}" dt="2024-05-09T18:35:53.023" v="1003" actId="1076"/>
        <pc:sldMkLst>
          <pc:docMk/>
          <pc:sldMk cId="2943681864" sldId="549"/>
        </pc:sldMkLst>
        <pc:spChg chg="add del mod">
          <ac:chgData name="Tanapat Ratchatorn" userId="01d8d2abda71ca87" providerId="LiveId" clId="{E0EB24AF-4C4A-4E98-AFBA-398154B179B0}" dt="2024-05-09T18:32:48.446" v="971" actId="478"/>
          <ac:spMkLst>
            <pc:docMk/>
            <pc:sldMk cId="2943681864" sldId="549"/>
            <ac:spMk id="2" creationId="{4885A29E-E402-1CA0-ACDF-F57D552E31D6}"/>
          </ac:spMkLst>
        </pc:spChg>
        <pc:spChg chg="add mod">
          <ac:chgData name="Tanapat Ratchatorn" userId="01d8d2abda71ca87" providerId="LiveId" clId="{E0EB24AF-4C4A-4E98-AFBA-398154B179B0}" dt="2024-05-09T18:34:00.737" v="980" actId="1035"/>
          <ac:spMkLst>
            <pc:docMk/>
            <pc:sldMk cId="2943681864" sldId="549"/>
            <ac:spMk id="11" creationId="{3A288E25-6B61-4DBD-153B-904C03D00C94}"/>
          </ac:spMkLst>
        </pc:spChg>
        <pc:spChg chg="add mod">
          <ac:chgData name="Tanapat Ratchatorn" userId="01d8d2abda71ca87" providerId="LiveId" clId="{E0EB24AF-4C4A-4E98-AFBA-398154B179B0}" dt="2024-05-09T18:34:04.455" v="982" actId="1037"/>
          <ac:spMkLst>
            <pc:docMk/>
            <pc:sldMk cId="2943681864" sldId="549"/>
            <ac:spMk id="17" creationId="{61002D0E-39E6-A736-046E-1CF308648921}"/>
          </ac:spMkLst>
        </pc:spChg>
        <pc:spChg chg="add mod">
          <ac:chgData name="Tanapat Ratchatorn" userId="01d8d2abda71ca87" providerId="LiveId" clId="{E0EB24AF-4C4A-4E98-AFBA-398154B179B0}" dt="2024-05-09T18:34:02.351" v="981" actId="1035"/>
          <ac:spMkLst>
            <pc:docMk/>
            <pc:sldMk cId="2943681864" sldId="549"/>
            <ac:spMk id="20" creationId="{89468612-3847-73F3-4351-9394C6B11685}"/>
          </ac:spMkLst>
        </pc:spChg>
        <pc:spChg chg="add mod">
          <ac:chgData name="Tanapat Ratchatorn" userId="01d8d2abda71ca87" providerId="LiveId" clId="{E0EB24AF-4C4A-4E98-AFBA-398154B179B0}" dt="2024-05-09T18:34:05.887" v="983" actId="1037"/>
          <ac:spMkLst>
            <pc:docMk/>
            <pc:sldMk cId="2943681864" sldId="549"/>
            <ac:spMk id="21" creationId="{E58F8CC9-9D74-9CF6-4D74-BDA7E548534C}"/>
          </ac:spMkLst>
        </pc:spChg>
        <pc:spChg chg="add mod">
          <ac:chgData name="Tanapat Ratchatorn" userId="01d8d2abda71ca87" providerId="LiveId" clId="{E0EB24AF-4C4A-4E98-AFBA-398154B179B0}" dt="2024-05-09T18:34:15.218" v="985" actId="1076"/>
          <ac:spMkLst>
            <pc:docMk/>
            <pc:sldMk cId="2943681864" sldId="549"/>
            <ac:spMk id="22" creationId="{6D74C50F-3727-8C53-AA3E-4A0F2D637EE8}"/>
          </ac:spMkLst>
        </pc:spChg>
        <pc:spChg chg="add mod">
          <ac:chgData name="Tanapat Ratchatorn" userId="01d8d2abda71ca87" providerId="LiveId" clId="{E0EB24AF-4C4A-4E98-AFBA-398154B179B0}" dt="2024-05-09T18:34:15.218" v="985" actId="1076"/>
          <ac:spMkLst>
            <pc:docMk/>
            <pc:sldMk cId="2943681864" sldId="549"/>
            <ac:spMk id="24" creationId="{3D58E49D-D807-3F35-8F54-5929C5590D98}"/>
          </ac:spMkLst>
        </pc:spChg>
        <pc:spChg chg="add mod">
          <ac:chgData name="Tanapat Ratchatorn" userId="01d8d2abda71ca87" providerId="LiveId" clId="{E0EB24AF-4C4A-4E98-AFBA-398154B179B0}" dt="2024-05-09T18:34:15.218" v="985" actId="1076"/>
          <ac:spMkLst>
            <pc:docMk/>
            <pc:sldMk cId="2943681864" sldId="549"/>
            <ac:spMk id="26" creationId="{E125FBAF-B052-75C3-861B-17983B1C9C24}"/>
          </ac:spMkLst>
        </pc:spChg>
        <pc:spChg chg="add mod">
          <ac:chgData name="Tanapat Ratchatorn" userId="01d8d2abda71ca87" providerId="LiveId" clId="{E0EB24AF-4C4A-4E98-AFBA-398154B179B0}" dt="2024-05-09T18:34:15.218" v="985" actId="1076"/>
          <ac:spMkLst>
            <pc:docMk/>
            <pc:sldMk cId="2943681864" sldId="549"/>
            <ac:spMk id="31" creationId="{FA31E3E3-D09F-FD10-4EAC-07B069D45ABF}"/>
          </ac:spMkLst>
        </pc:spChg>
        <pc:spChg chg="add mod">
          <ac:chgData name="Tanapat Ratchatorn" userId="01d8d2abda71ca87" providerId="LiveId" clId="{E0EB24AF-4C4A-4E98-AFBA-398154B179B0}" dt="2024-05-09T18:34:17.233" v="986"/>
          <ac:spMkLst>
            <pc:docMk/>
            <pc:sldMk cId="2943681864" sldId="549"/>
            <ac:spMk id="33" creationId="{135AEC61-8843-7DE9-FF4B-179F80A19E32}"/>
          </ac:spMkLst>
        </pc:spChg>
        <pc:spChg chg="add mod">
          <ac:chgData name="Tanapat Ratchatorn" userId="01d8d2abda71ca87" providerId="LiveId" clId="{E0EB24AF-4C4A-4E98-AFBA-398154B179B0}" dt="2024-05-09T18:34:17.233" v="986"/>
          <ac:spMkLst>
            <pc:docMk/>
            <pc:sldMk cId="2943681864" sldId="549"/>
            <ac:spMk id="35" creationId="{2C792171-AEA9-350F-9A0C-6E96C5D28AA0}"/>
          </ac:spMkLst>
        </pc:spChg>
        <pc:spChg chg="add mod">
          <ac:chgData name="Tanapat Ratchatorn" userId="01d8d2abda71ca87" providerId="LiveId" clId="{E0EB24AF-4C4A-4E98-AFBA-398154B179B0}" dt="2024-05-09T18:34:17.233" v="986"/>
          <ac:spMkLst>
            <pc:docMk/>
            <pc:sldMk cId="2943681864" sldId="549"/>
            <ac:spMk id="37" creationId="{13589358-4B70-517B-3AF1-BE6503B1B8BA}"/>
          </ac:spMkLst>
        </pc:spChg>
        <pc:spChg chg="add mod">
          <ac:chgData name="Tanapat Ratchatorn" userId="01d8d2abda71ca87" providerId="LiveId" clId="{E0EB24AF-4C4A-4E98-AFBA-398154B179B0}" dt="2024-05-09T18:34:17.233" v="986"/>
          <ac:spMkLst>
            <pc:docMk/>
            <pc:sldMk cId="2943681864" sldId="549"/>
            <ac:spMk id="38" creationId="{70E26053-8FC1-CBAC-1D23-14A888A12A2A}"/>
          </ac:spMkLst>
        </pc:spChg>
        <pc:spChg chg="add mod">
          <ac:chgData name="Tanapat Ratchatorn" userId="01d8d2abda71ca87" providerId="LiveId" clId="{E0EB24AF-4C4A-4E98-AFBA-398154B179B0}" dt="2024-05-09T18:34:26.508" v="989" actId="1076"/>
          <ac:spMkLst>
            <pc:docMk/>
            <pc:sldMk cId="2943681864" sldId="549"/>
            <ac:spMk id="41" creationId="{797C1808-9B9C-3A80-BFC8-6F6878D73B78}"/>
          </ac:spMkLst>
        </pc:spChg>
        <pc:spChg chg="add mod">
          <ac:chgData name="Tanapat Ratchatorn" userId="01d8d2abda71ca87" providerId="LiveId" clId="{E0EB24AF-4C4A-4E98-AFBA-398154B179B0}" dt="2024-05-09T18:34:26.508" v="989" actId="1076"/>
          <ac:spMkLst>
            <pc:docMk/>
            <pc:sldMk cId="2943681864" sldId="549"/>
            <ac:spMk id="42" creationId="{6CA13DAC-5E06-0AF3-168E-67837652EE9E}"/>
          </ac:spMkLst>
        </pc:spChg>
        <pc:spChg chg="add mod">
          <ac:chgData name="Tanapat Ratchatorn" userId="01d8d2abda71ca87" providerId="LiveId" clId="{E0EB24AF-4C4A-4E98-AFBA-398154B179B0}" dt="2024-05-09T18:34:26.508" v="989" actId="1076"/>
          <ac:spMkLst>
            <pc:docMk/>
            <pc:sldMk cId="2943681864" sldId="549"/>
            <ac:spMk id="43" creationId="{CBEEA692-844B-D6D1-046F-E3EF80722A86}"/>
          </ac:spMkLst>
        </pc:spChg>
        <pc:spChg chg="add mod">
          <ac:chgData name="Tanapat Ratchatorn" userId="01d8d2abda71ca87" providerId="LiveId" clId="{E0EB24AF-4C4A-4E98-AFBA-398154B179B0}" dt="2024-05-09T18:34:26.508" v="989" actId="1076"/>
          <ac:spMkLst>
            <pc:docMk/>
            <pc:sldMk cId="2943681864" sldId="549"/>
            <ac:spMk id="44" creationId="{668529C6-2570-FF2B-F14E-AA7EB276C268}"/>
          </ac:spMkLst>
        </pc:spChg>
        <pc:spChg chg="add mod">
          <ac:chgData name="Tanapat Ratchatorn" userId="01d8d2abda71ca87" providerId="LiveId" clId="{E0EB24AF-4C4A-4E98-AFBA-398154B179B0}" dt="2024-05-09T18:34:52.303" v="992" actId="1076"/>
          <ac:spMkLst>
            <pc:docMk/>
            <pc:sldMk cId="2943681864" sldId="549"/>
            <ac:spMk id="45" creationId="{1A20200C-364B-0F73-03F9-B3CC852DE349}"/>
          </ac:spMkLst>
        </pc:spChg>
        <pc:spChg chg="add mod">
          <ac:chgData name="Tanapat Ratchatorn" userId="01d8d2abda71ca87" providerId="LiveId" clId="{E0EB24AF-4C4A-4E98-AFBA-398154B179B0}" dt="2024-05-09T18:34:58.370" v="994" actId="1076"/>
          <ac:spMkLst>
            <pc:docMk/>
            <pc:sldMk cId="2943681864" sldId="549"/>
            <ac:spMk id="46" creationId="{AC345BF8-55EE-0F46-946E-F87EBFD5F568}"/>
          </ac:spMkLst>
        </pc:spChg>
        <pc:spChg chg="add mod">
          <ac:chgData name="Tanapat Ratchatorn" userId="01d8d2abda71ca87" providerId="LiveId" clId="{E0EB24AF-4C4A-4E98-AFBA-398154B179B0}" dt="2024-05-09T18:34:55.467" v="993" actId="1076"/>
          <ac:spMkLst>
            <pc:docMk/>
            <pc:sldMk cId="2943681864" sldId="549"/>
            <ac:spMk id="47" creationId="{3C54C169-0EC0-4B78-DCCE-FB0DB476987C}"/>
          </ac:spMkLst>
        </pc:spChg>
        <pc:spChg chg="add mod">
          <ac:chgData name="Tanapat Ratchatorn" userId="01d8d2abda71ca87" providerId="LiveId" clId="{E0EB24AF-4C4A-4E98-AFBA-398154B179B0}" dt="2024-05-09T18:35:05.082" v="995" actId="1076"/>
          <ac:spMkLst>
            <pc:docMk/>
            <pc:sldMk cId="2943681864" sldId="549"/>
            <ac:spMk id="48" creationId="{4462CD63-A5C0-DA33-DB3B-16CB1B49B9A9}"/>
          </ac:spMkLst>
        </pc:spChg>
        <pc:spChg chg="add mod">
          <ac:chgData name="Tanapat Ratchatorn" userId="01d8d2abda71ca87" providerId="LiveId" clId="{E0EB24AF-4C4A-4E98-AFBA-398154B179B0}" dt="2024-05-09T18:35:36.312" v="997" actId="1076"/>
          <ac:spMkLst>
            <pc:docMk/>
            <pc:sldMk cId="2943681864" sldId="549"/>
            <ac:spMk id="49" creationId="{0E4BBD5D-29E2-D189-5D0B-FA5E0F9BCD59}"/>
          </ac:spMkLst>
        </pc:spChg>
        <pc:spChg chg="add mod">
          <ac:chgData name="Tanapat Ratchatorn" userId="01d8d2abda71ca87" providerId="LiveId" clId="{E0EB24AF-4C4A-4E98-AFBA-398154B179B0}" dt="2024-05-09T18:35:41.843" v="999" actId="1076"/>
          <ac:spMkLst>
            <pc:docMk/>
            <pc:sldMk cId="2943681864" sldId="549"/>
            <ac:spMk id="50" creationId="{8797F234-0219-12CE-0BEE-E55B3BE24D9B}"/>
          </ac:spMkLst>
        </pc:spChg>
        <pc:spChg chg="add mod">
          <ac:chgData name="Tanapat Ratchatorn" userId="01d8d2abda71ca87" providerId="LiveId" clId="{E0EB24AF-4C4A-4E98-AFBA-398154B179B0}" dt="2024-05-09T18:35:47.287" v="1001" actId="1076"/>
          <ac:spMkLst>
            <pc:docMk/>
            <pc:sldMk cId="2943681864" sldId="549"/>
            <ac:spMk id="51" creationId="{6E48CCBD-A29D-E43C-C4C4-CC7E8DC87942}"/>
          </ac:spMkLst>
        </pc:spChg>
        <pc:spChg chg="add mod">
          <ac:chgData name="Tanapat Ratchatorn" userId="01d8d2abda71ca87" providerId="LiveId" clId="{E0EB24AF-4C4A-4E98-AFBA-398154B179B0}" dt="2024-05-09T18:35:53.023" v="1003" actId="1076"/>
          <ac:spMkLst>
            <pc:docMk/>
            <pc:sldMk cId="2943681864" sldId="549"/>
            <ac:spMk id="52" creationId="{9B4698B2-2992-BBEA-CC36-AC798CE2F43D}"/>
          </ac:spMkLst>
        </pc:spChg>
      </pc:sldChg>
      <pc:sldChg chg="add del">
        <pc:chgData name="Tanapat Ratchatorn" userId="01d8d2abda71ca87" providerId="LiveId" clId="{E0EB24AF-4C4A-4E98-AFBA-398154B179B0}" dt="2024-05-09T17:32:30.138" v="899" actId="47"/>
        <pc:sldMkLst>
          <pc:docMk/>
          <pc:sldMk cId="720697644" sldId="550"/>
        </pc:sldMkLst>
      </pc:sldChg>
      <pc:sldChg chg="addSp modSp add modNotesTx">
        <pc:chgData name="Tanapat Ratchatorn" userId="01d8d2abda71ca87" providerId="LiveId" clId="{E0EB24AF-4C4A-4E98-AFBA-398154B179B0}" dt="2024-05-09T19:15:37.613" v="1528" actId="20577"/>
        <pc:sldMkLst>
          <pc:docMk/>
          <pc:sldMk cId="3528045113" sldId="550"/>
        </pc:sldMkLst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" creationId="{E9CF2BDF-F9E7-91BD-2786-91AE6068CDA7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11" creationId="{B07F4AB7-6D20-3AF3-A9C3-C912CD9968C8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17" creationId="{A225F34D-3076-81C9-7FB2-46274CF7F105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0" creationId="{A024B1F9-54B6-7808-2872-39FAF4289C44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1" creationId="{FC0CB97B-6FFE-10C4-B217-4AF08A3828FD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2" creationId="{4560760B-4A4F-41A4-8936-B63C6A35402D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4" creationId="{FC47007D-8717-53F2-99CE-0194D158D571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26" creationId="{D30478FF-E5B2-ABDC-C0CE-14B3B17F5BC7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31" creationId="{9123BD0D-7186-765F-EAC6-7ADA1075A9D3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33" creationId="{B62A60FA-E2C4-A054-1060-B3CDD2E904EB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35" creationId="{949FCFB9-9CB2-F9B0-6FE3-A46DE5F5349D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37" creationId="{A2033C83-3175-364E-D7CE-A7AA5C141595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38" creationId="{A280C204-9920-24D8-E777-FD748ECE836C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0" creationId="{0ACACB25-8115-F638-51DD-F498C3BFC843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1" creationId="{686B7D80-1EA0-1A4D-9490-543183CE6C9C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2" creationId="{424E5666-E9C5-895A-85B9-EEAFD6E19366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3" creationId="{8DECF870-AC87-AE5B-79CC-ECD76B3A9D0C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4" creationId="{4EB0FB59-13CF-3BBC-2010-80EBC2B042A5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5" creationId="{CFAC02E0-9E3D-7951-FFC7-D1C3CB3A2B95}"/>
          </ac:spMkLst>
        </pc:spChg>
        <pc:spChg chg="add mod">
          <ac:chgData name="Tanapat Ratchatorn" userId="01d8d2abda71ca87" providerId="LiveId" clId="{E0EB24AF-4C4A-4E98-AFBA-398154B179B0}" dt="2024-05-09T18:42:31.160" v="1021"/>
          <ac:spMkLst>
            <pc:docMk/>
            <pc:sldMk cId="3528045113" sldId="550"/>
            <ac:spMk id="46" creationId="{682B3D5A-C0CF-194B-0414-3B9C0B90C8F5}"/>
          </ac:spMkLst>
        </pc:spChg>
      </pc:sldChg>
      <pc:sldChg chg="addSp delSp modSp add mod modNotesTx">
        <pc:chgData name="Tanapat Ratchatorn" userId="01d8d2abda71ca87" providerId="LiveId" clId="{E0EB24AF-4C4A-4E98-AFBA-398154B179B0}" dt="2024-05-09T19:15:28.288" v="1526" actId="20577"/>
        <pc:sldMkLst>
          <pc:docMk/>
          <pc:sldMk cId="67085547" sldId="551"/>
        </pc:sldMkLst>
        <pc:spChg chg="mod">
          <ac:chgData name="Tanapat Ratchatorn" userId="01d8d2abda71ca87" providerId="LiveId" clId="{E0EB24AF-4C4A-4E98-AFBA-398154B179B0}" dt="2024-05-09T18:40:05.029" v="1020" actId="20577"/>
          <ac:spMkLst>
            <pc:docMk/>
            <pc:sldMk cId="67085547" sldId="551"/>
            <ac:spMk id="4" creationId="{B3410392-2BE0-0BDD-C009-C003233910D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7" creationId="{4E681CFA-277D-507E-C387-2583BCEDA0D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8" creationId="{87AE11EB-7F7E-153F-14F7-D4162B4796C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9" creationId="{8E80E51A-A480-EAB4-2159-786B50866A82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0" creationId="{17757E2A-699D-4EF4-61DC-E4D34C4FED30}"/>
          </ac:spMkLst>
        </pc:spChg>
        <pc:spChg chg="add mod">
          <ac:chgData name="Tanapat Ratchatorn" userId="01d8d2abda71ca87" providerId="LiveId" clId="{E0EB24AF-4C4A-4E98-AFBA-398154B179B0}" dt="2024-05-09T18:59:49.269" v="1212" actId="1036"/>
          <ac:spMkLst>
            <pc:docMk/>
            <pc:sldMk cId="67085547" sldId="551"/>
            <ac:spMk id="11" creationId="{B8E3582F-D8B9-65E8-CD6D-74F8E0F9F9C1}"/>
          </ac:spMkLst>
        </pc:spChg>
        <pc:spChg chg="add mod">
          <ac:chgData name="Tanapat Ratchatorn" userId="01d8d2abda71ca87" providerId="LiveId" clId="{E0EB24AF-4C4A-4E98-AFBA-398154B179B0}" dt="2024-05-09T18:59:49.269" v="1212" actId="1036"/>
          <ac:spMkLst>
            <pc:docMk/>
            <pc:sldMk cId="67085547" sldId="551"/>
            <ac:spMk id="12" creationId="{4DEA9772-6C03-3199-14D2-7F2F82C1D8BD}"/>
          </ac:spMkLst>
        </pc:spChg>
        <pc:spChg chg="add del mod">
          <ac:chgData name="Tanapat Ratchatorn" userId="01d8d2abda71ca87" providerId="LiveId" clId="{E0EB24AF-4C4A-4E98-AFBA-398154B179B0}" dt="2024-05-09T18:50:18.524" v="1078" actId="478"/>
          <ac:spMkLst>
            <pc:docMk/>
            <pc:sldMk cId="67085547" sldId="551"/>
            <ac:spMk id="13" creationId="{03956DF6-036F-DAE5-7F8B-7D8F342C0CF9}"/>
          </ac:spMkLst>
        </pc:spChg>
        <pc:spChg chg="add del mod">
          <ac:chgData name="Tanapat Ratchatorn" userId="01d8d2abda71ca87" providerId="LiveId" clId="{E0EB24AF-4C4A-4E98-AFBA-398154B179B0}" dt="2024-05-09T18:50:17.348" v="1077" actId="478"/>
          <ac:spMkLst>
            <pc:docMk/>
            <pc:sldMk cId="67085547" sldId="551"/>
            <ac:spMk id="14" creationId="{026F1D22-E0E7-7BCA-AE0C-941D196F3F0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5" creationId="{7892865D-B414-0224-A196-AC7E6249E47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6" creationId="{FB171FC2-9E85-6DA2-69D2-005A8160C73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7" creationId="{6A0AE2CA-C0A1-6A0D-B3A8-941AE89CDA04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8" creationId="{F35AA427-2070-6FE2-8E33-2ADEECEE0473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19" creationId="{9D3BA769-D3C5-FA21-428F-996AA7B4428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0" creationId="{88993495-2CD4-3552-1B9A-17241F736BDF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1" creationId="{780A0235-9948-8AC8-6847-BD8B8A12E89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2" creationId="{264599F0-06D7-4AAF-9367-8EDCDBA741D8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3" creationId="{F233740C-C108-001D-7313-3D65D5E4D0F1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4" creationId="{DBC53158-7C03-9CB1-5137-8137939B59F2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5" creationId="{C0CDD93D-CAA3-17F8-795A-49D9858E1FFA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6" creationId="{7B386D8A-20A3-9720-4FB4-AA5BE3F969E5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7" creationId="{AE13FCB6-E5BA-99C4-76A0-41272596CB9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8" creationId="{3585F786-FD4E-0FBA-E062-2B6D97F4952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29" creationId="{D404157B-3664-2D70-8356-06F7DD9D266A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0" creationId="{85F27140-D957-2D45-F7F7-6E17DE45CBE6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1" creationId="{F5F77B64-DA21-0CB2-C906-9AC1AD17528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2" creationId="{6C4995DB-D107-CC8A-58D5-FE224144CD90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3" creationId="{0AF87A21-6C5C-9664-B9F5-41DDEC979FD8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4" creationId="{69BD2EFF-4D6A-FBA4-4882-A436ED51E950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5" creationId="{AB73CE02-D734-BD6D-AA9C-262EE76D8085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6" creationId="{D9499796-0680-2623-2FEE-C9B6C2E60846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7" creationId="{E97873A9-C2F3-F7B1-61AC-B9965063D48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8" creationId="{F9D3C05C-2A99-D978-3EC3-47AC6A46DCAC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39" creationId="{536DD36F-FFAE-73E4-357A-C5E5E6B8F6B5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0" creationId="{053F38EC-47E5-E883-5A35-47AF43867B0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1" creationId="{994C6248-5797-9710-EC1D-A7E7A6486562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2" creationId="{FBDEF51D-EF94-2517-E3F0-7529934455B6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3" creationId="{786DFF28-C1D8-F381-A927-746BE678D9A2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4" creationId="{7F1F6294-0DF0-84A8-7D2E-8A15354D90F9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5" creationId="{D912E825-1324-952D-811B-BF7575FC3A57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6" creationId="{4DB2189A-4487-1BA8-8F8B-B4AA27DD6753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7" creationId="{11DD6C4A-FC96-CD7A-36B7-0E219448173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8" creationId="{72B32EA5-F231-7C22-832E-B5188291B09D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49" creationId="{4F11A3D1-2585-11BC-987E-650CF1ADC73A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0" creationId="{4D9A2C27-17EB-931F-EDFD-B8CB49EC096A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1" creationId="{D31FA3E4-42FA-DAE7-83A0-55440A1ADCE4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2" creationId="{395C4DD6-D091-8A74-4C1A-815FD8CDEAD5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3" creationId="{1A6F8AE0-6F34-AD51-0DD3-361515610196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4" creationId="{964C4EA2-D8AF-6C35-83B7-7FC51BECF79F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5" creationId="{F7EEF4A8-B8FA-4B4E-334A-778D15837AEC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6" creationId="{87B4A7DD-F8BF-2690-D1FB-616E8232BCA3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7" creationId="{3C09758B-32F2-6A10-C41B-1993134055AE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8" creationId="{514889AE-4A2C-871A-9362-92993AE70E86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59" creationId="{C7CCDA61-B4B8-B87F-7A0E-9165EDDF8A3C}"/>
          </ac:spMkLst>
        </pc:spChg>
        <pc:spChg chg="add mod">
          <ac:chgData name="Tanapat Ratchatorn" userId="01d8d2abda71ca87" providerId="LiveId" clId="{E0EB24AF-4C4A-4E98-AFBA-398154B179B0}" dt="2024-05-09T19:00:28.284" v="1261" actId="14100"/>
          <ac:spMkLst>
            <pc:docMk/>
            <pc:sldMk cId="67085547" sldId="551"/>
            <ac:spMk id="60" creationId="{7FEE80E3-C8B7-C107-F494-F385B6B8F8BD}"/>
          </ac:spMkLst>
        </pc:spChg>
        <pc:spChg chg="add mod">
          <ac:chgData name="Tanapat Ratchatorn" userId="01d8d2abda71ca87" providerId="LiveId" clId="{E0EB24AF-4C4A-4E98-AFBA-398154B179B0}" dt="2024-05-09T19:00:32.018" v="1263" actId="20577"/>
          <ac:spMkLst>
            <pc:docMk/>
            <pc:sldMk cId="67085547" sldId="551"/>
            <ac:spMk id="61" creationId="{DECF9462-4878-4E0B-9641-BAC5798BF7EF}"/>
          </ac:spMkLst>
        </pc:spChg>
        <pc:spChg chg="add mod">
          <ac:chgData name="Tanapat Ratchatorn" userId="01d8d2abda71ca87" providerId="LiveId" clId="{E0EB24AF-4C4A-4E98-AFBA-398154B179B0}" dt="2024-05-09T18:59:56.749" v="1230" actId="1035"/>
          <ac:spMkLst>
            <pc:docMk/>
            <pc:sldMk cId="67085547" sldId="551"/>
            <ac:spMk id="62" creationId="{D5E24E51-5B84-BDA3-1914-EA084C63F484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3" creationId="{3E22DB59-2719-B1C0-C818-3C40A675A4C9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4" creationId="{72B92CDB-0E0D-EBF6-A479-F07E47701DB8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5" creationId="{808F2EFC-1E49-C368-65BC-99B26CAABDC2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6" creationId="{1BB52616-23AB-575A-B94D-241F961A4907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7" creationId="{029C940C-9BDA-17F6-2C4F-B68FAD331E6F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8" creationId="{DF5F379F-E494-910D-F2D5-55B96B9FC493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69" creationId="{D2971AC5-6A34-EDFB-32CE-BA5F30BE19D6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70" creationId="{92D7B3A9-1FCB-A900-E0AE-A05261B1F46A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71" creationId="{CC90B08B-4EE7-2341-8FF7-1E80B444F546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72" creationId="{5945877B-9A82-006E-1459-7A19E1A88D3E}"/>
          </ac:spMkLst>
        </pc:spChg>
        <pc:spChg chg="add mod">
          <ac:chgData name="Tanapat Ratchatorn" userId="01d8d2abda71ca87" providerId="LiveId" clId="{E0EB24AF-4C4A-4E98-AFBA-398154B179B0}" dt="2024-05-09T19:01:31.877" v="1285" actId="14100"/>
          <ac:spMkLst>
            <pc:docMk/>
            <pc:sldMk cId="67085547" sldId="551"/>
            <ac:spMk id="73" creationId="{F5DE3FDA-E821-699A-25AC-E6D5E9A06D9E}"/>
          </ac:spMkLst>
        </pc:spChg>
        <pc:spChg chg="add mod">
          <ac:chgData name="Tanapat Ratchatorn" userId="01d8d2abda71ca87" providerId="LiveId" clId="{E0EB24AF-4C4A-4E98-AFBA-398154B179B0}" dt="2024-05-09T19:01:02.639" v="1265" actId="1076"/>
          <ac:spMkLst>
            <pc:docMk/>
            <pc:sldMk cId="67085547" sldId="551"/>
            <ac:spMk id="74" creationId="{FE3C8DC7-95C0-ABF9-E1C3-721BB0E5E010}"/>
          </ac:spMkLst>
        </pc:spChg>
        <pc:spChg chg="add mod">
          <ac:chgData name="Tanapat Ratchatorn" userId="01d8d2abda71ca87" providerId="LiveId" clId="{E0EB24AF-4C4A-4E98-AFBA-398154B179B0}" dt="2024-05-09T19:01:07.754" v="1266" actId="20577"/>
          <ac:spMkLst>
            <pc:docMk/>
            <pc:sldMk cId="67085547" sldId="551"/>
            <ac:spMk id="75" creationId="{0081A647-1D44-758C-E5A4-056850C45744}"/>
          </ac:spMkLst>
        </pc:spChg>
        <pc:spChg chg="add mod">
          <ac:chgData name="Tanapat Ratchatorn" userId="01d8d2abda71ca87" providerId="LiveId" clId="{E0EB24AF-4C4A-4E98-AFBA-398154B179B0}" dt="2024-05-09T19:02:25.783" v="1304" actId="403"/>
          <ac:spMkLst>
            <pc:docMk/>
            <pc:sldMk cId="67085547" sldId="551"/>
            <ac:spMk id="76" creationId="{15F6AE2D-F32B-A249-7B58-F74D12460070}"/>
          </ac:spMkLst>
        </pc:spChg>
        <pc:spChg chg="add mod">
          <ac:chgData name="Tanapat Ratchatorn" userId="01d8d2abda71ca87" providerId="LiveId" clId="{E0EB24AF-4C4A-4E98-AFBA-398154B179B0}" dt="2024-05-09T19:02:35.100" v="1306" actId="403"/>
          <ac:spMkLst>
            <pc:docMk/>
            <pc:sldMk cId="67085547" sldId="551"/>
            <ac:spMk id="77" creationId="{B5E9DDCD-D724-0FE1-2E89-87BF00DF8AFD}"/>
          </ac:spMkLst>
        </pc:spChg>
        <pc:spChg chg="add mod">
          <ac:chgData name="Tanapat Ratchatorn" userId="01d8d2abda71ca87" providerId="LiveId" clId="{E0EB24AF-4C4A-4E98-AFBA-398154B179B0}" dt="2024-05-09T19:02:38.689" v="1308" actId="403"/>
          <ac:spMkLst>
            <pc:docMk/>
            <pc:sldMk cId="67085547" sldId="551"/>
            <ac:spMk id="78" creationId="{93211732-9E80-6254-BAED-53C1C4E8CA10}"/>
          </ac:spMkLst>
        </pc:spChg>
        <pc:picChg chg="add del mod">
          <ac:chgData name="Tanapat Ratchatorn" userId="01d8d2abda71ca87" providerId="LiveId" clId="{E0EB24AF-4C4A-4E98-AFBA-398154B179B0}" dt="2024-05-09T18:30:39.047" v="963" actId="478"/>
          <ac:picMkLst>
            <pc:docMk/>
            <pc:sldMk cId="67085547" sldId="551"/>
            <ac:picMk id="2" creationId="{29115F9B-4BEF-75F7-3F6B-F2CC7192B312}"/>
          </ac:picMkLst>
        </pc:picChg>
        <pc:picChg chg="add del mod">
          <ac:chgData name="Tanapat Ratchatorn" userId="01d8d2abda71ca87" providerId="LiveId" clId="{E0EB24AF-4C4A-4E98-AFBA-398154B179B0}" dt="2024-05-09T18:30:40.046" v="964" actId="478"/>
          <ac:picMkLst>
            <pc:docMk/>
            <pc:sldMk cId="67085547" sldId="551"/>
            <ac:picMk id="3" creationId="{4DE33895-D7E1-DE42-E63A-A8BF4D71E996}"/>
          </ac:picMkLst>
        </pc:picChg>
        <pc:picChg chg="add mod modCrop">
          <ac:chgData name="Tanapat Ratchatorn" userId="01d8d2abda71ca87" providerId="LiveId" clId="{E0EB24AF-4C4A-4E98-AFBA-398154B179B0}" dt="2024-05-09T18:28:10.879" v="954" actId="732"/>
          <ac:picMkLst>
            <pc:docMk/>
            <pc:sldMk cId="67085547" sldId="551"/>
            <ac:picMk id="5" creationId="{5DB391EB-5988-38AB-06A5-D8DA697130E0}"/>
          </ac:picMkLst>
        </pc:picChg>
        <pc:cxnChg chg="add mod">
          <ac:chgData name="Tanapat Ratchatorn" userId="01d8d2abda71ca87" providerId="LiveId" clId="{E0EB24AF-4C4A-4E98-AFBA-398154B179B0}" dt="2024-05-09T18:28:06.803" v="949" actId="1076"/>
          <ac:cxnSpMkLst>
            <pc:docMk/>
            <pc:sldMk cId="67085547" sldId="551"/>
            <ac:cxnSpMk id="6" creationId="{BBD9C6B9-5720-9D36-BACD-DF3B4A256CB7}"/>
          </ac:cxnSpMkLst>
        </pc:cxnChg>
      </pc:sldChg>
      <pc:sldChg chg="add del">
        <pc:chgData name="Tanapat Ratchatorn" userId="01d8d2abda71ca87" providerId="LiveId" clId="{E0EB24AF-4C4A-4E98-AFBA-398154B179B0}" dt="2024-05-09T18:28:08.095" v="950" actId="2890"/>
        <pc:sldMkLst>
          <pc:docMk/>
          <pc:sldMk cId="3353604938" sldId="552"/>
        </pc:sldMkLst>
      </pc:sldChg>
      <pc:sldChg chg="addSp delSp modSp add del mod">
        <pc:chgData name="Tanapat Ratchatorn" userId="01d8d2abda71ca87" providerId="LiveId" clId="{E0EB24AF-4C4A-4E98-AFBA-398154B179B0}" dt="2024-05-09T18:30:41.152" v="965" actId="47"/>
        <pc:sldMkLst>
          <pc:docMk/>
          <pc:sldMk cId="4277851481" sldId="552"/>
        </pc:sldMkLst>
        <pc:picChg chg="del">
          <ac:chgData name="Tanapat Ratchatorn" userId="01d8d2abda71ca87" providerId="LiveId" clId="{E0EB24AF-4C4A-4E98-AFBA-398154B179B0}" dt="2024-05-09T18:28:36.575" v="958" actId="478"/>
          <ac:picMkLst>
            <pc:docMk/>
            <pc:sldMk cId="4277851481" sldId="552"/>
            <ac:picMk id="2" creationId="{29115F9B-4BEF-75F7-3F6B-F2CC7192B312}"/>
          </ac:picMkLst>
        </pc:picChg>
        <pc:picChg chg="del">
          <ac:chgData name="Tanapat Ratchatorn" userId="01d8d2abda71ca87" providerId="LiveId" clId="{E0EB24AF-4C4A-4E98-AFBA-398154B179B0}" dt="2024-05-09T18:28:36.575" v="958" actId="478"/>
          <ac:picMkLst>
            <pc:docMk/>
            <pc:sldMk cId="4277851481" sldId="552"/>
            <ac:picMk id="3" creationId="{4DE33895-D7E1-DE42-E63A-A8BF4D71E996}"/>
          </ac:picMkLst>
        </pc:picChg>
        <pc:picChg chg="add">
          <ac:chgData name="Tanapat Ratchatorn" userId="01d8d2abda71ca87" providerId="LiveId" clId="{E0EB24AF-4C4A-4E98-AFBA-398154B179B0}" dt="2024-05-09T18:28:45.111" v="960"/>
          <ac:picMkLst>
            <pc:docMk/>
            <pc:sldMk cId="4277851481" sldId="552"/>
            <ac:picMk id="1026" creationId="{16595C04-4FAD-48DD-3993-AB7CB5DC2A7A}"/>
          </ac:picMkLst>
        </pc:picChg>
        <pc:cxnChg chg="add del mod">
          <ac:chgData name="Tanapat Ratchatorn" userId="01d8d2abda71ca87" providerId="LiveId" clId="{E0EB24AF-4C4A-4E98-AFBA-398154B179B0}" dt="2024-05-09T18:28:48.103" v="961" actId="478"/>
          <ac:cxnSpMkLst>
            <pc:docMk/>
            <pc:sldMk cId="4277851481" sldId="552"/>
            <ac:cxnSpMk id="5" creationId="{D8953A41-F29D-873C-F390-4DD5728A07C9}"/>
          </ac:cxnSpMkLst>
        </pc:cxnChg>
      </pc:sldChg>
    </pc:docChg>
  </pc:docChgLst>
  <pc:docChgLst>
    <pc:chgData name="Tanapat Ratchatorn" userId="01d8d2abda71ca87" providerId="LiveId" clId="{023ECBDF-3C52-405B-BAB6-1F0BCF018F24}"/>
    <pc:docChg chg="undo custSel addSld modSld">
      <pc:chgData name="Tanapat Ratchatorn" userId="01d8d2abda71ca87" providerId="LiveId" clId="{023ECBDF-3C52-405B-BAB6-1F0BCF018F24}" dt="2024-06-03T23:42:00.982" v="426" actId="3626"/>
      <pc:docMkLst>
        <pc:docMk/>
      </pc:docMkLst>
      <pc:sldChg chg="addSp delSp modSp mod">
        <pc:chgData name="Tanapat Ratchatorn" userId="01d8d2abda71ca87" providerId="LiveId" clId="{023ECBDF-3C52-405B-BAB6-1F0BCF018F24}" dt="2024-06-03T23:36:45.127" v="308" actId="6549"/>
        <pc:sldMkLst>
          <pc:docMk/>
          <pc:sldMk cId="1613350354" sldId="529"/>
        </pc:sldMkLst>
        <pc:spChg chg="mod">
          <ac:chgData name="Tanapat Ratchatorn" userId="01d8d2abda71ca87" providerId="LiveId" clId="{023ECBDF-3C52-405B-BAB6-1F0BCF018F24}" dt="2024-06-03T23:34:24.007" v="260" actId="20577"/>
          <ac:spMkLst>
            <pc:docMk/>
            <pc:sldMk cId="1613350354" sldId="529"/>
            <ac:spMk id="4" creationId="{B3410392-2BE0-0BDD-C009-C003233910DE}"/>
          </ac:spMkLst>
        </pc:spChg>
        <pc:spChg chg="add mod">
          <ac:chgData name="Tanapat Ratchatorn" userId="01d8d2abda71ca87" providerId="LiveId" clId="{023ECBDF-3C52-405B-BAB6-1F0BCF018F24}" dt="2024-06-03T23:36:45.127" v="308" actId="6549"/>
          <ac:spMkLst>
            <pc:docMk/>
            <pc:sldMk cId="1613350354" sldId="529"/>
            <ac:spMk id="5" creationId="{28267B0C-A0D7-68E8-0277-2C9215C26B63}"/>
          </ac:spMkLst>
        </pc:spChg>
        <pc:graphicFrameChg chg="del mod modGraphic">
          <ac:chgData name="Tanapat Ratchatorn" userId="01d8d2abda71ca87" providerId="LiveId" clId="{023ECBDF-3C52-405B-BAB6-1F0BCF018F24}" dt="2024-06-03T23:27:57.155" v="233" actId="478"/>
          <ac:graphicFrameMkLst>
            <pc:docMk/>
            <pc:sldMk cId="1613350354" sldId="529"/>
            <ac:graphicFrameMk id="3" creationId="{93D18DDE-0035-7B18-C6D9-6A62404B1D11}"/>
          </ac:graphicFrameMkLst>
        </pc:graphicFrameChg>
      </pc:sldChg>
      <pc:sldChg chg="modSp mod">
        <pc:chgData name="Tanapat Ratchatorn" userId="01d8d2abda71ca87" providerId="LiveId" clId="{023ECBDF-3C52-405B-BAB6-1F0BCF018F24}" dt="2024-06-03T23:26:54.584" v="232" actId="20577"/>
        <pc:sldMkLst>
          <pc:docMk/>
          <pc:sldMk cId="3789772317" sldId="534"/>
        </pc:sldMkLst>
        <pc:spChg chg="mod">
          <ac:chgData name="Tanapat Ratchatorn" userId="01d8d2abda71ca87" providerId="LiveId" clId="{023ECBDF-3C52-405B-BAB6-1F0BCF018F24}" dt="2024-06-03T23:26:54.584" v="232" actId="20577"/>
          <ac:spMkLst>
            <pc:docMk/>
            <pc:sldMk cId="3789772317" sldId="534"/>
            <ac:spMk id="11" creationId="{DD80B9C5-9B57-6E05-F914-398F1B1EB12F}"/>
          </ac:spMkLst>
        </pc:spChg>
      </pc:sldChg>
      <pc:sldChg chg="addSp delSp modSp mod">
        <pc:chgData name="Tanapat Ratchatorn" userId="01d8d2abda71ca87" providerId="LiveId" clId="{023ECBDF-3C52-405B-BAB6-1F0BCF018F24}" dt="2024-06-03T23:25:54.255" v="192" actId="14100"/>
        <pc:sldMkLst>
          <pc:docMk/>
          <pc:sldMk cId="3161773054" sldId="548"/>
        </pc:sldMkLst>
        <pc:spChg chg="del mod">
          <ac:chgData name="Tanapat Ratchatorn" userId="01d8d2abda71ca87" providerId="LiveId" clId="{023ECBDF-3C52-405B-BAB6-1F0BCF018F24}" dt="2024-06-03T23:25:32.358" v="188" actId="478"/>
          <ac:spMkLst>
            <pc:docMk/>
            <pc:sldMk cId="3161773054" sldId="548"/>
            <ac:spMk id="5" creationId="{0C83A012-88FD-334A-290F-4BDD0EF2A4E3}"/>
          </ac:spMkLst>
        </pc:spChg>
        <pc:spChg chg="del mod">
          <ac:chgData name="Tanapat Ratchatorn" userId="01d8d2abda71ca87" providerId="LiveId" clId="{023ECBDF-3C52-405B-BAB6-1F0BCF018F24}" dt="2024-06-03T23:24:13.543" v="161" actId="478"/>
          <ac:spMkLst>
            <pc:docMk/>
            <pc:sldMk cId="3161773054" sldId="548"/>
            <ac:spMk id="13" creationId="{E28FEEEF-48E2-4052-9EC7-66C1E68B00B1}"/>
          </ac:spMkLst>
        </pc:spChg>
        <pc:spChg chg="mod">
          <ac:chgData name="Tanapat Ratchatorn" userId="01d8d2abda71ca87" providerId="LiveId" clId="{023ECBDF-3C52-405B-BAB6-1F0BCF018F24}" dt="2024-06-03T23:24:19.199" v="163" actId="1076"/>
          <ac:spMkLst>
            <pc:docMk/>
            <pc:sldMk cId="3161773054" sldId="548"/>
            <ac:spMk id="15" creationId="{3F70ED42-3240-BAC3-AFBD-BD45EA64B7DE}"/>
          </ac:spMkLst>
        </pc:spChg>
        <pc:spChg chg="mod">
          <ac:chgData name="Tanapat Ratchatorn" userId="01d8d2abda71ca87" providerId="LiveId" clId="{023ECBDF-3C52-405B-BAB6-1F0BCF018F24}" dt="2024-06-03T23:25:38.580" v="189" actId="1076"/>
          <ac:spMkLst>
            <pc:docMk/>
            <pc:sldMk cId="3161773054" sldId="548"/>
            <ac:spMk id="42" creationId="{9033B664-D024-0251-3082-A3E475681D71}"/>
          </ac:spMkLst>
        </pc:spChg>
        <pc:spChg chg="mod">
          <ac:chgData name="Tanapat Ratchatorn" userId="01d8d2abda71ca87" providerId="LiveId" clId="{023ECBDF-3C52-405B-BAB6-1F0BCF018F24}" dt="2024-06-03T23:25:19.911" v="183" actId="1076"/>
          <ac:spMkLst>
            <pc:docMk/>
            <pc:sldMk cId="3161773054" sldId="548"/>
            <ac:spMk id="52" creationId="{3E171704-F4BE-333C-19F2-FACE064B4449}"/>
          </ac:spMkLst>
        </pc:spChg>
        <pc:cxnChg chg="add del mod">
          <ac:chgData name="Tanapat Ratchatorn" userId="01d8d2abda71ca87" providerId="LiveId" clId="{023ECBDF-3C52-405B-BAB6-1F0BCF018F24}" dt="2024-06-03T23:24:35.103" v="170" actId="478"/>
          <ac:cxnSpMkLst>
            <pc:docMk/>
            <pc:sldMk cId="3161773054" sldId="548"/>
            <ac:cxnSpMk id="6" creationId="{BC4039AD-06B3-73F5-329D-1293716A8A2A}"/>
          </ac:cxnSpMkLst>
        </pc:cxnChg>
        <pc:cxnChg chg="add mod">
          <ac:chgData name="Tanapat Ratchatorn" userId="01d8d2abda71ca87" providerId="LiveId" clId="{023ECBDF-3C52-405B-BAB6-1F0BCF018F24}" dt="2024-06-03T23:25:28.286" v="186" actId="1035"/>
          <ac:cxnSpMkLst>
            <pc:docMk/>
            <pc:sldMk cId="3161773054" sldId="548"/>
            <ac:cxnSpMk id="7" creationId="{AC182532-4342-1F92-C891-DA2560E3A939}"/>
          </ac:cxnSpMkLst>
        </pc:cxnChg>
        <pc:cxnChg chg="add mod">
          <ac:chgData name="Tanapat Ratchatorn" userId="01d8d2abda71ca87" providerId="LiveId" clId="{023ECBDF-3C52-405B-BAB6-1F0BCF018F24}" dt="2024-06-03T23:25:54.255" v="192" actId="14100"/>
          <ac:cxnSpMkLst>
            <pc:docMk/>
            <pc:sldMk cId="3161773054" sldId="548"/>
            <ac:cxnSpMk id="11" creationId="{AA65A855-E044-7671-1E7F-D2B90FC36427}"/>
          </ac:cxnSpMkLst>
        </pc:cxnChg>
        <pc:cxnChg chg="del">
          <ac:chgData name="Tanapat Ratchatorn" userId="01d8d2abda71ca87" providerId="LiveId" clId="{023ECBDF-3C52-405B-BAB6-1F0BCF018F24}" dt="2024-06-03T23:24:11.359" v="159" actId="478"/>
          <ac:cxnSpMkLst>
            <pc:docMk/>
            <pc:sldMk cId="3161773054" sldId="548"/>
            <ac:cxnSpMk id="18" creationId="{578DD4FC-8CD9-2E3F-F7F3-6185E9918F1D}"/>
          </ac:cxnSpMkLst>
        </pc:cxnChg>
        <pc:cxnChg chg="mod">
          <ac:chgData name="Tanapat Ratchatorn" userId="01d8d2abda71ca87" providerId="LiveId" clId="{023ECBDF-3C52-405B-BAB6-1F0BCF018F24}" dt="2024-06-03T23:25:43.583" v="191" actId="1035"/>
          <ac:cxnSpMkLst>
            <pc:docMk/>
            <pc:sldMk cId="3161773054" sldId="548"/>
            <ac:cxnSpMk id="29" creationId="{D60E3A4A-2898-A91A-4EC1-EC3AC4FED9D8}"/>
          </ac:cxnSpMkLst>
        </pc:cxnChg>
      </pc:sldChg>
      <pc:sldChg chg="addSp delSp modSp mod">
        <pc:chgData name="Tanapat Ratchatorn" userId="01d8d2abda71ca87" providerId="LiveId" clId="{023ECBDF-3C52-405B-BAB6-1F0BCF018F24}" dt="2024-06-03T23:26:28.161" v="199"/>
        <pc:sldMkLst>
          <pc:docMk/>
          <pc:sldMk cId="2943681864" sldId="549"/>
        </pc:sldMkLst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2" creationId="{17A49DAB-6BF2-5D2F-BE28-ABB1A895A5FC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3" creationId="{E91E286B-6F53-A0F1-F383-76F5173CC022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5" creationId="{0C83A012-88FD-334A-290F-4BDD0EF2A4E3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8" creationId="{218FFB3E-4908-B796-532D-C4D3C9CC082D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10" creationId="{6438DC60-4ABF-FB0C-E03E-F30E38E1B8EA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11" creationId="{3A288E25-6B61-4DBD-153B-904C03D00C94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13" creationId="{E28FEEEF-48E2-4052-9EC7-66C1E68B00B1}"/>
          </ac:spMkLst>
        </pc:spChg>
        <pc:spChg chg="del">
          <ac:chgData name="Tanapat Ratchatorn" userId="01d8d2abda71ca87" providerId="LiveId" clId="{023ECBDF-3C52-405B-BAB6-1F0BCF018F24}" dt="2024-06-03T23:26:27.143" v="198" actId="478"/>
          <ac:spMkLst>
            <pc:docMk/>
            <pc:sldMk cId="2943681864" sldId="549"/>
            <ac:spMk id="15" creationId="{3F70ED42-3240-BAC3-AFBD-BD45EA64B7DE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17" creationId="{61002D0E-39E6-A736-046E-1CF308648921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0" creationId="{89468612-3847-73F3-4351-9394C6B11685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1" creationId="{E58F8CC9-9D74-9CF6-4D74-BDA7E548534C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2" creationId="{6D74C50F-3727-8C53-AA3E-4A0F2D637EE8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3" creationId="{151F0D40-A967-DAC8-435B-8F7D4782849E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4" creationId="{3D58E49D-D807-3F35-8F54-5929C5590D98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5" creationId="{958DBB00-52C8-0E24-616F-0AAE56FE94E6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26" creationId="{E125FBAF-B052-75C3-861B-17983B1C9C24}"/>
          </ac:spMkLst>
        </pc:spChg>
        <pc:spChg chg="del">
          <ac:chgData name="Tanapat Ratchatorn" userId="01d8d2abda71ca87" providerId="LiveId" clId="{023ECBDF-3C52-405B-BAB6-1F0BCF018F24}" dt="2024-06-03T23:26:25.415" v="197" actId="478"/>
          <ac:spMkLst>
            <pc:docMk/>
            <pc:sldMk cId="2943681864" sldId="549"/>
            <ac:spMk id="31" creationId="{FA31E3E3-D09F-FD10-4EAC-07B069D45ABF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33" creationId="{01FCEEF9-8FAD-E781-DA90-9E511B52ADB1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35" creationId="{0AE3B43C-091C-0506-2AB7-0C076E3AE768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37" creationId="{CD74E4BE-1BF5-80DD-75B3-50F5D11F2FC3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38" creationId="{26A0F545-125A-C25B-A807-0746780F7579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41" creationId="{AB5A3C49-1A86-BF62-29B4-E2E21D74721A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43" creationId="{A080E472-7FB9-9AC2-34F5-8DA23CA1F28C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44" creationId="{898D32DF-5589-BB78-DCF6-28B832526396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3" creationId="{C7B20F28-E329-C75E-196F-AF7C191FBBA8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4" creationId="{F67D6C5A-8CF7-CD77-ADAA-6A3160406967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5" creationId="{5F799CA9-3055-51B3-15A3-27CE6CD889F5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6" creationId="{0F6F1D9F-E07A-3C9D-E9F7-C15E30AFA02F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7" creationId="{940E5516-C811-10A4-59BA-FD7460CF0E97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8" creationId="{AA6A1D00-A4DA-1AA2-1D36-1BBBFDAFC85C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59" creationId="{284D5B4D-E955-0478-823A-BBA7A5FF7535}"/>
          </ac:spMkLst>
        </pc:spChg>
        <pc:spChg chg="add mod">
          <ac:chgData name="Tanapat Ratchatorn" userId="01d8d2abda71ca87" providerId="LiveId" clId="{023ECBDF-3C52-405B-BAB6-1F0BCF018F24}" dt="2024-06-03T23:26:28.161" v="199"/>
          <ac:spMkLst>
            <pc:docMk/>
            <pc:sldMk cId="2943681864" sldId="549"/>
            <ac:spMk id="60" creationId="{5AD9DEDE-FF0E-59D4-E279-8D47DA8A066D}"/>
          </ac:spMkLst>
        </pc:spChg>
        <pc:cxnChg chg="del">
          <ac:chgData name="Tanapat Ratchatorn" userId="01d8d2abda71ca87" providerId="LiveId" clId="{023ECBDF-3C52-405B-BAB6-1F0BCF018F24}" dt="2024-06-03T23:26:25.415" v="197" actId="478"/>
          <ac:cxnSpMkLst>
            <pc:docMk/>
            <pc:sldMk cId="2943681864" sldId="549"/>
            <ac:cxnSpMk id="18" creationId="{578DD4FC-8CD9-2E3F-F7F3-6185E9918F1D}"/>
          </ac:cxnSpMkLst>
        </pc:cxnChg>
        <pc:cxnChg chg="del">
          <ac:chgData name="Tanapat Ratchatorn" userId="01d8d2abda71ca87" providerId="LiveId" clId="{023ECBDF-3C52-405B-BAB6-1F0BCF018F24}" dt="2024-06-03T23:26:25.415" v="197" actId="478"/>
          <ac:cxnSpMkLst>
            <pc:docMk/>
            <pc:sldMk cId="2943681864" sldId="549"/>
            <ac:cxnSpMk id="29" creationId="{D60E3A4A-2898-A91A-4EC1-EC3AC4FED9D8}"/>
          </ac:cxnSpMkLst>
        </pc:cxnChg>
        <pc:cxnChg chg="add mod">
          <ac:chgData name="Tanapat Ratchatorn" userId="01d8d2abda71ca87" providerId="LiveId" clId="{023ECBDF-3C52-405B-BAB6-1F0BCF018F24}" dt="2024-06-03T23:26:28.161" v="199"/>
          <ac:cxnSpMkLst>
            <pc:docMk/>
            <pc:sldMk cId="2943681864" sldId="549"/>
            <ac:cxnSpMk id="42" creationId="{B638CDED-8ADE-0809-25D5-3499AA6F62EA}"/>
          </ac:cxnSpMkLst>
        </pc:cxnChg>
        <pc:cxnChg chg="add mod">
          <ac:chgData name="Tanapat Ratchatorn" userId="01d8d2abda71ca87" providerId="LiveId" clId="{023ECBDF-3C52-405B-BAB6-1F0BCF018F24}" dt="2024-06-03T23:26:28.161" v="199"/>
          <ac:cxnSpMkLst>
            <pc:docMk/>
            <pc:sldMk cId="2943681864" sldId="549"/>
            <ac:cxnSpMk id="61" creationId="{851864CD-9635-B772-3EED-FBF7670D21A0}"/>
          </ac:cxnSpMkLst>
        </pc:cxnChg>
        <pc:cxnChg chg="add mod">
          <ac:chgData name="Tanapat Ratchatorn" userId="01d8d2abda71ca87" providerId="LiveId" clId="{023ECBDF-3C52-405B-BAB6-1F0BCF018F24}" dt="2024-06-03T23:26:28.161" v="199"/>
          <ac:cxnSpMkLst>
            <pc:docMk/>
            <pc:sldMk cId="2943681864" sldId="549"/>
            <ac:cxnSpMk id="62" creationId="{E00BDC1D-754B-2557-7210-AB7D1B9BA834}"/>
          </ac:cxnSpMkLst>
        </pc:cxnChg>
      </pc:sldChg>
      <pc:sldChg chg="addSp delSp modSp mod">
        <pc:chgData name="Tanapat Ratchatorn" userId="01d8d2abda71ca87" providerId="LiveId" clId="{023ECBDF-3C52-405B-BAB6-1F0BCF018F24}" dt="2024-06-03T23:26:19.738" v="196"/>
        <pc:sldMkLst>
          <pc:docMk/>
          <pc:sldMk cId="3528045113" sldId="550"/>
        </pc:sldMkLst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" creationId="{E9CF2BDF-F9E7-91BD-2786-91AE6068CDA7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3" creationId="{E91E286B-6F53-A0F1-F383-76F5173CC022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5" creationId="{0C83A012-88FD-334A-290F-4BDD0EF2A4E3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8" creationId="{218FFB3E-4908-B796-532D-C4D3C9CC082D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10" creationId="{6438DC60-4ABF-FB0C-E03E-F30E38E1B8EA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11" creationId="{B07F4AB7-6D20-3AF3-A9C3-C912CD9968C8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13" creationId="{E28FEEEF-48E2-4052-9EC7-66C1E68B00B1}"/>
          </ac:spMkLst>
        </pc:spChg>
        <pc:spChg chg="del">
          <ac:chgData name="Tanapat Ratchatorn" userId="01d8d2abda71ca87" providerId="LiveId" clId="{023ECBDF-3C52-405B-BAB6-1F0BCF018F24}" dt="2024-06-03T23:26:18.822" v="195" actId="478"/>
          <ac:spMkLst>
            <pc:docMk/>
            <pc:sldMk cId="3528045113" sldId="550"/>
            <ac:spMk id="15" creationId="{3F70ED42-3240-BAC3-AFBD-BD45EA64B7DE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1" creationId="{FC0CB97B-6FFE-10C4-B217-4AF08A3828FD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2" creationId="{4560760B-4A4F-41A4-8936-B63C6A35402D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3" creationId="{151F0D40-A967-DAC8-435B-8F7D4782849E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4" creationId="{FC47007D-8717-53F2-99CE-0194D158D571}"/>
          </ac:spMkLst>
        </pc:spChg>
        <pc:spChg chg="del">
          <ac:chgData name="Tanapat Ratchatorn" userId="01d8d2abda71ca87" providerId="LiveId" clId="{023ECBDF-3C52-405B-BAB6-1F0BCF018F24}" dt="2024-06-03T23:26:17.575" v="194" actId="478"/>
          <ac:spMkLst>
            <pc:docMk/>
            <pc:sldMk cId="3528045113" sldId="550"/>
            <ac:spMk id="25" creationId="{958DBB00-52C8-0E24-616F-0AAE56FE94E6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26" creationId="{D30478FF-E5B2-ABDC-C0CE-14B3B17F5BC7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31" creationId="{9123BD0D-7186-765F-EAC6-7ADA1075A9D3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33" creationId="{B62A60FA-E2C4-A054-1060-B3CDD2E904EB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35" creationId="{949FCFB9-9CB2-F9B0-6FE3-A46DE5F5349D}"/>
          </ac:spMkLst>
        </pc:spChg>
        <pc:spChg chg="del">
          <ac:chgData name="Tanapat Ratchatorn" userId="01d8d2abda71ca87" providerId="LiveId" clId="{023ECBDF-3C52-405B-BAB6-1F0BCF018F24}" dt="2024-06-03T23:26:16.151" v="193" actId="478"/>
          <ac:spMkLst>
            <pc:docMk/>
            <pc:sldMk cId="3528045113" sldId="550"/>
            <ac:spMk id="37" creationId="{A2033C83-3175-364E-D7CE-A7AA5C141595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47" creationId="{C20944F3-D432-B51C-67C7-893F7628B5A0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48" creationId="{592EB01E-A09F-4757-6701-CB96A66638BD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49" creationId="{B06C84DE-2E83-4731-126E-00962BF783A5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0" creationId="{67914C32-E353-AE84-E76D-7CF09DBEE542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1" creationId="{77BF1F24-3B6F-CD56-DCBC-FAFBA03D2AB1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2" creationId="{5CA6E776-CF0E-F012-2526-549A8D2C91BC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4" creationId="{65CCA6BF-739D-8683-FB58-F7E24AB54E7B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5" creationId="{F410EF9E-10D5-1C72-B2DB-54CFD3417E34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6" creationId="{53BE0FC0-0D19-12B9-64E4-6D28ACC3AFDC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7" creationId="{B8CBE69B-9F16-8CC1-A801-573C492B764E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8" creationId="{618139CE-4974-A1D3-621F-57FBD16ACE24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59" creationId="{3931D292-6C6D-9BF4-2381-C96CAC9EB927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60" creationId="{52319428-FE30-3DF1-06CF-128EB94457E7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61" creationId="{C056F208-65BA-08D9-E331-130846F14135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62" creationId="{0F99A430-FDF7-14AB-9FA7-0587BB06A6AE}"/>
          </ac:spMkLst>
        </pc:spChg>
        <pc:spChg chg="add mod">
          <ac:chgData name="Tanapat Ratchatorn" userId="01d8d2abda71ca87" providerId="LiveId" clId="{023ECBDF-3C52-405B-BAB6-1F0BCF018F24}" dt="2024-06-03T23:26:19.738" v="196"/>
          <ac:spMkLst>
            <pc:docMk/>
            <pc:sldMk cId="3528045113" sldId="550"/>
            <ac:spMk id="63" creationId="{330405E4-8004-D280-8683-E2420B5655C9}"/>
          </ac:spMkLst>
        </pc:spChg>
        <pc:cxnChg chg="del">
          <ac:chgData name="Tanapat Ratchatorn" userId="01d8d2abda71ca87" providerId="LiveId" clId="{023ECBDF-3C52-405B-BAB6-1F0BCF018F24}" dt="2024-06-03T23:26:16.151" v="193" actId="478"/>
          <ac:cxnSpMkLst>
            <pc:docMk/>
            <pc:sldMk cId="3528045113" sldId="550"/>
            <ac:cxnSpMk id="18" creationId="{578DD4FC-8CD9-2E3F-F7F3-6185E9918F1D}"/>
          </ac:cxnSpMkLst>
        </pc:cxnChg>
        <pc:cxnChg chg="del">
          <ac:chgData name="Tanapat Ratchatorn" userId="01d8d2abda71ca87" providerId="LiveId" clId="{023ECBDF-3C52-405B-BAB6-1F0BCF018F24}" dt="2024-06-03T23:26:16.151" v="193" actId="478"/>
          <ac:cxnSpMkLst>
            <pc:docMk/>
            <pc:sldMk cId="3528045113" sldId="550"/>
            <ac:cxnSpMk id="29" creationId="{D60E3A4A-2898-A91A-4EC1-EC3AC4FED9D8}"/>
          </ac:cxnSpMkLst>
        </pc:cxnChg>
        <pc:cxnChg chg="add mod">
          <ac:chgData name="Tanapat Ratchatorn" userId="01d8d2abda71ca87" providerId="LiveId" clId="{023ECBDF-3C52-405B-BAB6-1F0BCF018F24}" dt="2024-06-03T23:26:19.738" v="196"/>
          <ac:cxnSpMkLst>
            <pc:docMk/>
            <pc:sldMk cId="3528045113" sldId="550"/>
            <ac:cxnSpMk id="53" creationId="{A9E37AA5-E29C-148D-86C3-990B83E26C3C}"/>
          </ac:cxnSpMkLst>
        </pc:cxnChg>
        <pc:cxnChg chg="add mod">
          <ac:chgData name="Tanapat Ratchatorn" userId="01d8d2abda71ca87" providerId="LiveId" clId="{023ECBDF-3C52-405B-BAB6-1F0BCF018F24}" dt="2024-06-03T23:26:19.738" v="196"/>
          <ac:cxnSpMkLst>
            <pc:docMk/>
            <pc:sldMk cId="3528045113" sldId="550"/>
            <ac:cxnSpMk id="64" creationId="{4A79B1B6-6A7D-D123-1140-7F381D20C669}"/>
          </ac:cxnSpMkLst>
        </pc:cxnChg>
        <pc:cxnChg chg="add mod">
          <ac:chgData name="Tanapat Ratchatorn" userId="01d8d2abda71ca87" providerId="LiveId" clId="{023ECBDF-3C52-405B-BAB6-1F0BCF018F24}" dt="2024-06-03T23:26:19.738" v="196"/>
          <ac:cxnSpMkLst>
            <pc:docMk/>
            <pc:sldMk cId="3528045113" sldId="550"/>
            <ac:cxnSpMk id="65" creationId="{8F23818B-FDEC-2619-154D-AD282CE3AB37}"/>
          </ac:cxnSpMkLst>
        </pc:cxnChg>
      </pc:sldChg>
      <pc:sldChg chg="modSp add mod">
        <pc:chgData name="Tanapat Ratchatorn" userId="01d8d2abda71ca87" providerId="LiveId" clId="{023ECBDF-3C52-405B-BAB6-1F0BCF018F24}" dt="2024-06-03T23:42:00.982" v="426" actId="3626"/>
        <pc:sldMkLst>
          <pc:docMk/>
          <pc:sldMk cId="2197968576" sldId="552"/>
        </pc:sldMkLst>
        <pc:spChg chg="mod">
          <ac:chgData name="Tanapat Ratchatorn" userId="01d8d2abda71ca87" providerId="LiveId" clId="{023ECBDF-3C52-405B-BAB6-1F0BCF018F24}" dt="2024-06-03T23:36:02.735" v="281" actId="20577"/>
          <ac:spMkLst>
            <pc:docMk/>
            <pc:sldMk cId="2197968576" sldId="552"/>
            <ac:spMk id="4" creationId="{B3410392-2BE0-0BDD-C009-C003233910DE}"/>
          </ac:spMkLst>
        </pc:spChg>
        <pc:spChg chg="mod">
          <ac:chgData name="Tanapat Ratchatorn" userId="01d8d2abda71ca87" providerId="LiveId" clId="{023ECBDF-3C52-405B-BAB6-1F0BCF018F24}" dt="2024-06-03T23:42:00.982" v="426" actId="3626"/>
          <ac:spMkLst>
            <pc:docMk/>
            <pc:sldMk cId="2197968576" sldId="552"/>
            <ac:spMk id="5" creationId="{28267B0C-A0D7-68E8-0277-2C9215C26B63}"/>
          </ac:spMkLst>
        </pc:spChg>
      </pc:sldChg>
    </pc:docChg>
  </pc:docChgLst>
  <pc:docChgLst>
    <pc:chgData name="Tanapat Ratchatorn" userId="01d8d2abda71ca87" providerId="LiveId" clId="{D83B014D-C2C2-7543-A358-F779933395CF}"/>
    <pc:docChg chg="undo custSel modSld">
      <pc:chgData name="Tanapat Ratchatorn" userId="01d8d2abda71ca87" providerId="LiveId" clId="{D83B014D-C2C2-7543-A358-F779933395CF}" dt="2024-05-21T01:28:21.642" v="411" actId="20577"/>
      <pc:docMkLst>
        <pc:docMk/>
      </pc:docMkLst>
      <pc:sldChg chg="modSp mod">
        <pc:chgData name="Tanapat Ratchatorn" userId="01d8d2abda71ca87" providerId="LiveId" clId="{D83B014D-C2C2-7543-A358-F779933395CF}" dt="2024-05-20T20:06:17.004" v="3" actId="20577"/>
        <pc:sldMkLst>
          <pc:docMk/>
          <pc:sldMk cId="3441673510" sldId="460"/>
        </pc:sldMkLst>
        <pc:spChg chg="mod">
          <ac:chgData name="Tanapat Ratchatorn" userId="01d8d2abda71ca87" providerId="LiveId" clId="{D83B014D-C2C2-7543-A358-F779933395CF}" dt="2024-05-20T20:06:17.004" v="3" actId="20577"/>
          <ac:spMkLst>
            <pc:docMk/>
            <pc:sldMk cId="3441673510" sldId="460"/>
            <ac:spMk id="14" creationId="{00000000-0000-0000-0000-000000000000}"/>
          </ac:spMkLst>
        </pc:spChg>
      </pc:sldChg>
    </pc:docChg>
  </pc:docChgLst>
  <pc:docChgLst>
    <pc:chgData name="Tanapat Ratchatorn" userId="01d8d2abda71ca87" providerId="LiveId" clId="{B7E7C3F1-43A8-E74F-BD7F-01E67FEC4575}"/>
    <pc:docChg chg="custSel addSld modSld">
      <pc:chgData name="Tanapat Ratchatorn" userId="01d8d2abda71ca87" providerId="LiveId" clId="{B7E7C3F1-43A8-E74F-BD7F-01E67FEC4575}" dt="2024-07-23T01:27:39.074" v="230" actId="20577"/>
      <pc:docMkLst>
        <pc:docMk/>
      </pc:docMkLst>
      <pc:sldChg chg="modSp new mod">
        <pc:chgData name="Tanapat Ratchatorn" userId="01d8d2abda71ca87" providerId="LiveId" clId="{B7E7C3F1-43A8-E74F-BD7F-01E67FEC4575}" dt="2024-07-23T01:27:39.074" v="230" actId="20577"/>
        <pc:sldMkLst>
          <pc:docMk/>
          <pc:sldMk cId="3033733918" sldId="577"/>
        </pc:sldMkLst>
        <pc:spChg chg="mod">
          <ac:chgData name="Tanapat Ratchatorn" userId="01d8d2abda71ca87" providerId="LiveId" clId="{B7E7C3F1-43A8-E74F-BD7F-01E67FEC4575}" dt="2024-07-23T01:27:39.074" v="230" actId="20577"/>
          <ac:spMkLst>
            <pc:docMk/>
            <pc:sldMk cId="3033733918" sldId="577"/>
            <ac:spMk id="3" creationId="{4358D263-5FCB-4BF1-C84E-25ADE088357F}"/>
          </ac:spMkLst>
        </pc:spChg>
      </pc:sldChg>
    </pc:docChg>
  </pc:docChgLst>
  <pc:docChgLst>
    <pc:chgData name="Tanapat Ratchatorn" userId="01d8d2abda71ca87" providerId="LiveId" clId="{AF079F46-0D33-5A40-A463-EEFC3BA2BE40}"/>
    <pc:docChg chg="undo custSel modSld">
      <pc:chgData name="Tanapat Ratchatorn" userId="01d8d2abda71ca87" providerId="LiveId" clId="{AF079F46-0D33-5A40-A463-EEFC3BA2BE40}" dt="2024-08-29T10:15:35.990" v="235" actId="20577"/>
      <pc:docMkLst>
        <pc:docMk/>
      </pc:docMkLst>
      <pc:sldChg chg="modSp mod">
        <pc:chgData name="Tanapat Ratchatorn" userId="01d8d2abda71ca87" providerId="LiveId" clId="{AF079F46-0D33-5A40-A463-EEFC3BA2BE40}" dt="2024-08-29T09:47:22.226" v="180" actId="20577"/>
        <pc:sldMkLst>
          <pc:docMk/>
          <pc:sldMk cId="1547507094" sldId="582"/>
        </pc:sldMkLst>
        <pc:graphicFrameChg chg="modGraphic">
          <ac:chgData name="Tanapat Ratchatorn" userId="01d8d2abda71ca87" providerId="LiveId" clId="{AF079F46-0D33-5A40-A463-EEFC3BA2BE40}" dt="2024-08-29T09:47:22.226" v="180" actId="20577"/>
          <ac:graphicFrameMkLst>
            <pc:docMk/>
            <pc:sldMk cId="1547507094" sldId="582"/>
            <ac:graphicFrameMk id="3" creationId="{838747DE-1A21-A24F-5DEB-574651883048}"/>
          </ac:graphicFrameMkLst>
        </pc:graphicFrameChg>
      </pc:sldChg>
    </pc:docChg>
  </pc:docChgLst>
  <pc:docChgLst>
    <pc:chgData name="Tanapat Ratchatorn" userId="01d8d2abda71ca87" providerId="LiveId" clId="{F036DE68-0196-4B4B-8310-9E49C67D6601}"/>
    <pc:docChg chg="undo redo custSel addSld delSld modSld sldOrd">
      <pc:chgData name="Tanapat Ratchatorn" userId="01d8d2abda71ca87" providerId="LiveId" clId="{F036DE68-0196-4B4B-8310-9E49C67D6601}" dt="2024-09-17T20:22:33.335" v="1364" actId="20577"/>
      <pc:docMkLst>
        <pc:docMk/>
      </pc:docMkLst>
      <pc:sldChg chg="ord">
        <pc:chgData name="Tanapat Ratchatorn" userId="01d8d2abda71ca87" providerId="LiveId" clId="{F036DE68-0196-4B4B-8310-9E49C67D6601}" dt="2024-09-17T09:06:17.362" v="31"/>
        <pc:sldMkLst>
          <pc:docMk/>
          <pc:sldMk cId="3515087779" sldId="561"/>
        </pc:sldMkLst>
      </pc:sldChg>
      <pc:sldChg chg="modSp mod ord">
        <pc:chgData name="Tanapat Ratchatorn" userId="01d8d2abda71ca87" providerId="LiveId" clId="{F036DE68-0196-4B4B-8310-9E49C67D6601}" dt="2024-09-17T09:06:11.551" v="27"/>
        <pc:sldMkLst>
          <pc:docMk/>
          <pc:sldMk cId="1686318012" sldId="563"/>
        </pc:sldMkLst>
        <pc:graphicFrameChg chg="modGraphic">
          <ac:chgData name="Tanapat Ratchatorn" userId="01d8d2abda71ca87" providerId="LiveId" clId="{F036DE68-0196-4B4B-8310-9E49C67D6601}" dt="2024-09-17T05:27:59.502" v="25" actId="20577"/>
          <ac:graphicFrameMkLst>
            <pc:docMk/>
            <pc:sldMk cId="1686318012" sldId="563"/>
            <ac:graphicFrameMk id="2" creationId="{7E4D8034-7ABC-70F5-776C-A9A31251EDB2}"/>
          </ac:graphicFrameMkLst>
        </pc:graphicFrameChg>
      </pc:sldChg>
      <pc:sldChg chg="modNotesTx">
        <pc:chgData name="Tanapat Ratchatorn" userId="01d8d2abda71ca87" providerId="LiveId" clId="{F036DE68-0196-4B4B-8310-9E49C67D6601}" dt="2024-09-17T09:07:13.202" v="74" actId="20577"/>
        <pc:sldMkLst>
          <pc:docMk/>
          <pc:sldMk cId="398396258" sldId="579"/>
        </pc:sldMkLst>
      </pc:sldChg>
      <pc:sldChg chg="modSp mod modNotesTx">
        <pc:chgData name="Tanapat Ratchatorn" userId="01d8d2abda71ca87" providerId="LiveId" clId="{F036DE68-0196-4B4B-8310-9E49C67D6601}" dt="2024-09-17T10:10:06.689" v="209" actId="20577"/>
        <pc:sldMkLst>
          <pc:docMk/>
          <pc:sldMk cId="1547507094" sldId="582"/>
        </pc:sldMkLst>
        <pc:graphicFrameChg chg="mod modGraphic">
          <ac:chgData name="Tanapat Ratchatorn" userId="01d8d2abda71ca87" providerId="LiveId" clId="{F036DE68-0196-4B4B-8310-9E49C67D6601}" dt="2024-09-17T10:10:06.689" v="209" actId="20577"/>
          <ac:graphicFrameMkLst>
            <pc:docMk/>
            <pc:sldMk cId="1547507094" sldId="582"/>
            <ac:graphicFrameMk id="3" creationId="{838747DE-1A21-A24F-5DEB-574651883048}"/>
          </ac:graphicFrameMkLst>
        </pc:graphicFrameChg>
      </pc:sldChg>
      <pc:sldChg chg="modSp add del mod">
        <pc:chgData name="Tanapat Ratchatorn" userId="01d8d2abda71ca87" providerId="LiveId" clId="{F036DE68-0196-4B4B-8310-9E49C67D6601}" dt="2024-09-17T16:40:53.129" v="443" actId="47"/>
        <pc:sldMkLst>
          <pc:docMk/>
          <pc:sldMk cId="1295094960" sldId="584"/>
        </pc:sldMkLst>
        <pc:spChg chg="mod">
          <ac:chgData name="Tanapat Ratchatorn" userId="01d8d2abda71ca87" providerId="LiveId" clId="{F036DE68-0196-4B4B-8310-9E49C67D6601}" dt="2024-09-17T09:52:07.258" v="136" actId="20577"/>
          <ac:spMkLst>
            <pc:docMk/>
            <pc:sldMk cId="1295094960" sldId="584"/>
            <ac:spMk id="4" creationId="{B3410392-2BE0-0BDD-C009-C003233910DE}"/>
          </ac:spMkLst>
        </pc:spChg>
        <pc:graphicFrameChg chg="modGraphic">
          <ac:chgData name="Tanapat Ratchatorn" userId="01d8d2abda71ca87" providerId="LiveId" clId="{F036DE68-0196-4B4B-8310-9E49C67D6601}" dt="2024-09-17T09:53:20.205" v="152" actId="20577"/>
          <ac:graphicFrameMkLst>
            <pc:docMk/>
            <pc:sldMk cId="1295094960" sldId="584"/>
            <ac:graphicFrameMk id="2" creationId="{7E4D8034-7ABC-70F5-776C-A9A31251EDB2}"/>
          </ac:graphicFrameMkLst>
        </pc:graphicFrameChg>
      </pc:sldChg>
      <pc:sldChg chg="addSp modSp add mod replId">
        <pc:chgData name="Tanapat Ratchatorn" userId="01d8d2abda71ca87" providerId="LiveId" clId="{F036DE68-0196-4B4B-8310-9E49C67D6601}" dt="2024-09-17T20:08:59.121" v="1148" actId="1076"/>
        <pc:sldMkLst>
          <pc:docMk/>
          <pc:sldMk cId="1238279075" sldId="585"/>
        </pc:sldMkLst>
        <pc:spChg chg="add mod">
          <ac:chgData name="Tanapat Ratchatorn" userId="01d8d2abda71ca87" providerId="LiveId" clId="{F036DE68-0196-4B4B-8310-9E49C67D6601}" dt="2024-09-17T20:08:59.121" v="1148" actId="1076"/>
          <ac:spMkLst>
            <pc:docMk/>
            <pc:sldMk cId="1238279075" sldId="585"/>
            <ac:spMk id="3" creationId="{42DA2E3B-2664-29E5-63B1-6E2F06B6CD56}"/>
          </ac:spMkLst>
        </pc:spChg>
        <pc:spChg chg="mod">
          <ac:chgData name="Tanapat Ratchatorn" userId="01d8d2abda71ca87" providerId="LiveId" clId="{F036DE68-0196-4B4B-8310-9E49C67D6601}" dt="2024-09-17T16:40:56.191" v="444" actId="20577"/>
          <ac:spMkLst>
            <pc:docMk/>
            <pc:sldMk cId="1238279075" sldId="585"/>
            <ac:spMk id="4" creationId="{B3410392-2BE0-0BDD-C009-C003233910DE}"/>
          </ac:spMkLst>
        </pc:spChg>
        <pc:graphicFrameChg chg="mod modGraphic">
          <ac:chgData name="Tanapat Ratchatorn" userId="01d8d2abda71ca87" providerId="LiveId" clId="{F036DE68-0196-4B4B-8310-9E49C67D6601}" dt="2024-09-17T09:53:02.029" v="146" actId="20577"/>
          <ac:graphicFrameMkLst>
            <pc:docMk/>
            <pc:sldMk cId="1238279075" sldId="585"/>
            <ac:graphicFrameMk id="2" creationId="{7E4D8034-7ABC-70F5-776C-A9A31251EDB2}"/>
          </ac:graphicFrameMkLst>
        </pc:graphicFrameChg>
      </pc:sldChg>
      <pc:sldChg chg="addSp delSp modSp add mod ord">
        <pc:chgData name="Tanapat Ratchatorn" userId="01d8d2abda71ca87" providerId="LiveId" clId="{F036DE68-0196-4B4B-8310-9E49C67D6601}" dt="2024-09-17T18:07:41.235" v="670" actId="20577"/>
        <pc:sldMkLst>
          <pc:docMk/>
          <pc:sldMk cId="1872119403" sldId="586"/>
        </pc:sldMkLst>
        <pc:spChg chg="del">
          <ac:chgData name="Tanapat Ratchatorn" userId="01d8d2abda71ca87" providerId="LiveId" clId="{F036DE68-0196-4B4B-8310-9E49C67D6601}" dt="2024-09-17T10:22:41.453" v="226" actId="478"/>
          <ac:spMkLst>
            <pc:docMk/>
            <pc:sldMk cId="1872119403" sldId="586"/>
            <ac:spMk id="2" creationId="{36F8032A-B8AC-3774-F4E6-94A183B7F8CC}"/>
          </ac:spMkLst>
        </pc:spChg>
        <pc:spChg chg="mod">
          <ac:chgData name="Tanapat Ratchatorn" userId="01d8d2abda71ca87" providerId="LiveId" clId="{F036DE68-0196-4B4B-8310-9E49C67D6601}" dt="2024-09-17T18:07:41.235" v="670" actId="20577"/>
          <ac:spMkLst>
            <pc:docMk/>
            <pc:sldMk cId="1872119403" sldId="586"/>
            <ac:spMk id="4" creationId="{B3410392-2BE0-0BDD-C009-C003233910DE}"/>
          </ac:spMkLst>
        </pc:spChg>
        <pc:spChg chg="mod">
          <ac:chgData name="Tanapat Ratchatorn" userId="01d8d2abda71ca87" providerId="LiveId" clId="{F036DE68-0196-4B4B-8310-9E49C67D6601}" dt="2024-09-17T16:40:59.171" v="446" actId="6549"/>
          <ac:spMkLst>
            <pc:docMk/>
            <pc:sldMk cId="1872119403" sldId="586"/>
            <ac:spMk id="5" creationId="{28267B0C-A0D7-68E8-0277-2C9215C26B63}"/>
          </ac:spMkLst>
        </pc:spChg>
        <pc:spChg chg="add del mod">
          <ac:chgData name="Tanapat Ratchatorn" userId="01d8d2abda71ca87" providerId="LiveId" clId="{F036DE68-0196-4B4B-8310-9E49C67D6601}" dt="2024-09-17T16:23:35.924" v="325" actId="478"/>
          <ac:spMkLst>
            <pc:docMk/>
            <pc:sldMk cId="1872119403" sldId="586"/>
            <ac:spMk id="7" creationId="{D1BCC451-B63D-11DE-5075-8EAE5C26EA4C}"/>
          </ac:spMkLst>
        </pc:spChg>
        <pc:picChg chg="add del mod">
          <ac:chgData name="Tanapat Ratchatorn" userId="01d8d2abda71ca87" providerId="LiveId" clId="{F036DE68-0196-4B4B-8310-9E49C67D6601}" dt="2024-09-17T16:40:51.159" v="439" actId="478"/>
          <ac:picMkLst>
            <pc:docMk/>
            <pc:sldMk cId="1872119403" sldId="586"/>
            <ac:picMk id="3" creationId="{E5AEEE3B-45B1-5017-ADD3-49590BDD051B}"/>
          </ac:picMkLst>
        </pc:picChg>
        <pc:picChg chg="add del mod">
          <ac:chgData name="Tanapat Ratchatorn" userId="01d8d2abda71ca87" providerId="LiveId" clId="{F036DE68-0196-4B4B-8310-9E49C67D6601}" dt="2024-09-17T11:11:41.698" v="231" actId="478"/>
          <ac:picMkLst>
            <pc:docMk/>
            <pc:sldMk cId="1872119403" sldId="586"/>
            <ac:picMk id="6" creationId="{9ABE0FB3-F269-71DF-A33C-723C22B221CF}"/>
          </ac:picMkLst>
        </pc:picChg>
      </pc:sldChg>
      <pc:sldChg chg="add del">
        <pc:chgData name="Tanapat Ratchatorn" userId="01d8d2abda71ca87" providerId="LiveId" clId="{F036DE68-0196-4B4B-8310-9E49C67D6601}" dt="2024-09-17T16:31:13.115" v="425" actId="47"/>
        <pc:sldMkLst>
          <pc:docMk/>
          <pc:sldMk cId="137419405" sldId="587"/>
        </pc:sldMkLst>
      </pc:sldChg>
      <pc:sldChg chg="addSp delSp modSp add del mod">
        <pc:chgData name="Tanapat Ratchatorn" userId="01d8d2abda71ca87" providerId="LiveId" clId="{F036DE68-0196-4B4B-8310-9E49C67D6601}" dt="2024-09-17T17:58:39.370" v="624" actId="47"/>
        <pc:sldMkLst>
          <pc:docMk/>
          <pc:sldMk cId="2471168777" sldId="587"/>
        </pc:sldMkLst>
        <pc:spChg chg="del mod">
          <ac:chgData name="Tanapat Ratchatorn" userId="01d8d2abda71ca87" providerId="LiveId" clId="{F036DE68-0196-4B4B-8310-9E49C67D6601}" dt="2024-09-17T17:54:51.298" v="580" actId="478"/>
          <ac:spMkLst>
            <pc:docMk/>
            <pc:sldMk cId="2471168777" sldId="587"/>
            <ac:spMk id="5" creationId="{28267B0C-A0D7-68E8-0277-2C9215C26B63}"/>
          </ac:spMkLst>
        </pc:spChg>
        <pc:spChg chg="add mod">
          <ac:chgData name="Tanapat Ratchatorn" userId="01d8d2abda71ca87" providerId="LiveId" clId="{F036DE68-0196-4B4B-8310-9E49C67D6601}" dt="2024-09-17T17:55:43.236" v="584" actId="1076"/>
          <ac:spMkLst>
            <pc:docMk/>
            <pc:sldMk cId="2471168777" sldId="587"/>
            <ac:spMk id="14" creationId="{49D9F516-051A-6FD0-3447-BFC54D247D81}"/>
          </ac:spMkLst>
        </pc:spChg>
        <pc:spChg chg="add mod">
          <ac:chgData name="Tanapat Ratchatorn" userId="01d8d2abda71ca87" providerId="LiveId" clId="{F036DE68-0196-4B4B-8310-9E49C67D6601}" dt="2024-09-17T17:55:43.236" v="584" actId="1076"/>
          <ac:spMkLst>
            <pc:docMk/>
            <pc:sldMk cId="2471168777" sldId="587"/>
            <ac:spMk id="15" creationId="{EB885F2B-5FD5-2C58-4EA6-C79EFEAA8906}"/>
          </ac:spMkLst>
        </pc:spChg>
        <pc:spChg chg="add mod">
          <ac:chgData name="Tanapat Ratchatorn" userId="01d8d2abda71ca87" providerId="LiveId" clId="{F036DE68-0196-4B4B-8310-9E49C67D6601}" dt="2024-09-17T17:55:43.236" v="584" actId="1076"/>
          <ac:spMkLst>
            <pc:docMk/>
            <pc:sldMk cId="2471168777" sldId="587"/>
            <ac:spMk id="16" creationId="{410387CC-F8E8-E0BE-7FFC-92EEC8F9FC70}"/>
          </ac:spMkLst>
        </pc:spChg>
        <pc:spChg chg="add del mod">
          <ac:chgData name="Tanapat Ratchatorn" userId="01d8d2abda71ca87" providerId="LiveId" clId="{F036DE68-0196-4B4B-8310-9E49C67D6601}" dt="2024-09-17T17:52:44.736" v="568" actId="478"/>
          <ac:spMkLst>
            <pc:docMk/>
            <pc:sldMk cId="2471168777" sldId="587"/>
            <ac:spMk id="30" creationId="{BFC7373B-A75D-72FC-DB6C-C1E1AA1F9953}"/>
          </ac:spMkLst>
        </pc:spChg>
        <pc:spChg chg="add del mod">
          <ac:chgData name="Tanapat Ratchatorn" userId="01d8d2abda71ca87" providerId="LiveId" clId="{F036DE68-0196-4B4B-8310-9E49C67D6601}" dt="2024-09-17T17:52:42.737" v="566" actId="478"/>
          <ac:spMkLst>
            <pc:docMk/>
            <pc:sldMk cId="2471168777" sldId="587"/>
            <ac:spMk id="31" creationId="{01442B11-167D-91C2-DC28-151BF1665C07}"/>
          </ac:spMkLst>
        </pc:spChg>
        <pc:spChg chg="add del mod">
          <ac:chgData name="Tanapat Ratchatorn" userId="01d8d2abda71ca87" providerId="LiveId" clId="{F036DE68-0196-4B4B-8310-9E49C67D6601}" dt="2024-09-17T17:52:39.465" v="563" actId="478"/>
          <ac:spMkLst>
            <pc:docMk/>
            <pc:sldMk cId="2471168777" sldId="587"/>
            <ac:spMk id="32" creationId="{A334D361-0D51-B45C-7651-31A4997BE5F5}"/>
          </ac:spMkLst>
        </pc:spChg>
        <pc:spChg chg="add del mod">
          <ac:chgData name="Tanapat Ratchatorn" userId="01d8d2abda71ca87" providerId="LiveId" clId="{F036DE68-0196-4B4B-8310-9E49C67D6601}" dt="2024-09-17T17:52:38.026" v="562" actId="478"/>
          <ac:spMkLst>
            <pc:docMk/>
            <pc:sldMk cId="2471168777" sldId="587"/>
            <ac:spMk id="33" creationId="{8F61A587-81C4-7355-C671-5E640FAAA275}"/>
          </ac:spMkLst>
        </pc:spChg>
        <pc:spChg chg="add del mod">
          <ac:chgData name="Tanapat Ratchatorn" userId="01d8d2abda71ca87" providerId="LiveId" clId="{F036DE68-0196-4B4B-8310-9E49C67D6601}" dt="2024-09-17T17:54:48.611" v="579" actId="478"/>
          <ac:spMkLst>
            <pc:docMk/>
            <pc:sldMk cId="2471168777" sldId="587"/>
            <ac:spMk id="35" creationId="{7C406B0E-F448-CC7A-991A-381DC1D39934}"/>
          </ac:spMkLst>
        </pc:spChg>
        <pc:spChg chg="add mod">
          <ac:chgData name="Tanapat Ratchatorn" userId="01d8d2abda71ca87" providerId="LiveId" clId="{F036DE68-0196-4B4B-8310-9E49C67D6601}" dt="2024-09-17T17:54:46.241" v="578" actId="14100"/>
          <ac:spMkLst>
            <pc:docMk/>
            <pc:sldMk cId="2471168777" sldId="587"/>
            <ac:spMk id="36" creationId="{8D32D195-A862-1430-B0D4-8F3802A2AE5A}"/>
          </ac:spMkLst>
        </pc:spChg>
        <pc:spChg chg="add del mod">
          <ac:chgData name="Tanapat Ratchatorn" userId="01d8d2abda71ca87" providerId="LiveId" clId="{F036DE68-0196-4B4B-8310-9E49C67D6601}" dt="2024-09-17T17:58:20.022" v="621" actId="478"/>
          <ac:spMkLst>
            <pc:docMk/>
            <pc:sldMk cId="2471168777" sldId="587"/>
            <ac:spMk id="37" creationId="{71C1DD7C-2EB8-FB6D-7A75-6E2055EB8DB4}"/>
          </ac:spMkLst>
        </pc:spChg>
        <pc:picChg chg="del">
          <ac:chgData name="Tanapat Ratchatorn" userId="01d8d2abda71ca87" providerId="LiveId" clId="{F036DE68-0196-4B4B-8310-9E49C67D6601}" dt="2024-09-17T16:41:06.707" v="448" actId="478"/>
          <ac:picMkLst>
            <pc:docMk/>
            <pc:sldMk cId="2471168777" sldId="587"/>
            <ac:picMk id="3" creationId="{E5AEEE3B-45B1-5017-ADD3-49590BDD051B}"/>
          </ac:picMkLst>
        </pc:picChg>
        <pc:cxnChg chg="add mod">
          <ac:chgData name="Tanapat Ratchatorn" userId="01d8d2abda71ca87" providerId="LiveId" clId="{F036DE68-0196-4B4B-8310-9E49C67D6601}" dt="2024-09-17T17:55:43.236" v="584" actId="1076"/>
          <ac:cxnSpMkLst>
            <pc:docMk/>
            <pc:sldMk cId="2471168777" sldId="587"/>
            <ac:cxnSpMk id="6" creationId="{024A1EC8-9195-3512-65DC-D1D01E699274}"/>
          </ac:cxnSpMkLst>
        </pc:cxnChg>
        <pc:cxnChg chg="add mod">
          <ac:chgData name="Tanapat Ratchatorn" userId="01d8d2abda71ca87" providerId="LiveId" clId="{F036DE68-0196-4B4B-8310-9E49C67D6601}" dt="2024-09-17T17:55:43.236" v="584" actId="1076"/>
          <ac:cxnSpMkLst>
            <pc:docMk/>
            <pc:sldMk cId="2471168777" sldId="587"/>
            <ac:cxnSpMk id="7" creationId="{BD092FCA-069E-CD57-587C-3CC55B7C2C1D}"/>
          </ac:cxnSpMkLst>
        </pc:cxnChg>
        <pc:cxnChg chg="add mod">
          <ac:chgData name="Tanapat Ratchatorn" userId="01d8d2abda71ca87" providerId="LiveId" clId="{F036DE68-0196-4B4B-8310-9E49C67D6601}" dt="2024-09-17T17:55:43.236" v="584" actId="1076"/>
          <ac:cxnSpMkLst>
            <pc:docMk/>
            <pc:sldMk cId="2471168777" sldId="587"/>
            <ac:cxnSpMk id="10" creationId="{B79419C5-BE44-DC37-74B0-C562D6ED332F}"/>
          </ac:cxnSpMkLst>
        </pc:cxnChg>
        <pc:cxnChg chg="add del mod">
          <ac:chgData name="Tanapat Ratchatorn" userId="01d8d2abda71ca87" providerId="LiveId" clId="{F036DE68-0196-4B4B-8310-9E49C67D6601}" dt="2024-09-17T17:52:41.824" v="565" actId="478"/>
          <ac:cxnSpMkLst>
            <pc:docMk/>
            <pc:sldMk cId="2471168777" sldId="587"/>
            <ac:cxnSpMk id="17" creationId="{B98935E0-4707-2FB5-C2F6-DE75A9C6BAAD}"/>
          </ac:cxnSpMkLst>
        </pc:cxnChg>
        <pc:cxnChg chg="add del mod">
          <ac:chgData name="Tanapat Ratchatorn" userId="01d8d2abda71ca87" providerId="LiveId" clId="{F036DE68-0196-4B4B-8310-9E49C67D6601}" dt="2024-09-17T17:52:43.457" v="567" actId="478"/>
          <ac:cxnSpMkLst>
            <pc:docMk/>
            <pc:sldMk cId="2471168777" sldId="587"/>
            <ac:cxnSpMk id="20" creationId="{2CBDFC2C-E209-FE66-CF03-BB502DEA5431}"/>
          </ac:cxnSpMkLst>
        </pc:cxnChg>
        <pc:cxnChg chg="add del mod">
          <ac:chgData name="Tanapat Ratchatorn" userId="01d8d2abda71ca87" providerId="LiveId" clId="{F036DE68-0196-4B4B-8310-9E49C67D6601}" dt="2024-09-17T17:52:36.305" v="561" actId="478"/>
          <ac:cxnSpMkLst>
            <pc:docMk/>
            <pc:sldMk cId="2471168777" sldId="587"/>
            <ac:cxnSpMk id="25" creationId="{F479A72B-2AC6-8A6D-03CB-4EC4C2A692B1}"/>
          </ac:cxnSpMkLst>
        </pc:cxnChg>
        <pc:cxnChg chg="add del mod">
          <ac:chgData name="Tanapat Ratchatorn" userId="01d8d2abda71ca87" providerId="LiveId" clId="{F036DE68-0196-4B4B-8310-9E49C67D6601}" dt="2024-09-17T17:52:40.353" v="564" actId="478"/>
          <ac:cxnSpMkLst>
            <pc:docMk/>
            <pc:sldMk cId="2471168777" sldId="587"/>
            <ac:cxnSpMk id="28" creationId="{E8D7CF57-05F2-4140-8C51-6F3CF0AB8042}"/>
          </ac:cxnSpMkLst>
        </pc:cxnChg>
      </pc:sldChg>
      <pc:sldChg chg="add del">
        <pc:chgData name="Tanapat Ratchatorn" userId="01d8d2abda71ca87" providerId="LiveId" clId="{F036DE68-0196-4B4B-8310-9E49C67D6601}" dt="2024-09-17T17:52:29.203" v="560" actId="47"/>
        <pc:sldMkLst>
          <pc:docMk/>
          <pc:sldMk cId="1397269605" sldId="588"/>
        </pc:sldMkLst>
      </pc:sldChg>
      <pc:sldChg chg="addSp delSp modSp add mod">
        <pc:chgData name="Tanapat Ratchatorn" userId="01d8d2abda71ca87" providerId="LiveId" clId="{F036DE68-0196-4B4B-8310-9E49C67D6601}" dt="2024-09-17T18:07:44.363" v="671" actId="20577"/>
        <pc:sldMkLst>
          <pc:docMk/>
          <pc:sldMk cId="2549656867" sldId="589"/>
        </pc:sldMkLst>
        <pc:spChg chg="add mod">
          <ac:chgData name="Tanapat Ratchatorn" userId="01d8d2abda71ca87" providerId="LiveId" clId="{F036DE68-0196-4B4B-8310-9E49C67D6601}" dt="2024-09-17T18:00:39.301" v="654" actId="1076"/>
          <ac:spMkLst>
            <pc:docMk/>
            <pc:sldMk cId="2549656867" sldId="589"/>
            <ac:spMk id="2" creationId="{3835E388-7BD6-77C5-4D8E-D1FE3EF9AA67}"/>
          </ac:spMkLst>
        </pc:spChg>
        <pc:spChg chg="mod">
          <ac:chgData name="Tanapat Ratchatorn" userId="01d8d2abda71ca87" providerId="LiveId" clId="{F036DE68-0196-4B4B-8310-9E49C67D6601}" dt="2024-09-17T18:07:44.363" v="671" actId="20577"/>
          <ac:spMkLst>
            <pc:docMk/>
            <pc:sldMk cId="2549656867" sldId="589"/>
            <ac:spMk id="4" creationId="{B3410392-2BE0-0BDD-C009-C003233910DE}"/>
          </ac:spMkLst>
        </pc:spChg>
        <pc:spChg chg="del">
          <ac:chgData name="Tanapat Ratchatorn" userId="01d8d2abda71ca87" providerId="LiveId" clId="{F036DE68-0196-4B4B-8310-9E49C67D6601}" dt="2024-09-17T17:58:55.993" v="627" actId="478"/>
          <ac:spMkLst>
            <pc:docMk/>
            <pc:sldMk cId="2549656867" sldId="589"/>
            <ac:spMk id="5" creationId="{28267B0C-A0D7-68E8-0277-2C9215C26B63}"/>
          </ac:spMkLst>
        </pc:spChg>
        <pc:spChg chg="del">
          <ac:chgData name="Tanapat Ratchatorn" userId="01d8d2abda71ca87" providerId="LiveId" clId="{F036DE68-0196-4B4B-8310-9E49C67D6601}" dt="2024-09-17T17:59:02.169" v="633" actId="478"/>
          <ac:spMkLst>
            <pc:docMk/>
            <pc:sldMk cId="2549656867" sldId="589"/>
            <ac:spMk id="30" creationId="{BFC7373B-A75D-72FC-DB6C-C1E1AA1F9953}"/>
          </ac:spMkLst>
        </pc:spChg>
        <pc:spChg chg="del">
          <ac:chgData name="Tanapat Ratchatorn" userId="01d8d2abda71ca87" providerId="LiveId" clId="{F036DE68-0196-4B4B-8310-9E49C67D6601}" dt="2024-09-17T17:59:03.225" v="634" actId="478"/>
          <ac:spMkLst>
            <pc:docMk/>
            <pc:sldMk cId="2549656867" sldId="589"/>
            <ac:spMk id="31" creationId="{01442B11-167D-91C2-DC28-151BF1665C07}"/>
          </ac:spMkLst>
        </pc:spChg>
        <pc:spChg chg="del">
          <ac:chgData name="Tanapat Ratchatorn" userId="01d8d2abda71ca87" providerId="LiveId" clId="{F036DE68-0196-4B4B-8310-9E49C67D6601}" dt="2024-09-17T17:58:57.199" v="628" actId="478"/>
          <ac:spMkLst>
            <pc:docMk/>
            <pc:sldMk cId="2549656867" sldId="589"/>
            <ac:spMk id="32" creationId="{A334D361-0D51-B45C-7651-31A4997BE5F5}"/>
          </ac:spMkLst>
        </pc:spChg>
        <pc:spChg chg="del">
          <ac:chgData name="Tanapat Ratchatorn" userId="01d8d2abda71ca87" providerId="LiveId" clId="{F036DE68-0196-4B4B-8310-9E49C67D6601}" dt="2024-09-17T17:58:59.992" v="631" actId="478"/>
          <ac:spMkLst>
            <pc:docMk/>
            <pc:sldMk cId="2549656867" sldId="589"/>
            <ac:spMk id="33" creationId="{8F61A587-81C4-7355-C671-5E640FAAA275}"/>
          </ac:spMkLst>
        </pc:spChg>
        <pc:cxnChg chg="del">
          <ac:chgData name="Tanapat Ratchatorn" userId="01d8d2abda71ca87" providerId="LiveId" clId="{F036DE68-0196-4B4B-8310-9E49C67D6601}" dt="2024-09-17T17:59:01.041" v="632" actId="478"/>
          <ac:cxnSpMkLst>
            <pc:docMk/>
            <pc:sldMk cId="2549656867" sldId="589"/>
            <ac:cxnSpMk id="17" creationId="{B98935E0-4707-2FB5-C2F6-DE75A9C6BAAD}"/>
          </ac:cxnSpMkLst>
        </pc:cxnChg>
        <pc:cxnChg chg="del">
          <ac:chgData name="Tanapat Ratchatorn" userId="01d8d2abda71ca87" providerId="LiveId" clId="{F036DE68-0196-4B4B-8310-9E49C67D6601}" dt="2024-09-17T17:59:03.848" v="635" actId="478"/>
          <ac:cxnSpMkLst>
            <pc:docMk/>
            <pc:sldMk cId="2549656867" sldId="589"/>
            <ac:cxnSpMk id="20" creationId="{2CBDFC2C-E209-FE66-CF03-BB502DEA5431}"/>
          </ac:cxnSpMkLst>
        </pc:cxnChg>
        <pc:cxnChg chg="del">
          <ac:chgData name="Tanapat Ratchatorn" userId="01d8d2abda71ca87" providerId="LiveId" clId="{F036DE68-0196-4B4B-8310-9E49C67D6601}" dt="2024-09-17T17:58:58.536" v="630" actId="478"/>
          <ac:cxnSpMkLst>
            <pc:docMk/>
            <pc:sldMk cId="2549656867" sldId="589"/>
            <ac:cxnSpMk id="25" creationId="{F479A72B-2AC6-8A6D-03CB-4EC4C2A692B1}"/>
          </ac:cxnSpMkLst>
        </pc:cxnChg>
        <pc:cxnChg chg="del">
          <ac:chgData name="Tanapat Ratchatorn" userId="01d8d2abda71ca87" providerId="LiveId" clId="{F036DE68-0196-4B4B-8310-9E49C67D6601}" dt="2024-09-17T17:58:57.888" v="629" actId="478"/>
          <ac:cxnSpMkLst>
            <pc:docMk/>
            <pc:sldMk cId="2549656867" sldId="589"/>
            <ac:cxnSpMk id="28" creationId="{E8D7CF57-05F2-4140-8C51-6F3CF0AB8042}"/>
          </ac:cxnSpMkLst>
        </pc:cxnChg>
      </pc:sldChg>
      <pc:sldChg chg="addSp delSp modSp add del mod">
        <pc:chgData name="Tanapat Ratchatorn" userId="01d8d2abda71ca87" providerId="LiveId" clId="{F036DE68-0196-4B4B-8310-9E49C67D6601}" dt="2024-09-17T17:58:44.291" v="625" actId="47"/>
        <pc:sldMkLst>
          <pc:docMk/>
          <pc:sldMk cId="3030486053" sldId="590"/>
        </pc:sldMkLst>
        <pc:spChg chg="add 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8" creationId="{0BACA9D9-B3F3-E617-E492-30A43D328BAE}"/>
          </ac:spMkLst>
        </pc:spChg>
        <pc:spChg chg="add 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9" creationId="{02D08793-1802-9458-E204-AC07D0EB10CA}"/>
          </ac:spMkLst>
        </pc:spChg>
        <pc:spChg chg="add 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12" creationId="{4CA23354-37E9-228E-2422-EB7BF52D774C}"/>
          </ac:spMkLst>
        </pc:spChg>
        <pc:spChg chg="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14" creationId="{49D9F516-051A-6FD0-3447-BFC54D247D81}"/>
          </ac:spMkLst>
        </pc:spChg>
        <pc:spChg chg="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15" creationId="{EB885F2B-5FD5-2C58-4EA6-C79EFEAA8906}"/>
          </ac:spMkLst>
        </pc:spChg>
        <pc:spChg chg="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16" creationId="{410387CC-F8E8-E0BE-7FFC-92EEC8F9FC70}"/>
          </ac:spMkLst>
        </pc:spChg>
        <pc:spChg chg="add mod">
          <ac:chgData name="Tanapat Ratchatorn" userId="01d8d2abda71ca87" providerId="LiveId" clId="{F036DE68-0196-4B4B-8310-9E49C67D6601}" dt="2024-09-17T17:58:31.655" v="623" actId="1076"/>
          <ac:spMkLst>
            <pc:docMk/>
            <pc:sldMk cId="3030486053" sldId="590"/>
            <ac:spMk id="17" creationId="{031846F4-B4AE-B111-15CE-C94862DFCEE0}"/>
          </ac:spMkLst>
        </pc:spChg>
        <pc:spChg chg="del mod">
          <ac:chgData name="Tanapat Ratchatorn" userId="01d8d2abda71ca87" providerId="LiveId" clId="{F036DE68-0196-4B4B-8310-9E49C67D6601}" dt="2024-09-17T17:58:25.846" v="622" actId="478"/>
          <ac:spMkLst>
            <pc:docMk/>
            <pc:sldMk cId="3030486053" sldId="590"/>
            <ac:spMk id="37" creationId="{71C1DD7C-2EB8-FB6D-7A75-6E2055EB8DB4}"/>
          </ac:spMkLst>
        </pc:spChg>
        <pc:cxnChg chg="add del mod">
          <ac:chgData name="Tanapat Ratchatorn" userId="01d8d2abda71ca87" providerId="LiveId" clId="{F036DE68-0196-4B4B-8310-9E49C67D6601}" dt="2024-09-17T17:56:32.781" v="590" actId="478"/>
          <ac:cxnSpMkLst>
            <pc:docMk/>
            <pc:sldMk cId="3030486053" sldId="590"/>
            <ac:cxnSpMk id="2" creationId="{8D761A67-EB1B-8B3E-D719-8205D30DB9E1}"/>
          </ac:cxnSpMkLst>
        </pc:cxnChg>
        <pc:cxnChg chg="add 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3" creationId="{8DFFBAF2-7B8D-3723-EF6C-2B75A1B41586}"/>
          </ac:cxnSpMkLst>
        </pc:cxnChg>
        <pc:cxnChg chg="add 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5" creationId="{D468B760-A872-C9B3-7BAA-72CDE516673E}"/>
          </ac:cxnSpMkLst>
        </pc:cxnChg>
        <pc:cxnChg chg="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6" creationId="{024A1EC8-9195-3512-65DC-D1D01E699274}"/>
          </ac:cxnSpMkLst>
        </pc:cxnChg>
        <pc:cxnChg chg="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7" creationId="{BD092FCA-069E-CD57-587C-3CC55B7C2C1D}"/>
          </ac:cxnSpMkLst>
        </pc:cxnChg>
        <pc:cxnChg chg="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10" creationId="{B79419C5-BE44-DC37-74B0-C562D6ED332F}"/>
          </ac:cxnSpMkLst>
        </pc:cxnChg>
        <pc:cxnChg chg="add 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11" creationId="{52D63F9A-023B-DC91-429D-15585C9D5A35}"/>
          </ac:cxnSpMkLst>
        </pc:cxnChg>
        <pc:cxnChg chg="add mod">
          <ac:chgData name="Tanapat Ratchatorn" userId="01d8d2abda71ca87" providerId="LiveId" clId="{F036DE68-0196-4B4B-8310-9E49C67D6601}" dt="2024-09-17T17:58:31.655" v="623" actId="1076"/>
          <ac:cxnSpMkLst>
            <pc:docMk/>
            <pc:sldMk cId="3030486053" sldId="590"/>
            <ac:cxnSpMk id="13" creationId="{3A9452B7-9D7F-B7CE-A076-87000F7F5345}"/>
          </ac:cxnSpMkLst>
        </pc:cxnChg>
      </pc:sldChg>
      <pc:sldChg chg="addSp delSp modSp add mod">
        <pc:chgData name="Tanapat Ratchatorn" userId="01d8d2abda71ca87" providerId="LiveId" clId="{F036DE68-0196-4B4B-8310-9E49C67D6601}" dt="2024-09-17T19:52:37.608" v="959" actId="20577"/>
        <pc:sldMkLst>
          <pc:docMk/>
          <pc:sldMk cId="3158061139" sldId="590"/>
        </pc:sldMkLst>
        <pc:spChg chg="add mod">
          <ac:chgData name="Tanapat Ratchatorn" userId="01d8d2abda71ca87" providerId="LiveId" clId="{F036DE68-0196-4B4B-8310-9E49C67D6601}" dt="2024-09-17T18:25:57.729" v="678" actId="1076"/>
          <ac:spMkLst>
            <pc:docMk/>
            <pc:sldMk cId="3158061139" sldId="590"/>
            <ac:spMk id="2" creationId="{49FC14CC-46DD-D9F5-E344-D5FEFED8F96E}"/>
          </ac:spMkLst>
        </pc:spChg>
        <pc:spChg chg="add del mod">
          <ac:chgData name="Tanapat Ratchatorn" userId="01d8d2abda71ca87" providerId="LiveId" clId="{F036DE68-0196-4B4B-8310-9E49C67D6601}" dt="2024-09-17T19:44:39.057" v="894" actId="478"/>
          <ac:spMkLst>
            <pc:docMk/>
            <pc:sldMk cId="3158061139" sldId="590"/>
            <ac:spMk id="3" creationId="{455FB3F3-08E3-BD2E-F1B8-BCD58E965653}"/>
          </ac:spMkLst>
        </pc:spChg>
        <pc:spChg chg="mod">
          <ac:chgData name="Tanapat Ratchatorn" userId="01d8d2abda71ca87" providerId="LiveId" clId="{F036DE68-0196-4B4B-8310-9E49C67D6601}" dt="2024-09-17T18:08:35.511" v="675" actId="20577"/>
          <ac:spMkLst>
            <pc:docMk/>
            <pc:sldMk cId="3158061139" sldId="590"/>
            <ac:spMk id="4" creationId="{B3410392-2BE0-0BDD-C009-C003233910DE}"/>
          </ac:spMkLst>
        </pc:spChg>
        <pc:spChg chg="add mod">
          <ac:chgData name="Tanapat Ratchatorn" userId="01d8d2abda71ca87" providerId="LiveId" clId="{F036DE68-0196-4B4B-8310-9E49C67D6601}" dt="2024-09-17T18:26:17.510" v="680"/>
          <ac:spMkLst>
            <pc:docMk/>
            <pc:sldMk cId="3158061139" sldId="590"/>
            <ac:spMk id="8" creationId="{EC72A1E9-9DAB-CBB6-15F7-809FC4B002C8}"/>
          </ac:spMkLst>
        </pc:spChg>
        <pc:spChg chg="add mod">
          <ac:chgData name="Tanapat Ratchatorn" userId="01d8d2abda71ca87" providerId="LiveId" clId="{F036DE68-0196-4B4B-8310-9E49C67D6601}" dt="2024-09-17T18:26:31.815" v="691"/>
          <ac:spMkLst>
            <pc:docMk/>
            <pc:sldMk cId="3158061139" sldId="590"/>
            <ac:spMk id="9" creationId="{BF82B0A1-67EF-A4D2-85A2-D6F484AB41F7}"/>
          </ac:spMkLst>
        </pc:spChg>
        <pc:spChg chg="add del mod">
          <ac:chgData name="Tanapat Ratchatorn" userId="01d8d2abda71ca87" providerId="LiveId" clId="{F036DE68-0196-4B4B-8310-9E49C67D6601}" dt="2024-09-17T19:52:33.170" v="957" actId="478"/>
          <ac:spMkLst>
            <pc:docMk/>
            <pc:sldMk cId="3158061139" sldId="590"/>
            <ac:spMk id="11" creationId="{31A84190-285F-16BD-872F-B6870C4F22CA}"/>
          </ac:spMkLst>
        </pc:spChg>
        <pc:spChg chg="add mod">
          <ac:chgData name="Tanapat Ratchatorn" userId="01d8d2abda71ca87" providerId="LiveId" clId="{F036DE68-0196-4B4B-8310-9E49C67D6601}" dt="2024-09-17T19:52:37.608" v="959" actId="20577"/>
          <ac:spMkLst>
            <pc:docMk/>
            <pc:sldMk cId="3158061139" sldId="590"/>
            <ac:spMk id="12" creationId="{58A002F3-C4B3-924D-31D3-37ED70973214}"/>
          </ac:spMkLst>
        </pc:spChg>
      </pc:sldChg>
      <pc:sldChg chg="add del ord">
        <pc:chgData name="Tanapat Ratchatorn" userId="01d8d2abda71ca87" providerId="LiveId" clId="{F036DE68-0196-4B4B-8310-9E49C67D6601}" dt="2024-09-17T20:09:57.688" v="1182" actId="47"/>
        <pc:sldMkLst>
          <pc:docMk/>
          <pc:sldMk cId="1080545092" sldId="591"/>
        </pc:sldMkLst>
      </pc:sldChg>
      <pc:sldChg chg="delSp add del mod">
        <pc:chgData name="Tanapat Ratchatorn" userId="01d8d2abda71ca87" providerId="LiveId" clId="{F036DE68-0196-4B4B-8310-9E49C67D6601}" dt="2024-09-17T18:51:16.480" v="823" actId="47"/>
        <pc:sldMkLst>
          <pc:docMk/>
          <pc:sldMk cId="81352674" sldId="592"/>
        </pc:sldMkLst>
        <pc:spChg chg="del">
          <ac:chgData name="Tanapat Ratchatorn" userId="01d8d2abda71ca87" providerId="LiveId" clId="{F036DE68-0196-4B4B-8310-9E49C67D6601}" dt="2024-09-17T18:23:35.992" v="677" actId="478"/>
          <ac:spMkLst>
            <pc:docMk/>
            <pc:sldMk cId="81352674" sldId="592"/>
            <ac:spMk id="2" creationId="{49FC14CC-46DD-D9F5-E344-D5FEFED8F96E}"/>
          </ac:spMkLst>
        </pc:spChg>
      </pc:sldChg>
      <pc:sldChg chg="addSp delSp modSp add mod">
        <pc:chgData name="Tanapat Ratchatorn" userId="01d8d2abda71ca87" providerId="LiveId" clId="{F036DE68-0196-4B4B-8310-9E49C67D6601}" dt="2024-09-17T19:57:10.115" v="1052" actId="14100"/>
        <pc:sldMkLst>
          <pc:docMk/>
          <pc:sldMk cId="2439719051" sldId="592"/>
        </pc:sldMkLst>
        <pc:spChg chg="del mod">
          <ac:chgData name="Tanapat Ratchatorn" userId="01d8d2abda71ca87" providerId="LiveId" clId="{F036DE68-0196-4B4B-8310-9E49C67D6601}" dt="2024-09-17T19:52:17.026" v="953" actId="478"/>
          <ac:spMkLst>
            <pc:docMk/>
            <pc:sldMk cId="2439719051" sldId="592"/>
            <ac:spMk id="3" creationId="{455FB3F3-08E3-BD2E-F1B8-BCD58E965653}"/>
          </ac:spMkLst>
        </pc:spChg>
        <pc:spChg chg="mod">
          <ac:chgData name="Tanapat Ratchatorn" userId="01d8d2abda71ca87" providerId="LiveId" clId="{F036DE68-0196-4B4B-8310-9E49C67D6601}" dt="2024-09-17T19:07:49.504" v="845" actId="20577"/>
          <ac:spMkLst>
            <pc:docMk/>
            <pc:sldMk cId="2439719051" sldId="592"/>
            <ac:spMk id="4" creationId="{B3410392-2BE0-0BDD-C009-C003233910DE}"/>
          </ac:spMkLst>
        </pc:spChg>
        <pc:spChg chg="add mod">
          <ac:chgData name="Tanapat Ratchatorn" userId="01d8d2abda71ca87" providerId="LiveId" clId="{F036DE68-0196-4B4B-8310-9E49C67D6601}" dt="2024-09-17T19:54:08.085" v="969" actId="20577"/>
          <ac:spMkLst>
            <pc:docMk/>
            <pc:sldMk cId="2439719051" sldId="592"/>
            <ac:spMk id="8" creationId="{B76A5D35-6846-445B-4A1D-62A26F23C364}"/>
          </ac:spMkLst>
        </pc:spChg>
        <pc:spChg chg="add mod">
          <ac:chgData name="Tanapat Ratchatorn" userId="01d8d2abda71ca87" providerId="LiveId" clId="{F036DE68-0196-4B4B-8310-9E49C67D6601}" dt="2024-09-17T19:52:17.445" v="954"/>
          <ac:spMkLst>
            <pc:docMk/>
            <pc:sldMk cId="2439719051" sldId="592"/>
            <ac:spMk id="9" creationId="{2F88291B-DC58-6C6E-F6D4-310B7DCD5BEF}"/>
          </ac:spMkLst>
        </pc:spChg>
        <pc:spChg chg="add mod">
          <ac:chgData name="Tanapat Ratchatorn" userId="01d8d2abda71ca87" providerId="LiveId" clId="{F036DE68-0196-4B4B-8310-9E49C67D6601}" dt="2024-09-17T19:57:10.115" v="1052" actId="14100"/>
          <ac:spMkLst>
            <pc:docMk/>
            <pc:sldMk cId="2439719051" sldId="592"/>
            <ac:spMk id="11" creationId="{7BAE30F4-CC17-6F4B-38DC-472FDFABC2DB}"/>
          </ac:spMkLst>
        </pc:spChg>
        <pc:spChg chg="del mod">
          <ac:chgData name="Tanapat Ratchatorn" userId="01d8d2abda71ca87" providerId="LiveId" clId="{F036DE68-0196-4B4B-8310-9E49C67D6601}" dt="2024-09-17T19:44:55.073" v="896" actId="478"/>
          <ac:spMkLst>
            <pc:docMk/>
            <pc:sldMk cId="2439719051" sldId="592"/>
            <ac:spMk id="14" creationId="{49D9F516-051A-6FD0-3447-BFC54D247D81}"/>
          </ac:spMkLst>
        </pc:spChg>
        <pc:cxnChg chg="mod">
          <ac:chgData name="Tanapat Ratchatorn" userId="01d8d2abda71ca87" providerId="LiveId" clId="{F036DE68-0196-4B4B-8310-9E49C67D6601}" dt="2024-09-17T19:55:25.654" v="970" actId="692"/>
          <ac:cxnSpMkLst>
            <pc:docMk/>
            <pc:sldMk cId="2439719051" sldId="592"/>
            <ac:cxnSpMk id="7" creationId="{BD092FCA-069E-CD57-587C-3CC55B7C2C1D}"/>
          </ac:cxnSpMkLst>
        </pc:cxnChg>
      </pc:sldChg>
      <pc:sldChg chg="addSp delSp modSp add del mod">
        <pc:chgData name="Tanapat Ratchatorn" userId="01d8d2abda71ca87" providerId="LiveId" clId="{F036DE68-0196-4B4B-8310-9E49C67D6601}" dt="2024-09-17T19:55:37.641" v="971" actId="47"/>
        <pc:sldMkLst>
          <pc:docMk/>
          <pc:sldMk cId="1900489497" sldId="593"/>
        </pc:sldMkLst>
        <pc:spChg chg="del mod">
          <ac:chgData name="Tanapat Ratchatorn" userId="01d8d2abda71ca87" providerId="LiveId" clId="{F036DE68-0196-4B4B-8310-9E49C67D6601}" dt="2024-09-17T19:52:25.915" v="955" actId="478"/>
          <ac:spMkLst>
            <pc:docMk/>
            <pc:sldMk cId="1900489497" sldId="593"/>
            <ac:spMk id="3" creationId="{455FB3F3-08E3-BD2E-F1B8-BCD58E965653}"/>
          </ac:spMkLst>
        </pc:spChg>
        <pc:spChg chg="add mod">
          <ac:chgData name="Tanapat Ratchatorn" userId="01d8d2abda71ca87" providerId="LiveId" clId="{F036DE68-0196-4B4B-8310-9E49C67D6601}" dt="2024-09-17T19:52:26.334" v="956"/>
          <ac:spMkLst>
            <pc:docMk/>
            <pc:sldMk cId="1900489497" sldId="593"/>
            <ac:spMk id="9" creationId="{B05A8C98-B564-ED58-D834-7EB8E44CF7C8}"/>
          </ac:spMkLst>
        </pc:spChg>
      </pc:sldChg>
      <pc:sldChg chg="add del">
        <pc:chgData name="Tanapat Ratchatorn" userId="01d8d2abda71ca87" providerId="LiveId" clId="{F036DE68-0196-4B4B-8310-9E49C67D6601}" dt="2024-09-17T18:57:50.911" v="826" actId="47"/>
        <pc:sldMkLst>
          <pc:docMk/>
          <pc:sldMk cId="2292584828" sldId="593"/>
        </pc:sldMkLst>
      </pc:sldChg>
      <pc:sldChg chg="add del ord">
        <pc:chgData name="Tanapat Ratchatorn" userId="01d8d2abda71ca87" providerId="LiveId" clId="{F036DE68-0196-4B4B-8310-9E49C67D6601}" dt="2024-09-17T19:58:56.264" v="1061" actId="47"/>
        <pc:sldMkLst>
          <pc:docMk/>
          <pc:sldMk cId="2346760326" sldId="593"/>
        </pc:sldMkLst>
      </pc:sldChg>
      <pc:sldChg chg="add del">
        <pc:chgData name="Tanapat Ratchatorn" userId="01d8d2abda71ca87" providerId="LiveId" clId="{F036DE68-0196-4B4B-8310-9E49C67D6601}" dt="2024-09-17T19:57:50.728" v="1054" actId="47"/>
        <pc:sldMkLst>
          <pc:docMk/>
          <pc:sldMk cId="3484997756" sldId="593"/>
        </pc:sldMkLst>
      </pc:sldChg>
      <pc:sldChg chg="addSp delSp modSp add mod ord">
        <pc:chgData name="Tanapat Ratchatorn" userId="01d8d2abda71ca87" providerId="LiveId" clId="{F036DE68-0196-4B4B-8310-9E49C67D6601}" dt="2024-09-17T20:09:46.992" v="1181" actId="20577"/>
        <pc:sldMkLst>
          <pc:docMk/>
          <pc:sldMk cId="3714196329" sldId="594"/>
        </pc:sldMkLst>
        <pc:spChg chg="add del mod">
          <ac:chgData name="Tanapat Ratchatorn" userId="01d8d2abda71ca87" providerId="LiveId" clId="{F036DE68-0196-4B4B-8310-9E49C67D6601}" dt="2024-09-17T20:06:43.916" v="1106" actId="478"/>
          <ac:spMkLst>
            <pc:docMk/>
            <pc:sldMk cId="3714196329" sldId="594"/>
            <ac:spMk id="5" creationId="{039273B1-B4A6-51D1-A443-6D112103B482}"/>
          </ac:spMkLst>
        </pc:spChg>
        <pc:spChg chg="add mod">
          <ac:chgData name="Tanapat Ratchatorn" userId="01d8d2abda71ca87" providerId="LiveId" clId="{F036DE68-0196-4B4B-8310-9E49C67D6601}" dt="2024-09-17T20:09:38.079" v="1168" actId="1037"/>
          <ac:spMkLst>
            <pc:docMk/>
            <pc:sldMk cId="3714196329" sldId="594"/>
            <ac:spMk id="6" creationId="{ACCC362B-94AD-F33A-8868-4343CB20604F}"/>
          </ac:spMkLst>
        </pc:spChg>
        <pc:graphicFrameChg chg="mod modGraphic">
          <ac:chgData name="Tanapat Ratchatorn" userId="01d8d2abda71ca87" providerId="LiveId" clId="{F036DE68-0196-4B4B-8310-9E49C67D6601}" dt="2024-09-17T20:09:46.992" v="1181" actId="20577"/>
          <ac:graphicFrameMkLst>
            <pc:docMk/>
            <pc:sldMk cId="3714196329" sldId="594"/>
            <ac:graphicFrameMk id="3" creationId="{838747DE-1A21-A24F-5DEB-574651883048}"/>
          </ac:graphicFrameMkLst>
        </pc:graphicFrameChg>
      </pc:sldChg>
    </pc:docChg>
  </pc:docChgLst>
  <pc:docChgLst>
    <pc:chgData name="Tanapat Ratchatorn" userId="01d8d2abda71ca87" providerId="LiveId" clId="{FA34901D-7AF5-42D1-B863-C3C9AD5D629A}"/>
    <pc:docChg chg="modSld">
      <pc:chgData name="Tanapat Ratchatorn" userId="01d8d2abda71ca87" providerId="LiveId" clId="{FA34901D-7AF5-42D1-B863-C3C9AD5D629A}" dt="2024-07-08T21:56:53.905" v="3" actId="20577"/>
      <pc:docMkLst>
        <pc:docMk/>
      </pc:docMkLst>
    </pc:docChg>
  </pc:docChgLst>
  <pc:docChgLst>
    <pc:chgData name="Tanapat Ratchatorn" userId="01d8d2abda71ca87" providerId="LiveId" clId="{991E0FB6-1DA1-434D-97B0-C1A71CFFB7D4}"/>
    <pc:docChg chg="undo redo custSel addSld delSld modSld">
      <pc:chgData name="Tanapat Ratchatorn" userId="01d8d2abda71ca87" providerId="LiveId" clId="{991E0FB6-1DA1-434D-97B0-C1A71CFFB7D4}" dt="2024-10-24T21:02:13.521" v="985" actId="58"/>
      <pc:docMkLst>
        <pc:docMk/>
      </pc:docMkLst>
      <pc:sldChg chg="delSp modSp mod">
        <pc:chgData name="Tanapat Ratchatorn" userId="01d8d2abda71ca87" providerId="LiveId" clId="{991E0FB6-1DA1-434D-97B0-C1A71CFFB7D4}" dt="2024-10-24T18:16:51.703" v="545" actId="1076"/>
        <pc:sldMkLst>
          <pc:docMk/>
          <pc:sldMk cId="515313112" sldId="478"/>
        </pc:sldMkLst>
        <pc:grpChg chg="mod">
          <ac:chgData name="Tanapat Ratchatorn" userId="01d8d2abda71ca87" providerId="LiveId" clId="{991E0FB6-1DA1-434D-97B0-C1A71CFFB7D4}" dt="2024-10-24T18:16:51.703" v="545" actId="1076"/>
          <ac:grpSpMkLst>
            <pc:docMk/>
            <pc:sldMk cId="515313112" sldId="478"/>
            <ac:grpSpMk id="66" creationId="{8567540C-6AE6-A67F-62AC-2A8E1124A23A}"/>
          </ac:grpSpMkLst>
        </pc:grpChg>
        <pc:picChg chg="del">
          <ac:chgData name="Tanapat Ratchatorn" userId="01d8d2abda71ca87" providerId="LiveId" clId="{991E0FB6-1DA1-434D-97B0-C1A71CFFB7D4}" dt="2024-10-24T18:16:17.076" v="544" actId="478"/>
          <ac:picMkLst>
            <pc:docMk/>
            <pc:sldMk cId="515313112" sldId="478"/>
            <ac:picMk id="89" creationId="{F5FFA975-8B8F-3F0B-F4CC-845D44FADDA5}"/>
          </ac:picMkLst>
        </pc:picChg>
      </pc:sldChg>
      <pc:sldChg chg="addSp modSp">
        <pc:chgData name="Tanapat Ratchatorn" userId="01d8d2abda71ca87" providerId="LiveId" clId="{991E0FB6-1DA1-434D-97B0-C1A71CFFB7D4}" dt="2024-10-24T13:45:27.176" v="38"/>
        <pc:sldMkLst>
          <pc:docMk/>
          <pc:sldMk cId="41213952" sldId="481"/>
        </pc:sldMkLst>
        <pc:spChg chg="add mod">
          <ac:chgData name="Tanapat Ratchatorn" userId="01d8d2abda71ca87" providerId="LiveId" clId="{991E0FB6-1DA1-434D-97B0-C1A71CFFB7D4}" dt="2024-10-24T13:45:27.176" v="38"/>
          <ac:spMkLst>
            <pc:docMk/>
            <pc:sldMk cId="41213952" sldId="481"/>
            <ac:spMk id="2" creationId="{18C88049-C537-4041-F546-2EA8DD25ECEA}"/>
          </ac:spMkLst>
        </pc:spChg>
      </pc:sldChg>
      <pc:sldChg chg="addSp modSp mod">
        <pc:chgData name="Tanapat Ratchatorn" userId="01d8d2abda71ca87" providerId="LiveId" clId="{991E0FB6-1DA1-434D-97B0-C1A71CFFB7D4}" dt="2024-10-24T18:23:49.962" v="688" actId="1076"/>
        <pc:sldMkLst>
          <pc:docMk/>
          <pc:sldMk cId="3744408887" sldId="483"/>
        </pc:sldMkLst>
        <pc:spChg chg="add mod">
          <ac:chgData name="Tanapat Ratchatorn" userId="01d8d2abda71ca87" providerId="LiveId" clId="{991E0FB6-1DA1-434D-97B0-C1A71CFFB7D4}" dt="2024-10-24T18:23:49.962" v="688" actId="1076"/>
          <ac:spMkLst>
            <pc:docMk/>
            <pc:sldMk cId="3744408887" sldId="483"/>
            <ac:spMk id="2" creationId="{C0803D3C-292D-54A8-51B1-2A010518422A}"/>
          </ac:spMkLst>
        </pc:spChg>
        <pc:spChg chg="mod">
          <ac:chgData name="Tanapat Ratchatorn" userId="01d8d2abda71ca87" providerId="LiveId" clId="{991E0FB6-1DA1-434D-97B0-C1A71CFFB7D4}" dt="2024-10-24T18:22:19.387" v="613" actId="1076"/>
          <ac:spMkLst>
            <pc:docMk/>
            <pc:sldMk cId="3744408887" sldId="483"/>
            <ac:spMk id="3" creationId="{A3F38BBE-A5F1-A2B8-D4E1-B96139718A66}"/>
          </ac:spMkLst>
        </pc:spChg>
        <pc:grpChg chg="mod">
          <ac:chgData name="Tanapat Ratchatorn" userId="01d8d2abda71ca87" providerId="LiveId" clId="{991E0FB6-1DA1-434D-97B0-C1A71CFFB7D4}" dt="2024-10-24T18:15:40.521" v="536" actId="1038"/>
          <ac:grpSpMkLst>
            <pc:docMk/>
            <pc:sldMk cId="3744408887" sldId="483"/>
            <ac:grpSpMk id="43" creationId="{774CF82E-9DD4-DAE3-AB28-75A53F5D3E03}"/>
          </ac:grpSpMkLst>
        </pc:grpChg>
        <pc:picChg chg="mod">
          <ac:chgData name="Tanapat Ratchatorn" userId="01d8d2abda71ca87" providerId="LiveId" clId="{991E0FB6-1DA1-434D-97B0-C1A71CFFB7D4}" dt="2024-10-24T18:15:42.165" v="542" actId="1038"/>
          <ac:picMkLst>
            <pc:docMk/>
            <pc:sldMk cId="3744408887" sldId="483"/>
            <ac:picMk id="22" creationId="{D31F2E3B-6C99-C593-E75C-77F4A4D958B0}"/>
          </ac:picMkLst>
        </pc:picChg>
      </pc:sldChg>
      <pc:sldChg chg="delSp modSp add del mod">
        <pc:chgData name="Tanapat Ratchatorn" userId="01d8d2abda71ca87" providerId="LiveId" clId="{991E0FB6-1DA1-434D-97B0-C1A71CFFB7D4}" dt="2024-10-24T19:36:16.224" v="738" actId="478"/>
        <pc:sldMkLst>
          <pc:docMk/>
          <pc:sldMk cId="2904771639" sldId="488"/>
        </pc:sldMkLst>
        <pc:spChg chg="mod">
          <ac:chgData name="Tanapat Ratchatorn" userId="01d8d2abda71ca87" providerId="LiveId" clId="{991E0FB6-1DA1-434D-97B0-C1A71CFFB7D4}" dt="2024-10-24T19:32:27.931" v="695" actId="27636"/>
          <ac:spMkLst>
            <pc:docMk/>
            <pc:sldMk cId="2904771639" sldId="488"/>
            <ac:spMk id="22" creationId="{C072CEFA-B7A6-07EC-0276-3C2E2B883706}"/>
          </ac:spMkLst>
        </pc:spChg>
        <pc:spChg chg="del mod">
          <ac:chgData name="Tanapat Ratchatorn" userId="01d8d2abda71ca87" providerId="LiveId" clId="{991E0FB6-1DA1-434D-97B0-C1A71CFFB7D4}" dt="2024-10-24T19:36:13.336" v="736" actId="478"/>
          <ac:spMkLst>
            <pc:docMk/>
            <pc:sldMk cId="2904771639" sldId="488"/>
            <ac:spMk id="23" creationId="{37398348-DDB5-14F9-A321-592DD66403F7}"/>
          </ac:spMkLst>
        </pc:spChg>
        <pc:spChg chg="del">
          <ac:chgData name="Tanapat Ratchatorn" userId="01d8d2abda71ca87" providerId="LiveId" clId="{991E0FB6-1DA1-434D-97B0-C1A71CFFB7D4}" dt="2024-10-24T19:36:11.944" v="735" actId="478"/>
          <ac:spMkLst>
            <pc:docMk/>
            <pc:sldMk cId="2904771639" sldId="488"/>
            <ac:spMk id="27" creationId="{95553086-AE18-3A9F-EA16-584956A89217}"/>
          </ac:spMkLst>
        </pc:spChg>
        <pc:picChg chg="del">
          <ac:chgData name="Tanapat Ratchatorn" userId="01d8d2abda71ca87" providerId="LiveId" clId="{991E0FB6-1DA1-434D-97B0-C1A71CFFB7D4}" dt="2024-10-24T19:36:07.863" v="732" actId="478"/>
          <ac:picMkLst>
            <pc:docMk/>
            <pc:sldMk cId="2904771639" sldId="488"/>
            <ac:picMk id="5" creationId="{B1C2A42B-7C24-EDE8-F8FC-5DBEAB74C37A}"/>
          </ac:picMkLst>
        </pc:picChg>
        <pc:picChg chg="del">
          <ac:chgData name="Tanapat Ratchatorn" userId="01d8d2abda71ca87" providerId="LiveId" clId="{991E0FB6-1DA1-434D-97B0-C1A71CFFB7D4}" dt="2024-10-24T19:36:10.115" v="734" actId="478"/>
          <ac:picMkLst>
            <pc:docMk/>
            <pc:sldMk cId="2904771639" sldId="488"/>
            <ac:picMk id="24" creationId="{379EA7ED-417C-C06A-EF4F-141D3A030646}"/>
          </ac:picMkLst>
        </pc:picChg>
        <pc:picChg chg="del">
          <ac:chgData name="Tanapat Ratchatorn" userId="01d8d2abda71ca87" providerId="LiveId" clId="{991E0FB6-1DA1-434D-97B0-C1A71CFFB7D4}" dt="2024-10-24T19:36:16.224" v="738" actId="478"/>
          <ac:picMkLst>
            <pc:docMk/>
            <pc:sldMk cId="2904771639" sldId="488"/>
            <ac:picMk id="25" creationId="{D1BE6179-FF42-2D62-EE22-2A769F7CF704}"/>
          </ac:picMkLst>
        </pc:picChg>
        <pc:picChg chg="del">
          <ac:chgData name="Tanapat Ratchatorn" userId="01d8d2abda71ca87" providerId="LiveId" clId="{991E0FB6-1DA1-434D-97B0-C1A71CFFB7D4}" dt="2024-10-24T19:36:14.743" v="737" actId="478"/>
          <ac:picMkLst>
            <pc:docMk/>
            <pc:sldMk cId="2904771639" sldId="488"/>
            <ac:picMk id="26" creationId="{BB393822-4E49-6E4E-A7C9-92F92E986778}"/>
          </ac:picMkLst>
        </pc:picChg>
      </pc:sldChg>
      <pc:sldChg chg="addSp delSp modSp mod">
        <pc:chgData name="Tanapat Ratchatorn" userId="01d8d2abda71ca87" providerId="LiveId" clId="{991E0FB6-1DA1-434D-97B0-C1A71CFFB7D4}" dt="2024-10-24T21:02:13.521" v="985" actId="58"/>
        <pc:sldMkLst>
          <pc:docMk/>
          <pc:sldMk cId="3545846680" sldId="491"/>
        </pc:sldMkLst>
        <pc:spChg chg="mod">
          <ac:chgData name="Tanapat Ratchatorn" userId="01d8d2abda71ca87" providerId="LiveId" clId="{991E0FB6-1DA1-434D-97B0-C1A71CFFB7D4}" dt="2024-10-24T20:37:20.474" v="886" actId="1076"/>
          <ac:spMkLst>
            <pc:docMk/>
            <pc:sldMk cId="3545846680" sldId="491"/>
            <ac:spMk id="10" creationId="{2F02AEC7-6E85-6042-D871-BD0414B759A5}"/>
          </ac:spMkLst>
        </pc:spChg>
        <pc:spChg chg="del mod">
          <ac:chgData name="Tanapat Ratchatorn" userId="01d8d2abda71ca87" providerId="LiveId" clId="{991E0FB6-1DA1-434D-97B0-C1A71CFFB7D4}" dt="2024-10-18T07:49:59.554" v="5" actId="478"/>
          <ac:spMkLst>
            <pc:docMk/>
            <pc:sldMk cId="3545846680" sldId="491"/>
            <ac:spMk id="19" creationId="{8EA1167E-CA33-F1B3-1838-A315F56C76B9}"/>
          </ac:spMkLst>
        </pc:spChg>
        <pc:spChg chg="mod">
          <ac:chgData name="Tanapat Ratchatorn" userId="01d8d2abda71ca87" providerId="LiveId" clId="{991E0FB6-1DA1-434D-97B0-C1A71CFFB7D4}" dt="2024-10-24T21:02:13.521" v="985" actId="58"/>
          <ac:spMkLst>
            <pc:docMk/>
            <pc:sldMk cId="3545846680" sldId="491"/>
            <ac:spMk id="20" creationId="{36E27087-2B84-B85B-7486-A14951E3D3F3}"/>
          </ac:spMkLst>
        </pc:spChg>
        <pc:picChg chg="mod">
          <ac:chgData name="Tanapat Ratchatorn" userId="01d8d2abda71ca87" providerId="LiveId" clId="{991E0FB6-1DA1-434D-97B0-C1A71CFFB7D4}" dt="2024-10-24T20:37:20.474" v="886" actId="1076"/>
          <ac:picMkLst>
            <pc:docMk/>
            <pc:sldMk cId="3545846680" sldId="491"/>
            <ac:picMk id="2" creationId="{58DCF774-86ED-5D85-362E-3B0EB9FFD1DC}"/>
          </ac:picMkLst>
        </pc:picChg>
        <pc:picChg chg="add del mod">
          <ac:chgData name="Tanapat Ratchatorn" userId="01d8d2abda71ca87" providerId="LiveId" clId="{991E0FB6-1DA1-434D-97B0-C1A71CFFB7D4}" dt="2024-10-24T20:38:00.374" v="894" actId="478"/>
          <ac:picMkLst>
            <pc:docMk/>
            <pc:sldMk cId="3545846680" sldId="491"/>
            <ac:picMk id="3" creationId="{5B5DF917-5D97-715E-1F82-0D4CC7BEEC3D}"/>
          </ac:picMkLst>
        </pc:picChg>
        <pc:picChg chg="add del mod">
          <ac:chgData name="Tanapat Ratchatorn" userId="01d8d2abda71ca87" providerId="LiveId" clId="{991E0FB6-1DA1-434D-97B0-C1A71CFFB7D4}" dt="2024-10-24T20:37:59.710" v="893" actId="478"/>
          <ac:picMkLst>
            <pc:docMk/>
            <pc:sldMk cId="3545846680" sldId="491"/>
            <ac:picMk id="4" creationId="{84E3ED8B-D8F7-E862-8702-7C0AB3B1C15B}"/>
          </ac:picMkLst>
        </pc:picChg>
        <pc:picChg chg="del">
          <ac:chgData name="Tanapat Ratchatorn" userId="01d8d2abda71ca87" providerId="LiveId" clId="{991E0FB6-1DA1-434D-97B0-C1A71CFFB7D4}" dt="2024-10-18T07:34:48.040" v="0" actId="478"/>
          <ac:picMkLst>
            <pc:docMk/>
            <pc:sldMk cId="3545846680" sldId="491"/>
            <ac:picMk id="29" creationId="{AAA85176-B175-0F11-6B0D-CBB157039140}"/>
          </ac:picMkLst>
        </pc:picChg>
        <pc:picChg chg="mod">
          <ac:chgData name="Tanapat Ratchatorn" userId="01d8d2abda71ca87" providerId="LiveId" clId="{991E0FB6-1DA1-434D-97B0-C1A71CFFB7D4}" dt="2024-10-24T20:17:09.163" v="873" actId="1076"/>
          <ac:picMkLst>
            <pc:docMk/>
            <pc:sldMk cId="3545846680" sldId="491"/>
            <ac:picMk id="30" creationId="{4B05AACC-FAB2-457B-6B4F-CC6E64D0E123}"/>
          </ac:picMkLst>
        </pc:picChg>
        <pc:cxnChg chg="mod">
          <ac:chgData name="Tanapat Ratchatorn" userId="01d8d2abda71ca87" providerId="LiveId" clId="{991E0FB6-1DA1-434D-97B0-C1A71CFFB7D4}" dt="2024-10-24T20:37:03.974" v="884" actId="692"/>
          <ac:cxnSpMkLst>
            <pc:docMk/>
            <pc:sldMk cId="3545846680" sldId="491"/>
            <ac:cxnSpMk id="8" creationId="{145CA168-CF38-B153-FA69-73EBCDD55268}"/>
          </ac:cxnSpMkLst>
        </pc:cxnChg>
      </pc:sldChg>
      <pc:sldChg chg="add del">
        <pc:chgData name="Tanapat Ratchatorn" userId="01d8d2abda71ca87" providerId="LiveId" clId="{991E0FB6-1DA1-434D-97B0-C1A71CFFB7D4}" dt="2024-10-24T19:35:36.215" v="728" actId="47"/>
        <pc:sldMkLst>
          <pc:docMk/>
          <pc:sldMk cId="3144400298" sldId="492"/>
        </pc:sldMkLst>
      </pc:sldChg>
      <pc:sldChg chg="addSp delSp modSp mod">
        <pc:chgData name="Tanapat Ratchatorn" userId="01d8d2abda71ca87" providerId="LiveId" clId="{991E0FB6-1DA1-434D-97B0-C1A71CFFB7D4}" dt="2024-10-24T19:55:45.913" v="852" actId="1036"/>
        <pc:sldMkLst>
          <pc:docMk/>
          <pc:sldMk cId="2177656465" sldId="493"/>
        </pc:sldMkLst>
        <pc:spChg chg="add del">
          <ac:chgData name="Tanapat Ratchatorn" userId="01d8d2abda71ca87" providerId="LiveId" clId="{991E0FB6-1DA1-434D-97B0-C1A71CFFB7D4}" dt="2024-10-24T19:53:23.758" v="753" actId="11529"/>
          <ac:spMkLst>
            <pc:docMk/>
            <pc:sldMk cId="2177656465" sldId="493"/>
            <ac:spMk id="3" creationId="{FF4B7737-EE3E-415C-48BE-7D76E73E7951}"/>
          </ac:spMkLst>
        </pc:spChg>
        <pc:spChg chg="add mod">
          <ac:chgData name="Tanapat Ratchatorn" userId="01d8d2abda71ca87" providerId="LiveId" clId="{991E0FB6-1DA1-434D-97B0-C1A71CFFB7D4}" dt="2024-10-24T19:53:22.965" v="752" actId="1076"/>
          <ac:spMkLst>
            <pc:docMk/>
            <pc:sldMk cId="2177656465" sldId="493"/>
            <ac:spMk id="5" creationId="{ED8FE101-C655-68B6-8847-B1056C89399D}"/>
          </ac:spMkLst>
        </pc:spChg>
        <pc:spChg chg="add del mod">
          <ac:chgData name="Tanapat Ratchatorn" userId="01d8d2abda71ca87" providerId="LiveId" clId="{991E0FB6-1DA1-434D-97B0-C1A71CFFB7D4}" dt="2024-10-24T19:53:22.188" v="751" actId="1076"/>
          <ac:spMkLst>
            <pc:docMk/>
            <pc:sldMk cId="2177656465" sldId="493"/>
            <ac:spMk id="11" creationId="{C4A088D3-70F2-2ED0-9C70-81658C6E7B31}"/>
          </ac:spMkLst>
        </pc:spChg>
        <pc:spChg chg="add mod">
          <ac:chgData name="Tanapat Ratchatorn" userId="01d8d2abda71ca87" providerId="LiveId" clId="{991E0FB6-1DA1-434D-97B0-C1A71CFFB7D4}" dt="2024-10-24T19:55:45.913" v="852" actId="1036"/>
          <ac:spMkLst>
            <pc:docMk/>
            <pc:sldMk cId="2177656465" sldId="493"/>
            <ac:spMk id="16" creationId="{E779A5DE-EC4D-636B-37CA-3867503520D5}"/>
          </ac:spMkLst>
        </pc:spChg>
        <pc:picChg chg="add del">
          <ac:chgData name="Tanapat Ratchatorn" userId="01d8d2abda71ca87" providerId="LiveId" clId="{991E0FB6-1DA1-434D-97B0-C1A71CFFB7D4}" dt="2024-10-24T19:53:21.309" v="749" actId="478"/>
          <ac:picMkLst>
            <pc:docMk/>
            <pc:sldMk cId="2177656465" sldId="493"/>
            <ac:picMk id="4" creationId="{8A9C8423-DD2E-FA65-CD2D-E39A28EC5F28}"/>
          </ac:picMkLst>
        </pc:picChg>
        <pc:picChg chg="mod">
          <ac:chgData name="Tanapat Ratchatorn" userId="01d8d2abda71ca87" providerId="LiveId" clId="{991E0FB6-1DA1-434D-97B0-C1A71CFFB7D4}" dt="2024-10-24T19:53:24.760" v="755" actId="14100"/>
          <ac:picMkLst>
            <pc:docMk/>
            <pc:sldMk cId="2177656465" sldId="493"/>
            <ac:picMk id="8" creationId="{C3F7E9F5-0986-96E5-0E1A-1690201C99F9}"/>
          </ac:picMkLst>
        </pc:picChg>
        <pc:picChg chg="mod ord">
          <ac:chgData name="Tanapat Ratchatorn" userId="01d8d2abda71ca87" providerId="LiveId" clId="{991E0FB6-1DA1-434D-97B0-C1A71CFFB7D4}" dt="2024-10-24T18:20:35.517" v="608" actId="1035"/>
          <ac:picMkLst>
            <pc:docMk/>
            <pc:sldMk cId="2177656465" sldId="493"/>
            <ac:picMk id="10" creationId="{5AB3A7CA-A4D1-A0B7-E9B9-4A6D4DCCE7C5}"/>
          </ac:picMkLst>
        </pc:picChg>
        <pc:cxnChg chg="add del">
          <ac:chgData name="Tanapat Ratchatorn" userId="01d8d2abda71ca87" providerId="LiveId" clId="{991E0FB6-1DA1-434D-97B0-C1A71CFFB7D4}" dt="2024-10-24T19:54:16.821" v="760" actId="478"/>
          <ac:cxnSpMkLst>
            <pc:docMk/>
            <pc:sldMk cId="2177656465" sldId="493"/>
            <ac:cxnSpMk id="13" creationId="{1908C5FC-48B1-DF52-AF84-2EEB5734E119}"/>
          </ac:cxnSpMkLst>
        </pc:cxnChg>
        <pc:cxnChg chg="add mod">
          <ac:chgData name="Tanapat Ratchatorn" userId="01d8d2abda71ca87" providerId="LiveId" clId="{991E0FB6-1DA1-434D-97B0-C1A71CFFB7D4}" dt="2024-10-24T19:55:10.950" v="820" actId="1036"/>
          <ac:cxnSpMkLst>
            <pc:docMk/>
            <pc:sldMk cId="2177656465" sldId="493"/>
            <ac:cxnSpMk id="14" creationId="{A6164B45-C0F0-2D8D-2B9D-3432CDD46F0F}"/>
          </ac:cxnSpMkLst>
        </pc:cxnChg>
        <pc:cxnChg chg="add mod">
          <ac:chgData name="Tanapat Ratchatorn" userId="01d8d2abda71ca87" providerId="LiveId" clId="{991E0FB6-1DA1-434D-97B0-C1A71CFFB7D4}" dt="2024-10-24T19:55:00.726" v="814" actId="1036"/>
          <ac:cxnSpMkLst>
            <pc:docMk/>
            <pc:sldMk cId="2177656465" sldId="493"/>
            <ac:cxnSpMk id="15" creationId="{CE5D9665-E7A6-8AA7-4507-1F62AE329CEF}"/>
          </ac:cxnSpMkLst>
        </pc:cxnChg>
      </pc:sldChg>
      <pc:sldChg chg="addSp delSp modSp mod">
        <pc:chgData name="Tanapat Ratchatorn" userId="01d8d2abda71ca87" providerId="LiveId" clId="{991E0FB6-1DA1-434D-97B0-C1A71CFFB7D4}" dt="2024-10-24T19:06:22.926" v="693" actId="1076"/>
        <pc:sldMkLst>
          <pc:docMk/>
          <pc:sldMk cId="2240143149" sldId="564"/>
        </pc:sldMkLst>
        <pc:spChg chg="mod">
          <ac:chgData name="Tanapat Ratchatorn" userId="01d8d2abda71ca87" providerId="LiveId" clId="{991E0FB6-1DA1-434D-97B0-C1A71CFFB7D4}" dt="2024-10-24T17:35:46.795" v="307" actId="20577"/>
          <ac:spMkLst>
            <pc:docMk/>
            <pc:sldMk cId="2240143149" sldId="564"/>
            <ac:spMk id="3" creationId="{A3F38BBE-A5F1-A2B8-D4E1-B96139718A66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11" creationId="{0993F168-CE09-97BF-E00A-AD486E0480FF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12" creationId="{3B3110FA-9B8C-265C-D713-79CB5998A2FB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15" creationId="{000E0472-887A-97F9-F8D1-1C1339FA9E4D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18" creationId="{24763AD9-1373-CA30-A57F-AD764B4C54AC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20" creationId="{3CAAB30B-101B-9F69-DA16-28D4A063EAC1}"/>
          </ac:spMkLst>
        </pc:spChg>
        <pc:spChg chg="mod">
          <ac:chgData name="Tanapat Ratchatorn" userId="01d8d2abda71ca87" providerId="LiveId" clId="{991E0FB6-1DA1-434D-97B0-C1A71CFFB7D4}" dt="2024-10-24T17:35:50.532" v="308"/>
          <ac:spMkLst>
            <pc:docMk/>
            <pc:sldMk cId="2240143149" sldId="564"/>
            <ac:spMk id="21" creationId="{A9A935AC-F088-2ABF-09DE-814B38619FBD}"/>
          </ac:spMkLst>
        </pc:spChg>
        <pc:spChg chg="mod">
          <ac:chgData name="Tanapat Ratchatorn" userId="01d8d2abda71ca87" providerId="LiveId" clId="{991E0FB6-1DA1-434D-97B0-C1A71CFFB7D4}" dt="2024-10-24T17:36:09.924" v="329" actId="1037"/>
          <ac:spMkLst>
            <pc:docMk/>
            <pc:sldMk cId="2240143149" sldId="564"/>
            <ac:spMk id="24" creationId="{59CAFE84-BC1F-42ED-61B7-E847836ADDFE}"/>
          </ac:spMkLst>
        </pc:spChg>
        <pc:grpChg chg="add mod">
          <ac:chgData name="Tanapat Ratchatorn" userId="01d8d2abda71ca87" providerId="LiveId" clId="{991E0FB6-1DA1-434D-97B0-C1A71CFFB7D4}" dt="2024-10-24T17:36:10.529" v="331" actId="1076"/>
          <ac:grpSpMkLst>
            <pc:docMk/>
            <pc:sldMk cId="2240143149" sldId="564"/>
            <ac:grpSpMk id="2" creationId="{FAAF93BC-5A6C-310A-5A92-13167BAAEC6D}"/>
          </ac:grpSpMkLst>
        </pc:grpChg>
        <pc:grpChg chg="mod">
          <ac:chgData name="Tanapat Ratchatorn" userId="01d8d2abda71ca87" providerId="LiveId" clId="{991E0FB6-1DA1-434D-97B0-C1A71CFFB7D4}" dt="2024-10-24T17:35:50.532" v="308"/>
          <ac:grpSpMkLst>
            <pc:docMk/>
            <pc:sldMk cId="2240143149" sldId="564"/>
            <ac:grpSpMk id="4" creationId="{ACDFC08D-D31D-28E0-D9F9-0BFE76A05A47}"/>
          </ac:grpSpMkLst>
        </pc:grpChg>
        <pc:grpChg chg="mod">
          <ac:chgData name="Tanapat Ratchatorn" userId="01d8d2abda71ca87" providerId="LiveId" clId="{991E0FB6-1DA1-434D-97B0-C1A71CFFB7D4}" dt="2024-10-24T17:35:50.532" v="308"/>
          <ac:grpSpMkLst>
            <pc:docMk/>
            <pc:sldMk cId="2240143149" sldId="564"/>
            <ac:grpSpMk id="5" creationId="{8F13B397-B5DD-C76B-526E-D86F2240CE55}"/>
          </ac:grpSpMkLst>
        </pc:grpChg>
        <pc:grpChg chg="mod">
          <ac:chgData name="Tanapat Ratchatorn" userId="01d8d2abda71ca87" providerId="LiveId" clId="{991E0FB6-1DA1-434D-97B0-C1A71CFFB7D4}" dt="2024-10-24T17:35:50.532" v="308"/>
          <ac:grpSpMkLst>
            <pc:docMk/>
            <pc:sldMk cId="2240143149" sldId="564"/>
            <ac:grpSpMk id="6" creationId="{FFF6DB63-5999-8540-6F39-928696E47FA8}"/>
          </ac:grpSpMkLst>
        </pc:grpChg>
        <pc:grpChg chg="mod">
          <ac:chgData name="Tanapat Ratchatorn" userId="01d8d2abda71ca87" providerId="LiveId" clId="{991E0FB6-1DA1-434D-97B0-C1A71CFFB7D4}" dt="2024-10-24T17:35:50.532" v="308"/>
          <ac:grpSpMkLst>
            <pc:docMk/>
            <pc:sldMk cId="2240143149" sldId="564"/>
            <ac:grpSpMk id="8" creationId="{9E888494-5030-2D9A-2712-2070C81D245F}"/>
          </ac:grpSpMkLst>
        </pc:grpChg>
        <pc:picChg chg="mod">
          <ac:chgData name="Tanapat Ratchatorn" userId="01d8d2abda71ca87" providerId="LiveId" clId="{991E0FB6-1DA1-434D-97B0-C1A71CFFB7D4}" dt="2024-10-24T17:36:10.147" v="330" actId="1038"/>
          <ac:picMkLst>
            <pc:docMk/>
            <pc:sldMk cId="2240143149" sldId="564"/>
            <ac:picMk id="19" creationId="{5E0E53BE-357A-6F24-F6C7-1B0AB4F70E0B}"/>
          </ac:picMkLst>
        </pc:picChg>
        <pc:picChg chg="add del mod">
          <ac:chgData name="Tanapat Ratchatorn" userId="01d8d2abda71ca87" providerId="LiveId" clId="{991E0FB6-1DA1-434D-97B0-C1A71CFFB7D4}" dt="2024-10-24T19:06:14.477" v="689" actId="478"/>
          <ac:picMkLst>
            <pc:docMk/>
            <pc:sldMk cId="2240143149" sldId="564"/>
            <ac:picMk id="25" creationId="{2F171E54-3771-D84B-448C-26B1816816D6}"/>
          </ac:picMkLst>
        </pc:picChg>
        <pc:picChg chg="add mod">
          <ac:chgData name="Tanapat Ratchatorn" userId="01d8d2abda71ca87" providerId="LiveId" clId="{991E0FB6-1DA1-434D-97B0-C1A71CFFB7D4}" dt="2024-10-24T19:06:22.926" v="693" actId="1076"/>
          <ac:picMkLst>
            <pc:docMk/>
            <pc:sldMk cId="2240143149" sldId="564"/>
            <ac:picMk id="26" creationId="{ACE48EC8-7052-92DC-8CCA-6CC28932A6EA}"/>
          </ac:picMkLst>
        </pc:pic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9" creationId="{064BABCA-59EB-159B-6DD6-A2B614BC9D16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10" creationId="{11E4249D-969C-44CD-3158-5E5ADE7B1C16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13" creationId="{76170B89-3EF3-1E5D-3EF5-D31D31439948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14" creationId="{F191E7D9-5354-13AF-F79F-9B1CA911032C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16" creationId="{74460206-9E40-3BBA-6DC8-2037E421A013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17" creationId="{67C21D55-C6E7-525F-67F2-830B38A51F2E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22" creationId="{1590C0CA-14F0-826A-87C8-46123A2D23E9}"/>
          </ac:cxnSpMkLst>
        </pc:cxnChg>
        <pc:cxnChg chg="mod">
          <ac:chgData name="Tanapat Ratchatorn" userId="01d8d2abda71ca87" providerId="LiveId" clId="{991E0FB6-1DA1-434D-97B0-C1A71CFFB7D4}" dt="2024-10-24T17:35:50.532" v="308"/>
          <ac:cxnSpMkLst>
            <pc:docMk/>
            <pc:sldMk cId="2240143149" sldId="564"/>
            <ac:cxnSpMk id="23" creationId="{1C0B664B-3BC7-6497-9EC8-EA6BE12B0E25}"/>
          </ac:cxnSpMkLst>
        </pc:cxnChg>
      </pc:sldChg>
      <pc:sldChg chg="modSp mod">
        <pc:chgData name="Tanapat Ratchatorn" userId="01d8d2abda71ca87" providerId="LiveId" clId="{991E0FB6-1DA1-434D-97B0-C1A71CFFB7D4}" dt="2024-10-24T13:44:59.775" v="37" actId="1076"/>
        <pc:sldMkLst>
          <pc:docMk/>
          <pc:sldMk cId="3183987256" sldId="581"/>
        </pc:sldMkLst>
        <pc:spChg chg="mod">
          <ac:chgData name="Tanapat Ratchatorn" userId="01d8d2abda71ca87" providerId="LiveId" clId="{991E0FB6-1DA1-434D-97B0-C1A71CFFB7D4}" dt="2024-10-24T13:44:59.775" v="37" actId="1076"/>
          <ac:spMkLst>
            <pc:docMk/>
            <pc:sldMk cId="3183987256" sldId="581"/>
            <ac:spMk id="2" creationId="{E5196AFB-88D3-0DE3-443A-40E6D0047E95}"/>
          </ac:spMkLst>
        </pc:spChg>
        <pc:spChg chg="mod">
          <ac:chgData name="Tanapat Ratchatorn" userId="01d8d2abda71ca87" providerId="LiveId" clId="{991E0FB6-1DA1-434D-97B0-C1A71CFFB7D4}" dt="2024-10-24T13:43:50.833" v="25" actId="20577"/>
          <ac:spMkLst>
            <pc:docMk/>
            <pc:sldMk cId="3183987256" sldId="581"/>
            <ac:spMk id="7" creationId="{D26268F4-8B76-F3AD-F674-C31C1ED5392C}"/>
          </ac:spMkLst>
        </pc:spChg>
      </pc:sldChg>
      <pc:sldChg chg="modSp del mod">
        <pc:chgData name="Tanapat Ratchatorn" userId="01d8d2abda71ca87" providerId="LiveId" clId="{991E0FB6-1DA1-434D-97B0-C1A71CFFB7D4}" dt="2024-10-24T18:17:07.876" v="548" actId="47"/>
        <pc:sldMkLst>
          <pc:docMk/>
          <pc:sldMk cId="3644285746" sldId="582"/>
        </pc:sldMkLst>
        <pc:grpChg chg="mod">
          <ac:chgData name="Tanapat Ratchatorn" userId="01d8d2abda71ca87" providerId="LiveId" clId="{991E0FB6-1DA1-434D-97B0-C1A71CFFB7D4}" dt="2024-10-24T11:20:56.415" v="8" actId="1076"/>
          <ac:grpSpMkLst>
            <pc:docMk/>
            <pc:sldMk cId="3644285746" sldId="582"/>
            <ac:grpSpMk id="66" creationId="{8567540C-6AE6-A67F-62AC-2A8E1124A23A}"/>
          </ac:grpSpMkLst>
        </pc:grpChg>
      </pc:sldChg>
      <pc:sldChg chg="modSp mod">
        <pc:chgData name="Tanapat Ratchatorn" userId="01d8d2abda71ca87" providerId="LiveId" clId="{991E0FB6-1DA1-434D-97B0-C1A71CFFB7D4}" dt="2024-10-24T19:32:49.259" v="699" actId="113"/>
        <pc:sldMkLst>
          <pc:docMk/>
          <pc:sldMk cId="2497903990" sldId="583"/>
        </pc:sldMkLst>
        <pc:spChg chg="mod">
          <ac:chgData name="Tanapat Ratchatorn" userId="01d8d2abda71ca87" providerId="LiveId" clId="{991E0FB6-1DA1-434D-97B0-C1A71CFFB7D4}" dt="2024-10-24T19:32:45.957" v="698" actId="27636"/>
          <ac:spMkLst>
            <pc:docMk/>
            <pc:sldMk cId="2497903990" sldId="583"/>
            <ac:spMk id="22" creationId="{C072CEFA-B7A6-07EC-0276-3C2E2B883706}"/>
          </ac:spMkLst>
        </pc:spChg>
        <pc:spChg chg="mod">
          <ac:chgData name="Tanapat Ratchatorn" userId="01d8d2abda71ca87" providerId="LiveId" clId="{991E0FB6-1DA1-434D-97B0-C1A71CFFB7D4}" dt="2024-10-24T19:32:49.259" v="699" actId="113"/>
          <ac:spMkLst>
            <pc:docMk/>
            <pc:sldMk cId="2497903990" sldId="583"/>
            <ac:spMk id="23" creationId="{37398348-DDB5-14F9-A321-592DD66403F7}"/>
          </ac:spMkLst>
        </pc:spChg>
      </pc:sldChg>
      <pc:sldChg chg="addSp modSp mod">
        <pc:chgData name="Tanapat Ratchatorn" userId="01d8d2abda71ca87" providerId="LiveId" clId="{991E0FB6-1DA1-434D-97B0-C1A71CFFB7D4}" dt="2024-10-24T19:34:43.910" v="724" actId="1036"/>
        <pc:sldMkLst>
          <pc:docMk/>
          <pc:sldMk cId="1054848085" sldId="584"/>
        </pc:sldMkLst>
        <pc:spChg chg="mod">
          <ac:chgData name="Tanapat Ratchatorn" userId="01d8d2abda71ca87" providerId="LiveId" clId="{991E0FB6-1DA1-434D-97B0-C1A71CFFB7D4}" dt="2024-10-24T19:34:08.512" v="700" actId="1076"/>
          <ac:spMkLst>
            <pc:docMk/>
            <pc:sldMk cId="1054848085" sldId="584"/>
            <ac:spMk id="4" creationId="{47DA2373-648B-48AB-0E5B-7340B2394FC6}"/>
          </ac:spMkLst>
        </pc:spChg>
        <pc:spChg chg="add mod">
          <ac:chgData name="Tanapat Ratchatorn" userId="01d8d2abda71ca87" providerId="LiveId" clId="{991E0FB6-1DA1-434D-97B0-C1A71CFFB7D4}" dt="2024-10-24T19:34:43.910" v="724" actId="1036"/>
          <ac:spMkLst>
            <pc:docMk/>
            <pc:sldMk cId="1054848085" sldId="584"/>
            <ac:spMk id="6" creationId="{551C3286-A370-DFC0-7201-EA0FB40318F7}"/>
          </ac:spMkLst>
        </pc:spChg>
      </pc:sldChg>
      <pc:sldChg chg="addSp delSp modSp add mod">
        <pc:chgData name="Tanapat Ratchatorn" userId="01d8d2abda71ca87" providerId="LiveId" clId="{991E0FB6-1DA1-434D-97B0-C1A71CFFB7D4}" dt="2024-10-24T18:13:46.024" v="423" actId="1076"/>
        <pc:sldMkLst>
          <pc:docMk/>
          <pc:sldMk cId="2765230313" sldId="585"/>
        </pc:sldMkLst>
        <pc:spChg chg="del mod">
          <ac:chgData name="Tanapat Ratchatorn" userId="01d8d2abda71ca87" providerId="LiveId" clId="{991E0FB6-1DA1-434D-97B0-C1A71CFFB7D4}" dt="2024-10-24T17:12:07.724" v="205" actId="478"/>
          <ac:spMkLst>
            <pc:docMk/>
            <pc:sldMk cId="2765230313" sldId="585"/>
            <ac:spMk id="3" creationId="{A3F38BBE-A5F1-A2B8-D4E1-B96139718A66}"/>
          </ac:spMkLst>
        </pc:spChg>
        <pc:spChg chg="add del mod">
          <ac:chgData name="Tanapat Ratchatorn" userId="01d8d2abda71ca87" providerId="LiveId" clId="{991E0FB6-1DA1-434D-97B0-C1A71CFFB7D4}" dt="2024-10-24T17:12:14.535" v="207" actId="478"/>
          <ac:spMkLst>
            <pc:docMk/>
            <pc:sldMk cId="2765230313" sldId="585"/>
            <ac:spMk id="4" creationId="{75B8EBB0-162A-BF3A-07E0-0D91E245F74B}"/>
          </ac:spMkLst>
        </pc:spChg>
        <pc:spChg chg="add mod">
          <ac:chgData name="Tanapat Ratchatorn" userId="01d8d2abda71ca87" providerId="LiveId" clId="{991E0FB6-1DA1-434D-97B0-C1A71CFFB7D4}" dt="2024-10-24T17:16:58.946" v="286" actId="20577"/>
          <ac:spMkLst>
            <pc:docMk/>
            <pc:sldMk cId="2765230313" sldId="585"/>
            <ac:spMk id="5" creationId="{FC9FC9C8-07A6-E441-2956-878D58FBDBAF}"/>
          </ac:spMkLst>
        </pc:spChg>
        <pc:spChg chg="add mod">
          <ac:chgData name="Tanapat Ratchatorn" userId="01d8d2abda71ca87" providerId="LiveId" clId="{991E0FB6-1DA1-434D-97B0-C1A71CFFB7D4}" dt="2024-10-24T18:10:30.743" v="357" actId="1076"/>
          <ac:spMkLst>
            <pc:docMk/>
            <pc:sldMk cId="2765230313" sldId="585"/>
            <ac:spMk id="8" creationId="{9F3AFE66-F557-86C3-EAA7-536FE616FAC5}"/>
          </ac:spMkLst>
        </pc:spChg>
        <pc:spChg chg="add mod">
          <ac:chgData name="Tanapat Ratchatorn" userId="01d8d2abda71ca87" providerId="LiveId" clId="{991E0FB6-1DA1-434D-97B0-C1A71CFFB7D4}" dt="2024-10-24T18:10:35.917" v="358" actId="1076"/>
          <ac:spMkLst>
            <pc:docMk/>
            <pc:sldMk cId="2765230313" sldId="585"/>
            <ac:spMk id="9" creationId="{0100DDC3-F167-7A00-50AD-BA98A25152DD}"/>
          </ac:spMkLst>
        </pc:spChg>
        <pc:spChg chg="add mod">
          <ac:chgData name="Tanapat Ratchatorn" userId="01d8d2abda71ca87" providerId="LiveId" clId="{991E0FB6-1DA1-434D-97B0-C1A71CFFB7D4}" dt="2024-10-24T18:13:27.719" v="396" actId="1076"/>
          <ac:spMkLst>
            <pc:docMk/>
            <pc:sldMk cId="2765230313" sldId="585"/>
            <ac:spMk id="13" creationId="{CAA766C3-3EE3-4368-669C-BC2CCF403139}"/>
          </ac:spMkLst>
        </pc:spChg>
        <pc:spChg chg="add mod">
          <ac:chgData name="Tanapat Ratchatorn" userId="01d8d2abda71ca87" providerId="LiveId" clId="{991E0FB6-1DA1-434D-97B0-C1A71CFFB7D4}" dt="2024-10-24T18:13:46.024" v="423" actId="1076"/>
          <ac:spMkLst>
            <pc:docMk/>
            <pc:sldMk cId="2765230313" sldId="585"/>
            <ac:spMk id="14" creationId="{208746A9-6BF4-2AEC-C1EC-39E42129A438}"/>
          </ac:spMkLst>
        </pc:spChg>
        <pc:picChg chg="add mod">
          <ac:chgData name="Tanapat Ratchatorn" userId="01d8d2abda71ca87" providerId="LiveId" clId="{991E0FB6-1DA1-434D-97B0-C1A71CFFB7D4}" dt="2024-10-24T18:10:07.805" v="353" actId="1076"/>
          <ac:picMkLst>
            <pc:docMk/>
            <pc:sldMk cId="2765230313" sldId="585"/>
            <ac:picMk id="6" creationId="{F6B31082-E286-867D-9036-B9163E6FDF88}"/>
          </ac:picMkLst>
        </pc:picChg>
        <pc:picChg chg="add mod">
          <ac:chgData name="Tanapat Ratchatorn" userId="01d8d2abda71ca87" providerId="LiveId" clId="{991E0FB6-1DA1-434D-97B0-C1A71CFFB7D4}" dt="2024-10-24T18:12:42.804" v="370" actId="1037"/>
          <ac:picMkLst>
            <pc:docMk/>
            <pc:sldMk cId="2765230313" sldId="585"/>
            <ac:picMk id="10" creationId="{3D7C5DBD-25ED-F47F-FDB5-7C152685F254}"/>
          </ac:picMkLst>
        </pc:picChg>
        <pc:picChg chg="add del mod">
          <ac:chgData name="Tanapat Ratchatorn" userId="01d8d2abda71ca87" providerId="LiveId" clId="{991E0FB6-1DA1-434D-97B0-C1A71CFFB7D4}" dt="2024-10-24T18:12:37.454" v="362" actId="478"/>
          <ac:picMkLst>
            <pc:docMk/>
            <pc:sldMk cId="2765230313" sldId="585"/>
            <ac:picMk id="11" creationId="{A5D0108B-2120-1A47-4A4D-DE2C2591DC2A}"/>
          </ac:picMkLst>
        </pc:picChg>
        <pc:picChg chg="add mod">
          <ac:chgData name="Tanapat Ratchatorn" userId="01d8d2abda71ca87" providerId="LiveId" clId="{991E0FB6-1DA1-434D-97B0-C1A71CFFB7D4}" dt="2024-10-24T18:12:58.995" v="381" actId="1036"/>
          <ac:picMkLst>
            <pc:docMk/>
            <pc:sldMk cId="2765230313" sldId="585"/>
            <ac:picMk id="12" creationId="{926B2C7A-7889-89BB-8911-EE58FB14E048}"/>
          </ac:picMkLst>
        </pc:picChg>
      </pc:sldChg>
      <pc:sldChg chg="addSp modSp add mod">
        <pc:chgData name="Tanapat Ratchatorn" userId="01d8d2abda71ca87" providerId="LiveId" clId="{991E0FB6-1DA1-434D-97B0-C1A71CFFB7D4}" dt="2024-10-24T18:17:19.891" v="549" actId="1076"/>
        <pc:sldMkLst>
          <pc:docMk/>
          <pc:sldMk cId="3548334587" sldId="586"/>
        </pc:sldMkLst>
        <pc:spChg chg="add mod">
          <ac:chgData name="Tanapat Ratchatorn" userId="01d8d2abda71ca87" providerId="LiveId" clId="{991E0FB6-1DA1-434D-97B0-C1A71CFFB7D4}" dt="2024-10-24T18:17:19.891" v="549" actId="1076"/>
          <ac:spMkLst>
            <pc:docMk/>
            <pc:sldMk cId="3548334587" sldId="586"/>
            <ac:spMk id="2" creationId="{53991E1B-F2DA-9135-7B92-B09570274626}"/>
          </ac:spMkLst>
        </pc:spChg>
      </pc:sldChg>
      <pc:sldChg chg="addSp delSp add mod">
        <pc:chgData name="Tanapat Ratchatorn" userId="01d8d2abda71ca87" providerId="LiveId" clId="{991E0FB6-1DA1-434D-97B0-C1A71CFFB7D4}" dt="2024-10-24T19:36:05.935" v="731" actId="478"/>
        <pc:sldMkLst>
          <pc:docMk/>
          <pc:sldMk cId="3844496654" sldId="587"/>
        </pc:sldMkLst>
        <pc:picChg chg="add del">
          <ac:chgData name="Tanapat Ratchatorn" userId="01d8d2abda71ca87" providerId="LiveId" clId="{991E0FB6-1DA1-434D-97B0-C1A71CFFB7D4}" dt="2024-10-24T19:36:05.935" v="731" actId="478"/>
          <ac:picMkLst>
            <pc:docMk/>
            <pc:sldMk cId="3844496654" sldId="587"/>
            <ac:picMk id="5" creationId="{B1C2A42B-7C24-EDE8-F8FC-5DBEAB74C37A}"/>
          </ac:picMkLst>
        </pc:picChg>
      </pc:sldChg>
      <pc:sldChg chg="add del">
        <pc:chgData name="Tanapat Ratchatorn" userId="01d8d2abda71ca87" providerId="LiveId" clId="{991E0FB6-1DA1-434D-97B0-C1A71CFFB7D4}" dt="2024-10-24T20:16:53.624" v="869" actId="47"/>
        <pc:sldMkLst>
          <pc:docMk/>
          <pc:sldMk cId="669139931" sldId="588"/>
        </pc:sldMkLst>
      </pc:sldChg>
      <pc:sldChg chg="addSp delSp modSp add del mod">
        <pc:chgData name="Tanapat Ratchatorn" userId="01d8d2abda71ca87" providerId="LiveId" clId="{991E0FB6-1DA1-434D-97B0-C1A71CFFB7D4}" dt="2024-10-24T20:16:38.602" v="868" actId="2890"/>
        <pc:sldMkLst>
          <pc:docMk/>
          <pc:sldMk cId="3738159007" sldId="589"/>
        </pc:sldMkLst>
        <pc:spChg chg="add del mod">
          <ac:chgData name="Tanapat Ratchatorn" userId="01d8d2abda71ca87" providerId="LiveId" clId="{991E0FB6-1DA1-434D-97B0-C1A71CFFB7D4}" dt="2024-10-24T20:16:35.293" v="863" actId="6549"/>
          <ac:spMkLst>
            <pc:docMk/>
            <pc:sldMk cId="3738159007" sldId="589"/>
            <ac:spMk id="27" creationId="{95553086-AE18-3A9F-EA16-584956A89217}"/>
          </ac:spMkLst>
        </pc:spChg>
        <pc:picChg chg="add del">
          <ac:chgData name="Tanapat Ratchatorn" userId="01d8d2abda71ca87" providerId="LiveId" clId="{991E0FB6-1DA1-434D-97B0-C1A71CFFB7D4}" dt="2024-10-24T20:16:37.624" v="867" actId="478"/>
          <ac:picMkLst>
            <pc:docMk/>
            <pc:sldMk cId="3738159007" sldId="589"/>
            <ac:picMk id="21" creationId="{8B894DD8-E723-1157-775B-5D65F69A481B}"/>
          </ac:picMkLst>
        </pc:picChg>
        <pc:picChg chg="add del">
          <ac:chgData name="Tanapat Ratchatorn" userId="01d8d2abda71ca87" providerId="LiveId" clId="{991E0FB6-1DA1-434D-97B0-C1A71CFFB7D4}" dt="2024-10-24T20:16:36.383" v="865" actId="478"/>
          <ac:picMkLst>
            <pc:docMk/>
            <pc:sldMk cId="3738159007" sldId="589"/>
            <ac:picMk id="24" creationId="{379EA7ED-417C-C06A-EF4F-141D3A030646}"/>
          </ac:picMkLst>
        </pc:picChg>
        <pc:picChg chg="add del">
          <ac:chgData name="Tanapat Ratchatorn" userId="01d8d2abda71ca87" providerId="LiveId" clId="{991E0FB6-1DA1-434D-97B0-C1A71CFFB7D4}" dt="2024-10-24T20:16:37.096" v="866" actId="478"/>
          <ac:picMkLst>
            <pc:docMk/>
            <pc:sldMk cId="3738159007" sldId="589"/>
            <ac:picMk id="25" creationId="{D1BE6179-FF42-2D62-EE22-2A769F7CF704}"/>
          </ac:picMkLst>
        </pc:picChg>
        <pc:picChg chg="add del">
          <ac:chgData name="Tanapat Ratchatorn" userId="01d8d2abda71ca87" providerId="LiveId" clId="{991E0FB6-1DA1-434D-97B0-C1A71CFFB7D4}" dt="2024-10-24T20:16:35.811" v="864" actId="478"/>
          <ac:picMkLst>
            <pc:docMk/>
            <pc:sldMk cId="3738159007" sldId="589"/>
            <ac:picMk id="26" creationId="{BB393822-4E49-6E4E-A7C9-92F92E986778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01d8d2abda71ca87/SAM/SAM%20%5e0%20AAC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01d8d2abda71ca87/SAM/SAM%20%5e0%20AA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97057465806724"/>
          <c:y val="6.1463835299933288E-2"/>
          <c:w val="0.70426410266555872"/>
          <c:h val="0.77815011321009764"/>
        </c:manualLayout>
      </c:layout>
      <c:scatterChart>
        <c:scatterStyle val="lineMarker"/>
        <c:varyColors val="0"/>
        <c:ser>
          <c:idx val="1"/>
          <c:order val="0"/>
          <c:tx>
            <c:v>Perturbation Loss</c:v>
          </c:tx>
          <c:spPr>
            <a:ln w="25400" cap="rnd">
              <a:solidFill>
                <a:schemeClr val="accent1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'[SAM ^0 AACE.xlsx]CE'!$A$2:$A$201</c:f>
              <c:numCache>
                <c:formatCode>General</c:formatCode>
                <c:ptCount val="2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</c:numCache>
            </c:numRef>
          </c:xVal>
          <c:yVal>
            <c:numRef>
              <c:f>'[SAM ^0 AACE.xlsx]CE'!$C$2:$C$201</c:f>
              <c:numCache>
                <c:formatCode>General</c:formatCode>
                <c:ptCount val="200"/>
                <c:pt idx="0">
                  <c:v>4.0157659790039002</c:v>
                </c:pt>
                <c:pt idx="1">
                  <c:v>3.3300190969848602</c:v>
                </c:pt>
                <c:pt idx="2">
                  <c:v>2.81549992797851</c:v>
                </c:pt>
                <c:pt idx="3">
                  <c:v>2.43713174316406</c:v>
                </c:pt>
                <c:pt idx="4">
                  <c:v>2.1610511175537099</c:v>
                </c:pt>
                <c:pt idx="5">
                  <c:v>1.95596698638916</c:v>
                </c:pt>
                <c:pt idx="6">
                  <c:v>1.7921712615966701</c:v>
                </c:pt>
                <c:pt idx="7">
                  <c:v>1.6688971990966699</c:v>
                </c:pt>
                <c:pt idx="8">
                  <c:v>1.56477353393554</c:v>
                </c:pt>
                <c:pt idx="9">
                  <c:v>1.47632013778686</c:v>
                </c:pt>
                <c:pt idx="10">
                  <c:v>1.4011406848144501</c:v>
                </c:pt>
                <c:pt idx="11">
                  <c:v>1.3349901928710901</c:v>
                </c:pt>
                <c:pt idx="12">
                  <c:v>1.2752685374450601</c:v>
                </c:pt>
                <c:pt idx="13">
                  <c:v>1.2282356216430601</c:v>
                </c:pt>
                <c:pt idx="14">
                  <c:v>1.17591223510742</c:v>
                </c:pt>
                <c:pt idx="15">
                  <c:v>1.1396408705139101</c:v>
                </c:pt>
                <c:pt idx="16">
                  <c:v>1.1166865892028801</c:v>
                </c:pt>
                <c:pt idx="17">
                  <c:v>1.0718012174987701</c:v>
                </c:pt>
                <c:pt idx="18">
                  <c:v>1.0407678190612699</c:v>
                </c:pt>
                <c:pt idx="19">
                  <c:v>1.0195403433227499</c:v>
                </c:pt>
                <c:pt idx="20">
                  <c:v>0.99509737701416001</c:v>
                </c:pt>
                <c:pt idx="21">
                  <c:v>0.96934021301269502</c:v>
                </c:pt>
                <c:pt idx="22">
                  <c:v>0.94464537719726505</c:v>
                </c:pt>
                <c:pt idx="23">
                  <c:v>0.931736992340087</c:v>
                </c:pt>
                <c:pt idx="24">
                  <c:v>0.91460943313598597</c:v>
                </c:pt>
                <c:pt idx="25">
                  <c:v>0.89445623413085895</c:v>
                </c:pt>
                <c:pt idx="26">
                  <c:v>0.88206908203125001</c:v>
                </c:pt>
                <c:pt idx="27">
                  <c:v>0.86519185287475497</c:v>
                </c:pt>
                <c:pt idx="28">
                  <c:v>0.84247993850708003</c:v>
                </c:pt>
                <c:pt idx="29">
                  <c:v>0.82709512512206995</c:v>
                </c:pt>
                <c:pt idx="30">
                  <c:v>0.818905503234863</c:v>
                </c:pt>
                <c:pt idx="31">
                  <c:v>0.80941208755493099</c:v>
                </c:pt>
                <c:pt idx="32">
                  <c:v>0.79396888000488197</c:v>
                </c:pt>
                <c:pt idx="33">
                  <c:v>0.78670979812621999</c:v>
                </c:pt>
                <c:pt idx="34">
                  <c:v>0.77293989227294901</c:v>
                </c:pt>
                <c:pt idx="35">
                  <c:v>0.76692533294677701</c:v>
                </c:pt>
                <c:pt idx="36">
                  <c:v>0.74702092208862303</c:v>
                </c:pt>
                <c:pt idx="37">
                  <c:v>0.74150180839538504</c:v>
                </c:pt>
                <c:pt idx="38">
                  <c:v>0.72790918243408198</c:v>
                </c:pt>
                <c:pt idx="39">
                  <c:v>0.72169622039794901</c:v>
                </c:pt>
                <c:pt idx="40">
                  <c:v>0.70882890357971196</c:v>
                </c:pt>
                <c:pt idx="41">
                  <c:v>0.718746661605835</c:v>
                </c:pt>
                <c:pt idx="42">
                  <c:v>0.69887744323730405</c:v>
                </c:pt>
                <c:pt idx="43">
                  <c:v>0.70061220550537096</c:v>
                </c:pt>
                <c:pt idx="44">
                  <c:v>0.685856705780029</c:v>
                </c:pt>
                <c:pt idx="45">
                  <c:v>0.68449945732116702</c:v>
                </c:pt>
                <c:pt idx="46">
                  <c:v>0.67608668685912998</c:v>
                </c:pt>
                <c:pt idx="47">
                  <c:v>0.66868305793762195</c:v>
                </c:pt>
                <c:pt idx="48">
                  <c:v>0.66347747879028296</c:v>
                </c:pt>
                <c:pt idx="49">
                  <c:v>0.65871215652465798</c:v>
                </c:pt>
                <c:pt idx="50">
                  <c:v>0.65311760009765596</c:v>
                </c:pt>
                <c:pt idx="51">
                  <c:v>0.65626645629882796</c:v>
                </c:pt>
                <c:pt idx="52">
                  <c:v>0.63934636138916001</c:v>
                </c:pt>
                <c:pt idx="53">
                  <c:v>0.63836434989929203</c:v>
                </c:pt>
                <c:pt idx="54">
                  <c:v>0.62991826614379798</c:v>
                </c:pt>
                <c:pt idx="55">
                  <c:v>0.63269886795043895</c:v>
                </c:pt>
                <c:pt idx="56">
                  <c:v>0.62379568771362304</c:v>
                </c:pt>
                <c:pt idx="57">
                  <c:v>0.62637646606445296</c:v>
                </c:pt>
                <c:pt idx="58">
                  <c:v>0.61745487716674796</c:v>
                </c:pt>
                <c:pt idx="59">
                  <c:v>0.61173406082153303</c:v>
                </c:pt>
                <c:pt idx="60">
                  <c:v>0.32003578788757298</c:v>
                </c:pt>
                <c:pt idx="61">
                  <c:v>0.21901491298675499</c:v>
                </c:pt>
                <c:pt idx="62">
                  <c:v>0.18819118221282899</c:v>
                </c:pt>
                <c:pt idx="63">
                  <c:v>0.172079979000091</c:v>
                </c:pt>
                <c:pt idx="64">
                  <c:v>0.160112012748718</c:v>
                </c:pt>
                <c:pt idx="65">
                  <c:v>0.14823737304687501</c:v>
                </c:pt>
                <c:pt idx="66">
                  <c:v>0.14072610519409101</c:v>
                </c:pt>
                <c:pt idx="67">
                  <c:v>0.13513102350234901</c:v>
                </c:pt>
                <c:pt idx="68">
                  <c:v>0.13051294576644801</c:v>
                </c:pt>
                <c:pt idx="69">
                  <c:v>0.124139662036895</c:v>
                </c:pt>
                <c:pt idx="70">
                  <c:v>0.125013536605834</c:v>
                </c:pt>
                <c:pt idx="71">
                  <c:v>0.121006996002197</c:v>
                </c:pt>
                <c:pt idx="72">
                  <c:v>0.12033451091766301</c:v>
                </c:pt>
                <c:pt idx="73">
                  <c:v>0.119822715358734</c:v>
                </c:pt>
                <c:pt idx="74">
                  <c:v>0.122693261680603</c:v>
                </c:pt>
                <c:pt idx="75">
                  <c:v>0.115070407180786</c:v>
                </c:pt>
                <c:pt idx="76">
                  <c:v>0.116421018257141</c:v>
                </c:pt>
                <c:pt idx="77">
                  <c:v>0.11778900062561</c:v>
                </c:pt>
                <c:pt idx="78">
                  <c:v>0.11640515920639</c:v>
                </c:pt>
                <c:pt idx="79">
                  <c:v>0.118469261760711</c:v>
                </c:pt>
                <c:pt idx="80">
                  <c:v>0.11445377542495699</c:v>
                </c:pt>
                <c:pt idx="81">
                  <c:v>0.114185541801452</c:v>
                </c:pt>
                <c:pt idx="82">
                  <c:v>0.118668921566009</c:v>
                </c:pt>
                <c:pt idx="83">
                  <c:v>0.119398626747131</c:v>
                </c:pt>
                <c:pt idx="84">
                  <c:v>0.116093523807525</c:v>
                </c:pt>
                <c:pt idx="85">
                  <c:v>0.12165968542099</c:v>
                </c:pt>
                <c:pt idx="86">
                  <c:v>0.120483754940032</c:v>
                </c:pt>
                <c:pt idx="87">
                  <c:v>0.12426888883590601</c:v>
                </c:pt>
                <c:pt idx="88">
                  <c:v>0.12424491428375201</c:v>
                </c:pt>
                <c:pt idx="89">
                  <c:v>0.12122330997467</c:v>
                </c:pt>
                <c:pt idx="90">
                  <c:v>0.12546408502578699</c:v>
                </c:pt>
                <c:pt idx="91">
                  <c:v>0.121018766040802</c:v>
                </c:pt>
                <c:pt idx="92">
                  <c:v>0.12053111787796</c:v>
                </c:pt>
                <c:pt idx="93">
                  <c:v>0.12555319644927901</c:v>
                </c:pt>
                <c:pt idx="94">
                  <c:v>0.12604254367828299</c:v>
                </c:pt>
                <c:pt idx="95">
                  <c:v>0.12543883062362601</c:v>
                </c:pt>
                <c:pt idx="96">
                  <c:v>0.12428261974334701</c:v>
                </c:pt>
                <c:pt idx="97">
                  <c:v>0.130570503368377</c:v>
                </c:pt>
                <c:pt idx="98">
                  <c:v>0.125872996101379</c:v>
                </c:pt>
                <c:pt idx="99">
                  <c:v>0.123751108703613</c:v>
                </c:pt>
                <c:pt idx="100">
                  <c:v>0.12501676635742101</c:v>
                </c:pt>
                <c:pt idx="101">
                  <c:v>0.12965435207366899</c:v>
                </c:pt>
                <c:pt idx="102">
                  <c:v>0.127705741386413</c:v>
                </c:pt>
                <c:pt idx="103">
                  <c:v>0.12884990951538</c:v>
                </c:pt>
                <c:pt idx="104">
                  <c:v>0.12614447196960399</c:v>
                </c:pt>
                <c:pt idx="105">
                  <c:v>0.12957013648986801</c:v>
                </c:pt>
                <c:pt idx="106">
                  <c:v>0.12804548767089799</c:v>
                </c:pt>
                <c:pt idx="107">
                  <c:v>0.124303650741577</c:v>
                </c:pt>
                <c:pt idx="108">
                  <c:v>0.13123797451019201</c:v>
                </c:pt>
                <c:pt idx="109">
                  <c:v>0.131161879806518</c:v>
                </c:pt>
                <c:pt idx="110">
                  <c:v>0.13116916347503599</c:v>
                </c:pt>
                <c:pt idx="111">
                  <c:v>0.127495442781448</c:v>
                </c:pt>
                <c:pt idx="112">
                  <c:v>0.12978311355590799</c:v>
                </c:pt>
                <c:pt idx="113">
                  <c:v>0.12832647567749</c:v>
                </c:pt>
                <c:pt idx="114">
                  <c:v>0.129315839767456</c:v>
                </c:pt>
                <c:pt idx="115">
                  <c:v>0.128102427482604</c:v>
                </c:pt>
                <c:pt idx="116">
                  <c:v>0.12633670986175499</c:v>
                </c:pt>
                <c:pt idx="117">
                  <c:v>0.12754875169754001</c:v>
                </c:pt>
                <c:pt idx="118">
                  <c:v>0.12579010318756101</c:v>
                </c:pt>
                <c:pt idx="119">
                  <c:v>0.12161403314590399</c:v>
                </c:pt>
                <c:pt idx="120">
                  <c:v>7.5279092559814395E-2</c:v>
                </c:pt>
                <c:pt idx="121">
                  <c:v>5.6406461429595899E-2</c:v>
                </c:pt>
                <c:pt idx="122">
                  <c:v>5.1393754491805999E-2</c:v>
                </c:pt>
                <c:pt idx="123">
                  <c:v>4.9020764474868701E-2</c:v>
                </c:pt>
                <c:pt idx="124">
                  <c:v>4.6269943313598599E-2</c:v>
                </c:pt>
                <c:pt idx="125">
                  <c:v>4.4046158566474897E-2</c:v>
                </c:pt>
                <c:pt idx="126">
                  <c:v>4.3999168186187702E-2</c:v>
                </c:pt>
                <c:pt idx="127">
                  <c:v>4.3922589206695499E-2</c:v>
                </c:pt>
                <c:pt idx="128">
                  <c:v>4.1364751882553098E-2</c:v>
                </c:pt>
                <c:pt idx="129">
                  <c:v>4.26582219886779E-2</c:v>
                </c:pt>
                <c:pt idx="130">
                  <c:v>4.0086532754897999E-2</c:v>
                </c:pt>
                <c:pt idx="131">
                  <c:v>4.1193533153533898E-2</c:v>
                </c:pt>
                <c:pt idx="132">
                  <c:v>3.7196719799041697E-2</c:v>
                </c:pt>
                <c:pt idx="133">
                  <c:v>3.7375536937713602E-2</c:v>
                </c:pt>
                <c:pt idx="134">
                  <c:v>3.7993935384750301E-2</c:v>
                </c:pt>
                <c:pt idx="135">
                  <c:v>3.8196339812278698E-2</c:v>
                </c:pt>
                <c:pt idx="136">
                  <c:v>3.8184229254722597E-2</c:v>
                </c:pt>
                <c:pt idx="137">
                  <c:v>3.8414569122791203E-2</c:v>
                </c:pt>
                <c:pt idx="138">
                  <c:v>3.6775404529571502E-2</c:v>
                </c:pt>
                <c:pt idx="139">
                  <c:v>3.8003461208343498E-2</c:v>
                </c:pt>
                <c:pt idx="140">
                  <c:v>3.6903671813011102E-2</c:v>
                </c:pt>
                <c:pt idx="141">
                  <c:v>3.7308265681266703E-2</c:v>
                </c:pt>
                <c:pt idx="142">
                  <c:v>3.6533789768218902E-2</c:v>
                </c:pt>
                <c:pt idx="143">
                  <c:v>3.7029872531890801E-2</c:v>
                </c:pt>
                <c:pt idx="144">
                  <c:v>3.5538191561698899E-2</c:v>
                </c:pt>
                <c:pt idx="145">
                  <c:v>3.4647173371315003E-2</c:v>
                </c:pt>
                <c:pt idx="146">
                  <c:v>3.5334363889694201E-2</c:v>
                </c:pt>
                <c:pt idx="147">
                  <c:v>3.5341403894424403E-2</c:v>
                </c:pt>
                <c:pt idx="148">
                  <c:v>3.5658200621604901E-2</c:v>
                </c:pt>
                <c:pt idx="149">
                  <c:v>3.3319166731834403E-2</c:v>
                </c:pt>
                <c:pt idx="150">
                  <c:v>3.5014172205924898E-2</c:v>
                </c:pt>
                <c:pt idx="151">
                  <c:v>3.4982780137061999E-2</c:v>
                </c:pt>
                <c:pt idx="152">
                  <c:v>3.39651779127121E-2</c:v>
                </c:pt>
                <c:pt idx="153">
                  <c:v>3.4518758373260398E-2</c:v>
                </c:pt>
                <c:pt idx="154">
                  <c:v>3.3653593406677201E-2</c:v>
                </c:pt>
                <c:pt idx="155">
                  <c:v>3.4482959418296801E-2</c:v>
                </c:pt>
                <c:pt idx="156">
                  <c:v>3.4827235965728703E-2</c:v>
                </c:pt>
                <c:pt idx="157">
                  <c:v>3.2087965259552001E-2</c:v>
                </c:pt>
                <c:pt idx="158">
                  <c:v>3.4148347196578901E-2</c:v>
                </c:pt>
                <c:pt idx="159">
                  <c:v>3.2737176465988102E-2</c:v>
                </c:pt>
                <c:pt idx="160">
                  <c:v>3.1827365555763203E-2</c:v>
                </c:pt>
                <c:pt idx="161">
                  <c:v>2.9757398886680601E-2</c:v>
                </c:pt>
                <c:pt idx="162">
                  <c:v>2.96728906059265E-2</c:v>
                </c:pt>
                <c:pt idx="163">
                  <c:v>2.7118775453567501E-2</c:v>
                </c:pt>
                <c:pt idx="164">
                  <c:v>2.9756779856681799E-2</c:v>
                </c:pt>
                <c:pt idx="165">
                  <c:v>3.0071475238800001E-2</c:v>
                </c:pt>
                <c:pt idx="166">
                  <c:v>2.8479658055305401E-2</c:v>
                </c:pt>
                <c:pt idx="167">
                  <c:v>2.6970467054843902E-2</c:v>
                </c:pt>
                <c:pt idx="168">
                  <c:v>2.7886468687057402E-2</c:v>
                </c:pt>
                <c:pt idx="169">
                  <c:v>2.66525713825225E-2</c:v>
                </c:pt>
                <c:pt idx="170">
                  <c:v>2.6830631875991801E-2</c:v>
                </c:pt>
                <c:pt idx="171">
                  <c:v>2.7743490204811001E-2</c:v>
                </c:pt>
                <c:pt idx="172">
                  <c:v>2.7421014614105201E-2</c:v>
                </c:pt>
                <c:pt idx="173">
                  <c:v>2.7175501661300599E-2</c:v>
                </c:pt>
                <c:pt idx="174">
                  <c:v>2.5741465306282001E-2</c:v>
                </c:pt>
                <c:pt idx="175">
                  <c:v>2.6490429568290699E-2</c:v>
                </c:pt>
                <c:pt idx="176">
                  <c:v>2.54165577125549E-2</c:v>
                </c:pt>
                <c:pt idx="177">
                  <c:v>2.5545823905467901E-2</c:v>
                </c:pt>
                <c:pt idx="178">
                  <c:v>2.6692937750816301E-2</c:v>
                </c:pt>
                <c:pt idx="179">
                  <c:v>2.5384457144737201E-2</c:v>
                </c:pt>
                <c:pt idx="180">
                  <c:v>2.6061398267745901E-2</c:v>
                </c:pt>
                <c:pt idx="181">
                  <c:v>2.6566559844016999E-2</c:v>
                </c:pt>
                <c:pt idx="182">
                  <c:v>2.6733732724189701E-2</c:v>
                </c:pt>
                <c:pt idx="183">
                  <c:v>2.5573391494750901E-2</c:v>
                </c:pt>
                <c:pt idx="184">
                  <c:v>2.6036315960884002E-2</c:v>
                </c:pt>
                <c:pt idx="185">
                  <c:v>2.4465947637557901E-2</c:v>
                </c:pt>
                <c:pt idx="186">
                  <c:v>2.5693121008872902E-2</c:v>
                </c:pt>
                <c:pt idx="187">
                  <c:v>2.5872009868621801E-2</c:v>
                </c:pt>
                <c:pt idx="188">
                  <c:v>2.5147539210319501E-2</c:v>
                </c:pt>
                <c:pt idx="189">
                  <c:v>2.5082707042694E-2</c:v>
                </c:pt>
                <c:pt idx="190">
                  <c:v>2.5523075537681499E-2</c:v>
                </c:pt>
                <c:pt idx="191">
                  <c:v>2.48456435203552E-2</c:v>
                </c:pt>
                <c:pt idx="192">
                  <c:v>2.47835389828681E-2</c:v>
                </c:pt>
                <c:pt idx="193">
                  <c:v>2.5775020341873098E-2</c:v>
                </c:pt>
                <c:pt idx="194">
                  <c:v>2.5980115671157801E-2</c:v>
                </c:pt>
                <c:pt idx="195">
                  <c:v>2.4617514390945401E-2</c:v>
                </c:pt>
                <c:pt idx="196">
                  <c:v>2.5246479983329701E-2</c:v>
                </c:pt>
                <c:pt idx="197">
                  <c:v>2.5647289614677399E-2</c:v>
                </c:pt>
                <c:pt idx="198">
                  <c:v>2.5530839190483001E-2</c:v>
                </c:pt>
                <c:pt idx="199">
                  <c:v>2.46583348751068E-2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71-2743-A81F-B504877EBCE1}"/>
            </c:ext>
          </c:extLst>
        </c:ser>
        <c:ser>
          <c:idx val="0"/>
          <c:order val="1"/>
          <c:tx>
            <c:v>Training Loss</c:v>
          </c:tx>
          <c:spPr>
            <a:ln w="254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'[SAM ^0 AACE.xlsx]CE'!$A$2:$A$201</c:f>
              <c:numCache>
                <c:formatCode>General</c:formatCode>
                <c:ptCount val="2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</c:numCache>
            </c:numRef>
          </c:xVal>
          <c:yVal>
            <c:numRef>
              <c:f>'[SAM ^0 AACE.xlsx]CE'!$F$2:$F$201</c:f>
              <c:numCache>
                <c:formatCode>General</c:formatCode>
                <c:ptCount val="200"/>
                <c:pt idx="0">
                  <c:v>4.0668340618896401</c:v>
                </c:pt>
                <c:pt idx="1">
                  <c:v>3.39654736328125</c:v>
                </c:pt>
                <c:pt idx="2">
                  <c:v>2.8876864794921802</c:v>
                </c:pt>
                <c:pt idx="3">
                  <c:v>2.5102642645263602</c:v>
                </c:pt>
                <c:pt idx="4">
                  <c:v>2.2344195657348598</c:v>
                </c:pt>
                <c:pt idx="5">
                  <c:v>2.0290896875</c:v>
                </c:pt>
                <c:pt idx="6">
                  <c:v>1.8652939236450099</c:v>
                </c:pt>
                <c:pt idx="7">
                  <c:v>1.74328255554199</c:v>
                </c:pt>
                <c:pt idx="8">
                  <c:v>1.6396253787231401</c:v>
                </c:pt>
                <c:pt idx="9">
                  <c:v>1.5517136956787101</c:v>
                </c:pt>
                <c:pt idx="10">
                  <c:v>1.4780320487976</c:v>
                </c:pt>
                <c:pt idx="11">
                  <c:v>1.4120877839660599</c:v>
                </c:pt>
                <c:pt idx="12">
                  <c:v>1.3536679000854399</c:v>
                </c:pt>
                <c:pt idx="13">
                  <c:v>1.30772722412109</c:v>
                </c:pt>
                <c:pt idx="14">
                  <c:v>1.25643010803222</c:v>
                </c:pt>
                <c:pt idx="15">
                  <c:v>1.22139612701416</c:v>
                </c:pt>
                <c:pt idx="16">
                  <c:v>1.2006203912353499</c:v>
                </c:pt>
                <c:pt idx="17">
                  <c:v>1.15613958190917</c:v>
                </c:pt>
                <c:pt idx="18">
                  <c:v>1.12602455322265</c:v>
                </c:pt>
                <c:pt idx="19">
                  <c:v>1.1063409434509199</c:v>
                </c:pt>
                <c:pt idx="20">
                  <c:v>1.08181028488159</c:v>
                </c:pt>
                <c:pt idx="21">
                  <c:v>1.0567739044189399</c:v>
                </c:pt>
                <c:pt idx="22">
                  <c:v>1.0329792300414999</c:v>
                </c:pt>
                <c:pt idx="23">
                  <c:v>1.02048491195678</c:v>
                </c:pt>
                <c:pt idx="24">
                  <c:v>1.0039855596923799</c:v>
                </c:pt>
                <c:pt idx="25">
                  <c:v>0.98419415786743103</c:v>
                </c:pt>
                <c:pt idx="26">
                  <c:v>0.972411849517822</c:v>
                </c:pt>
                <c:pt idx="27">
                  <c:v>0.95531032592773402</c:v>
                </c:pt>
                <c:pt idx="28">
                  <c:v>0.93309838470458895</c:v>
                </c:pt>
                <c:pt idx="29">
                  <c:v>0.91836269012451099</c:v>
                </c:pt>
                <c:pt idx="30">
                  <c:v>0.91064680831909095</c:v>
                </c:pt>
                <c:pt idx="31">
                  <c:v>0.90114776000976504</c:v>
                </c:pt>
                <c:pt idx="32">
                  <c:v>0.88593275360107404</c:v>
                </c:pt>
                <c:pt idx="33">
                  <c:v>0.879718382263183</c:v>
                </c:pt>
                <c:pt idx="34">
                  <c:v>0.86610346252441395</c:v>
                </c:pt>
                <c:pt idx="35">
                  <c:v>0.85961931991577101</c:v>
                </c:pt>
                <c:pt idx="36">
                  <c:v>0.84081325973510701</c:v>
                </c:pt>
                <c:pt idx="37">
                  <c:v>0.83455626449584897</c:v>
                </c:pt>
                <c:pt idx="38">
                  <c:v>0.82170245666503905</c:v>
                </c:pt>
                <c:pt idx="39">
                  <c:v>0.81601202636718695</c:v>
                </c:pt>
                <c:pt idx="40">
                  <c:v>0.80325043090820303</c:v>
                </c:pt>
                <c:pt idx="41">
                  <c:v>0.81366002746582</c:v>
                </c:pt>
                <c:pt idx="42">
                  <c:v>0.793531718902587</c:v>
                </c:pt>
                <c:pt idx="43">
                  <c:v>0.79572157119750897</c:v>
                </c:pt>
                <c:pt idx="44">
                  <c:v>0.78029211547851496</c:v>
                </c:pt>
                <c:pt idx="45">
                  <c:v>0.77969518333434995</c:v>
                </c:pt>
                <c:pt idx="46">
                  <c:v>0.77153927185058502</c:v>
                </c:pt>
                <c:pt idx="47">
                  <c:v>0.76408257873535101</c:v>
                </c:pt>
                <c:pt idx="48">
                  <c:v>0.75923852401733305</c:v>
                </c:pt>
                <c:pt idx="49">
                  <c:v>0.75468943222045903</c:v>
                </c:pt>
                <c:pt idx="50">
                  <c:v>0.74896510192871002</c:v>
                </c:pt>
                <c:pt idx="51">
                  <c:v>0.75251498825073204</c:v>
                </c:pt>
                <c:pt idx="52">
                  <c:v>0.73514529586791899</c:v>
                </c:pt>
                <c:pt idx="53">
                  <c:v>0.73486763671874999</c:v>
                </c:pt>
                <c:pt idx="54">
                  <c:v>0.725450590057373</c:v>
                </c:pt>
                <c:pt idx="55">
                  <c:v>0.72901454650878905</c:v>
                </c:pt>
                <c:pt idx="56">
                  <c:v>0.71989892181396398</c:v>
                </c:pt>
                <c:pt idx="57">
                  <c:v>0.72284662246704101</c:v>
                </c:pt>
                <c:pt idx="58">
                  <c:v>0.71425545608520502</c:v>
                </c:pt>
                <c:pt idx="59">
                  <c:v>0.70826783294677698</c:v>
                </c:pt>
                <c:pt idx="60">
                  <c:v>0.39111487365722603</c:v>
                </c:pt>
                <c:pt idx="61">
                  <c:v>0.28660657783508298</c:v>
                </c:pt>
                <c:pt idx="62">
                  <c:v>0.25573652206420899</c:v>
                </c:pt>
                <c:pt idx="63">
                  <c:v>0.24016879125595</c:v>
                </c:pt>
                <c:pt idx="64">
                  <c:v>0.228717601089477</c:v>
                </c:pt>
                <c:pt idx="65">
                  <c:v>0.21670325325012199</c:v>
                </c:pt>
                <c:pt idx="66">
                  <c:v>0.20974882781982401</c:v>
                </c:pt>
                <c:pt idx="67">
                  <c:v>0.20520818984985301</c:v>
                </c:pt>
                <c:pt idx="68">
                  <c:v>0.201427533836364</c:v>
                </c:pt>
                <c:pt idx="69">
                  <c:v>0.19500292377471901</c:v>
                </c:pt>
                <c:pt idx="70">
                  <c:v>0.19746731563568101</c:v>
                </c:pt>
                <c:pt idx="71">
                  <c:v>0.19325793029785099</c:v>
                </c:pt>
                <c:pt idx="72">
                  <c:v>0.194864981155395</c:v>
                </c:pt>
                <c:pt idx="73">
                  <c:v>0.19530136993408201</c:v>
                </c:pt>
                <c:pt idx="74">
                  <c:v>0.20085279197692801</c:v>
                </c:pt>
                <c:pt idx="75">
                  <c:v>0.192068217086792</c:v>
                </c:pt>
                <c:pt idx="76">
                  <c:v>0.194857772254943</c:v>
                </c:pt>
                <c:pt idx="77">
                  <c:v>0.19825312007904</c:v>
                </c:pt>
                <c:pt idx="78">
                  <c:v>0.19760658031463599</c:v>
                </c:pt>
                <c:pt idx="79">
                  <c:v>0.201927823677063</c:v>
                </c:pt>
                <c:pt idx="80">
                  <c:v>0.19813733432769701</c:v>
                </c:pt>
                <c:pt idx="81">
                  <c:v>0.19837144207000701</c:v>
                </c:pt>
                <c:pt idx="82">
                  <c:v>0.20532906208038301</c:v>
                </c:pt>
                <c:pt idx="83">
                  <c:v>0.20672265625</c:v>
                </c:pt>
                <c:pt idx="84">
                  <c:v>0.20557095031738201</c:v>
                </c:pt>
                <c:pt idx="85">
                  <c:v>0.21321173488616901</c:v>
                </c:pt>
                <c:pt idx="86">
                  <c:v>0.212522032470703</c:v>
                </c:pt>
                <c:pt idx="87">
                  <c:v>0.21817010597229</c:v>
                </c:pt>
                <c:pt idx="88">
                  <c:v>0.21799128425598099</c:v>
                </c:pt>
                <c:pt idx="89">
                  <c:v>0.216192001419067</c:v>
                </c:pt>
                <c:pt idx="90">
                  <c:v>0.221149460563659</c:v>
                </c:pt>
                <c:pt idx="91">
                  <c:v>0.217037788505554</c:v>
                </c:pt>
                <c:pt idx="92">
                  <c:v>0.21790805252075099</c:v>
                </c:pt>
                <c:pt idx="93">
                  <c:v>0.22439029064178401</c:v>
                </c:pt>
                <c:pt idx="94">
                  <c:v>0.226158281707763</c:v>
                </c:pt>
                <c:pt idx="95">
                  <c:v>0.225751692428588</c:v>
                </c:pt>
                <c:pt idx="96">
                  <c:v>0.224901319808959</c:v>
                </c:pt>
                <c:pt idx="97">
                  <c:v>0.23358731742858799</c:v>
                </c:pt>
                <c:pt idx="98">
                  <c:v>0.228246055145263</c:v>
                </c:pt>
                <c:pt idx="99">
                  <c:v>0.224919697189331</c:v>
                </c:pt>
                <c:pt idx="100">
                  <c:v>0.228961705551147</c:v>
                </c:pt>
                <c:pt idx="101">
                  <c:v>0.23382894355773901</c:v>
                </c:pt>
                <c:pt idx="102">
                  <c:v>0.23307773452758701</c:v>
                </c:pt>
                <c:pt idx="103">
                  <c:v>0.23519724018096899</c:v>
                </c:pt>
                <c:pt idx="104">
                  <c:v>0.231507164535522</c:v>
                </c:pt>
                <c:pt idx="105">
                  <c:v>0.23664533073425201</c:v>
                </c:pt>
                <c:pt idx="106">
                  <c:v>0.23645143371582</c:v>
                </c:pt>
                <c:pt idx="107">
                  <c:v>0.22918328262329099</c:v>
                </c:pt>
                <c:pt idx="108">
                  <c:v>0.23990717079162599</c:v>
                </c:pt>
                <c:pt idx="109">
                  <c:v>0.239599727745056</c:v>
                </c:pt>
                <c:pt idx="110">
                  <c:v>0.239917008972167</c:v>
                </c:pt>
                <c:pt idx="111">
                  <c:v>0.23496864658355701</c:v>
                </c:pt>
                <c:pt idx="112">
                  <c:v>0.23931695724487301</c:v>
                </c:pt>
                <c:pt idx="113">
                  <c:v>0.23653210475921599</c:v>
                </c:pt>
                <c:pt idx="114">
                  <c:v>0.23680879997253401</c:v>
                </c:pt>
                <c:pt idx="115">
                  <c:v>0.23685236816406199</c:v>
                </c:pt>
                <c:pt idx="116">
                  <c:v>0.23481821655273399</c:v>
                </c:pt>
                <c:pt idx="117">
                  <c:v>0.23521799781799299</c:v>
                </c:pt>
                <c:pt idx="118">
                  <c:v>0.23547547142028799</c:v>
                </c:pt>
                <c:pt idx="119">
                  <c:v>0.22859613365173301</c:v>
                </c:pt>
                <c:pt idx="120">
                  <c:v>0.15543210784912101</c:v>
                </c:pt>
                <c:pt idx="121">
                  <c:v>0.12842175708770701</c:v>
                </c:pt>
                <c:pt idx="122">
                  <c:v>0.1188491506958</c:v>
                </c:pt>
                <c:pt idx="123">
                  <c:v>0.11638450126647901</c:v>
                </c:pt>
                <c:pt idx="124">
                  <c:v>0.11180474134445099</c:v>
                </c:pt>
                <c:pt idx="125">
                  <c:v>0.108495258655548</c:v>
                </c:pt>
                <c:pt idx="126">
                  <c:v>0.107749995269775</c:v>
                </c:pt>
                <c:pt idx="127">
                  <c:v>0.106942246494293</c:v>
                </c:pt>
                <c:pt idx="128">
                  <c:v>0.10419756519317599</c:v>
                </c:pt>
                <c:pt idx="129">
                  <c:v>0.105170359420776</c:v>
                </c:pt>
                <c:pt idx="130">
                  <c:v>0.101920990982055</c:v>
                </c:pt>
                <c:pt idx="131">
                  <c:v>0.104215365161895</c:v>
                </c:pt>
                <c:pt idx="132">
                  <c:v>9.7711982746124207E-2</c:v>
                </c:pt>
                <c:pt idx="133">
                  <c:v>9.8870480766296301E-2</c:v>
                </c:pt>
                <c:pt idx="134">
                  <c:v>9.87742097282409E-2</c:v>
                </c:pt>
                <c:pt idx="135">
                  <c:v>0.10058359256744299</c:v>
                </c:pt>
                <c:pt idx="136">
                  <c:v>9.9367947673797599E-2</c:v>
                </c:pt>
                <c:pt idx="137">
                  <c:v>0.101147814388275</c:v>
                </c:pt>
                <c:pt idx="138">
                  <c:v>9.83590305328369E-2</c:v>
                </c:pt>
                <c:pt idx="139">
                  <c:v>9.9042699184417701E-2</c:v>
                </c:pt>
                <c:pt idx="140">
                  <c:v>9.8555955963134698E-2</c:v>
                </c:pt>
                <c:pt idx="141">
                  <c:v>9.8524892215728702E-2</c:v>
                </c:pt>
                <c:pt idx="142">
                  <c:v>9.7037839145660401E-2</c:v>
                </c:pt>
                <c:pt idx="143">
                  <c:v>9.8055825328826896E-2</c:v>
                </c:pt>
                <c:pt idx="144">
                  <c:v>9.51173354148864E-2</c:v>
                </c:pt>
                <c:pt idx="145">
                  <c:v>9.5118711433410594E-2</c:v>
                </c:pt>
                <c:pt idx="146">
                  <c:v>9.5980653076171804E-2</c:v>
                </c:pt>
                <c:pt idx="147">
                  <c:v>9.6790760231018E-2</c:v>
                </c:pt>
                <c:pt idx="148">
                  <c:v>9.6778960475921605E-2</c:v>
                </c:pt>
                <c:pt idx="149">
                  <c:v>9.4132047252655004E-2</c:v>
                </c:pt>
                <c:pt idx="150">
                  <c:v>9.6000318832397402E-2</c:v>
                </c:pt>
                <c:pt idx="151">
                  <c:v>9.6120139713287298E-2</c:v>
                </c:pt>
                <c:pt idx="152">
                  <c:v>9.31446417045593E-2</c:v>
                </c:pt>
                <c:pt idx="153">
                  <c:v>9.4764141941070495E-2</c:v>
                </c:pt>
                <c:pt idx="154">
                  <c:v>9.4567426776885899E-2</c:v>
                </c:pt>
                <c:pt idx="155">
                  <c:v>9.6520896053314195E-2</c:v>
                </c:pt>
                <c:pt idx="156">
                  <c:v>9.7277224674224796E-2</c:v>
                </c:pt>
                <c:pt idx="157">
                  <c:v>9.1145064544677704E-2</c:v>
                </c:pt>
                <c:pt idx="158">
                  <c:v>9.5852542400360105E-2</c:v>
                </c:pt>
                <c:pt idx="159">
                  <c:v>9.3225171833038301E-2</c:v>
                </c:pt>
                <c:pt idx="160">
                  <c:v>9.07885056495666E-2</c:v>
                </c:pt>
                <c:pt idx="161">
                  <c:v>8.6612408885955797E-2</c:v>
                </c:pt>
                <c:pt idx="162">
                  <c:v>8.7904238414764399E-2</c:v>
                </c:pt>
                <c:pt idx="163">
                  <c:v>8.3092673683166501E-2</c:v>
                </c:pt>
                <c:pt idx="164">
                  <c:v>8.6768242664337095E-2</c:v>
                </c:pt>
                <c:pt idx="165">
                  <c:v>8.7964651670455904E-2</c:v>
                </c:pt>
                <c:pt idx="166">
                  <c:v>8.4080410385131796E-2</c:v>
                </c:pt>
                <c:pt idx="167">
                  <c:v>8.1101783056259105E-2</c:v>
                </c:pt>
                <c:pt idx="168">
                  <c:v>8.3551770915985105E-2</c:v>
                </c:pt>
                <c:pt idx="169">
                  <c:v>8.0704216270446702E-2</c:v>
                </c:pt>
                <c:pt idx="170">
                  <c:v>8.1996893939971893E-2</c:v>
                </c:pt>
                <c:pt idx="171">
                  <c:v>8.2927765445709206E-2</c:v>
                </c:pt>
                <c:pt idx="172">
                  <c:v>8.2794429244995096E-2</c:v>
                </c:pt>
                <c:pt idx="173">
                  <c:v>8.06875076675415E-2</c:v>
                </c:pt>
                <c:pt idx="174">
                  <c:v>8.0682709865569996E-2</c:v>
                </c:pt>
                <c:pt idx="175">
                  <c:v>8.1895474395751899E-2</c:v>
                </c:pt>
                <c:pt idx="176">
                  <c:v>7.9455511779785104E-2</c:v>
                </c:pt>
                <c:pt idx="177">
                  <c:v>7.9413984622955305E-2</c:v>
                </c:pt>
                <c:pt idx="178">
                  <c:v>8.1477109260558997E-2</c:v>
                </c:pt>
                <c:pt idx="179">
                  <c:v>7.88719132137298E-2</c:v>
                </c:pt>
                <c:pt idx="180">
                  <c:v>7.8989073333740195E-2</c:v>
                </c:pt>
                <c:pt idx="181">
                  <c:v>8.2393629798889104E-2</c:v>
                </c:pt>
                <c:pt idx="182">
                  <c:v>8.1586237945556597E-2</c:v>
                </c:pt>
                <c:pt idx="183">
                  <c:v>8.0002321662902803E-2</c:v>
                </c:pt>
                <c:pt idx="184">
                  <c:v>7.8817886943817098E-2</c:v>
                </c:pt>
                <c:pt idx="185">
                  <c:v>7.8502172946929905E-2</c:v>
                </c:pt>
                <c:pt idx="186">
                  <c:v>8.0610799236297603E-2</c:v>
                </c:pt>
                <c:pt idx="187">
                  <c:v>8.0524201622009198E-2</c:v>
                </c:pt>
                <c:pt idx="188">
                  <c:v>7.8254655418395894E-2</c:v>
                </c:pt>
                <c:pt idx="189">
                  <c:v>7.7556343479156395E-2</c:v>
                </c:pt>
                <c:pt idx="190">
                  <c:v>7.9954647521972594E-2</c:v>
                </c:pt>
                <c:pt idx="191">
                  <c:v>7.9105082397460905E-2</c:v>
                </c:pt>
                <c:pt idx="192">
                  <c:v>7.9107568836212103E-2</c:v>
                </c:pt>
                <c:pt idx="193">
                  <c:v>7.9637735042572003E-2</c:v>
                </c:pt>
                <c:pt idx="194">
                  <c:v>7.9872725887298504E-2</c:v>
                </c:pt>
                <c:pt idx="195">
                  <c:v>7.78884281730651E-2</c:v>
                </c:pt>
                <c:pt idx="196">
                  <c:v>8.0542785301208494E-2</c:v>
                </c:pt>
                <c:pt idx="197">
                  <c:v>8.0307450504302894E-2</c:v>
                </c:pt>
                <c:pt idx="198">
                  <c:v>7.9779009647369295E-2</c:v>
                </c:pt>
                <c:pt idx="199">
                  <c:v>7.8577169704437205E-2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71-2743-A81F-B504877EB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894128"/>
        <c:axId val="535414528"/>
      </c:scatterChart>
      <c:valAx>
        <c:axId val="3928941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Epoch</a:t>
                </a:r>
              </a:p>
            </c:rich>
          </c:tx>
          <c:layout>
            <c:manualLayout>
              <c:xMode val="edge"/>
              <c:yMode val="edge"/>
              <c:x val="0.5232927161532317"/>
              <c:y val="0.925925384508933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4528"/>
        <c:crosses val="autoZero"/>
        <c:crossBetween val="midCat"/>
      </c:valAx>
      <c:valAx>
        <c:axId val="535414528"/>
        <c:scaling>
          <c:orientation val="minMax"/>
          <c:max val="7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894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88901198907925"/>
          <c:y val="9.7714395142667235E-2"/>
          <c:w val="0.61365779026365419"/>
          <c:h val="0.237965147060480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25324786662973"/>
          <c:y val="6.1463835299933288E-2"/>
          <c:w val="0.69271660137960145"/>
          <c:h val="0.78959503452626356"/>
        </c:manualLayout>
      </c:layout>
      <c:scatterChart>
        <c:scatterStyle val="lineMarker"/>
        <c:varyColors val="0"/>
        <c:ser>
          <c:idx val="1"/>
          <c:order val="0"/>
          <c:tx>
            <c:v>Perturbation Loss</c:v>
          </c:tx>
          <c:spPr>
            <a:ln w="25400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none"/>
          </c:marker>
          <c:xVal>
            <c:numRef>
              <c:f>'[SAM ^0 AACE.xlsx]AACE'!$A$22:$A$221</c:f>
              <c:numCache>
                <c:formatCode>General</c:formatCode>
                <c:ptCount val="2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</c:numCache>
            </c:numRef>
          </c:xVal>
          <c:yVal>
            <c:numRef>
              <c:f>'[SAM ^0 AACE.xlsx]AACE'!$D$22:$D$221</c:f>
              <c:numCache>
                <c:formatCode>General</c:formatCode>
                <c:ptCount val="200"/>
                <c:pt idx="0">
                  <c:v>4.4728017187118503E-2</c:v>
                </c:pt>
                <c:pt idx="1">
                  <c:v>0.13012986467361401</c:v>
                </c:pt>
                <c:pt idx="2">
                  <c:v>0.25512190917968702</c:v>
                </c:pt>
                <c:pt idx="3">
                  <c:v>0.39512249198913502</c:v>
                </c:pt>
                <c:pt idx="4">
                  <c:v>0.54608873275756797</c:v>
                </c:pt>
                <c:pt idx="5">
                  <c:v>0.70321833755493102</c:v>
                </c:pt>
                <c:pt idx="6">
                  <c:v>0.84237973617553696</c:v>
                </c:pt>
                <c:pt idx="7">
                  <c:v>0.96623702026367098</c:v>
                </c:pt>
                <c:pt idx="8">
                  <c:v>1.1050358909606901</c:v>
                </c:pt>
                <c:pt idx="9">
                  <c:v>1.2174933552551199</c:v>
                </c:pt>
                <c:pt idx="10">
                  <c:v>1.34505752426147</c:v>
                </c:pt>
                <c:pt idx="11">
                  <c:v>1.4480256579589801</c:v>
                </c:pt>
                <c:pt idx="12">
                  <c:v>1.5647157417297299</c:v>
                </c:pt>
                <c:pt idx="13">
                  <c:v>1.66826837539672</c:v>
                </c:pt>
                <c:pt idx="14">
                  <c:v>1.7698975317382799</c:v>
                </c:pt>
                <c:pt idx="15">
                  <c:v>1.8378205047607401</c:v>
                </c:pt>
                <c:pt idx="16">
                  <c:v>1.93763603515625</c:v>
                </c:pt>
                <c:pt idx="17">
                  <c:v>2.0383215740966798</c:v>
                </c:pt>
                <c:pt idx="18">
                  <c:v>2.11451541305542</c:v>
                </c:pt>
                <c:pt idx="19">
                  <c:v>2.1645931826782201</c:v>
                </c:pt>
                <c:pt idx="20">
                  <c:v>2.2508119287109301</c:v>
                </c:pt>
                <c:pt idx="21">
                  <c:v>2.3378178100585898</c:v>
                </c:pt>
                <c:pt idx="22">
                  <c:v>2.39365740875244</c:v>
                </c:pt>
                <c:pt idx="23">
                  <c:v>2.4533100610351499</c:v>
                </c:pt>
                <c:pt idx="24">
                  <c:v>2.5065227337646401</c:v>
                </c:pt>
                <c:pt idx="25">
                  <c:v>2.58106248138427</c:v>
                </c:pt>
                <c:pt idx="26">
                  <c:v>2.61172613494873</c:v>
                </c:pt>
                <c:pt idx="27">
                  <c:v>2.6795874185180599</c:v>
                </c:pt>
                <c:pt idx="28">
                  <c:v>2.6808622195434499</c:v>
                </c:pt>
                <c:pt idx="29">
                  <c:v>2.77183899963378</c:v>
                </c:pt>
                <c:pt idx="30">
                  <c:v>2.8155206848144498</c:v>
                </c:pt>
                <c:pt idx="31">
                  <c:v>2.8549460058593699</c:v>
                </c:pt>
                <c:pt idx="32">
                  <c:v>2.8794247137451099</c:v>
                </c:pt>
                <c:pt idx="33">
                  <c:v>2.9379249569702099</c:v>
                </c:pt>
                <c:pt idx="34">
                  <c:v>2.9928796160888602</c:v>
                </c:pt>
                <c:pt idx="35">
                  <c:v>3.00361958251953</c:v>
                </c:pt>
                <c:pt idx="36">
                  <c:v>3.0641438226318298</c:v>
                </c:pt>
                <c:pt idx="37">
                  <c:v>3.1035043710327099</c:v>
                </c:pt>
                <c:pt idx="38">
                  <c:v>3.1350673922729402</c:v>
                </c:pt>
                <c:pt idx="39">
                  <c:v>3.1807333828735298</c:v>
                </c:pt>
                <c:pt idx="40">
                  <c:v>3.21920593200683</c:v>
                </c:pt>
                <c:pt idx="41">
                  <c:v>3.23889842773437</c:v>
                </c:pt>
                <c:pt idx="42">
                  <c:v>3.2733724816894498</c:v>
                </c:pt>
                <c:pt idx="43">
                  <c:v>3.3056350061035098</c:v>
                </c:pt>
                <c:pt idx="44">
                  <c:v>3.3617653048706</c:v>
                </c:pt>
                <c:pt idx="45">
                  <c:v>3.35608323516845</c:v>
                </c:pt>
                <c:pt idx="46">
                  <c:v>3.38972353637695</c:v>
                </c:pt>
                <c:pt idx="47">
                  <c:v>3.4333139257812499</c:v>
                </c:pt>
                <c:pt idx="48">
                  <c:v>3.4629461749267501</c:v>
                </c:pt>
                <c:pt idx="49">
                  <c:v>3.4884609588623001</c:v>
                </c:pt>
                <c:pt idx="50">
                  <c:v>3.50029771179199</c:v>
                </c:pt>
                <c:pt idx="51">
                  <c:v>3.5089917773437498</c:v>
                </c:pt>
                <c:pt idx="52">
                  <c:v>3.55855149597167</c:v>
                </c:pt>
                <c:pt idx="53">
                  <c:v>3.5924610626220699</c:v>
                </c:pt>
                <c:pt idx="54">
                  <c:v>3.59244217071533</c:v>
                </c:pt>
                <c:pt idx="55">
                  <c:v>3.6210596234130801</c:v>
                </c:pt>
                <c:pt idx="56">
                  <c:v>3.6174376257324199</c:v>
                </c:pt>
                <c:pt idx="57">
                  <c:v>3.6816547299194302</c:v>
                </c:pt>
                <c:pt idx="58">
                  <c:v>3.7000731549072201</c:v>
                </c:pt>
                <c:pt idx="59">
                  <c:v>3.7344249804687499</c:v>
                </c:pt>
                <c:pt idx="60">
                  <c:v>4.5499036511230404</c:v>
                </c:pt>
                <c:pt idx="61">
                  <c:v>4.9599182135009698</c:v>
                </c:pt>
                <c:pt idx="62">
                  <c:v>5.0891400793457002</c:v>
                </c:pt>
                <c:pt idx="63">
                  <c:v>5.1706750555419898</c:v>
                </c:pt>
                <c:pt idx="64">
                  <c:v>5.2273240454101497</c:v>
                </c:pt>
                <c:pt idx="65">
                  <c:v>5.2763442797851496</c:v>
                </c:pt>
                <c:pt idx="66">
                  <c:v>5.3119856329345696</c:v>
                </c:pt>
                <c:pt idx="67">
                  <c:v>5.3225777465820299</c:v>
                </c:pt>
                <c:pt idx="68">
                  <c:v>5.3853690686035103</c:v>
                </c:pt>
                <c:pt idx="69">
                  <c:v>5.38509230957031</c:v>
                </c:pt>
                <c:pt idx="70">
                  <c:v>5.3863178552245996</c:v>
                </c:pt>
                <c:pt idx="71">
                  <c:v>5.3829579748535101</c:v>
                </c:pt>
                <c:pt idx="72">
                  <c:v>5.3944816955566397</c:v>
                </c:pt>
                <c:pt idx="73">
                  <c:v>5.3797708514404299</c:v>
                </c:pt>
                <c:pt idx="74">
                  <c:v>5.4245289990234298</c:v>
                </c:pt>
                <c:pt idx="75">
                  <c:v>5.440355960083</c:v>
                </c:pt>
                <c:pt idx="76">
                  <c:v>5.4600676391601501</c:v>
                </c:pt>
                <c:pt idx="77">
                  <c:v>5.4758149841308503</c:v>
                </c:pt>
                <c:pt idx="78">
                  <c:v>5.4670559143066404</c:v>
                </c:pt>
                <c:pt idx="79">
                  <c:v>5.4803665148925704</c:v>
                </c:pt>
                <c:pt idx="80">
                  <c:v>5.5065317156982401</c:v>
                </c:pt>
                <c:pt idx="81">
                  <c:v>5.5025887451171798</c:v>
                </c:pt>
                <c:pt idx="82">
                  <c:v>5.5338289416503903</c:v>
                </c:pt>
                <c:pt idx="83">
                  <c:v>5.5264490447997998</c:v>
                </c:pt>
                <c:pt idx="84">
                  <c:v>5.5337982714843701</c:v>
                </c:pt>
                <c:pt idx="85">
                  <c:v>5.5388537084960898</c:v>
                </c:pt>
                <c:pt idx="86">
                  <c:v>5.5728774621581998</c:v>
                </c:pt>
                <c:pt idx="87">
                  <c:v>5.5652705364990203</c:v>
                </c:pt>
                <c:pt idx="88">
                  <c:v>5.5784156787109298</c:v>
                </c:pt>
                <c:pt idx="89">
                  <c:v>5.5772062451171802</c:v>
                </c:pt>
                <c:pt idx="90">
                  <c:v>5.5850076538085904</c:v>
                </c:pt>
                <c:pt idx="91">
                  <c:v>5.6046345672607396</c:v>
                </c:pt>
                <c:pt idx="92">
                  <c:v>5.6241306500244104</c:v>
                </c:pt>
                <c:pt idx="93">
                  <c:v>5.6341955371093704</c:v>
                </c:pt>
                <c:pt idx="94">
                  <c:v>5.6416342871093699</c:v>
                </c:pt>
                <c:pt idx="95">
                  <c:v>5.6530929138183597</c:v>
                </c:pt>
                <c:pt idx="96">
                  <c:v>5.6718205688476502</c:v>
                </c:pt>
                <c:pt idx="97">
                  <c:v>5.66044889648437</c:v>
                </c:pt>
                <c:pt idx="98">
                  <c:v>5.6867937304687501</c:v>
                </c:pt>
                <c:pt idx="99">
                  <c:v>5.6976682922363198</c:v>
                </c:pt>
                <c:pt idx="100">
                  <c:v>5.7124609735107397</c:v>
                </c:pt>
                <c:pt idx="101">
                  <c:v>5.7362060571289</c:v>
                </c:pt>
                <c:pt idx="102">
                  <c:v>5.7334741925048798</c:v>
                </c:pt>
                <c:pt idx="103">
                  <c:v>5.7428340979003902</c:v>
                </c:pt>
                <c:pt idx="104">
                  <c:v>5.7512891558837804</c:v>
                </c:pt>
                <c:pt idx="105">
                  <c:v>5.77589723876953</c:v>
                </c:pt>
                <c:pt idx="106">
                  <c:v>5.7738966040038999</c:v>
                </c:pt>
                <c:pt idx="107">
                  <c:v>5.8126943756103504</c:v>
                </c:pt>
                <c:pt idx="108">
                  <c:v>5.79000386901855</c:v>
                </c:pt>
                <c:pt idx="109">
                  <c:v>5.7881997430419903</c:v>
                </c:pt>
                <c:pt idx="110">
                  <c:v>5.8000277368163999</c:v>
                </c:pt>
                <c:pt idx="111">
                  <c:v>5.8322634918212799</c:v>
                </c:pt>
                <c:pt idx="112">
                  <c:v>5.8692012170410104</c:v>
                </c:pt>
                <c:pt idx="113">
                  <c:v>5.8630407690429598</c:v>
                </c:pt>
                <c:pt idx="114">
                  <c:v>5.8467563525390602</c:v>
                </c:pt>
                <c:pt idx="115">
                  <c:v>5.8930969458007798</c:v>
                </c:pt>
                <c:pt idx="116">
                  <c:v>5.9054640960693296</c:v>
                </c:pt>
                <c:pt idx="117">
                  <c:v>5.9119164263916</c:v>
                </c:pt>
                <c:pt idx="118">
                  <c:v>5.92181028869628</c:v>
                </c:pt>
                <c:pt idx="119">
                  <c:v>5.9405832794189397</c:v>
                </c:pt>
                <c:pt idx="120">
                  <c:v>6.2116491119384696</c:v>
                </c:pt>
                <c:pt idx="121">
                  <c:v>6.3749916668701099</c:v>
                </c:pt>
                <c:pt idx="122">
                  <c:v>6.4454510784912102</c:v>
                </c:pt>
                <c:pt idx="123">
                  <c:v>6.5087409631347599</c:v>
                </c:pt>
                <c:pt idx="124">
                  <c:v>6.5494769763183598</c:v>
                </c:pt>
                <c:pt idx="125">
                  <c:v>6.5752412609863198</c:v>
                </c:pt>
                <c:pt idx="126">
                  <c:v>6.60375532104492</c:v>
                </c:pt>
                <c:pt idx="127">
                  <c:v>6.6092229565429603</c:v>
                </c:pt>
                <c:pt idx="128">
                  <c:v>6.6387096136474604</c:v>
                </c:pt>
                <c:pt idx="129">
                  <c:v>6.64461203796386</c:v>
                </c:pt>
                <c:pt idx="130">
                  <c:v>6.6828879522704998</c:v>
                </c:pt>
                <c:pt idx="131">
                  <c:v>6.6657801257324198</c:v>
                </c:pt>
                <c:pt idx="132">
                  <c:v>6.6859063299560502</c:v>
                </c:pt>
                <c:pt idx="133">
                  <c:v>6.7032144836425704</c:v>
                </c:pt>
                <c:pt idx="134">
                  <c:v>6.70780421630859</c:v>
                </c:pt>
                <c:pt idx="135">
                  <c:v>6.7191044116210898</c:v>
                </c:pt>
                <c:pt idx="136">
                  <c:v>6.7153492163085904</c:v>
                </c:pt>
                <c:pt idx="137">
                  <c:v>6.7206759875488196</c:v>
                </c:pt>
                <c:pt idx="138">
                  <c:v>6.7170424798583896</c:v>
                </c:pt>
                <c:pt idx="139">
                  <c:v>6.7275996258544897</c:v>
                </c:pt>
                <c:pt idx="140">
                  <c:v>6.7350838549804601</c:v>
                </c:pt>
                <c:pt idx="141">
                  <c:v>6.7413758172607396</c:v>
                </c:pt>
                <c:pt idx="142">
                  <c:v>6.7427235314941401</c:v>
                </c:pt>
                <c:pt idx="143">
                  <c:v>6.7469195166015599</c:v>
                </c:pt>
                <c:pt idx="144">
                  <c:v>6.7624909545898397</c:v>
                </c:pt>
                <c:pt idx="145">
                  <c:v>6.7436418560791003</c:v>
                </c:pt>
                <c:pt idx="146">
                  <c:v>6.7688232470703102</c:v>
                </c:pt>
                <c:pt idx="147">
                  <c:v>6.7608663012695303</c:v>
                </c:pt>
                <c:pt idx="148">
                  <c:v>6.7788893371582004</c:v>
                </c:pt>
                <c:pt idx="149">
                  <c:v>6.7917975671386701</c:v>
                </c:pt>
                <c:pt idx="150">
                  <c:v>6.8040715417480397</c:v>
                </c:pt>
                <c:pt idx="151">
                  <c:v>6.7835983276367102</c:v>
                </c:pt>
                <c:pt idx="152">
                  <c:v>6.8027904278564399</c:v>
                </c:pt>
                <c:pt idx="153">
                  <c:v>6.7853598767089798</c:v>
                </c:pt>
                <c:pt idx="154">
                  <c:v>6.8227345989990198</c:v>
                </c:pt>
                <c:pt idx="155">
                  <c:v>6.8169014099121004</c:v>
                </c:pt>
                <c:pt idx="156">
                  <c:v>6.8180906970214803</c:v>
                </c:pt>
                <c:pt idx="157">
                  <c:v>6.8328457843017496</c:v>
                </c:pt>
                <c:pt idx="158">
                  <c:v>6.8266956146240201</c:v>
                </c:pt>
                <c:pt idx="159">
                  <c:v>6.8222671124267498</c:v>
                </c:pt>
                <c:pt idx="160">
                  <c:v>6.8673840722656196</c:v>
                </c:pt>
                <c:pt idx="161">
                  <c:v>6.8951614965820296</c:v>
                </c:pt>
                <c:pt idx="162">
                  <c:v>6.9077350390624996</c:v>
                </c:pt>
                <c:pt idx="163">
                  <c:v>6.9226695336914004</c:v>
                </c:pt>
                <c:pt idx="164">
                  <c:v>6.9135845764160102</c:v>
                </c:pt>
                <c:pt idx="165">
                  <c:v>6.9197552081298799</c:v>
                </c:pt>
                <c:pt idx="166">
                  <c:v>6.9205745404052701</c:v>
                </c:pt>
                <c:pt idx="167">
                  <c:v>6.9493000573730397</c:v>
                </c:pt>
                <c:pt idx="168">
                  <c:v>6.9332458813476503</c:v>
                </c:pt>
                <c:pt idx="169">
                  <c:v>6.9364817004394501</c:v>
                </c:pt>
                <c:pt idx="170">
                  <c:v>6.9385859533691399</c:v>
                </c:pt>
                <c:pt idx="171">
                  <c:v>6.9307821069335898</c:v>
                </c:pt>
                <c:pt idx="172">
                  <c:v>6.9430263964843704</c:v>
                </c:pt>
                <c:pt idx="173">
                  <c:v>6.9666038525390599</c:v>
                </c:pt>
                <c:pt idx="174">
                  <c:v>6.9556576690673797</c:v>
                </c:pt>
                <c:pt idx="175">
                  <c:v>6.9396964593505803</c:v>
                </c:pt>
                <c:pt idx="176">
                  <c:v>6.9605226501464799</c:v>
                </c:pt>
                <c:pt idx="177">
                  <c:v>6.9746785949707002</c:v>
                </c:pt>
                <c:pt idx="178">
                  <c:v>6.9731348553466797</c:v>
                </c:pt>
                <c:pt idx="179">
                  <c:v>6.9745540063476499</c:v>
                </c:pt>
                <c:pt idx="180">
                  <c:v>6.9726184008788996</c:v>
                </c:pt>
                <c:pt idx="181">
                  <c:v>6.9592783276367101</c:v>
                </c:pt>
                <c:pt idx="182">
                  <c:v>6.9625694140625001</c:v>
                </c:pt>
                <c:pt idx="183">
                  <c:v>6.9783394281005799</c:v>
                </c:pt>
                <c:pt idx="184">
                  <c:v>6.9751182342529301</c:v>
                </c:pt>
                <c:pt idx="185">
                  <c:v>6.9874297839355402</c:v>
                </c:pt>
                <c:pt idx="186">
                  <c:v>6.9740241253662099</c:v>
                </c:pt>
                <c:pt idx="187">
                  <c:v>6.9632127014160101</c:v>
                </c:pt>
                <c:pt idx="188">
                  <c:v>6.9883211621093704</c:v>
                </c:pt>
                <c:pt idx="189">
                  <c:v>6.9718210357665997</c:v>
                </c:pt>
                <c:pt idx="190">
                  <c:v>6.9778070532226497</c:v>
                </c:pt>
                <c:pt idx="191">
                  <c:v>6.9832686254882796</c:v>
                </c:pt>
                <c:pt idx="192">
                  <c:v>6.9785869543457002</c:v>
                </c:pt>
                <c:pt idx="193">
                  <c:v>6.99002684875488</c:v>
                </c:pt>
                <c:pt idx="194">
                  <c:v>6.9905743078613201</c:v>
                </c:pt>
                <c:pt idx="195">
                  <c:v>6.9853596740722601</c:v>
                </c:pt>
                <c:pt idx="196">
                  <c:v>6.9910661364745996</c:v>
                </c:pt>
                <c:pt idx="197">
                  <c:v>6.9871535681152297</c:v>
                </c:pt>
                <c:pt idx="198">
                  <c:v>6.9995647131347596</c:v>
                </c:pt>
                <c:pt idx="199">
                  <c:v>6.99625377929687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990-6F49-A7D7-E03CDC420E44}"/>
            </c:ext>
          </c:extLst>
        </c:ser>
        <c:ser>
          <c:idx val="0"/>
          <c:order val="1"/>
          <c:tx>
            <c:v>Training Loss</c:v>
          </c:tx>
          <c:spPr>
            <a:ln w="254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'[SAM ^0 AACE.xlsx]AACE'!$A$22:$A$221</c:f>
              <c:numCache>
                <c:formatCode>General</c:formatCode>
                <c:ptCount val="20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</c:numCache>
            </c:numRef>
          </c:xVal>
          <c:yVal>
            <c:numRef>
              <c:f>'[SAM ^0 AACE.xlsx]AACE'!$G$22:$G$221</c:f>
              <c:numCache>
                <c:formatCode>General</c:formatCode>
                <c:ptCount val="200"/>
                <c:pt idx="0">
                  <c:v>4.0005296881103503</c:v>
                </c:pt>
                <c:pt idx="1">
                  <c:v>3.30447507080078</c:v>
                </c:pt>
                <c:pt idx="2">
                  <c:v>2.8204093182372998</c:v>
                </c:pt>
                <c:pt idx="3">
                  <c:v>2.4886360858154202</c:v>
                </c:pt>
                <c:pt idx="4">
                  <c:v>2.2226707022094701</c:v>
                </c:pt>
                <c:pt idx="5">
                  <c:v>2.0362496020507801</c:v>
                </c:pt>
                <c:pt idx="6">
                  <c:v>1.8926551675415</c:v>
                </c:pt>
                <c:pt idx="7">
                  <c:v>1.7800854821777301</c:v>
                </c:pt>
                <c:pt idx="8">
                  <c:v>1.67840581695556</c:v>
                </c:pt>
                <c:pt idx="9">
                  <c:v>1.60733005615234</c:v>
                </c:pt>
                <c:pt idx="10">
                  <c:v>1.5333976184082001</c:v>
                </c:pt>
                <c:pt idx="11">
                  <c:v>1.4807812817382799</c:v>
                </c:pt>
                <c:pt idx="12">
                  <c:v>1.43294684631347</c:v>
                </c:pt>
                <c:pt idx="13">
                  <c:v>1.3812679092407201</c:v>
                </c:pt>
                <c:pt idx="14">
                  <c:v>1.3398788110351501</c:v>
                </c:pt>
                <c:pt idx="15">
                  <c:v>1.3122288821411101</c:v>
                </c:pt>
                <c:pt idx="16">
                  <c:v>1.28806051544189</c:v>
                </c:pt>
                <c:pt idx="17">
                  <c:v>1.2562765371704101</c:v>
                </c:pt>
                <c:pt idx="18">
                  <c:v>1.2239825436401299</c:v>
                </c:pt>
                <c:pt idx="19">
                  <c:v>1.2119582992553699</c:v>
                </c:pt>
                <c:pt idx="20">
                  <c:v>1.18079181304931</c:v>
                </c:pt>
                <c:pt idx="21">
                  <c:v>1.1603615402221601</c:v>
                </c:pt>
                <c:pt idx="22">
                  <c:v>1.1388944735717701</c:v>
                </c:pt>
                <c:pt idx="23">
                  <c:v>1.1310916122436501</c:v>
                </c:pt>
                <c:pt idx="24">
                  <c:v>1.11128599731445</c:v>
                </c:pt>
                <c:pt idx="25">
                  <c:v>1.0863491888427701</c:v>
                </c:pt>
                <c:pt idx="26">
                  <c:v>1.08180871063232</c:v>
                </c:pt>
                <c:pt idx="27">
                  <c:v>1.0677379336547801</c:v>
                </c:pt>
                <c:pt idx="28">
                  <c:v>1.05745794769287</c:v>
                </c:pt>
                <c:pt idx="29">
                  <c:v>1.0377505120849599</c:v>
                </c:pt>
                <c:pt idx="30">
                  <c:v>1.0274713073730399</c:v>
                </c:pt>
                <c:pt idx="31">
                  <c:v>1.0165049844360301</c:v>
                </c:pt>
                <c:pt idx="32">
                  <c:v>1.00689797912597</c:v>
                </c:pt>
                <c:pt idx="33">
                  <c:v>0.99278062988281202</c:v>
                </c:pt>
                <c:pt idx="34">
                  <c:v>0.98448703186035103</c:v>
                </c:pt>
                <c:pt idx="35">
                  <c:v>0.98121266632079995</c:v>
                </c:pt>
                <c:pt idx="36">
                  <c:v>0.96343204437255803</c:v>
                </c:pt>
                <c:pt idx="37">
                  <c:v>0.95367583740234296</c:v>
                </c:pt>
                <c:pt idx="38">
                  <c:v>0.94610615173339796</c:v>
                </c:pt>
                <c:pt idx="39">
                  <c:v>0.94093039794921796</c:v>
                </c:pt>
                <c:pt idx="40">
                  <c:v>0.92896376708984296</c:v>
                </c:pt>
                <c:pt idx="41">
                  <c:v>0.92948411529540997</c:v>
                </c:pt>
                <c:pt idx="42">
                  <c:v>0.91703263977050697</c:v>
                </c:pt>
                <c:pt idx="43">
                  <c:v>0.91262892669677698</c:v>
                </c:pt>
                <c:pt idx="44">
                  <c:v>0.90492281036376898</c:v>
                </c:pt>
                <c:pt idx="45">
                  <c:v>0.89909423248290998</c:v>
                </c:pt>
                <c:pt idx="46">
                  <c:v>0.89395764739990202</c:v>
                </c:pt>
                <c:pt idx="47">
                  <c:v>0.89001727203369096</c:v>
                </c:pt>
                <c:pt idx="48">
                  <c:v>0.88007536651611296</c:v>
                </c:pt>
                <c:pt idx="49">
                  <c:v>0.874936767578125</c:v>
                </c:pt>
                <c:pt idx="50">
                  <c:v>0.874955378417968</c:v>
                </c:pt>
                <c:pt idx="51">
                  <c:v>0.86606640502929599</c:v>
                </c:pt>
                <c:pt idx="52">
                  <c:v>0.85717855438232404</c:v>
                </c:pt>
                <c:pt idx="53">
                  <c:v>0.85822131622314402</c:v>
                </c:pt>
                <c:pt idx="54">
                  <c:v>0.85945905334472605</c:v>
                </c:pt>
                <c:pt idx="55">
                  <c:v>0.84916151458740197</c:v>
                </c:pt>
                <c:pt idx="56">
                  <c:v>0.84509911590576103</c:v>
                </c:pt>
                <c:pt idx="57">
                  <c:v>0.83916362274169898</c:v>
                </c:pt>
                <c:pt idx="58">
                  <c:v>0.83120449859619105</c:v>
                </c:pt>
                <c:pt idx="59">
                  <c:v>0.83001222076416004</c:v>
                </c:pt>
                <c:pt idx="60">
                  <c:v>0.55002266723632798</c:v>
                </c:pt>
                <c:pt idx="61">
                  <c:v>0.50332192199707004</c:v>
                </c:pt>
                <c:pt idx="62">
                  <c:v>0.50012800628662102</c:v>
                </c:pt>
                <c:pt idx="63">
                  <c:v>0.49804848815917901</c:v>
                </c:pt>
                <c:pt idx="64">
                  <c:v>0.50171710876464803</c:v>
                </c:pt>
                <c:pt idx="65">
                  <c:v>0.50060210876464795</c:v>
                </c:pt>
                <c:pt idx="66">
                  <c:v>0.50360163909912103</c:v>
                </c:pt>
                <c:pt idx="67">
                  <c:v>0.50401268051147396</c:v>
                </c:pt>
                <c:pt idx="68">
                  <c:v>0.50388742614746096</c:v>
                </c:pt>
                <c:pt idx="69">
                  <c:v>0.50788667510986296</c:v>
                </c:pt>
                <c:pt idx="70">
                  <c:v>0.51533714553832999</c:v>
                </c:pt>
                <c:pt idx="71">
                  <c:v>0.52156356124877901</c:v>
                </c:pt>
                <c:pt idx="72">
                  <c:v>0.52551405166625897</c:v>
                </c:pt>
                <c:pt idx="73">
                  <c:v>0.53220195877075105</c:v>
                </c:pt>
                <c:pt idx="74">
                  <c:v>0.53381779846191402</c:v>
                </c:pt>
                <c:pt idx="75">
                  <c:v>0.53569380310058501</c:v>
                </c:pt>
                <c:pt idx="76">
                  <c:v>0.53656733917236299</c:v>
                </c:pt>
                <c:pt idx="77">
                  <c:v>0.54188604949951102</c:v>
                </c:pt>
                <c:pt idx="78">
                  <c:v>0.54565004898071201</c:v>
                </c:pt>
                <c:pt idx="79">
                  <c:v>0.55330210571288996</c:v>
                </c:pt>
                <c:pt idx="80">
                  <c:v>0.54790773605346599</c:v>
                </c:pt>
                <c:pt idx="81">
                  <c:v>0.54863655838012604</c:v>
                </c:pt>
                <c:pt idx="82">
                  <c:v>0.54902139648437498</c:v>
                </c:pt>
                <c:pt idx="83">
                  <c:v>0.55802166976928702</c:v>
                </c:pt>
                <c:pt idx="84">
                  <c:v>0.55298635925292905</c:v>
                </c:pt>
                <c:pt idx="85">
                  <c:v>0.55957228805541903</c:v>
                </c:pt>
                <c:pt idx="86">
                  <c:v>0.55617770996093696</c:v>
                </c:pt>
                <c:pt idx="87">
                  <c:v>0.56501619369506795</c:v>
                </c:pt>
                <c:pt idx="88">
                  <c:v>0.55684895278930602</c:v>
                </c:pt>
                <c:pt idx="89">
                  <c:v>0.55925269363403296</c:v>
                </c:pt>
                <c:pt idx="90">
                  <c:v>0.57141034439086902</c:v>
                </c:pt>
                <c:pt idx="91">
                  <c:v>0.56007970794677697</c:v>
                </c:pt>
                <c:pt idx="92">
                  <c:v>0.55792880035400305</c:v>
                </c:pt>
                <c:pt idx="93">
                  <c:v>0.56643260070800705</c:v>
                </c:pt>
                <c:pt idx="94">
                  <c:v>0.56224191741943297</c:v>
                </c:pt>
                <c:pt idx="95">
                  <c:v>0.56409087066650299</c:v>
                </c:pt>
                <c:pt idx="96">
                  <c:v>0.56358467208862295</c:v>
                </c:pt>
                <c:pt idx="97">
                  <c:v>0.56766204223632799</c:v>
                </c:pt>
                <c:pt idx="98">
                  <c:v>0.56476734115600502</c:v>
                </c:pt>
                <c:pt idx="99">
                  <c:v>0.56319277999877904</c:v>
                </c:pt>
                <c:pt idx="100">
                  <c:v>0.56728580047607402</c:v>
                </c:pt>
                <c:pt idx="101">
                  <c:v>0.56011363952636695</c:v>
                </c:pt>
                <c:pt idx="102">
                  <c:v>0.56087458801269496</c:v>
                </c:pt>
                <c:pt idx="103">
                  <c:v>0.56570515396118104</c:v>
                </c:pt>
                <c:pt idx="104">
                  <c:v>0.55850476394653303</c:v>
                </c:pt>
                <c:pt idx="105">
                  <c:v>0.55792091415405198</c:v>
                </c:pt>
                <c:pt idx="106">
                  <c:v>0.558039754791259</c:v>
                </c:pt>
                <c:pt idx="107">
                  <c:v>0.54886882598876896</c:v>
                </c:pt>
                <c:pt idx="108">
                  <c:v>0.56786562423706</c:v>
                </c:pt>
                <c:pt idx="109">
                  <c:v>0.56184021621704106</c:v>
                </c:pt>
                <c:pt idx="110">
                  <c:v>0.55883678497314404</c:v>
                </c:pt>
                <c:pt idx="111">
                  <c:v>0.55440661636352495</c:v>
                </c:pt>
                <c:pt idx="112">
                  <c:v>0.55252222808837803</c:v>
                </c:pt>
                <c:pt idx="113">
                  <c:v>0.55098027877807598</c:v>
                </c:pt>
                <c:pt idx="114">
                  <c:v>0.55888618896484299</c:v>
                </c:pt>
                <c:pt idx="115">
                  <c:v>0.55016983810424802</c:v>
                </c:pt>
                <c:pt idx="116">
                  <c:v>0.55144329757690402</c:v>
                </c:pt>
                <c:pt idx="117">
                  <c:v>0.54319509429931601</c:v>
                </c:pt>
                <c:pt idx="118">
                  <c:v>0.54234461654663002</c:v>
                </c:pt>
                <c:pt idx="119">
                  <c:v>0.54276882949829097</c:v>
                </c:pt>
                <c:pt idx="120">
                  <c:v>0.43015927795410103</c:v>
                </c:pt>
                <c:pt idx="121">
                  <c:v>0.39819023239135698</c:v>
                </c:pt>
                <c:pt idx="122">
                  <c:v>0.39824436508178701</c:v>
                </c:pt>
                <c:pt idx="123">
                  <c:v>0.39233041961669901</c:v>
                </c:pt>
                <c:pt idx="124">
                  <c:v>0.39194874496459903</c:v>
                </c:pt>
                <c:pt idx="125">
                  <c:v>0.390096644287109</c:v>
                </c:pt>
                <c:pt idx="126">
                  <c:v>0.39168481765746999</c:v>
                </c:pt>
                <c:pt idx="127">
                  <c:v>0.39785263496398898</c:v>
                </c:pt>
                <c:pt idx="128">
                  <c:v>0.39884880371093701</c:v>
                </c:pt>
                <c:pt idx="129">
                  <c:v>0.39864766822814901</c:v>
                </c:pt>
                <c:pt idx="130">
                  <c:v>0.39363902969360298</c:v>
                </c:pt>
                <c:pt idx="131">
                  <c:v>0.40523814880371001</c:v>
                </c:pt>
                <c:pt idx="132">
                  <c:v>0.40022857841491699</c:v>
                </c:pt>
                <c:pt idx="133">
                  <c:v>0.397093747863769</c:v>
                </c:pt>
                <c:pt idx="134">
                  <c:v>0.401864310760498</c:v>
                </c:pt>
                <c:pt idx="135">
                  <c:v>0.40521754562377899</c:v>
                </c:pt>
                <c:pt idx="136">
                  <c:v>0.40440731506347599</c:v>
                </c:pt>
                <c:pt idx="137">
                  <c:v>0.41144075820922799</c:v>
                </c:pt>
                <c:pt idx="138">
                  <c:v>0.405948915863037</c:v>
                </c:pt>
                <c:pt idx="139">
                  <c:v>0.40717979965209899</c:v>
                </c:pt>
                <c:pt idx="140">
                  <c:v>0.40773513153076102</c:v>
                </c:pt>
                <c:pt idx="141">
                  <c:v>0.40781791076660101</c:v>
                </c:pt>
                <c:pt idx="142">
                  <c:v>0.40907096252441399</c:v>
                </c:pt>
                <c:pt idx="143">
                  <c:v>0.412831572113037</c:v>
                </c:pt>
                <c:pt idx="144">
                  <c:v>0.41012127075195298</c:v>
                </c:pt>
                <c:pt idx="145">
                  <c:v>0.41675646575927699</c:v>
                </c:pt>
                <c:pt idx="146">
                  <c:v>0.40984537551879802</c:v>
                </c:pt>
                <c:pt idx="147">
                  <c:v>0.41396348068237299</c:v>
                </c:pt>
                <c:pt idx="148">
                  <c:v>0.41048907363891601</c:v>
                </c:pt>
                <c:pt idx="149">
                  <c:v>0.41265835723876898</c:v>
                </c:pt>
                <c:pt idx="150">
                  <c:v>0.412543873291015</c:v>
                </c:pt>
                <c:pt idx="151">
                  <c:v>0.420226039886474</c:v>
                </c:pt>
                <c:pt idx="152">
                  <c:v>0.40976924942016602</c:v>
                </c:pt>
                <c:pt idx="153">
                  <c:v>0.42321725509643499</c:v>
                </c:pt>
                <c:pt idx="154">
                  <c:v>0.416377598800659</c:v>
                </c:pt>
                <c:pt idx="155">
                  <c:v>0.42207037063598601</c:v>
                </c:pt>
                <c:pt idx="156">
                  <c:v>0.41991974441528301</c:v>
                </c:pt>
                <c:pt idx="157">
                  <c:v>0.41484529586791902</c:v>
                </c:pt>
                <c:pt idx="158">
                  <c:v>0.42417670700073201</c:v>
                </c:pt>
                <c:pt idx="159">
                  <c:v>0.42715097946166902</c:v>
                </c:pt>
                <c:pt idx="160">
                  <c:v>0.40509210464477502</c:v>
                </c:pt>
                <c:pt idx="161">
                  <c:v>0.39387947052001898</c:v>
                </c:pt>
                <c:pt idx="162">
                  <c:v>0.394441139526367</c:v>
                </c:pt>
                <c:pt idx="163">
                  <c:v>0.38542783134460401</c:v>
                </c:pt>
                <c:pt idx="164">
                  <c:v>0.39152810195922799</c:v>
                </c:pt>
                <c:pt idx="165">
                  <c:v>0.39934778785705499</c:v>
                </c:pt>
                <c:pt idx="166">
                  <c:v>0.39190666427612297</c:v>
                </c:pt>
                <c:pt idx="167">
                  <c:v>0.38679216262817301</c:v>
                </c:pt>
                <c:pt idx="168">
                  <c:v>0.39712396301269498</c:v>
                </c:pt>
                <c:pt idx="169">
                  <c:v>0.38886634452819802</c:v>
                </c:pt>
                <c:pt idx="170">
                  <c:v>0.39258314628600999</c:v>
                </c:pt>
                <c:pt idx="171">
                  <c:v>0.39222066253662102</c:v>
                </c:pt>
                <c:pt idx="172">
                  <c:v>0.39013292953491202</c:v>
                </c:pt>
                <c:pt idx="173">
                  <c:v>0.38723409957885702</c:v>
                </c:pt>
                <c:pt idx="174">
                  <c:v>0.38584346153259202</c:v>
                </c:pt>
                <c:pt idx="175">
                  <c:v>0.39757025741577101</c:v>
                </c:pt>
                <c:pt idx="176">
                  <c:v>0.384837328186035</c:v>
                </c:pt>
                <c:pt idx="177">
                  <c:v>0.38772104331970197</c:v>
                </c:pt>
                <c:pt idx="178">
                  <c:v>0.38670374778747502</c:v>
                </c:pt>
                <c:pt idx="179">
                  <c:v>0.39278289627075103</c:v>
                </c:pt>
                <c:pt idx="180">
                  <c:v>0.387979086227417</c:v>
                </c:pt>
                <c:pt idx="181">
                  <c:v>0.400044383392334</c:v>
                </c:pt>
                <c:pt idx="182">
                  <c:v>0.39953809188842698</c:v>
                </c:pt>
                <c:pt idx="183">
                  <c:v>0.38979417800903299</c:v>
                </c:pt>
                <c:pt idx="184">
                  <c:v>0.391377803192138</c:v>
                </c:pt>
                <c:pt idx="185">
                  <c:v>0.38786393852233803</c:v>
                </c:pt>
                <c:pt idx="186">
                  <c:v>0.39645351852416899</c:v>
                </c:pt>
                <c:pt idx="187">
                  <c:v>0.39755455902099601</c:v>
                </c:pt>
                <c:pt idx="188">
                  <c:v>0.39302230041503899</c:v>
                </c:pt>
                <c:pt idx="189">
                  <c:v>0.39557903717040999</c:v>
                </c:pt>
                <c:pt idx="190">
                  <c:v>0.394799671020507</c:v>
                </c:pt>
                <c:pt idx="191">
                  <c:v>0.39439065551757801</c:v>
                </c:pt>
                <c:pt idx="192">
                  <c:v>0.39613839508056597</c:v>
                </c:pt>
                <c:pt idx="193">
                  <c:v>0.39515447532653802</c:v>
                </c:pt>
                <c:pt idx="194">
                  <c:v>0.39253245956420801</c:v>
                </c:pt>
                <c:pt idx="195">
                  <c:v>0.397013562316894</c:v>
                </c:pt>
                <c:pt idx="196">
                  <c:v>0.39681672386169398</c:v>
                </c:pt>
                <c:pt idx="197">
                  <c:v>0.40096704330444299</c:v>
                </c:pt>
                <c:pt idx="198">
                  <c:v>0.39601211334228498</c:v>
                </c:pt>
                <c:pt idx="199">
                  <c:v>0.39694416625976497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990-6F49-A7D7-E03CDC420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2894128"/>
        <c:axId val="535414528"/>
      </c:scatterChart>
      <c:valAx>
        <c:axId val="392894128"/>
        <c:scaling>
          <c:orientation val="minMax"/>
          <c:max val="2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Epoch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414528"/>
        <c:crosses val="autoZero"/>
        <c:crossBetween val="midCat"/>
      </c:valAx>
      <c:valAx>
        <c:axId val="535414528"/>
        <c:scaling>
          <c:orientation val="minMax"/>
          <c:max val="7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2894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3230578150496313"/>
          <c:y val="0.48968974712713342"/>
          <c:w val="0.47324971704532831"/>
          <c:h val="0.2379651470604801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43236F7-4664-455E-BC07-0CDCE21554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31DEB9-9004-426F-A335-67E0A3C184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573" y="2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/>
          <a:lstStyle>
            <a:lvl1pPr algn="r">
              <a:defRPr sz="1200"/>
            </a:lvl1pPr>
          </a:lstStyle>
          <a:p>
            <a:fld id="{23400795-29AB-4324-96AE-7F802EE6482E}" type="datetimeFigureOut">
              <a:rPr kumimoji="1" lang="ja-JP" altLang="en-US" smtClean="0"/>
              <a:pPr/>
              <a:t>2024/11/19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95136CF-7728-43A0-B27C-D0DDF271B7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1503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A165A7-74BC-48CC-80C3-CE94A50EC5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573" y="9371503"/>
            <a:ext cx="2918621" cy="494813"/>
          </a:xfrm>
          <a:prstGeom prst="rect">
            <a:avLst/>
          </a:prstGeom>
        </p:spPr>
        <p:txBody>
          <a:bodyPr vert="horz" lIns="90644" tIns="45322" rIns="90644" bIns="45322" rtlCol="0" anchor="b"/>
          <a:lstStyle>
            <a:lvl1pPr algn="r">
              <a:defRPr sz="1200"/>
            </a:lvl1pPr>
          </a:lstStyle>
          <a:p>
            <a:fld id="{F1503A65-AD4E-4996-98EA-0537A51CC4C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0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 b="0" i="0"/>
            </a:lvl1pPr>
          </a:lstStyle>
          <a:p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2"/>
            <a:ext cx="2918831" cy="495029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 b="0" i="0"/>
            </a:lvl1pPr>
          </a:lstStyle>
          <a:p>
            <a:fld id="{E1F90248-EE6A-492B-9478-0BEDDAFA9DDF}" type="datetimeFigureOut">
              <a:rPr lang="ja-JP" altLang="en-US" smtClean="0"/>
              <a:pPr/>
              <a:t>2024/11/19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7"/>
            <a:ext cx="5388610" cy="3884861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 b="0" i="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371286"/>
            <a:ext cx="2918831" cy="495028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 b="0" i="0"/>
            </a:lvl1pPr>
          </a:lstStyle>
          <a:p>
            <a:fld id="{9B63B2ED-D70A-4E8F-96F9-541B53228F1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91794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b="0" i="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58AD-138C-DE49-A908-48258F27A13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99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39170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533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5400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3170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8726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29874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0250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61411-3B17-6815-E3F8-6E93C6D42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344EB4-9153-587E-10E6-0405573F0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D3D0E-3398-0412-96D8-35E7AF0B0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6F35B-EE13-B1B0-5E9B-E095AFF419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82695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58AD-138C-DE49-A908-48258F27A13C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55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0422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8AB874-6629-12BD-7A6C-8E3FB3FD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8B9C7-9891-8723-CE91-96B923118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DDFF29-91CA-444F-6309-86141245F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D7627-2510-8B38-41DA-142B2CCA2F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15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1362CD-0933-727C-3C87-904568ECA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3C061-66AB-10F4-F682-9584039B4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E0562-6133-876E-ACFC-63CD4C7E1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03172-61F0-ADEE-E19C-683BBC7F1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518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422-5F06-3C93-5422-45400983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26DF7E-B132-FD5F-F714-1497A34C43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D24F00-B911-C4DF-E522-D0CD3ABA2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3822C-5EC4-9CAE-76DA-B4E407047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963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E7D1F-271E-A9F0-AEF7-06E5B84C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9AA0E1-A0B6-9BCE-BC94-0E345F8F7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0D551-6E92-DABD-A9EB-3EFADBD094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BC720-72E0-9CB9-0717-AC7E2DC88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4976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727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5346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3B2ED-D70A-4E8F-96F9-541B53228F15}" type="slidenum">
              <a:rPr lang="ja-JP" altLang="en-US" smtClean="0"/>
              <a:pPr/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94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1738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_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図形, 背景パターン, 矢印&#10;&#10;自動的に生成された説明">
            <a:extLst>
              <a:ext uri="{FF2B5EF4-FFF2-40B4-BE49-F238E27FC236}">
                <a16:creationId xmlns:a16="http://schemas.microsoft.com/office/drawing/2014/main" id="{556B259B-B911-0CA1-C42F-FAA7E0FFD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タイトル 6">
            <a:extLst>
              <a:ext uri="{FF2B5EF4-FFF2-40B4-BE49-F238E27FC236}">
                <a16:creationId xmlns:a16="http://schemas.microsoft.com/office/drawing/2014/main" id="{3AAF5D27-76AF-9EF9-9D52-219FCF8F0E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296" y="119697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C43C7-AE2D-52F4-39C3-82789D69C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43052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FCD422C-2C8C-FA55-B96B-97B10DC1C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1"/>
          <a:stretch/>
        </p:blipFill>
        <p:spPr>
          <a:xfrm>
            <a:off x="283036" y="0"/>
            <a:ext cx="11908964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66388A7-6010-5A0E-3B23-6394FC6EC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5491831"/>
            <a:ext cx="2400000" cy="487403"/>
          </a:xfrm>
          <a:prstGeom prst="rect">
            <a:avLst/>
          </a:prstGeom>
        </p:spPr>
      </p:pic>
      <p:sp>
        <p:nvSpPr>
          <p:cNvPr id="11" name="コンテンツ プレースホルダー 12">
            <a:extLst>
              <a:ext uri="{FF2B5EF4-FFF2-40B4-BE49-F238E27FC236}">
                <a16:creationId xmlns:a16="http://schemas.microsoft.com/office/drawing/2014/main" id="{E889DD8F-8662-F86E-7D9D-2EBC4946B2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531" y="2022017"/>
            <a:ext cx="7317526" cy="65342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氏名</a:t>
            </a:r>
            <a:r>
              <a:rPr kumimoji="1" lang="en-US" altLang="ja-JP"/>
              <a:t>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1D6FE57-69DC-8236-A030-07B36F0CC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133" y="265791"/>
            <a:ext cx="8337200" cy="139649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3" name="コンテンツ プレースホルダー 12">
            <a:extLst>
              <a:ext uri="{FF2B5EF4-FFF2-40B4-BE49-F238E27FC236}">
                <a16:creationId xmlns:a16="http://schemas.microsoft.com/office/drawing/2014/main" id="{2A8EBC5D-D2E1-1C20-DCE7-A64CD225CA2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7531" y="2871021"/>
            <a:ext cx="4816307" cy="93252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</a:t>
            </a:r>
            <a:endParaRPr kumimoji="1" lang="en-US" altLang="ja-JP"/>
          </a:p>
          <a:p>
            <a:pPr lvl="0"/>
            <a:r>
              <a:rPr kumimoji="1" lang="ja-JP" altLang="en-US"/>
              <a:t>所属</a:t>
            </a:r>
            <a:r>
              <a:rPr kumimoji="1" lang="en-US" altLang="ja-JP"/>
              <a:t> 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</a:p>
        </p:txBody>
      </p:sp>
      <p:sp>
        <p:nvSpPr>
          <p:cNvPr id="6" name="コンテンツ プレースホルダー 12">
            <a:extLst>
              <a:ext uri="{FF2B5EF4-FFF2-40B4-BE49-F238E27FC236}">
                <a16:creationId xmlns:a16="http://schemas.microsoft.com/office/drawing/2014/main" id="{D69F5F0E-B33F-A6C1-A24C-00513592DBC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805333" y="261448"/>
            <a:ext cx="2910716" cy="61747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</a:t>
            </a:r>
            <a:endParaRPr kumimoji="1" lang="en-US" altLang="ja-JP"/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28525468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09E5F40-522C-6EC0-7328-7F52FDF9E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5"/>
          <a:stretch/>
        </p:blipFill>
        <p:spPr>
          <a:xfrm>
            <a:off x="584610" y="0"/>
            <a:ext cx="1160739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E6C33D6D-9C84-D9CF-C2DA-008D7EF00E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2" y="4404047"/>
            <a:ext cx="5609048" cy="15770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DDFCDE-6AC7-26AD-1E99-E35A31393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4122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背景パターン&#10;&#10;自動的に生成された説明">
            <a:extLst>
              <a:ext uri="{FF2B5EF4-FFF2-40B4-BE49-F238E27FC236}">
                <a16:creationId xmlns:a16="http://schemas.microsoft.com/office/drawing/2014/main" id="{3552089B-BE10-A6B4-0520-088629B63A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5"/>
          <a:stretch/>
        </p:blipFill>
        <p:spPr>
          <a:xfrm>
            <a:off x="584613" y="0"/>
            <a:ext cx="11607387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6F4E6A-6447-6E0D-0158-4A77C5531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タイトル 6">
            <a:extLst>
              <a:ext uri="{FF2B5EF4-FFF2-40B4-BE49-F238E27FC236}">
                <a16:creationId xmlns:a16="http://schemas.microsoft.com/office/drawing/2014/main" id="{55C1AE9A-A0E5-2B15-C809-16C60A5E7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952" y="4404050"/>
            <a:ext cx="5609048" cy="157702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3382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07384A5-816F-4B1C-723C-1CCF10DD7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087F9BA-766B-8200-DC42-2D03F5DD8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038" y="836369"/>
            <a:ext cx="2400000" cy="487403"/>
          </a:xfrm>
          <a:prstGeom prst="rect">
            <a:avLst/>
          </a:prstGeom>
        </p:spPr>
      </p:pic>
      <p:sp>
        <p:nvSpPr>
          <p:cNvPr id="6" name="タイトル 7">
            <a:extLst>
              <a:ext uri="{FF2B5EF4-FFF2-40B4-BE49-F238E27FC236}">
                <a16:creationId xmlns:a16="http://schemas.microsoft.com/office/drawing/2014/main" id="{B0E283A0-90F6-1D77-C0DD-892F47D1C4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118" y="3682279"/>
            <a:ext cx="10488876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 i="0">
                <a:solidFill>
                  <a:srgbClr val="1C3177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7" name="コンテンツ プレースホルダー 12">
            <a:extLst>
              <a:ext uri="{FF2B5EF4-FFF2-40B4-BE49-F238E27FC236}">
                <a16:creationId xmlns:a16="http://schemas.microsoft.com/office/drawing/2014/main" id="{705224EE-311E-7AAA-7C7B-93AE5CF2EF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2151" y="5218706"/>
            <a:ext cx="8487678" cy="686792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名前</a:t>
            </a:r>
            <a:r>
              <a:rPr kumimoji="1" lang="en-US" altLang="ja-JP"/>
              <a:t>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コンテンツ プレースホルダー 12">
            <a:extLst>
              <a:ext uri="{FF2B5EF4-FFF2-40B4-BE49-F238E27FC236}">
                <a16:creationId xmlns:a16="http://schemas.microsoft.com/office/drawing/2014/main" id="{15C8D278-230A-DD61-6E93-44412F5CC2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2151" y="5998028"/>
            <a:ext cx="8487678" cy="56795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役職・所属</a:t>
            </a:r>
            <a:r>
              <a:rPr kumimoji="1" lang="en-US" altLang="ja-JP"/>
              <a:t>  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</a:p>
        </p:txBody>
      </p:sp>
      <p:sp>
        <p:nvSpPr>
          <p:cNvPr id="3" name="コンテンツ プレースホルダー 12">
            <a:extLst>
              <a:ext uri="{FF2B5EF4-FFF2-40B4-BE49-F238E27FC236}">
                <a16:creationId xmlns:a16="http://schemas.microsoft.com/office/drawing/2014/main" id="{A1ED2FF8-9462-1D57-B7AA-32BCEA1BC8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434942" y="1475590"/>
            <a:ext cx="4509711" cy="35653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　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284789240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0F47B4-DF50-5051-5B14-DE4EEDCD91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AF7EF454-1737-6C1B-59FF-6E6B61B85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2623199"/>
            <a:ext cx="10927080" cy="589915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  </a:t>
            </a: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E49821C-314C-A319-5974-669DFE7359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747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図形, 背景パターン&#10;&#10;自動的に生成された説明">
            <a:extLst>
              <a:ext uri="{FF2B5EF4-FFF2-40B4-BE49-F238E27FC236}">
                <a16:creationId xmlns:a16="http://schemas.microsoft.com/office/drawing/2014/main" id="{EDA50170-5274-385C-B6E6-B3C076E9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4" name="タイトル 6">
            <a:extLst>
              <a:ext uri="{FF2B5EF4-FFF2-40B4-BE49-F238E27FC236}">
                <a16:creationId xmlns:a16="http://schemas.microsoft.com/office/drawing/2014/main" id="{454D65FC-2A2B-4BF4-4649-A4D4326D0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2623199"/>
            <a:ext cx="10927080" cy="589915"/>
          </a:xfrm>
          <a:prstGeom prst="rect">
            <a:avLst/>
          </a:prstGeom>
        </p:spPr>
        <p:txBody>
          <a:bodyPr anchor="ctr"/>
          <a:lstStyle>
            <a:lvl1pPr algn="ctr"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  </a:t>
            </a:r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C66FA5D-9CFE-6140-1F7C-0FE2713CC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41213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272360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561C8825-E86E-6414-62C6-23CED23BFA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/>
              <a:t>見出し　游ゴシック</a:t>
            </a:r>
            <a:r>
              <a:rPr kumimoji="1" lang="en-US" altLang="ja-JP"/>
              <a:t>/Bold</a:t>
            </a:r>
          </a:p>
          <a:p>
            <a:pPr lvl="1"/>
            <a:r>
              <a:rPr kumimoji="1" lang="ja-JP" altLang="en-US"/>
              <a:t>小見出し</a:t>
            </a:r>
            <a:endParaRPr kumimoji="1" lang="en-US" altLang="ja-JP"/>
          </a:p>
          <a:p>
            <a:pPr lvl="2"/>
            <a:r>
              <a:rPr kumimoji="1" lang="ja-JP" altLang="en-US"/>
              <a:t>小見出し</a:t>
            </a:r>
            <a:endParaRPr kumimoji="1" lang="en-US" altLang="ja-JP"/>
          </a:p>
          <a:p>
            <a:pPr lvl="3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4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5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6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7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8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6"/>
            <a:endParaRPr kumimoji="1" lang="en-US" altLang="ja-JP">
              <a:latin typeface="+mn-ea"/>
              <a:ea typeface="+mn-ea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953897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272360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6" name="コンテンツ プレースホルダー 8">
            <a:extLst>
              <a:ext uri="{FF2B5EF4-FFF2-40B4-BE49-F238E27FC236}">
                <a16:creationId xmlns:a16="http://schemas.microsoft.com/office/drawing/2014/main" id="{561C8825-E86E-6414-62C6-23CED23BFA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/>
              <a:t>本文　游ゴシック</a:t>
            </a:r>
            <a:r>
              <a:rPr kumimoji="1" lang="en-US" altLang="ja-JP"/>
              <a:t>/Medium</a:t>
            </a:r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5"/>
            <a:r>
              <a:rPr kumimoji="1" lang="ja-JP" altLang="en-US"/>
              <a:t>第</a:t>
            </a:r>
            <a:r>
              <a:rPr kumimoji="1" lang="en-US" altLang="ja-JP"/>
              <a:t>6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6"/>
            <a:r>
              <a:rPr kumimoji="1" lang="ja-JP" altLang="en-US"/>
              <a:t>第</a:t>
            </a:r>
            <a:r>
              <a:rPr kumimoji="1" lang="en-US" altLang="ja-JP"/>
              <a:t>7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7"/>
            <a:r>
              <a:rPr kumimoji="1" lang="ja-JP" altLang="en-US"/>
              <a:t>第</a:t>
            </a:r>
            <a:r>
              <a:rPr kumimoji="1" lang="en-US" altLang="ja-JP"/>
              <a:t>8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8"/>
            <a:r>
              <a:rPr kumimoji="1" lang="ja-JP" altLang="en-US"/>
              <a:t>第</a:t>
            </a:r>
            <a:r>
              <a:rPr kumimoji="1" lang="en-US" altLang="ja-JP"/>
              <a:t>9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1"/>
            <a:endParaRPr kumimoji="1" lang="en-US" altLang="ja-JP">
              <a:latin typeface="+mn-ea"/>
              <a:ea typeface="+mn-ea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337288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1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272360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</a:t>
            </a:r>
            <a:r>
              <a:rPr kumimoji="1" lang="ja-JP" altLang="en-US"/>
              <a:t>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416" y="217858"/>
            <a:ext cx="1365622" cy="64800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F801ECE0-2CE6-CA80-8167-1365EF70C56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/>
              <a:t>見出し　游ゴシック</a:t>
            </a:r>
            <a:r>
              <a:rPr kumimoji="1" lang="en-US" altLang="ja-JP"/>
              <a:t>/Bold</a:t>
            </a:r>
          </a:p>
          <a:p>
            <a:pPr lvl="1"/>
            <a:r>
              <a:rPr kumimoji="1" lang="ja-JP" altLang="en-US"/>
              <a:t>小見出し</a:t>
            </a:r>
            <a:endParaRPr kumimoji="1" lang="en-US" altLang="ja-JP"/>
          </a:p>
          <a:p>
            <a:pPr lvl="2"/>
            <a:r>
              <a:rPr kumimoji="1" lang="ja-JP" altLang="en-US"/>
              <a:t>小見出し</a:t>
            </a:r>
            <a:endParaRPr kumimoji="1" lang="en-US" altLang="ja-JP"/>
          </a:p>
          <a:p>
            <a:pPr lvl="3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4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5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6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7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8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3"/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743305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 bIns="0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610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1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/>
        </p:nvSpPr>
        <p:spPr>
          <a:xfrm>
            <a:off x="12084000" y="0"/>
            <a:ext cx="108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272360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416" y="217858"/>
            <a:ext cx="1365622" cy="64800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EA71EB9A-AFE7-F3C9-5167-0954EACFD5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/>
              <a:t>本文　游ゴシック</a:t>
            </a:r>
            <a:r>
              <a:rPr kumimoji="1" lang="en-US" altLang="ja-JP"/>
              <a:t>/Medium</a:t>
            </a:r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5"/>
            <a:r>
              <a:rPr kumimoji="1" lang="ja-JP" altLang="en-US"/>
              <a:t>第</a:t>
            </a:r>
            <a:r>
              <a:rPr kumimoji="1" lang="en-US" altLang="ja-JP"/>
              <a:t>6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6"/>
            <a:r>
              <a:rPr kumimoji="1" lang="ja-JP" altLang="en-US"/>
              <a:t>第</a:t>
            </a:r>
            <a:r>
              <a:rPr kumimoji="1" lang="en-US" altLang="ja-JP"/>
              <a:t>7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7"/>
            <a:r>
              <a:rPr kumimoji="1" lang="ja-JP" altLang="en-US"/>
              <a:t>第</a:t>
            </a:r>
            <a:r>
              <a:rPr kumimoji="1" lang="en-US" altLang="ja-JP"/>
              <a:t>8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8"/>
            <a:r>
              <a:rPr kumimoji="1" lang="ja-JP" altLang="en-US"/>
              <a:t>第</a:t>
            </a:r>
            <a:r>
              <a:rPr kumimoji="1" lang="en-US" altLang="ja-JP"/>
              <a:t>9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0"/>
            <a:endParaRPr kumimoji="1" lang="en-US" altLang="ja-JP"/>
          </a:p>
          <a:p>
            <a:pPr lvl="1"/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75314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305018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08FD7B-9622-6750-A983-348138413EC9}"/>
              </a:ext>
            </a:extLst>
          </p:cNvPr>
          <p:cNvSpPr/>
          <p:nvPr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8ABFC63-59DC-59D8-07F3-F0CB7C1BA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955" y="344645"/>
            <a:ext cx="2160000" cy="438661"/>
          </a:xfrm>
          <a:prstGeom prst="rect">
            <a:avLst/>
          </a:prstGeom>
        </p:spPr>
      </p:pic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D3B28D76-F95B-F94B-C8D6-1BC0750235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5pPr>
            <a:lvl6pPr marL="22860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6pPr>
            <a:lvl7pPr marL="27432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7pPr>
            <a:lvl8pPr marL="32004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8pPr>
            <a:lvl9pPr marL="3657600" indent="0">
              <a:buFont typeface="Arial" panose="020B0604020202020204" pitchFamily="34" charset="0"/>
              <a:buNone/>
              <a:defRPr b="1">
                <a:latin typeface="+mn-ea"/>
                <a:ea typeface="+mn-ea"/>
              </a:defRPr>
            </a:lvl9pPr>
          </a:lstStyle>
          <a:p>
            <a:pPr lvl="0"/>
            <a:r>
              <a:rPr kumimoji="1" lang="ja-JP" altLang="en-US"/>
              <a:t>見出し　游ゴシック</a:t>
            </a:r>
            <a:r>
              <a:rPr kumimoji="1" lang="en-US" altLang="ja-JP"/>
              <a:t>/Bold</a:t>
            </a:r>
          </a:p>
          <a:p>
            <a:pPr lvl="1"/>
            <a:r>
              <a:rPr kumimoji="1" lang="ja-JP" altLang="en-US"/>
              <a:t>小見出し</a:t>
            </a:r>
            <a:endParaRPr kumimoji="1" lang="en-US" altLang="ja-JP"/>
          </a:p>
          <a:p>
            <a:pPr lvl="2"/>
            <a:r>
              <a:rPr kumimoji="1" lang="ja-JP" altLang="en-US"/>
              <a:t>小見出し</a:t>
            </a:r>
            <a:endParaRPr kumimoji="1" lang="en-US" altLang="ja-JP"/>
          </a:p>
          <a:p>
            <a:pPr lvl="3"/>
            <a:r>
              <a:rPr kumimoji="1" lang="ja-JP" altLang="en-US"/>
              <a:t>小見出し</a:t>
            </a:r>
            <a:endParaRPr kumimoji="1" lang="en-US" altLang="ja-JP"/>
          </a:p>
          <a:p>
            <a:pPr lvl="4"/>
            <a:r>
              <a:rPr kumimoji="1" lang="ja-JP" altLang="en-US"/>
              <a:t>小見出し</a:t>
            </a:r>
            <a:endParaRPr kumimoji="1" lang="en-US" altLang="ja-JP"/>
          </a:p>
          <a:p>
            <a:pPr lvl="5"/>
            <a:r>
              <a:rPr kumimoji="1" lang="ja-JP" altLang="en-US"/>
              <a:t>小見出し</a:t>
            </a:r>
            <a:endParaRPr kumimoji="1" lang="en-US" altLang="ja-JP"/>
          </a:p>
          <a:p>
            <a:pPr lvl="6"/>
            <a:r>
              <a:rPr kumimoji="1" lang="ja-JP" altLang="en-US"/>
              <a:t>小見出し</a:t>
            </a:r>
            <a:endParaRPr kumimoji="1" lang="en-US" altLang="ja-JP"/>
          </a:p>
          <a:p>
            <a:pPr lvl="7"/>
            <a:r>
              <a:rPr kumimoji="1" lang="ja-JP" altLang="en-US"/>
              <a:t>小見出し</a:t>
            </a:r>
            <a:endParaRPr kumimoji="1" lang="en-US" altLang="ja-JP"/>
          </a:p>
          <a:p>
            <a:pPr lvl="8"/>
            <a:r>
              <a:rPr kumimoji="1" lang="ja-JP" altLang="en-US"/>
              <a:t>小見出し</a:t>
            </a:r>
            <a:endParaRPr kumimoji="1" lang="en-US" altLang="ja-JP"/>
          </a:p>
          <a:p>
            <a:pPr lvl="0"/>
            <a:endParaRPr kumimoji="1" lang="en-US" altLang="ja-JP"/>
          </a:p>
          <a:p>
            <a:pPr lvl="8"/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2336157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62F9CC-06A9-39F5-8724-BFEC38A153A7}"/>
              </a:ext>
            </a:extLst>
          </p:cNvPr>
          <p:cNvSpPr/>
          <p:nvPr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5DC1476-CC62-5D3A-80A7-BE632138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955" y="344645"/>
            <a:ext cx="2160000" cy="438661"/>
          </a:xfrm>
          <a:prstGeom prst="rect">
            <a:avLst/>
          </a:prstGeom>
        </p:spPr>
      </p:pic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4" y="305018"/>
            <a:ext cx="8941904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002B0F8-6464-F50B-878B-38EED79D4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コンテンツ プレースホルダー 8">
            <a:extLst>
              <a:ext uri="{FF2B5EF4-FFF2-40B4-BE49-F238E27FC236}">
                <a16:creationId xmlns:a16="http://schemas.microsoft.com/office/drawing/2014/main" id="{14D2D2E6-1180-C1EA-1064-AD51276426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/>
              <a:t>本文　游ゴシック</a:t>
            </a:r>
            <a:r>
              <a:rPr kumimoji="1" lang="en-US" altLang="ja-JP"/>
              <a:t>/Medium</a:t>
            </a:r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5"/>
            <a:r>
              <a:rPr kumimoji="1" lang="ja-JP" altLang="en-US"/>
              <a:t>第</a:t>
            </a:r>
            <a:r>
              <a:rPr kumimoji="1" lang="en-US" altLang="ja-JP"/>
              <a:t>6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6"/>
            <a:r>
              <a:rPr kumimoji="1" lang="ja-JP" altLang="en-US"/>
              <a:t>第</a:t>
            </a:r>
            <a:r>
              <a:rPr kumimoji="1" lang="en-US" altLang="ja-JP"/>
              <a:t>7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7"/>
            <a:r>
              <a:rPr kumimoji="1" lang="ja-JP" altLang="en-US"/>
              <a:t>第</a:t>
            </a:r>
            <a:r>
              <a:rPr kumimoji="1" lang="en-US" altLang="ja-JP"/>
              <a:t>8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8"/>
            <a:r>
              <a:rPr kumimoji="1" lang="ja-JP" altLang="en-US"/>
              <a:t>第</a:t>
            </a:r>
            <a:r>
              <a:rPr kumimoji="1" lang="en-US" altLang="ja-JP"/>
              <a:t>9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0"/>
            <a:endParaRPr kumimoji="1" lang="en-US" altLang="ja-JP"/>
          </a:p>
          <a:p>
            <a:pPr lvl="1"/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479623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2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305018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</a:t>
            </a:r>
            <a:r>
              <a:rPr kumimoji="1" lang="en-US" altLang="ja-JP"/>
              <a:t>  </a:t>
            </a:r>
            <a:r>
              <a:rPr kumimoji="1" lang="ja-JP" altLang="en-US"/>
              <a:t>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8" y="250516"/>
            <a:ext cx="1193520" cy="566336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5A7F55F-BF45-81CB-D2FE-5C7F3F29EDE6}"/>
              </a:ext>
            </a:extLst>
          </p:cNvPr>
          <p:cNvSpPr/>
          <p:nvPr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3" name="コンテンツ プレースホルダー 8">
            <a:extLst>
              <a:ext uri="{FF2B5EF4-FFF2-40B4-BE49-F238E27FC236}">
                <a16:creationId xmlns:a16="http://schemas.microsoft.com/office/drawing/2014/main" id="{761E4339-D633-1B48-645B-157DEE624E0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15070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400" b="1">
                <a:latin typeface="+mn-ea"/>
                <a:ea typeface="+mn-ea"/>
              </a:defRPr>
            </a:lvl1pPr>
            <a:lvl2pPr marL="45720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None/>
              <a:defRPr sz="2000" b="1">
                <a:latin typeface="+mn-ea"/>
                <a:ea typeface="+mn-ea"/>
              </a:defRPr>
            </a:lvl2pPr>
            <a:lvl3pPr marL="9144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3pPr>
            <a:lvl4pPr marL="1371600" indent="0">
              <a:lnSpc>
                <a:spcPct val="120000"/>
              </a:lnSpc>
              <a:buFont typeface="+mj-lt"/>
              <a:buNone/>
              <a:defRPr b="1">
                <a:latin typeface="+mn-ea"/>
                <a:ea typeface="+mn-ea"/>
              </a:defRPr>
            </a:lvl4pPr>
            <a:lvl5pPr marL="1828800" indent="0">
              <a:lnSpc>
                <a:spcPct val="120000"/>
              </a:lnSpc>
              <a:buFont typeface="+mj-lt"/>
              <a:buNone/>
              <a:defRPr kumimoji="1" lang="en-US" altLang="ja-JP" b="1" smtClean="0">
                <a:latin typeface="+mn-ea"/>
              </a:defRPr>
            </a:lvl5pPr>
            <a:lvl6pPr marL="2286000" indent="0">
              <a:buNone/>
              <a:defRPr b="1"/>
            </a:lvl6pPr>
            <a:lvl7pPr marL="2743200" indent="0">
              <a:buNone/>
              <a:defRPr b="1"/>
            </a:lvl7pPr>
            <a:lvl8pPr marL="3200400" indent="0">
              <a:buNone/>
              <a:defRPr b="1"/>
            </a:lvl8pPr>
            <a:lvl9pPr marL="3657600" indent="0">
              <a:buNone/>
              <a:defRPr b="1"/>
            </a:lvl9pPr>
          </a:lstStyle>
          <a:p>
            <a:pPr lvl="0"/>
            <a:r>
              <a:rPr kumimoji="1" lang="ja-JP" altLang="en-US"/>
              <a:t>見出し　游ゴシック</a:t>
            </a:r>
            <a:r>
              <a:rPr kumimoji="1" lang="en-US" altLang="ja-JP"/>
              <a:t>/Bold</a:t>
            </a:r>
          </a:p>
          <a:p>
            <a:pPr lvl="1"/>
            <a:r>
              <a:rPr kumimoji="1" lang="ja-JP" altLang="en-US"/>
              <a:t>小見出し</a:t>
            </a:r>
            <a:endParaRPr kumimoji="1" lang="en-US" altLang="ja-JP"/>
          </a:p>
          <a:p>
            <a:pPr lvl="2"/>
            <a:r>
              <a:rPr kumimoji="1" lang="ja-JP" altLang="en-US"/>
              <a:t>小見出し</a:t>
            </a:r>
            <a:endParaRPr kumimoji="1" lang="en-US" altLang="ja-JP"/>
          </a:p>
          <a:p>
            <a:pPr lvl="3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4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5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6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7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  <a:p>
            <a:pPr lvl="8"/>
            <a:r>
              <a:rPr kumimoji="1" lang="ja-JP" altLang="en-US">
                <a:latin typeface="+mn-ea"/>
                <a:ea typeface="+mn-ea"/>
              </a:rPr>
              <a:t>小見出し</a:t>
            </a:r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6438402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2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5">
            <a:extLst>
              <a:ext uri="{FF2B5EF4-FFF2-40B4-BE49-F238E27FC236}">
                <a16:creationId xmlns:a16="http://schemas.microsoft.com/office/drawing/2014/main" id="{289A1639-25BB-AA50-FA6D-F9E298EDF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843" y="305018"/>
            <a:ext cx="10075611" cy="509518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0F71B0-097D-0526-6259-1570A0789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398" y="250516"/>
            <a:ext cx="1188639" cy="564020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4B3119-48C0-8E01-AE32-E714417560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3519EF-C712-DB1D-51D4-66F9520AEF08}"/>
              </a:ext>
            </a:extLst>
          </p:cNvPr>
          <p:cNvSpPr/>
          <p:nvPr/>
        </p:nvSpPr>
        <p:spPr>
          <a:xfrm>
            <a:off x="1" y="-2421"/>
            <a:ext cx="12192000" cy="8775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4" name="コンテンツ プレースホルダー 8">
            <a:extLst>
              <a:ext uri="{FF2B5EF4-FFF2-40B4-BE49-F238E27FC236}">
                <a16:creationId xmlns:a16="http://schemas.microsoft.com/office/drawing/2014/main" id="{EC4BD3DB-5E86-5B16-8A96-C416ADC237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8844" y="947058"/>
            <a:ext cx="11668194" cy="547482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="0" i="0">
                <a:latin typeface="Yu Gothic Medium" panose="020B0400000000000000" pitchFamily="34" charset="-128"/>
                <a:ea typeface="Yu Gothic Medium" panose="020B0400000000000000" pitchFamily="34" charset="-128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12001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3pPr>
            <a:lvl4pPr marL="17145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4pPr>
            <a:lvl5pPr marL="2171700" indent="-342900">
              <a:lnSpc>
                <a:spcPct val="120000"/>
              </a:lnSpc>
              <a:buFont typeface="Arial" panose="020B0604020202020204" pitchFamily="34" charset="0"/>
              <a:buChar char="•"/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5pPr>
            <a:lvl6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6pPr>
            <a:lvl7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7pPr>
            <a:lvl8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8pPr>
            <a:lvl9pPr>
              <a:defRPr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9pPr>
          </a:lstStyle>
          <a:p>
            <a:pPr lvl="0"/>
            <a:r>
              <a:rPr kumimoji="1" lang="ja-JP" altLang="en-US"/>
              <a:t>本文　游ゴシック</a:t>
            </a:r>
            <a:r>
              <a:rPr kumimoji="1" lang="en-US" altLang="ja-JP"/>
              <a:t>/Medium</a:t>
            </a:r>
          </a:p>
          <a:p>
            <a:pPr lvl="1"/>
            <a:r>
              <a:rPr kumimoji="1" lang="ja-JP" altLang="en-US"/>
              <a:t>第</a:t>
            </a:r>
            <a:r>
              <a:rPr kumimoji="1" lang="en-US" altLang="ja-JP"/>
              <a:t>2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2"/>
            <a:r>
              <a:rPr kumimoji="1" lang="ja-JP" altLang="en-US"/>
              <a:t>第</a:t>
            </a:r>
            <a:r>
              <a:rPr kumimoji="1" lang="en-US" altLang="ja-JP"/>
              <a:t>3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3"/>
            <a:r>
              <a:rPr kumimoji="1" lang="ja-JP" altLang="en-US"/>
              <a:t>第</a:t>
            </a:r>
            <a:r>
              <a:rPr kumimoji="1" lang="en-US" altLang="ja-JP"/>
              <a:t>4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4"/>
            <a:r>
              <a:rPr kumimoji="1" lang="ja-JP" altLang="en-US"/>
              <a:t>第</a:t>
            </a:r>
            <a:r>
              <a:rPr kumimoji="1" lang="en-US" altLang="ja-JP"/>
              <a:t>5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5"/>
            <a:r>
              <a:rPr kumimoji="1" lang="ja-JP" altLang="en-US"/>
              <a:t>第</a:t>
            </a:r>
            <a:r>
              <a:rPr kumimoji="1" lang="en-US" altLang="ja-JP"/>
              <a:t>6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6"/>
            <a:r>
              <a:rPr kumimoji="1" lang="ja-JP" altLang="en-US"/>
              <a:t>第</a:t>
            </a:r>
            <a:r>
              <a:rPr kumimoji="1" lang="en-US" altLang="ja-JP"/>
              <a:t>7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7"/>
            <a:r>
              <a:rPr kumimoji="1" lang="ja-JP" altLang="en-US"/>
              <a:t>第</a:t>
            </a:r>
            <a:r>
              <a:rPr kumimoji="1" lang="en-US" altLang="ja-JP"/>
              <a:t>8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8"/>
            <a:r>
              <a:rPr kumimoji="1" lang="ja-JP" altLang="en-US"/>
              <a:t>第</a:t>
            </a:r>
            <a:r>
              <a:rPr kumimoji="1" lang="en-US" altLang="ja-JP"/>
              <a:t>9</a:t>
            </a:r>
            <a:r>
              <a:rPr kumimoji="1" lang="ja-JP" altLang="en-US"/>
              <a:t>階層</a:t>
            </a:r>
            <a:endParaRPr kumimoji="1" lang="en-US" altLang="ja-JP"/>
          </a:p>
          <a:p>
            <a:pPr lvl="0"/>
            <a:endParaRPr kumimoji="1" lang="en-US" altLang="ja-JP"/>
          </a:p>
          <a:p>
            <a:pPr lvl="1"/>
            <a:endParaRPr kumimoji="1" lang="en-US" altLang="ja-JP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460820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BB4154-9B11-5B4F-FAB1-50F01BF43C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530322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64" y="41335"/>
            <a:ext cx="11456869" cy="6443459"/>
          </a:xfrm>
          <a:prstGeom prst="rect">
            <a:avLst/>
          </a:prstGeom>
        </p:spPr>
      </p:pic>
      <p:sp>
        <p:nvSpPr>
          <p:cNvPr id="11" name="正方形/長方形 10"/>
          <p:cNvSpPr/>
          <p:nvPr userDrawn="1"/>
        </p:nvSpPr>
        <p:spPr>
          <a:xfrm>
            <a:off x="11067083" y="-4242"/>
            <a:ext cx="936104" cy="119427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508484" y="3909153"/>
            <a:ext cx="111750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1886968"/>
            <a:ext cx="10363200" cy="1470025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5">
                    <a:lumMod val="50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4340696"/>
            <a:ext cx="8534400" cy="1464568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rgbClr val="203864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71197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5360" y="126750"/>
            <a:ext cx="10753195" cy="709963"/>
          </a:xfrm>
        </p:spPr>
        <p:txBody>
          <a:bodyPr bIns="0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4" name="直線コネクタ 3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86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734790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84800" cy="4968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89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6181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160041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2CC2344-3C51-1546-8129-9C54973DD3EE}"/>
              </a:ext>
            </a:extLst>
          </p:cNvPr>
          <p:cNvSpPr/>
          <p:nvPr userDrawn="1"/>
        </p:nvSpPr>
        <p:spPr>
          <a:xfrm>
            <a:off x="9819861" y="0"/>
            <a:ext cx="2372139" cy="1351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5" name="直線コネクタ 4"/>
          <p:cNvCxnSpPr/>
          <p:nvPr userDrawn="1"/>
        </p:nvCxnSpPr>
        <p:spPr>
          <a:xfrm flipV="1">
            <a:off x="0" y="842402"/>
            <a:ext cx="4463819" cy="1"/>
          </a:xfrm>
          <a:prstGeom prst="line">
            <a:avLst/>
          </a:prstGeom>
          <a:ln w="63500" cmpd="dbl">
            <a:solidFill>
              <a:srgbClr val="022C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03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-中表紙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背景パターン&#10;&#10;中程度の精度で自動的に生成された説明">
            <a:extLst>
              <a:ext uri="{FF2B5EF4-FFF2-40B4-BE49-F238E27FC236}">
                <a16:creationId xmlns:a16="http://schemas.microsoft.com/office/drawing/2014/main" id="{9C23EC59-0C5A-7811-5B85-B9E539D07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4AE62DC-41F4-6B39-3960-021C4F929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5" name="タイトル 6">
            <a:extLst>
              <a:ext uri="{FF2B5EF4-FFF2-40B4-BE49-F238E27FC236}">
                <a16:creationId xmlns:a16="http://schemas.microsoft.com/office/drawing/2014/main" id="{E19FAA7A-3085-9294-E31F-CE7196FF2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040" y="314896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E0A0950-A128-01BF-1AAF-4BB004B48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78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タイトルスライド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9932967-DE81-3918-C882-41D1FC6677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F74D12C-30DC-0E71-4D41-8204860B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5839891"/>
            <a:ext cx="2400000" cy="487403"/>
          </a:xfrm>
          <a:prstGeom prst="rect">
            <a:avLst/>
          </a:prstGeom>
        </p:spPr>
      </p:pic>
      <p:sp>
        <p:nvSpPr>
          <p:cNvPr id="4" name="タイトル 7">
            <a:extLst>
              <a:ext uri="{FF2B5EF4-FFF2-40B4-BE49-F238E27FC236}">
                <a16:creationId xmlns:a16="http://schemas.microsoft.com/office/drawing/2014/main" id="{C189C689-1BDE-72A8-5184-CE9796931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401" y="2293206"/>
            <a:ext cx="953534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4000" b="1" i="0">
                <a:solidFill>
                  <a:srgbClr val="1C3177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タイトルタイトル</a:t>
            </a:r>
            <a:br>
              <a:rPr kumimoji="1" lang="en-US" altLang="ja-JP"/>
            </a:br>
            <a:r>
              <a:rPr lang="ja-JP" altLang="en-US"/>
              <a:t>游ゴシック</a:t>
            </a:r>
            <a:r>
              <a:rPr lang="en-US" altLang="ja-JP"/>
              <a:t>/Bold</a:t>
            </a:r>
            <a:endParaRPr kumimoji="1" lang="ja-JP" altLang="en-US"/>
          </a:p>
        </p:txBody>
      </p:sp>
      <p:sp>
        <p:nvSpPr>
          <p:cNvPr id="5" name="コンテンツ プレースホルダー 12">
            <a:extLst>
              <a:ext uri="{FF2B5EF4-FFF2-40B4-BE49-F238E27FC236}">
                <a16:creationId xmlns:a16="http://schemas.microsoft.com/office/drawing/2014/main" id="{99C777D7-5079-B2D4-A805-52BC2427F2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80399" y="3924163"/>
            <a:ext cx="8032228" cy="7313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800" b="1" i="0">
                <a:solidFill>
                  <a:srgbClr val="1C3177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氏名</a:t>
            </a:r>
            <a:r>
              <a:rPr kumimoji="1" lang="en-US" altLang="ja-JP"/>
              <a:t>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9" name="コンテンツ プレースホルダー 12">
            <a:extLst>
              <a:ext uri="{FF2B5EF4-FFF2-40B4-BE49-F238E27FC236}">
                <a16:creationId xmlns:a16="http://schemas.microsoft.com/office/drawing/2014/main" id="{CD517DDC-0F67-EAC6-D347-5253BB35F8B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0402" y="4701635"/>
            <a:ext cx="6181656" cy="73135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1" i="0">
                <a:solidFill>
                  <a:schemeClr val="tx2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役職・所属</a:t>
            </a:r>
            <a:r>
              <a:rPr kumimoji="1" lang="en-US" altLang="ja-JP"/>
              <a:t>        </a:t>
            </a:r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/Bold</a:t>
            </a:r>
            <a:r>
              <a:rPr kumimoji="1" lang="ja-JP" altLang="en-US"/>
              <a:t>　　　</a:t>
            </a:r>
          </a:p>
        </p:txBody>
      </p:sp>
      <p:sp>
        <p:nvSpPr>
          <p:cNvPr id="6" name="コンテンツ プレースホルダー 12">
            <a:extLst>
              <a:ext uri="{FF2B5EF4-FFF2-40B4-BE49-F238E27FC236}">
                <a16:creationId xmlns:a16="http://schemas.microsoft.com/office/drawing/2014/main" id="{437493F9-6402-7179-62B3-F93DBB80AC1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93977" y="6133056"/>
            <a:ext cx="5761568" cy="597511"/>
          </a:xfrm>
          <a:prstGeom prst="rect">
            <a:avLst/>
          </a:prstGeom>
        </p:spPr>
        <p:txBody>
          <a:bodyPr lIns="90000" anchor="ctr">
            <a:noAutofit/>
          </a:bodyPr>
          <a:lstStyle>
            <a:lvl1pPr marL="0" indent="0" algn="r">
              <a:lnSpc>
                <a:spcPct val="150000"/>
              </a:lnSpc>
              <a:spcBef>
                <a:spcPts val="0"/>
              </a:spcBef>
              <a:buNone/>
              <a:defRPr sz="1400" b="1" i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2pPr>
            <a:lvl3pPr marL="9144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3pPr>
            <a:lvl4pPr marL="13716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4pPr>
            <a:lvl5pPr marL="1828800" indent="0">
              <a:buNone/>
              <a:defRPr sz="1800" b="0" i="0">
                <a:solidFill>
                  <a:schemeClr val="bg1"/>
                </a:solidFill>
                <a:latin typeface="Noto Sans JP" panose="020B0200000000000000" pitchFamily="34" charset="-128"/>
                <a:ea typeface="Noto Sans JP" panose="020B0200000000000000" pitchFamily="34" charset="-128"/>
              </a:defRPr>
            </a:lvl5pPr>
          </a:lstStyle>
          <a:p>
            <a:pPr lvl="0"/>
            <a:r>
              <a:rPr kumimoji="1" lang="ja-JP" altLang="en-US"/>
              <a:t>イベント名・日付</a:t>
            </a:r>
            <a:r>
              <a:rPr kumimoji="1" lang="en-US" altLang="ja-JP"/>
              <a:t> </a:t>
            </a:r>
            <a:r>
              <a:rPr kumimoji="1" lang="ja-JP" altLang="en-US"/>
              <a:t>　　</a:t>
            </a:r>
            <a:endParaRPr kumimoji="1" lang="en-US" altLang="ja-JP"/>
          </a:p>
          <a:p>
            <a:pPr lvl="0"/>
            <a:r>
              <a:rPr kumimoji="1" lang="ja-JP" altLang="en-US"/>
              <a:t>游ゴシック</a:t>
            </a:r>
            <a:r>
              <a:rPr kumimoji="1" lang="en-US" altLang="ja-JP"/>
              <a:t> /Bold</a:t>
            </a:r>
            <a:r>
              <a:rPr kumimoji="1" lang="ja-JP" altLang="en-US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10561370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-中表紙スライド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764C0CE-FCED-56A8-6F0B-0E440EC00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31E5C8-18EB-2484-7419-A7621BED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038" y="217858"/>
            <a:ext cx="2160000" cy="438661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6C1A774C-7DB2-663C-4623-5850406753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294" y="1196975"/>
            <a:ext cx="10927080" cy="589915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タイトル　游ゴシック</a:t>
            </a:r>
            <a:r>
              <a:rPr kumimoji="1" lang="en-US" altLang="ja-JP"/>
              <a:t>/Bold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F15FF9-0880-B2C3-B4BF-CF5692E1BB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15366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10753195" cy="720080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3392" y="1268761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01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69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600" kern="1200" baseline="0">
          <a:solidFill>
            <a:schemeClr val="accent5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j-cs"/>
        </a:defRPr>
      </a:lvl1pPr>
    </p:titleStyle>
    <p:bodyStyle>
      <a:lvl1pPr marL="342900" indent="-360000" algn="l" defTabSz="914400" rtl="0" eaLnBrk="1" latinLnBrk="0" hangingPunct="1">
        <a:spcBef>
          <a:spcPts val="1200"/>
        </a:spcBef>
        <a:buFont typeface="Wingdings" panose="05000000000000000000" pitchFamily="2" charset="2"/>
        <a:buChar char="l"/>
        <a:defRPr kumimoji="1" sz="3200" kern="1200" baseline="0">
          <a:solidFill>
            <a:srgbClr val="203864"/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1pPr>
      <a:lvl2pPr marL="742950" indent="-360000" algn="l" defTabSz="914400" rtl="0" eaLnBrk="1" latinLnBrk="0" hangingPunct="1">
        <a:spcBef>
          <a:spcPts val="200"/>
        </a:spcBef>
        <a:buFont typeface="Wingdings" panose="05000000000000000000" pitchFamily="2" charset="2"/>
        <a:buChar char="n"/>
        <a:defRPr kumimoji="1" sz="28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2pPr>
      <a:lvl3pPr marL="987425" indent="-361950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3pPr>
      <a:lvl4pPr marL="1349375" indent="-452438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4pPr>
      <a:lvl5pPr marL="1701800" indent="-442913" algn="l" defTabSz="914400" rtl="0" eaLnBrk="1" latinLnBrk="0" hangingPunct="1">
        <a:spcBef>
          <a:spcPts val="200"/>
        </a:spcBef>
        <a:buFont typeface="Wingdings" panose="05000000000000000000" pitchFamily="2" charset="2"/>
        <a:buChar char="l"/>
        <a:defRPr kumimoji="1" sz="2400" kern="1200" baseline="0">
          <a:solidFill>
            <a:schemeClr val="bg2">
              <a:lumMod val="50000"/>
            </a:schemeClr>
          </a:solidFill>
          <a:latin typeface="Verdana" panose="020B0604030504040204" pitchFamily="34" charset="0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882F94-5EAE-CF39-B474-E26041796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382" y="6599583"/>
            <a:ext cx="646044" cy="245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tx2"/>
                </a:solidFill>
              </a:defRPr>
            </a:lvl1pPr>
          </a:lstStyle>
          <a:p>
            <a:fld id="{E0D93E39-1AFA-2A42-BAF4-0CDD5F6E9A80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" name="テキスト ボックス 7">
            <a:extLst>
              <a:ext uri="{FF2B5EF4-FFF2-40B4-BE49-F238E27FC236}">
                <a16:creationId xmlns:a16="http://schemas.microsoft.com/office/drawing/2014/main" id="{C8487B5B-66E3-4073-E67A-F30471D8BA9B}"/>
              </a:ext>
            </a:extLst>
          </p:cNvPr>
          <p:cNvSpPr txBox="1"/>
          <p:nvPr userDrawn="1"/>
        </p:nvSpPr>
        <p:spPr>
          <a:xfrm>
            <a:off x="10246407" y="6351712"/>
            <a:ext cx="18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50868-C88D-6B49-8F6F-2FC5D73B70AB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99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65">
          <p15:clr>
            <a:srgbClr val="F26B43"/>
          </p15:clr>
        </p15:guide>
        <p15:guide id="4" pos="7015">
          <p15:clr>
            <a:srgbClr val="F26B43"/>
          </p15:clr>
        </p15:guide>
        <p15:guide id="6" orient="horz" pos="3680">
          <p15:clr>
            <a:srgbClr val="F26B43"/>
          </p15:clr>
        </p15:guide>
        <p15:guide id="7" pos="7469">
          <p15:clr>
            <a:srgbClr val="F26B43"/>
          </p15:clr>
        </p15:guide>
        <p15:guide id="8" pos="181">
          <p15:clr>
            <a:srgbClr val="F26B43"/>
          </p15:clr>
        </p15:guide>
        <p15:guide id="9" orient="horz" pos="195">
          <p15:clr>
            <a:srgbClr val="F26B43"/>
          </p15:clr>
        </p15:guide>
        <p15:guide id="10" orient="horz" pos="4125">
          <p15:clr>
            <a:srgbClr val="F26B43"/>
          </p15:clr>
        </p15:guide>
        <p15:guide id="11" pos="363">
          <p15:clr>
            <a:srgbClr val="F26B43"/>
          </p15:clr>
        </p15:guide>
        <p15:guide id="12" pos="7317">
          <p15:clr>
            <a:srgbClr val="F26B43"/>
          </p15:clr>
        </p15:guide>
        <p15:guide id="13" orient="horz" pos="640">
          <p15:clr>
            <a:srgbClr val="F26B43"/>
          </p15:clr>
        </p15:guide>
        <p15:guide id="14" orient="horz" pos="754">
          <p15:clr>
            <a:srgbClr val="F26B43"/>
          </p15:clr>
        </p15:guide>
        <p15:guide id="15" orient="horz" pos="2659">
          <p15:clr>
            <a:srgbClr val="F26B43"/>
          </p15:clr>
        </p15:guide>
        <p15:guide id="16" orient="horz" pos="3566">
          <p15:clr>
            <a:srgbClr val="F26B43"/>
          </p15:clr>
        </p15:guide>
        <p15:guide id="17" orient="horz" pos="1661">
          <p15:clr>
            <a:srgbClr val="F26B43"/>
          </p15:clr>
        </p15:guide>
        <p15:guide id="18" pos="3341">
          <p15:clr>
            <a:srgbClr val="F26B43"/>
          </p15:clr>
        </p15:guide>
        <p15:guide id="19" pos="43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png"/><Relationship Id="rId5" Type="http://schemas.openxmlformats.org/officeDocument/2006/relationships/image" Target="../media/image25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3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3.png"/><Relationship Id="rId5" Type="http://schemas.openxmlformats.org/officeDocument/2006/relationships/image" Target="../media/image30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>
          <a:xfrm>
            <a:off x="410910" y="1780863"/>
            <a:ext cx="11370178" cy="1388995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altLang="ja-JP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ADAPTIVE ADVERSARIAL CROSS-ENTROPY LOSS</a:t>
            </a:r>
          </a:p>
          <a:p>
            <a:pPr algn="ctr">
              <a:lnSpc>
                <a:spcPct val="110000"/>
              </a:lnSpc>
            </a:pPr>
            <a:r>
              <a:rPr lang="en-US" altLang="ja-JP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</a:t>
            </a:r>
            <a:endParaRPr lang="th-TH" altLang="ja-JP" sz="36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SHARPNESS-AWARE MINIMIZATION</a:t>
            </a:r>
          </a:p>
        </p:txBody>
      </p:sp>
      <p:cxnSp>
        <p:nvCxnSpPr>
          <p:cNvPr id="11" name="直線コネクタ 10"/>
          <p:cNvCxnSpPr>
            <a:cxnSpLocks/>
          </p:cNvCxnSpPr>
          <p:nvPr/>
        </p:nvCxnSpPr>
        <p:spPr>
          <a:xfrm>
            <a:off x="484093" y="3989837"/>
            <a:ext cx="1126113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383860" y="4313416"/>
            <a:ext cx="9424277" cy="565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32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Tanapat Ratchatorn and Masayuki Tanaka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05362" y="5121918"/>
            <a:ext cx="8381275" cy="15681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ja-JP" sz="2000" dirty="0" err="1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Okutomi</a:t>
            </a:r>
            <a:r>
              <a:rPr lang="en-US" altLang="ja-JP" sz="20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&amp; Tanaka &amp; </a:t>
            </a:r>
            <a:r>
              <a:rPr lang="en-US" altLang="ja-JP" sz="2000" dirty="0" err="1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Monno</a:t>
            </a:r>
            <a:r>
              <a:rPr lang="en-US" altLang="ja-JP" sz="20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Laboratory</a:t>
            </a:r>
          </a:p>
          <a:p>
            <a:pPr algn="ctr">
              <a:lnSpc>
                <a:spcPct val="130000"/>
              </a:lnSpc>
            </a:pPr>
            <a:r>
              <a:rPr lang="en-US" altLang="ja-JP" sz="2000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Department of Systems and Control Engineering</a:t>
            </a:r>
          </a:p>
          <a:p>
            <a:pPr algn="ctr">
              <a:lnSpc>
                <a:spcPct val="130000"/>
              </a:lnSpc>
            </a:pPr>
            <a:r>
              <a:rPr lang="en-US" altLang="ja-JP" sz="2000" b="1" dirty="0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Institute of </a:t>
            </a:r>
            <a:r>
              <a:rPr lang="en-US" altLang="ja-JP" sz="2000" b="1">
                <a:ln w="12700">
                  <a:noFill/>
                  <a:prstDash val="solid"/>
                </a:ln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Science Tokyo</a:t>
            </a:r>
            <a:endParaRPr lang="en-US" altLang="ja-JP" sz="2000" b="1" dirty="0">
              <a:ln w="12700">
                <a:noFill/>
                <a:prstDash val="solid"/>
              </a:ln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30000"/>
              </a:lnSpc>
            </a:pPr>
            <a:endParaRPr lang="en-US" altLang="ja-JP" sz="2000" dirty="0">
              <a:ln w="12700">
                <a:noFill/>
                <a:prstDash val="solid"/>
              </a:ln>
              <a:solidFill>
                <a:srgbClr val="000000"/>
              </a:solidFill>
              <a:ea typeface="ＭＳ ゴシック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167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Preferred Properties of the Perturbation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9FC9C8-07A6-E441-2956-878D58FBDBAF}"/>
              </a:ext>
            </a:extLst>
          </p:cNvPr>
          <p:cNvSpPr txBox="1">
            <a:spLocks/>
          </p:cNvSpPr>
          <p:nvPr/>
        </p:nvSpPr>
        <p:spPr>
          <a:xfrm>
            <a:off x="745331" y="1268819"/>
            <a:ext cx="10701337" cy="5357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>
                <a:solidFill>
                  <a:schemeClr val="tx2"/>
                </a:solidFill>
              </a:rPr>
              <a:t>2. Progressive Perturbation Scaling</a:t>
            </a:r>
          </a:p>
          <a:p>
            <a:r>
              <a:rPr lang="en-US" sz="1600">
                <a:solidFill>
                  <a:schemeClr val="tx2"/>
                </a:solidFill>
              </a:rPr>
              <a:t>For early stage of the training, the loss landscape is generally steep, using too large perturbation can deviate the model significantly from the realistic scenario.</a:t>
            </a:r>
          </a:p>
          <a:p>
            <a:r>
              <a:rPr lang="en-US" sz="1600">
                <a:solidFill>
                  <a:schemeClr val="tx2"/>
                </a:solidFill>
              </a:rPr>
              <a:t>At the nearly optimum stage, we preferred a large perturbation for better explorative.</a:t>
            </a:r>
          </a:p>
          <a:p>
            <a:endParaRPr lang="en-US" sz="1600" b="1">
              <a:solidFill>
                <a:schemeClr val="tx2"/>
              </a:solidFill>
            </a:endParaRPr>
          </a:p>
        </p:txBody>
      </p:sp>
      <p:pic>
        <p:nvPicPr>
          <p:cNvPr id="6" name="Picture 5" descr="A white background with black lines">
            <a:extLst>
              <a:ext uri="{FF2B5EF4-FFF2-40B4-BE49-F238E27FC236}">
                <a16:creationId xmlns:a16="http://schemas.microsoft.com/office/drawing/2014/main" id="{F6B31082-E286-867D-9036-B9163E6FD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69" y="3151880"/>
            <a:ext cx="4727059" cy="30528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F3AFE66-F557-86C3-EAA7-536FE616FAC5}"/>
              </a:ext>
            </a:extLst>
          </p:cNvPr>
          <p:cNvSpPr/>
          <p:nvPr/>
        </p:nvSpPr>
        <p:spPr>
          <a:xfrm>
            <a:off x="4411458" y="4678326"/>
            <a:ext cx="567069" cy="567069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00DDC3-F167-7A00-50AD-BA98A25152DD}"/>
              </a:ext>
            </a:extLst>
          </p:cNvPr>
          <p:cNvSpPr/>
          <p:nvPr/>
        </p:nvSpPr>
        <p:spPr>
          <a:xfrm>
            <a:off x="6645879" y="4110730"/>
            <a:ext cx="1135192" cy="1135192"/>
          </a:xfrm>
          <a:prstGeom prst="ellipse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766C3-3EE3-4368-669C-BC2CCF403139}"/>
              </a:ext>
            </a:extLst>
          </p:cNvPr>
          <p:cNvSpPr txBox="1"/>
          <p:nvPr/>
        </p:nvSpPr>
        <p:spPr>
          <a:xfrm>
            <a:off x="4095028" y="4346272"/>
            <a:ext cx="122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Early Stage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746A9-6BF4-2AEC-C1EC-39E42129A438}"/>
              </a:ext>
            </a:extLst>
          </p:cNvPr>
          <p:cNvSpPr txBox="1"/>
          <p:nvPr/>
        </p:nvSpPr>
        <p:spPr>
          <a:xfrm>
            <a:off x="6194484" y="3802953"/>
            <a:ext cx="226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Nearly-Optimum Stage</a:t>
            </a:r>
          </a:p>
        </p:txBody>
      </p:sp>
    </p:spTree>
    <p:extLst>
      <p:ext uri="{BB962C8B-B14F-4D97-AF65-F5344CB8AC3E}">
        <p14:creationId xmlns:p14="http://schemas.microsoft.com/office/powerpoint/2010/main" val="276523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SAM’s Issues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D83F2-4C2D-69CA-25FB-5CD52C69E09C}"/>
              </a:ext>
            </a:extLst>
          </p:cNvPr>
          <p:cNvGrpSpPr/>
          <p:nvPr/>
        </p:nvGrpSpPr>
        <p:grpSpPr>
          <a:xfrm>
            <a:off x="654220" y="313736"/>
            <a:ext cx="4968306" cy="3897097"/>
            <a:chOff x="2874932" y="1825625"/>
            <a:chExt cx="4320234" cy="338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2BFC45-AE36-27EB-DA88-A22655133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4768" y="4898016"/>
              <a:ext cx="270398" cy="26935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CC6A94-E172-C2CD-AE96-2E37410C14D1}"/>
                </a:ext>
              </a:extLst>
            </p:cNvPr>
            <p:cNvGrpSpPr/>
            <p:nvPr/>
          </p:nvGrpSpPr>
          <p:grpSpPr>
            <a:xfrm>
              <a:off x="2874932" y="1825625"/>
              <a:ext cx="3890849" cy="3304034"/>
              <a:chOff x="2215509" y="1650701"/>
              <a:chExt cx="3890849" cy="330403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B1CF948-F52F-5C8F-5AFB-E6BE8A5FE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43126" y="3693819"/>
                <a:ext cx="966717" cy="25929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AE744F-1944-3641-A803-70B41017A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92281" y="4279431"/>
                <a:ext cx="907543" cy="284378"/>
              </a:xfrm>
              <a:prstGeom prst="rect">
                <a:avLst/>
              </a:prstGeom>
            </p:spPr>
          </p:pic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19D73E32-400B-FD42-650D-EE3EE3CEEEB7}"/>
                  </a:ext>
                </a:extLst>
              </p:cNvPr>
              <p:cNvSpPr/>
              <p:nvPr/>
            </p:nvSpPr>
            <p:spPr>
              <a:xfrm rot="10800000">
                <a:off x="3995318" y="1650701"/>
                <a:ext cx="1830279" cy="2906321"/>
              </a:xfrm>
              <a:prstGeom prst="arc">
                <a:avLst>
                  <a:gd name="adj1" fmla="val 10828199"/>
                  <a:gd name="adj2" fmla="val 21548329"/>
                </a:avLst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17F8AC8-30B5-E270-58AA-00F18EEDB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85855" y="4666735"/>
                <a:ext cx="361846" cy="288000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237B49D-6D24-1F8D-680D-C0610744E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5617" y="4713577"/>
                <a:ext cx="31369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8A7E9B5-49A6-D8C4-67BE-582BA1942213}"/>
                  </a:ext>
                </a:extLst>
              </p:cNvPr>
              <p:cNvCxnSpPr/>
              <p:nvPr/>
            </p:nvCxnSpPr>
            <p:spPr>
              <a:xfrm flipV="1">
                <a:off x="2755617" y="2681577"/>
                <a:ext cx="0" cy="20320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38837A-10CD-4D1A-5AC3-0A0691962D5E}"/>
                  </a:ext>
                </a:extLst>
              </p:cNvPr>
              <p:cNvSpPr txBox="1"/>
              <p:nvPr/>
            </p:nvSpPr>
            <p:spPr>
              <a:xfrm>
                <a:off x="2215509" y="2599027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Loss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D0734-5BBC-1884-D772-A461F2D8E239}"/>
                  </a:ext>
                </a:extLst>
              </p:cNvPr>
              <p:cNvSpPr txBox="1"/>
              <p:nvPr/>
            </p:nvSpPr>
            <p:spPr>
              <a:xfrm>
                <a:off x="5337473" y="2837615"/>
                <a:ext cx="768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CE loss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8AFA38-377C-6B87-41D0-51C3A7420646}"/>
                  </a:ext>
                </a:extLst>
              </p:cNvPr>
              <p:cNvCxnSpPr/>
              <p:nvPr/>
            </p:nvCxnSpPr>
            <p:spPr>
              <a:xfrm>
                <a:off x="4827178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55359F-3D04-6B5B-5DBE-446CA1F9606C}"/>
                  </a:ext>
                </a:extLst>
              </p:cNvPr>
              <p:cNvCxnSpPr/>
              <p:nvPr/>
            </p:nvCxnSpPr>
            <p:spPr>
              <a:xfrm>
                <a:off x="4093539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158DB8-3487-56BE-62A8-C15C06CCC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229" y="4733582"/>
                <a:ext cx="278036" cy="205216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D89DAE-D851-BE25-A7DA-91DAF829B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9616" y="3463799"/>
                <a:ext cx="245621" cy="656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EBAEF22-04C4-4F96-5E51-1602F6D3E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436" y="4547970"/>
                <a:ext cx="259138" cy="47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891DA7-44BA-C794-8288-C97BC0CAF675}"/>
                </a:ext>
              </a:extLst>
            </p:cNvPr>
            <p:cNvSpPr txBox="1"/>
            <p:nvPr/>
          </p:nvSpPr>
          <p:spPr>
            <a:xfrm>
              <a:off x="5913996" y="4875826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</a:rPr>
                <a:t>Parameter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2690D5-EBE7-989F-7C64-654376E5DD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8353" y="4532630"/>
            <a:ext cx="3915321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0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SAM’s Issues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DD83F2-4C2D-69CA-25FB-5CD52C69E09C}"/>
              </a:ext>
            </a:extLst>
          </p:cNvPr>
          <p:cNvGrpSpPr/>
          <p:nvPr/>
        </p:nvGrpSpPr>
        <p:grpSpPr>
          <a:xfrm>
            <a:off x="654220" y="313736"/>
            <a:ext cx="4968306" cy="3897097"/>
            <a:chOff x="2874932" y="1825625"/>
            <a:chExt cx="4320234" cy="33887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2BFC45-AE36-27EB-DA88-A22655133D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4768" y="4898016"/>
              <a:ext cx="270398" cy="26935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CC6A94-E172-C2CD-AE96-2E37410C14D1}"/>
                </a:ext>
              </a:extLst>
            </p:cNvPr>
            <p:cNvGrpSpPr/>
            <p:nvPr/>
          </p:nvGrpSpPr>
          <p:grpSpPr>
            <a:xfrm>
              <a:off x="2874932" y="1825625"/>
              <a:ext cx="3890849" cy="3304034"/>
              <a:chOff x="2215509" y="1650701"/>
              <a:chExt cx="3890849" cy="330403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B1CF948-F52F-5C8F-5AFB-E6BE8A5FEB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43126" y="3693819"/>
                <a:ext cx="966717" cy="259296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AE744F-1944-3641-A803-70B41017A6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92281" y="4279431"/>
                <a:ext cx="907543" cy="284378"/>
              </a:xfrm>
              <a:prstGeom prst="rect">
                <a:avLst/>
              </a:prstGeom>
            </p:spPr>
          </p:pic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19D73E32-400B-FD42-650D-EE3EE3CEEEB7}"/>
                  </a:ext>
                </a:extLst>
              </p:cNvPr>
              <p:cNvSpPr/>
              <p:nvPr/>
            </p:nvSpPr>
            <p:spPr>
              <a:xfrm rot="10800000">
                <a:off x="3995318" y="1650701"/>
                <a:ext cx="1830279" cy="2906321"/>
              </a:xfrm>
              <a:prstGeom prst="arc">
                <a:avLst>
                  <a:gd name="adj1" fmla="val 10828199"/>
                  <a:gd name="adj2" fmla="val 21548329"/>
                </a:avLst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A17F8AC8-30B5-E270-58AA-00F18EEDB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85855" y="4666735"/>
                <a:ext cx="361846" cy="288000"/>
              </a:xfrm>
              <a:prstGeom prst="rect">
                <a:avLst/>
              </a:prstGeom>
            </p:spPr>
          </p:pic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E237B49D-6D24-1F8D-680D-C0610744E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5617" y="4713577"/>
                <a:ext cx="31369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8A7E9B5-49A6-D8C4-67BE-582BA1942213}"/>
                  </a:ext>
                </a:extLst>
              </p:cNvPr>
              <p:cNvCxnSpPr/>
              <p:nvPr/>
            </p:nvCxnSpPr>
            <p:spPr>
              <a:xfrm flipV="1">
                <a:off x="2755617" y="2681577"/>
                <a:ext cx="0" cy="20320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538837A-10CD-4D1A-5AC3-0A0691962D5E}"/>
                  </a:ext>
                </a:extLst>
              </p:cNvPr>
              <p:cNvSpPr txBox="1"/>
              <p:nvPr/>
            </p:nvSpPr>
            <p:spPr>
              <a:xfrm>
                <a:off x="2215509" y="2599027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Loss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2D0734-5BBC-1884-D772-A461F2D8E239}"/>
                  </a:ext>
                </a:extLst>
              </p:cNvPr>
              <p:cNvSpPr txBox="1"/>
              <p:nvPr/>
            </p:nvSpPr>
            <p:spPr>
              <a:xfrm>
                <a:off x="5337473" y="2837615"/>
                <a:ext cx="768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CE loss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88AFA38-377C-6B87-41D0-51C3A7420646}"/>
                  </a:ext>
                </a:extLst>
              </p:cNvPr>
              <p:cNvCxnSpPr/>
              <p:nvPr/>
            </p:nvCxnSpPr>
            <p:spPr>
              <a:xfrm>
                <a:off x="4827178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255359F-3D04-6B5B-5DBE-446CA1F9606C}"/>
                  </a:ext>
                </a:extLst>
              </p:cNvPr>
              <p:cNvCxnSpPr/>
              <p:nvPr/>
            </p:nvCxnSpPr>
            <p:spPr>
              <a:xfrm>
                <a:off x="4093539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B158DB8-3487-56BE-62A8-C15C06CCC1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229" y="4733582"/>
                <a:ext cx="278036" cy="205216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AD89DAE-D851-BE25-A7DA-91DAF829B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9616" y="3463799"/>
                <a:ext cx="245621" cy="656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8EBAEF22-04C4-4F96-5E51-1602F6D3E4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436" y="4547970"/>
                <a:ext cx="259138" cy="47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891DA7-44BA-C794-8288-C97BC0CAF675}"/>
                </a:ext>
              </a:extLst>
            </p:cNvPr>
            <p:cNvSpPr txBox="1"/>
            <p:nvPr/>
          </p:nvSpPr>
          <p:spPr>
            <a:xfrm>
              <a:off x="5913996" y="4875826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</a:rPr>
                <a:t>Parameter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E0665D5-1BB8-4596-F537-98FAC8DF8F23}"/>
              </a:ext>
            </a:extLst>
          </p:cNvPr>
          <p:cNvSpPr txBox="1">
            <a:spLocks/>
          </p:cNvSpPr>
          <p:nvPr/>
        </p:nvSpPr>
        <p:spPr>
          <a:xfrm>
            <a:off x="5968249" y="2032643"/>
            <a:ext cx="5752749" cy="3715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The gradient diminishing leads inconsistent perturbation direction.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The magnitudes of perturbation are constant along the training.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B2690D5-EBE7-989F-7C64-654376E5D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8353" y="4532630"/>
            <a:ext cx="3915321" cy="962159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58B4B74-28E8-2893-09CA-F149597C6FD0}"/>
              </a:ext>
            </a:extLst>
          </p:cNvPr>
          <p:cNvSpPr txBox="1">
            <a:spLocks/>
          </p:cNvSpPr>
          <p:nvPr/>
        </p:nvSpPr>
        <p:spPr>
          <a:xfrm>
            <a:off x="1877068" y="5897360"/>
            <a:ext cx="8596669" cy="52525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Standard CE loss is not preferred for the perturbation.</a:t>
            </a:r>
          </a:p>
        </p:txBody>
      </p:sp>
    </p:spTree>
    <p:extLst>
      <p:ext uri="{BB962C8B-B14F-4D97-AF65-F5344CB8AC3E}">
        <p14:creationId xmlns:p14="http://schemas.microsoft.com/office/powerpoint/2010/main" val="294974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Proposed Solution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71F6DB-BE74-938C-6307-628AB08503A0}"/>
              </a:ext>
            </a:extLst>
          </p:cNvPr>
          <p:cNvGrpSpPr/>
          <p:nvPr/>
        </p:nvGrpSpPr>
        <p:grpSpPr>
          <a:xfrm>
            <a:off x="780640" y="1164764"/>
            <a:ext cx="4968306" cy="4062561"/>
            <a:chOff x="2874932" y="1681744"/>
            <a:chExt cx="4320234" cy="35326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5B613E-0CB0-2F81-38F2-762F02734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4768" y="4898016"/>
              <a:ext cx="270398" cy="26935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7569D1-7D18-4FFD-2874-E5F20211E581}"/>
                </a:ext>
              </a:extLst>
            </p:cNvPr>
            <p:cNvGrpSpPr/>
            <p:nvPr/>
          </p:nvGrpSpPr>
          <p:grpSpPr>
            <a:xfrm>
              <a:off x="2874932" y="1681744"/>
              <a:ext cx="3890849" cy="3447915"/>
              <a:chOff x="2215509" y="1506820"/>
              <a:chExt cx="3890849" cy="34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066A938-BBFB-1625-BA3D-B5F1E0AAC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43126" y="3693819"/>
                <a:ext cx="966717" cy="25929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FA1D2F2-F2A3-706A-198E-1301CC1FFD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92281" y="4279431"/>
                <a:ext cx="907543" cy="28437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CB12F4-B13F-0461-232E-A33DB1AE4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16363" y="4392788"/>
                <a:ext cx="1167041" cy="25285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EEA964B-59EA-D89E-1E25-47B3FED34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44588" y="3797449"/>
                <a:ext cx="1162303" cy="244230"/>
              </a:xfrm>
              <a:prstGeom prst="rect">
                <a:avLst/>
              </a:prstGeom>
            </p:spPr>
          </p:pic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71B9B09-2AE5-F52D-07B9-17CA521E0A6C}"/>
                  </a:ext>
                </a:extLst>
              </p:cNvPr>
              <p:cNvSpPr/>
              <p:nvPr/>
            </p:nvSpPr>
            <p:spPr>
              <a:xfrm rot="10800000">
                <a:off x="3995318" y="1650701"/>
                <a:ext cx="1830279" cy="2906321"/>
              </a:xfrm>
              <a:prstGeom prst="arc">
                <a:avLst>
                  <a:gd name="adj1" fmla="val 10828199"/>
                  <a:gd name="adj2" fmla="val 21548329"/>
                </a:avLst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DE00FDFF-63DC-7750-8F2C-87CBFF3D3175}"/>
                  </a:ext>
                </a:extLst>
              </p:cNvPr>
              <p:cNvSpPr/>
              <p:nvPr/>
            </p:nvSpPr>
            <p:spPr>
              <a:xfrm rot="10800000">
                <a:off x="2834194" y="1506820"/>
                <a:ext cx="2208275" cy="2906325"/>
              </a:xfrm>
              <a:prstGeom prst="arc">
                <a:avLst>
                  <a:gd name="adj1" fmla="val 11501091"/>
                  <a:gd name="adj2" fmla="val 20949682"/>
                </a:avLst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45AE162-32BF-371C-8D52-72F63A9AF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5855" y="4666735"/>
                <a:ext cx="361846" cy="28800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B0BCED9-3888-7DB7-585D-D47642151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5617" y="4713577"/>
                <a:ext cx="31369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0EDF0C1-A1DD-FC2D-C721-C56C42BFA42E}"/>
                  </a:ext>
                </a:extLst>
              </p:cNvPr>
              <p:cNvCxnSpPr/>
              <p:nvPr/>
            </p:nvCxnSpPr>
            <p:spPr>
              <a:xfrm flipV="1">
                <a:off x="2755617" y="2681577"/>
                <a:ext cx="0" cy="20320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F45587-BBC6-2E2C-95F8-03CFF21FFE2F}"/>
                  </a:ext>
                </a:extLst>
              </p:cNvPr>
              <p:cNvSpPr txBox="1"/>
              <p:nvPr/>
            </p:nvSpPr>
            <p:spPr>
              <a:xfrm>
                <a:off x="2215509" y="2599027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Loss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873811-D8CD-69B5-7EDA-AAD8B3F3254F}"/>
                  </a:ext>
                </a:extLst>
              </p:cNvPr>
              <p:cNvSpPr txBox="1"/>
              <p:nvPr/>
            </p:nvSpPr>
            <p:spPr>
              <a:xfrm>
                <a:off x="5337473" y="2837615"/>
                <a:ext cx="768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CE loss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2A7C58-6856-3888-C80E-DD694A80F3AD}"/>
                  </a:ext>
                </a:extLst>
              </p:cNvPr>
              <p:cNvSpPr txBox="1"/>
              <p:nvPr/>
            </p:nvSpPr>
            <p:spPr>
              <a:xfrm>
                <a:off x="2717145" y="2855631"/>
                <a:ext cx="990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AACE Loss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F3E0D15-32EF-25EF-8A32-DCDC554B603B}"/>
                  </a:ext>
                </a:extLst>
              </p:cNvPr>
              <p:cNvCxnSpPr/>
              <p:nvPr/>
            </p:nvCxnSpPr>
            <p:spPr>
              <a:xfrm>
                <a:off x="4827178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BD7401-C4C6-E791-E4FF-B13E6397078A}"/>
                  </a:ext>
                </a:extLst>
              </p:cNvPr>
              <p:cNvCxnSpPr/>
              <p:nvPr/>
            </p:nvCxnSpPr>
            <p:spPr>
              <a:xfrm>
                <a:off x="4093539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BC518E7-BF73-A58A-6501-D6CBBABF0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229" y="4733582"/>
                <a:ext cx="278036" cy="205216"/>
              </a:xfrm>
              <a:prstGeom prst="rect">
                <a:avLst/>
              </a:prstGeom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889C2A0-7CE7-2443-DA51-1F4026FC6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5317" y="4384449"/>
                <a:ext cx="253687" cy="543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4345EE3-B40B-E9E9-6873-068D1B43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9616" y="3463799"/>
                <a:ext cx="245621" cy="656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BF56738-4944-9B89-0AB1-D5C9B9A11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436" y="4547970"/>
                <a:ext cx="259138" cy="47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1D831D-D221-209E-2AE1-4D8E535E3F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2665" y="3440145"/>
                <a:ext cx="329804" cy="62347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433C-3955-15AD-3860-E4264504079E}"/>
                </a:ext>
              </a:extLst>
            </p:cNvPr>
            <p:cNvSpPr txBox="1"/>
            <p:nvPr/>
          </p:nvSpPr>
          <p:spPr>
            <a:xfrm>
              <a:off x="5913996" y="4875826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</a:rPr>
                <a:t>Parameter</a:t>
              </a: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A212692-52AE-6443-4CB4-B10AD2D643AC}"/>
              </a:ext>
            </a:extLst>
          </p:cNvPr>
          <p:cNvSpPr txBox="1">
            <a:spLocks/>
          </p:cNvSpPr>
          <p:nvPr/>
        </p:nvSpPr>
        <p:spPr>
          <a:xfrm>
            <a:off x="6230403" y="2545828"/>
            <a:ext cx="5590226" cy="28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The novel loss function called “Adaptive Adversarial Cross-Entropy” (AACE) was proposed.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AACE loss and its gradient increase over training process</a:t>
            </a:r>
          </a:p>
        </p:txBody>
      </p:sp>
    </p:spTree>
    <p:extLst>
      <p:ext uri="{BB962C8B-B14F-4D97-AF65-F5344CB8AC3E}">
        <p14:creationId xmlns:p14="http://schemas.microsoft.com/office/powerpoint/2010/main" val="515313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Proposed Solution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71F6DB-BE74-938C-6307-628AB08503A0}"/>
              </a:ext>
            </a:extLst>
          </p:cNvPr>
          <p:cNvGrpSpPr/>
          <p:nvPr/>
        </p:nvGrpSpPr>
        <p:grpSpPr>
          <a:xfrm>
            <a:off x="780640" y="1164764"/>
            <a:ext cx="4968306" cy="4062561"/>
            <a:chOff x="2874932" y="1681744"/>
            <a:chExt cx="4320234" cy="35326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5B613E-0CB0-2F81-38F2-762F027340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4768" y="4898016"/>
              <a:ext cx="270398" cy="269359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97569D1-7D18-4FFD-2874-E5F20211E581}"/>
                </a:ext>
              </a:extLst>
            </p:cNvPr>
            <p:cNvGrpSpPr/>
            <p:nvPr/>
          </p:nvGrpSpPr>
          <p:grpSpPr>
            <a:xfrm>
              <a:off x="2874932" y="1681744"/>
              <a:ext cx="3890849" cy="3447915"/>
              <a:chOff x="2215509" y="1506820"/>
              <a:chExt cx="3890849" cy="344791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7066A938-BBFB-1625-BA3D-B5F1E0AACD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43126" y="3693819"/>
                <a:ext cx="966717" cy="259296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FA1D2F2-F2A3-706A-198E-1301CC1FFD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692281" y="4279431"/>
                <a:ext cx="907543" cy="28437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DCB12F4-B13F-0461-232E-A33DB1AE4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16363" y="4392788"/>
                <a:ext cx="1167041" cy="252852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EEA964B-59EA-D89E-1E25-47B3FED34D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44588" y="3797449"/>
                <a:ext cx="1162303" cy="244230"/>
              </a:xfrm>
              <a:prstGeom prst="rect">
                <a:avLst/>
              </a:prstGeom>
            </p:spPr>
          </p:pic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371B9B09-2AE5-F52D-07B9-17CA521E0A6C}"/>
                  </a:ext>
                </a:extLst>
              </p:cNvPr>
              <p:cNvSpPr/>
              <p:nvPr/>
            </p:nvSpPr>
            <p:spPr>
              <a:xfrm rot="10800000">
                <a:off x="3995318" y="1650701"/>
                <a:ext cx="1830279" cy="2906321"/>
              </a:xfrm>
              <a:prstGeom prst="arc">
                <a:avLst>
                  <a:gd name="adj1" fmla="val 10828199"/>
                  <a:gd name="adj2" fmla="val 21548329"/>
                </a:avLst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sp>
            <p:nvSpPr>
              <p:cNvPr id="14" name="Arc 13">
                <a:extLst>
                  <a:ext uri="{FF2B5EF4-FFF2-40B4-BE49-F238E27FC236}">
                    <a16:creationId xmlns:a16="http://schemas.microsoft.com/office/drawing/2014/main" id="{DE00FDFF-63DC-7750-8F2C-87CBFF3D3175}"/>
                  </a:ext>
                </a:extLst>
              </p:cNvPr>
              <p:cNvSpPr/>
              <p:nvPr/>
            </p:nvSpPr>
            <p:spPr>
              <a:xfrm rot="10800000">
                <a:off x="2834194" y="1506820"/>
                <a:ext cx="2208275" cy="2906325"/>
              </a:xfrm>
              <a:prstGeom prst="arc">
                <a:avLst>
                  <a:gd name="adj1" fmla="val 11501091"/>
                  <a:gd name="adj2" fmla="val 20949682"/>
                </a:avLst>
              </a:prstGeom>
              <a:noFill/>
              <a:ln w="635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  <a:cs typeface="+mn-cs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45AE162-32BF-371C-8D52-72F63A9AF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85855" y="4666735"/>
                <a:ext cx="361846" cy="288000"/>
              </a:xfrm>
              <a:prstGeom prst="rect">
                <a:avLst/>
              </a:prstGeom>
            </p:spPr>
          </p:pic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4B0BCED9-3888-7DB7-585D-D47642151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55617" y="4713577"/>
                <a:ext cx="3136900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D0EDF0C1-A1DD-FC2D-C721-C56C42BFA42E}"/>
                  </a:ext>
                </a:extLst>
              </p:cNvPr>
              <p:cNvCxnSpPr/>
              <p:nvPr/>
            </p:nvCxnSpPr>
            <p:spPr>
              <a:xfrm flipV="1">
                <a:off x="2755617" y="2681577"/>
                <a:ext cx="0" cy="2032000"/>
              </a:xfrm>
              <a:prstGeom prst="straightConnector1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1F45587-BBC6-2E2C-95F8-03CFF21FFE2F}"/>
                  </a:ext>
                </a:extLst>
              </p:cNvPr>
              <p:cNvSpPr txBox="1"/>
              <p:nvPr/>
            </p:nvSpPr>
            <p:spPr>
              <a:xfrm>
                <a:off x="2215509" y="2599027"/>
                <a:ext cx="5661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Loss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873811-D8CD-69B5-7EDA-AAD8B3F3254F}"/>
                  </a:ext>
                </a:extLst>
              </p:cNvPr>
              <p:cNvSpPr txBox="1"/>
              <p:nvPr/>
            </p:nvSpPr>
            <p:spPr>
              <a:xfrm>
                <a:off x="5337473" y="2837615"/>
                <a:ext cx="76888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CE loss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2A7C58-6856-3888-C80E-DD694A80F3AD}"/>
                  </a:ext>
                </a:extLst>
              </p:cNvPr>
              <p:cNvSpPr txBox="1"/>
              <p:nvPr/>
            </p:nvSpPr>
            <p:spPr>
              <a:xfrm>
                <a:off x="2717145" y="2855631"/>
                <a:ext cx="9902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Verdana"/>
                    <a:ea typeface="メイリオ"/>
                  </a:rPr>
                  <a:t>AACE Loss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F3E0D15-32EF-25EF-8A32-DCDC554B603B}"/>
                  </a:ext>
                </a:extLst>
              </p:cNvPr>
              <p:cNvCxnSpPr/>
              <p:nvPr/>
            </p:nvCxnSpPr>
            <p:spPr>
              <a:xfrm>
                <a:off x="4827178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DBD7401-C4C6-E791-E4FF-B13E6397078A}"/>
                  </a:ext>
                </a:extLst>
              </p:cNvPr>
              <p:cNvCxnSpPr/>
              <p:nvPr/>
            </p:nvCxnSpPr>
            <p:spPr>
              <a:xfrm>
                <a:off x="4093539" y="3203999"/>
                <a:ext cx="0" cy="1531089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BBC518E7-BF73-A58A-6501-D6CBBABF0B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88229" y="4733582"/>
                <a:ext cx="278036" cy="205216"/>
              </a:xfrm>
              <a:prstGeom prst="rect">
                <a:avLst/>
              </a:prstGeom>
            </p:spPr>
          </p:pic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889C2A0-7CE7-2443-DA51-1F4026FC64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95317" y="4384449"/>
                <a:ext cx="253687" cy="543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94345EE3-B40B-E9E9-6873-068D1B43D1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9616" y="3463799"/>
                <a:ext cx="245621" cy="65665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BF56738-4944-9B89-0AB1-D5C9B9A110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6436" y="4547970"/>
                <a:ext cx="259138" cy="4792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01D831D-D221-209E-2AE1-4D8E535E3F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12665" y="3440145"/>
                <a:ext cx="329804" cy="62347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ED7D31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E1433C-3955-15AD-3860-E4264504079E}"/>
                </a:ext>
              </a:extLst>
            </p:cNvPr>
            <p:cNvSpPr txBox="1"/>
            <p:nvPr/>
          </p:nvSpPr>
          <p:spPr>
            <a:xfrm>
              <a:off x="5913996" y="4875826"/>
              <a:ext cx="1140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/>
                  <a:ea typeface="メイリオ"/>
                </a:rPr>
                <a:t>Parameter</a:t>
              </a:r>
            </a:p>
          </p:txBody>
        </p:sp>
      </p:grp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BA212692-52AE-6443-4CB4-B10AD2D643AC}"/>
              </a:ext>
            </a:extLst>
          </p:cNvPr>
          <p:cNvSpPr txBox="1">
            <a:spLocks/>
          </p:cNvSpPr>
          <p:nvPr/>
        </p:nvSpPr>
        <p:spPr>
          <a:xfrm>
            <a:off x="6230403" y="2545828"/>
            <a:ext cx="5590226" cy="2885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The novel loss function called “Adaptive Adversarial Cross-Entropy” (AACE) was proposed.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AACE loss and its gradient increase over training process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60DEE05B-A5D4-3B17-01E7-87B7FAEDF187}"/>
              </a:ext>
            </a:extLst>
          </p:cNvPr>
          <p:cNvSpPr txBox="1">
            <a:spLocks/>
          </p:cNvSpPr>
          <p:nvPr/>
        </p:nvSpPr>
        <p:spPr>
          <a:xfrm>
            <a:off x="2997456" y="3072689"/>
            <a:ext cx="4192512" cy="46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Stable Perturbation Direction</a:t>
            </a:r>
          </a:p>
        </p:txBody>
      </p:sp>
    </p:spTree>
    <p:extLst>
      <p:ext uri="{BB962C8B-B14F-4D97-AF65-F5344CB8AC3E}">
        <p14:creationId xmlns:p14="http://schemas.microsoft.com/office/powerpoint/2010/main" val="2612933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93B5F-0EE6-9E96-8E67-4F8DDE63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38" y="1164504"/>
            <a:ext cx="2219635" cy="69542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894EFA-BE43-3FBA-1525-199037B38EEF}"/>
              </a:ext>
            </a:extLst>
          </p:cNvPr>
          <p:cNvSpPr txBox="1">
            <a:spLocks/>
          </p:cNvSpPr>
          <p:nvPr/>
        </p:nvSpPr>
        <p:spPr>
          <a:xfrm>
            <a:off x="729005" y="1164504"/>
            <a:ext cx="2957761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cross-entropy loss: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EC5801-ADFF-CDFE-1D8D-EF3FE5721B68}"/>
              </a:ext>
            </a:extLst>
          </p:cNvPr>
          <p:cNvSpPr txBox="1">
            <a:spLocks/>
          </p:cNvSpPr>
          <p:nvPr/>
        </p:nvSpPr>
        <p:spPr>
          <a:xfrm>
            <a:off x="6638850" y="1090311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q</a:t>
            </a:r>
            <a:r>
              <a:rPr lang="en-US" sz="2000" baseline="-25000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is predicted probability of class </a:t>
            </a:r>
            <a:r>
              <a:rPr lang="en-US" sz="2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2115B5-E01D-681A-057B-3CE3C083DCB3}"/>
              </a:ext>
            </a:extLst>
          </p:cNvPr>
          <p:cNvSpPr txBox="1">
            <a:spLocks/>
          </p:cNvSpPr>
          <p:nvPr/>
        </p:nvSpPr>
        <p:spPr>
          <a:xfrm>
            <a:off x="6638850" y="1455392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l-GR" sz="2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τ</a:t>
            </a:r>
            <a:r>
              <a:rPr lang="en-US" sz="2000" baseline="-25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is target probability of class </a:t>
            </a:r>
            <a:r>
              <a:rPr lang="en-US" sz="2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894DD8-E723-1157-775B-5D65F69A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23" y="5233634"/>
            <a:ext cx="2314898" cy="92405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072CEFA-B7A6-07EC-0276-3C2E2B883706}"/>
              </a:ext>
            </a:extLst>
          </p:cNvPr>
          <p:cNvSpPr txBox="1">
            <a:spLocks/>
          </p:cNvSpPr>
          <p:nvPr/>
        </p:nvSpPr>
        <p:spPr>
          <a:xfrm>
            <a:off x="845249" y="5469006"/>
            <a:ext cx="2453461" cy="431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For standard CE</a:t>
            </a:r>
            <a:r>
              <a:rPr lang="en-US" sz="200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FDC0910-2BDF-A965-2E48-5F3AB6DA230F}"/>
              </a:ext>
            </a:extLst>
          </p:cNvPr>
          <p:cNvSpPr txBox="1">
            <a:spLocks/>
          </p:cNvSpPr>
          <p:nvPr/>
        </p:nvSpPr>
        <p:spPr>
          <a:xfrm>
            <a:off x="3980216" y="6331145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 stands for the ground truth class</a:t>
            </a:r>
          </a:p>
        </p:txBody>
      </p:sp>
      <p:pic>
        <p:nvPicPr>
          <p:cNvPr id="4" name="Picture 3" descr="A graph showing the results of a model&#10;&#10;Description automatically generated with medium confidence">
            <a:extLst>
              <a:ext uri="{FF2B5EF4-FFF2-40B4-BE49-F238E27FC236}">
                <a16:creationId xmlns:a16="http://schemas.microsoft.com/office/drawing/2014/main" id="{549C465D-CC2B-BC90-CE27-E1BB6F407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03" y="2130275"/>
            <a:ext cx="4438824" cy="277059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933D5-D4C0-3D2A-E3C6-93F223365523}"/>
              </a:ext>
            </a:extLst>
          </p:cNvPr>
          <p:cNvCxnSpPr>
            <a:cxnSpLocks/>
          </p:cNvCxnSpPr>
          <p:nvPr/>
        </p:nvCxnSpPr>
        <p:spPr>
          <a:xfrm>
            <a:off x="6240016" y="2172155"/>
            <a:ext cx="0" cy="40274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77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93B5F-0EE6-9E96-8E67-4F8DDE63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38" y="1164504"/>
            <a:ext cx="2219635" cy="69542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894EFA-BE43-3FBA-1525-199037B38EEF}"/>
              </a:ext>
            </a:extLst>
          </p:cNvPr>
          <p:cNvSpPr txBox="1">
            <a:spLocks/>
          </p:cNvSpPr>
          <p:nvPr/>
        </p:nvSpPr>
        <p:spPr>
          <a:xfrm>
            <a:off x="729005" y="1164504"/>
            <a:ext cx="2957761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cross-entropy loss: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EC5801-ADFF-CDFE-1D8D-EF3FE5721B68}"/>
              </a:ext>
            </a:extLst>
          </p:cNvPr>
          <p:cNvSpPr txBox="1">
            <a:spLocks/>
          </p:cNvSpPr>
          <p:nvPr/>
        </p:nvSpPr>
        <p:spPr>
          <a:xfrm>
            <a:off x="6638850" y="1090311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q</a:t>
            </a:r>
            <a:r>
              <a:rPr lang="en-US" sz="2000" baseline="-25000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is predicted probability of class </a:t>
            </a:r>
            <a:r>
              <a:rPr lang="en-US" sz="2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2115B5-E01D-681A-057B-3CE3C083DCB3}"/>
              </a:ext>
            </a:extLst>
          </p:cNvPr>
          <p:cNvSpPr txBox="1">
            <a:spLocks/>
          </p:cNvSpPr>
          <p:nvPr/>
        </p:nvSpPr>
        <p:spPr>
          <a:xfrm>
            <a:off x="6638850" y="1455392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l-GR" sz="2600" b="0" i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τ</a:t>
            </a:r>
            <a:r>
              <a:rPr lang="en-US" sz="2000" baseline="-25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is target probability of class </a:t>
            </a:r>
            <a:r>
              <a:rPr lang="en-US" sz="2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894DD8-E723-1157-775B-5D65F69A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23" y="5233634"/>
            <a:ext cx="2314898" cy="92405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072CEFA-B7A6-07EC-0276-3C2E2B883706}"/>
              </a:ext>
            </a:extLst>
          </p:cNvPr>
          <p:cNvSpPr txBox="1">
            <a:spLocks/>
          </p:cNvSpPr>
          <p:nvPr/>
        </p:nvSpPr>
        <p:spPr>
          <a:xfrm>
            <a:off x="845249" y="5469006"/>
            <a:ext cx="2453461" cy="431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For standard CE</a:t>
            </a:r>
            <a:r>
              <a:rPr lang="en-US" sz="200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7398348-DDB5-14F9-A321-592DD66403F7}"/>
              </a:ext>
            </a:extLst>
          </p:cNvPr>
          <p:cNvSpPr txBox="1">
            <a:spLocks/>
          </p:cNvSpPr>
          <p:nvPr/>
        </p:nvSpPr>
        <p:spPr>
          <a:xfrm>
            <a:off x="6741674" y="5178135"/>
            <a:ext cx="2453461" cy="4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For AACE</a:t>
            </a:r>
            <a:r>
              <a:rPr lang="en-US" sz="200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9EA7ED-417C-C06A-EF4F-141D3A030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76"/>
          <a:stretch/>
        </p:blipFill>
        <p:spPr>
          <a:xfrm>
            <a:off x="8437124" y="5142941"/>
            <a:ext cx="1093571" cy="466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E6179-FF42-2D62-EE22-2A769F7CF7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44"/>
          <a:stretch/>
        </p:blipFill>
        <p:spPr>
          <a:xfrm>
            <a:off x="9587593" y="4999648"/>
            <a:ext cx="2088232" cy="788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393822-4E49-6E4E-A7C9-92F92E9867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49"/>
          <a:stretch/>
        </p:blipFill>
        <p:spPr>
          <a:xfrm>
            <a:off x="8947654" y="5818817"/>
            <a:ext cx="2088232" cy="43159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553086-AE18-3A9F-EA16-584956A89217}"/>
              </a:ext>
            </a:extLst>
          </p:cNvPr>
          <p:cNvSpPr txBox="1">
            <a:spLocks/>
          </p:cNvSpPr>
          <p:nvPr/>
        </p:nvSpPr>
        <p:spPr>
          <a:xfrm>
            <a:off x="7039020" y="5818817"/>
            <a:ext cx="1076925" cy="4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where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FDC0910-2BDF-A965-2E48-5F3AB6DA230F}"/>
              </a:ext>
            </a:extLst>
          </p:cNvPr>
          <p:cNvSpPr txBox="1">
            <a:spLocks/>
          </p:cNvSpPr>
          <p:nvPr/>
        </p:nvSpPr>
        <p:spPr>
          <a:xfrm>
            <a:off x="3980216" y="6331145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 stands for the ground truth class</a:t>
            </a:r>
          </a:p>
        </p:txBody>
      </p:sp>
      <p:pic>
        <p:nvPicPr>
          <p:cNvPr id="4" name="Picture 3" descr="A graph showing the results of a model&#10;&#10;Description automatically generated with medium confidence">
            <a:extLst>
              <a:ext uri="{FF2B5EF4-FFF2-40B4-BE49-F238E27FC236}">
                <a16:creationId xmlns:a16="http://schemas.microsoft.com/office/drawing/2014/main" id="{549C465D-CC2B-BC90-CE27-E1BB6F407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03" y="2130275"/>
            <a:ext cx="4438824" cy="2770597"/>
          </a:xfrm>
          <a:prstGeom prst="rect">
            <a:avLst/>
          </a:prstGeom>
        </p:spPr>
      </p:pic>
      <p:pic>
        <p:nvPicPr>
          <p:cNvPr id="5" name="Picture 4" descr="A graph showing the results of a model&#10;&#10;Description automatically generated with medium confidence">
            <a:extLst>
              <a:ext uri="{FF2B5EF4-FFF2-40B4-BE49-F238E27FC236}">
                <a16:creationId xmlns:a16="http://schemas.microsoft.com/office/drawing/2014/main" id="{B1C2A42B-7C24-EDE8-F8FC-5DBEAB74C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500" y="2130275"/>
            <a:ext cx="4555269" cy="28303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933D5-D4C0-3D2A-E3C6-93F223365523}"/>
              </a:ext>
            </a:extLst>
          </p:cNvPr>
          <p:cNvCxnSpPr>
            <a:cxnSpLocks/>
          </p:cNvCxnSpPr>
          <p:nvPr/>
        </p:nvCxnSpPr>
        <p:spPr>
          <a:xfrm>
            <a:off x="6240016" y="2172155"/>
            <a:ext cx="0" cy="40274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9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093B5F-0EE6-9E96-8E67-4F8DDE633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538" y="1164504"/>
            <a:ext cx="2219635" cy="695422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F894EFA-BE43-3FBA-1525-199037B38EEF}"/>
              </a:ext>
            </a:extLst>
          </p:cNvPr>
          <p:cNvSpPr txBox="1">
            <a:spLocks/>
          </p:cNvSpPr>
          <p:nvPr/>
        </p:nvSpPr>
        <p:spPr>
          <a:xfrm>
            <a:off x="729005" y="1164504"/>
            <a:ext cx="2957761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cross-entropy loss: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CEC5801-ADFF-CDFE-1D8D-EF3FE5721B68}"/>
              </a:ext>
            </a:extLst>
          </p:cNvPr>
          <p:cNvSpPr txBox="1">
            <a:spLocks/>
          </p:cNvSpPr>
          <p:nvPr/>
        </p:nvSpPr>
        <p:spPr>
          <a:xfrm>
            <a:off x="6638850" y="1090311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q</a:t>
            </a:r>
            <a:r>
              <a:rPr lang="en-US" sz="2000" baseline="-25000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is predicted probability of class </a:t>
            </a:r>
            <a:r>
              <a:rPr lang="en-US" sz="2000" err="1">
                <a:solidFill>
                  <a:schemeClr val="tx2"/>
                </a:solidFill>
              </a:rPr>
              <a:t>i</a:t>
            </a:r>
            <a:r>
              <a:rPr lang="en-US" sz="2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2115B5-E01D-681A-057B-3CE3C083DCB3}"/>
              </a:ext>
            </a:extLst>
          </p:cNvPr>
          <p:cNvSpPr txBox="1">
            <a:spLocks/>
          </p:cNvSpPr>
          <p:nvPr/>
        </p:nvSpPr>
        <p:spPr>
          <a:xfrm>
            <a:off x="6638850" y="1455392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l-GR" sz="2600" b="0" i="0" dirty="0">
                <a:solidFill>
                  <a:schemeClr val="tx2"/>
                </a:solidFill>
                <a:effectLst/>
                <a:latin typeface="times new roman" panose="02020603050405020304" pitchFamily="18" charset="0"/>
              </a:rPr>
              <a:t>τ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is target probability of class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894DD8-E723-1157-775B-5D65F69A4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23" y="5233634"/>
            <a:ext cx="2314898" cy="924054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072CEFA-B7A6-07EC-0276-3C2E2B883706}"/>
              </a:ext>
            </a:extLst>
          </p:cNvPr>
          <p:cNvSpPr txBox="1">
            <a:spLocks/>
          </p:cNvSpPr>
          <p:nvPr/>
        </p:nvSpPr>
        <p:spPr>
          <a:xfrm>
            <a:off x="845249" y="5469006"/>
            <a:ext cx="2453461" cy="431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For standard CE</a:t>
            </a:r>
            <a:r>
              <a:rPr lang="en-US" sz="2000">
                <a:solidFill>
                  <a:schemeClr val="tx2"/>
                </a:solidFill>
              </a:rPr>
              <a:t>: 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7398348-DDB5-14F9-A321-592DD66403F7}"/>
              </a:ext>
            </a:extLst>
          </p:cNvPr>
          <p:cNvSpPr txBox="1">
            <a:spLocks/>
          </p:cNvSpPr>
          <p:nvPr/>
        </p:nvSpPr>
        <p:spPr>
          <a:xfrm>
            <a:off x="6741674" y="5178135"/>
            <a:ext cx="2453461" cy="4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b="1">
                <a:solidFill>
                  <a:schemeClr val="tx2"/>
                </a:solidFill>
              </a:rPr>
              <a:t>For AACE</a:t>
            </a:r>
            <a:r>
              <a:rPr lang="en-US" sz="2000">
                <a:solidFill>
                  <a:schemeClr val="tx2"/>
                </a:solidFill>
              </a:rPr>
              <a:t>: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9EA7ED-417C-C06A-EF4F-141D3A030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776"/>
          <a:stretch/>
        </p:blipFill>
        <p:spPr>
          <a:xfrm>
            <a:off x="8437124" y="5142941"/>
            <a:ext cx="1093571" cy="4667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1BE6179-FF42-2D62-EE22-2A769F7CF7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44"/>
          <a:stretch/>
        </p:blipFill>
        <p:spPr>
          <a:xfrm>
            <a:off x="9587593" y="4999648"/>
            <a:ext cx="2088232" cy="78857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B393822-4E49-6E4E-A7C9-92F92E98677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249"/>
          <a:stretch/>
        </p:blipFill>
        <p:spPr>
          <a:xfrm>
            <a:off x="8947654" y="5818817"/>
            <a:ext cx="2088232" cy="431596"/>
          </a:xfrm>
          <a:prstGeom prst="rect">
            <a:avLst/>
          </a:prstGeom>
        </p:spPr>
      </p:pic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553086-AE18-3A9F-EA16-584956A89217}"/>
              </a:ext>
            </a:extLst>
          </p:cNvPr>
          <p:cNvSpPr txBox="1">
            <a:spLocks/>
          </p:cNvSpPr>
          <p:nvPr/>
        </p:nvSpPr>
        <p:spPr>
          <a:xfrm>
            <a:off x="7039020" y="5818817"/>
            <a:ext cx="1076925" cy="43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where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FDC0910-2BDF-A965-2E48-5F3AB6DA230F}"/>
              </a:ext>
            </a:extLst>
          </p:cNvPr>
          <p:cNvSpPr txBox="1">
            <a:spLocks/>
          </p:cNvSpPr>
          <p:nvPr/>
        </p:nvSpPr>
        <p:spPr>
          <a:xfrm>
            <a:off x="3980216" y="6331145"/>
            <a:ext cx="5112568" cy="40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t stands for the ground truth class</a:t>
            </a:r>
          </a:p>
        </p:txBody>
      </p:sp>
      <p:pic>
        <p:nvPicPr>
          <p:cNvPr id="4" name="Picture 3" descr="A graph showing the results of a model&#10;&#10;Description automatically generated with medium confidence">
            <a:extLst>
              <a:ext uri="{FF2B5EF4-FFF2-40B4-BE49-F238E27FC236}">
                <a16:creationId xmlns:a16="http://schemas.microsoft.com/office/drawing/2014/main" id="{549C465D-CC2B-BC90-CE27-E1BB6F4075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03" y="2130275"/>
            <a:ext cx="4438824" cy="2770597"/>
          </a:xfrm>
          <a:prstGeom prst="rect">
            <a:avLst/>
          </a:prstGeom>
        </p:spPr>
      </p:pic>
      <p:pic>
        <p:nvPicPr>
          <p:cNvPr id="5" name="Picture 4" descr="A graph showing the results of a model&#10;&#10;Description automatically generated with medium confidence">
            <a:extLst>
              <a:ext uri="{FF2B5EF4-FFF2-40B4-BE49-F238E27FC236}">
                <a16:creationId xmlns:a16="http://schemas.microsoft.com/office/drawing/2014/main" id="{B1C2A42B-7C24-EDE8-F8FC-5DBEAB74C3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7500" y="2130275"/>
            <a:ext cx="4555269" cy="283037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0933D5-D4C0-3D2A-E3C6-93F223365523}"/>
              </a:ext>
            </a:extLst>
          </p:cNvPr>
          <p:cNvCxnSpPr>
            <a:cxnSpLocks/>
          </p:cNvCxnSpPr>
          <p:nvPr/>
        </p:nvCxnSpPr>
        <p:spPr>
          <a:xfrm>
            <a:off x="6240016" y="2172155"/>
            <a:ext cx="0" cy="402741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3BCEC9F-E40A-12D3-C9E2-E44702DB857B}"/>
              </a:ext>
            </a:extLst>
          </p:cNvPr>
          <p:cNvSpPr txBox="1">
            <a:spLocks/>
          </p:cNvSpPr>
          <p:nvPr/>
        </p:nvSpPr>
        <p:spPr>
          <a:xfrm>
            <a:off x="8879121" y="3248167"/>
            <a:ext cx="3312879" cy="46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Avoid Gradient Diminishing</a:t>
            </a:r>
          </a:p>
        </p:txBody>
      </p:sp>
    </p:spTree>
    <p:extLst>
      <p:ext uri="{BB962C8B-B14F-4D97-AF65-F5344CB8AC3E}">
        <p14:creationId xmlns:p14="http://schemas.microsoft.com/office/powerpoint/2010/main" val="2497903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E1731D-BEEB-A1FB-4896-3C8205D62224}"/>
              </a:ext>
            </a:extLst>
          </p:cNvPr>
          <p:cNvSpPr txBox="1">
            <a:spLocks/>
          </p:cNvSpPr>
          <p:nvPr/>
        </p:nvSpPr>
        <p:spPr>
          <a:xfrm>
            <a:off x="321543" y="2154481"/>
            <a:ext cx="11507460" cy="157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 sz="2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CF774-86ED-5D85-362E-3B0EB9FFD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23" y="2035869"/>
            <a:ext cx="1790950" cy="90500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5CA168-CF38-B153-FA69-73EBCDD55268}"/>
              </a:ext>
            </a:extLst>
          </p:cNvPr>
          <p:cNvCxnSpPr>
            <a:cxnSpLocks/>
          </p:cNvCxnSpPr>
          <p:nvPr/>
        </p:nvCxnSpPr>
        <p:spPr>
          <a:xfrm>
            <a:off x="6165128" y="1500022"/>
            <a:ext cx="0" cy="4822577"/>
          </a:xfrm>
          <a:prstGeom prst="line">
            <a:avLst/>
          </a:prstGeom>
          <a:ln w="317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F02AEC7-6E85-6042-D871-BD0414B759A5}"/>
              </a:ext>
            </a:extLst>
          </p:cNvPr>
          <p:cNvSpPr txBox="1">
            <a:spLocks/>
          </p:cNvSpPr>
          <p:nvPr/>
        </p:nvSpPr>
        <p:spPr>
          <a:xfrm>
            <a:off x="3033582" y="2356430"/>
            <a:ext cx="2501048" cy="360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z</a:t>
            </a:r>
            <a:r>
              <a:rPr lang="en-US" sz="2000" baseline="-25000" dirty="0">
                <a:solidFill>
                  <a:schemeClr val="tx2"/>
                </a:solidFill>
              </a:rPr>
              <a:t>i </a:t>
            </a:r>
            <a:r>
              <a:rPr lang="en-US" sz="2000" dirty="0">
                <a:solidFill>
                  <a:schemeClr val="tx2"/>
                </a:solidFill>
              </a:rPr>
              <a:t>is logits of class </a:t>
            </a:r>
            <a:r>
              <a:rPr lang="en-US" sz="2000" dirty="0" err="1">
                <a:solidFill>
                  <a:schemeClr val="tx2"/>
                </a:solidFill>
              </a:rPr>
              <a:t>i</a:t>
            </a:r>
            <a:r>
              <a:rPr lang="en-US" sz="2000" baseline="-250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E27087-2B84-B85B-7486-A14951E3D3F3}"/>
              </a:ext>
            </a:extLst>
          </p:cNvPr>
          <p:cNvSpPr txBox="1">
            <a:spLocks/>
          </p:cNvSpPr>
          <p:nvPr/>
        </p:nvSpPr>
        <p:spPr>
          <a:xfrm>
            <a:off x="645042" y="3964624"/>
            <a:ext cx="5499843" cy="335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Consider at nearly optimum stage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- CE: → small 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(q</a:t>
            </a:r>
            <a:r>
              <a:rPr lang="en-US" sz="2400" baseline="-25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sz="2400" baseline="-25000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sz="2000" dirty="0">
                <a:solidFill>
                  <a:schemeClr val="tx2"/>
                </a:solidFill>
              </a:rPr>
              <a:t>small gradient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- AACE: → large 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(q</a:t>
            </a:r>
            <a:r>
              <a:rPr lang="en-US" sz="2400" baseline="-25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sz="2400" baseline="-25000" dirty="0" err="1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sz="2000" dirty="0">
                <a:solidFill>
                  <a:schemeClr val="tx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sz="2000" dirty="0">
                <a:solidFill>
                  <a:schemeClr val="tx2"/>
                </a:solidFill>
              </a:rPr>
              <a:t>large gradient</a:t>
            </a:r>
            <a:endParaRPr lang="en-US" sz="2000" baseline="-25000" dirty="0">
              <a:solidFill>
                <a:schemeClr val="tx2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baseline="-25000" dirty="0">
              <a:solidFill>
                <a:schemeClr val="tx2"/>
              </a:solidFill>
            </a:endParaRPr>
          </a:p>
        </p:txBody>
      </p:sp>
      <p:pic>
        <p:nvPicPr>
          <p:cNvPr id="30" name="Picture 29" descr="A graph showing the difference between aace and ce loss&#10;&#10;Description automatically generated">
            <a:extLst>
              <a:ext uri="{FF2B5EF4-FFF2-40B4-BE49-F238E27FC236}">
                <a16:creationId xmlns:a16="http://schemas.microsoft.com/office/drawing/2014/main" id="{4B05AACC-FAB2-457B-6B4F-CC6E64D0E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350" y="1953036"/>
            <a:ext cx="5013410" cy="34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4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8AC2D-782F-5D7B-0EC2-861CE898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44" y="1484784"/>
            <a:ext cx="4201111" cy="762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AA5C9-2856-4EBE-D931-5CECCA0F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44" y="2509149"/>
            <a:ext cx="3972479" cy="847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70CCDA-8348-5A6A-2557-CA0B31E3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772" y="4581128"/>
            <a:ext cx="3505689" cy="466790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ADB54A3-9A40-EBF3-5D60-DD1A7E3DC53F}"/>
              </a:ext>
            </a:extLst>
          </p:cNvPr>
          <p:cNvSpPr txBox="1">
            <a:spLocks/>
          </p:cNvSpPr>
          <p:nvPr/>
        </p:nvSpPr>
        <p:spPr>
          <a:xfrm>
            <a:off x="689094" y="3861048"/>
            <a:ext cx="11198105" cy="335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b="0" i="0" u="none" strike="noStrike" baseline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ince we prefer to enlarge the magnitude of the perturbation throughout the training</a:t>
            </a:r>
            <a:endParaRPr lang="en-US" sz="160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baseline="-25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B83AD-192B-8CFB-85F9-C36A290A3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805" y="5373216"/>
            <a:ext cx="4629796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0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2335382-D3B6-9134-D76F-7F87766E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SAM: Sharpness-Aware Minimization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FE04F36-41DF-0BAC-16A6-129EF320F0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8844" y="947058"/>
            <a:ext cx="12118486" cy="911915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improve generalization by avoiding sharp minima in the loss landscape. </a:t>
            </a:r>
            <a:endParaRPr lang="th-TH" sz="2000" b="0" i="0" dirty="0">
              <a:solidFill>
                <a:schemeClr val="tx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b="0" i="0" dirty="0">
                <a:solidFill>
                  <a:schemeClr val="tx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 parameter configurations that are in broader, flatter regions of the loss landscape.</a:t>
            </a:r>
            <a:endParaRPr lang="en-US" sz="2000" baseline="30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ECB4E0-F16D-6AF1-34EC-AAA3C3903491}"/>
              </a:ext>
            </a:extLst>
          </p:cNvPr>
          <p:cNvSpPr txBox="1"/>
          <p:nvPr/>
        </p:nvSpPr>
        <p:spPr>
          <a:xfrm>
            <a:off x="4819135" y="4501979"/>
            <a:ext cx="42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1</a:t>
            </a:r>
            <a:r>
              <a:rPr lang="en-US" baseline="30000">
                <a:solidFill>
                  <a:schemeClr val="bg1"/>
                </a:solidFill>
              </a:rPr>
              <a:t>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7030D6-C1B2-7C85-B8F7-7032C5B26EE4}"/>
              </a:ext>
            </a:extLst>
          </p:cNvPr>
          <p:cNvSpPr txBox="1"/>
          <p:nvPr/>
        </p:nvSpPr>
        <p:spPr>
          <a:xfrm>
            <a:off x="6763265" y="409969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2</a:t>
            </a:r>
            <a:r>
              <a:rPr lang="en-US" baseline="30000">
                <a:solidFill>
                  <a:schemeClr val="bg1"/>
                </a:solidFill>
              </a:rPr>
              <a:t>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8E8254-823F-193E-DE77-C03C1F319C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915" y="2442467"/>
            <a:ext cx="2908023" cy="2432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D0C96C-9B9F-A4CF-5C5C-697B066948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917" y="2278759"/>
            <a:ext cx="3759271" cy="31450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0">
                <a:extLst>
                  <a:ext uri="{FF2B5EF4-FFF2-40B4-BE49-F238E27FC236}">
                    <a16:creationId xmlns:a16="http://schemas.microsoft.com/office/drawing/2014/main" id="{8941E0DA-0293-AB4A-3E29-59E610FDFF15}"/>
                  </a:ext>
                </a:extLst>
              </p:cNvPr>
              <p:cNvSpPr txBox="1"/>
              <p:nvPr/>
            </p:nvSpPr>
            <p:spPr>
              <a:xfrm>
                <a:off x="6494988" y="4689855"/>
                <a:ext cx="2943128" cy="708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1" lang="en-US" altLang="ja-JP" sz="2800" i="0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kumimoji="1" lang="en-US" altLang="ja-JP" sz="2800" i="1" smtClean="0"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1" lang="en-US" altLang="ja-JP" sz="2800" b="1" i="1" smtClean="0">
                                              <a:latin typeface="Cambria Math" panose="02040503050406030204" pitchFamily="18" charset="0"/>
                                              <a:ea typeface="ＭＳ Ｐゴシック" panose="020B0600070205080204" pitchFamily="50" charset="-128"/>
                                            </a:rPr>
                                            <m:t>𝝐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  <a:ea typeface="ＭＳ Ｐゴシック" panose="020B0600070205080204" pitchFamily="50" charset="-128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≤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𝜌</m:t>
                                  </m:r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ea typeface="ＭＳ Ｐゴシック" panose="020B0600070205080204" pitchFamily="50" charset="-128"/>
                                    </a:rPr>
                                    <m:t>𝑆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(</m:t>
                              </m:r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𝒘</m:t>
                              </m:r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+</m:t>
                              </m:r>
                              <m:r>
                                <a:rPr kumimoji="1" lang="en-US" altLang="ja-JP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𝝐</m:t>
                              </m:r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kumimoji="1" lang="ja-JP" altLang="en-US" sz="2800"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20">
                <a:extLst>
                  <a:ext uri="{FF2B5EF4-FFF2-40B4-BE49-F238E27FC236}">
                    <a16:creationId xmlns:a16="http://schemas.microsoft.com/office/drawing/2014/main" id="{8941E0DA-0293-AB4A-3E29-59E610FD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988" y="4689855"/>
                <a:ext cx="2943128" cy="708464"/>
              </a:xfrm>
              <a:prstGeom prst="rect">
                <a:avLst/>
              </a:prstGeom>
              <a:blipFill>
                <a:blip r:embed="rId5"/>
                <a:stretch>
                  <a:fillRect l="-858" r="-14163" b="-5263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34">
                <a:extLst>
                  <a:ext uri="{FF2B5EF4-FFF2-40B4-BE49-F238E27FC236}">
                    <a16:creationId xmlns:a16="http://schemas.microsoft.com/office/drawing/2014/main" id="{D9913DCA-7139-7A07-7EE0-918481334BE4}"/>
                  </a:ext>
                </a:extLst>
              </p:cNvPr>
              <p:cNvSpPr txBox="1"/>
              <p:nvPr/>
            </p:nvSpPr>
            <p:spPr>
              <a:xfrm>
                <a:off x="1758230" y="4688602"/>
                <a:ext cx="2170761" cy="65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1" lang="en-US" altLang="ja-JP" sz="2800" i="0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kumimoji="1" lang="en-US" altLang="ja-JP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𝒘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(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𝒘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sz="2800"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3" name="テキスト ボックス 34">
                <a:extLst>
                  <a:ext uri="{FF2B5EF4-FFF2-40B4-BE49-F238E27FC236}">
                    <a16:creationId xmlns:a16="http://schemas.microsoft.com/office/drawing/2014/main" id="{D9913DCA-7139-7A07-7EE0-918481334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30" y="4688602"/>
                <a:ext cx="2170761" cy="652871"/>
              </a:xfrm>
              <a:prstGeom prst="rect">
                <a:avLst/>
              </a:prstGeom>
              <a:blipFill>
                <a:blip r:embed="rId6"/>
                <a:stretch>
                  <a:fillRect l="-1163" b="-1923"/>
                </a:stretch>
              </a:blipFill>
            </p:spPr>
            <p:txBody>
              <a:bodyPr/>
              <a:lstStyle/>
              <a:p>
                <a:r>
                  <a:rPr lang="en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7EA6CA-4AB2-C3A6-2CDB-0F408E6B4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988" y="5398319"/>
            <a:ext cx="3345922" cy="91191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DEF66-3704-2924-1771-718374F8206A}"/>
              </a:ext>
            </a:extLst>
          </p:cNvPr>
          <p:cNvSpPr txBox="1"/>
          <p:nvPr/>
        </p:nvSpPr>
        <p:spPr>
          <a:xfrm>
            <a:off x="65273" y="6279761"/>
            <a:ext cx="11735427" cy="708464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Foret, Pierre, et al. "Sharpness-aware Minimization for Efficiently</a:t>
            </a:r>
          </a:p>
          <a:p>
            <a:pPr marL="0" marR="0" indent="0" defTabSz="9144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Improving Generalization."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Conference on Learning Representations, 2021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kumimoji="1" lang="en-TH" sz="14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272FF-2EDD-F472-180E-38669475222A}"/>
              </a:ext>
            </a:extLst>
          </p:cNvPr>
          <p:cNvSpPr txBox="1"/>
          <p:nvPr/>
        </p:nvSpPr>
        <p:spPr>
          <a:xfrm>
            <a:off x="877330" y="208829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en-TH" sz="2000" b="0" i="0" u="none" strike="noStrike" kern="120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B3E95A8-138C-CDA8-B2CA-921FB6739E8D}"/>
              </a:ext>
            </a:extLst>
          </p:cNvPr>
          <p:cNvSpPr txBox="1">
            <a:spLocks/>
          </p:cNvSpPr>
          <p:nvPr/>
        </p:nvSpPr>
        <p:spPr>
          <a:xfrm>
            <a:off x="2158334" y="1918275"/>
            <a:ext cx="9684671" cy="91191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kumimoji="1" sz="1800" b="0" i="0" kern="1200">
                <a:solidFill>
                  <a:schemeClr val="tx1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1" sz="1800" b="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3pPr>
            <a:lvl4pPr marL="17145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4pPr>
            <a:lvl5pPr marL="2171700" indent="-3429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Vanilla                                                     SAM     </a:t>
            </a:r>
          </a:p>
        </p:txBody>
      </p:sp>
    </p:spTree>
    <p:extLst>
      <p:ext uri="{BB962C8B-B14F-4D97-AF65-F5344CB8AC3E}">
        <p14:creationId xmlns:p14="http://schemas.microsoft.com/office/powerpoint/2010/main" val="3329901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98AC2D-782F-5D7B-0EC2-861CE898E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444" y="1484784"/>
            <a:ext cx="4201111" cy="7621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DAA5C9-2856-4EBE-D931-5CECCA0F3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444" y="2509149"/>
            <a:ext cx="3972479" cy="8478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70CCDA-8348-5A6A-2557-CA0B31E34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772" y="4581128"/>
            <a:ext cx="3505689" cy="4667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02B83AD-192B-8CFB-85F9-C36A290A3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3805" y="5373216"/>
            <a:ext cx="4629796" cy="447737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47DA2373-648B-48AB-0E5B-7340B2394FC6}"/>
              </a:ext>
            </a:extLst>
          </p:cNvPr>
          <p:cNvSpPr txBox="1">
            <a:spLocks/>
          </p:cNvSpPr>
          <p:nvPr/>
        </p:nvSpPr>
        <p:spPr>
          <a:xfrm>
            <a:off x="6053482" y="5767998"/>
            <a:ext cx="4192512" cy="463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solidFill>
                  <a:srgbClr val="FF0000"/>
                </a:solidFill>
              </a:rPr>
              <a:t>Progressive Perturbation Scaling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1C3286-A370-DFC0-7201-EA0FB40318F7}"/>
              </a:ext>
            </a:extLst>
          </p:cNvPr>
          <p:cNvSpPr/>
          <p:nvPr/>
        </p:nvSpPr>
        <p:spPr>
          <a:xfrm>
            <a:off x="3707221" y="4474803"/>
            <a:ext cx="6287386" cy="1806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87B75B-A9BF-73D7-AD8C-A2F1EAEDBBFC}"/>
              </a:ext>
            </a:extLst>
          </p:cNvPr>
          <p:cNvSpPr txBox="1">
            <a:spLocks/>
          </p:cNvSpPr>
          <p:nvPr/>
        </p:nvSpPr>
        <p:spPr>
          <a:xfrm>
            <a:off x="689094" y="3861048"/>
            <a:ext cx="11198105" cy="335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60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US" sz="1600" b="0" i="0" u="none" strike="noStrike" baseline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ince we prefer to enlarge the magnitude of the perturbation throughout the training</a:t>
            </a:r>
            <a:endParaRPr lang="en-US" sz="160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sz="2000" baseline="-25000"/>
          </a:p>
        </p:txBody>
      </p:sp>
    </p:spTree>
    <p:extLst>
      <p:ext uri="{BB962C8B-B14F-4D97-AF65-F5344CB8AC3E}">
        <p14:creationId xmlns:p14="http://schemas.microsoft.com/office/powerpoint/2010/main" val="1054848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B3A7CA-A4D1-A0B7-E9B9-4A6D4DCCE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04" y="3294325"/>
            <a:ext cx="4401164" cy="91452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Adaptive Adversarial Cross-Entropy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224BF3-CCE2-5415-CCE3-F593C5FD5F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065" y="1729106"/>
            <a:ext cx="3222423" cy="531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9C8423-DD2E-FA65-CD2D-E39A28EC5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7065" y="2897207"/>
            <a:ext cx="4248472" cy="531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D0FE7C-C59C-1A98-5311-4A27D13DA8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2942" y="4821401"/>
            <a:ext cx="4408139" cy="476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D3856D-94F3-09B6-776C-AA116F8AF2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9892" y="5298284"/>
            <a:ext cx="4629796" cy="447737"/>
          </a:xfrm>
          <a:prstGeom prst="rect">
            <a:avLst/>
          </a:prstGeom>
        </p:spPr>
      </p:pic>
      <p:pic>
        <p:nvPicPr>
          <p:cNvPr id="8" name="Picture 7" descr="A diagram of a surface">
            <a:extLst>
              <a:ext uri="{FF2B5EF4-FFF2-40B4-BE49-F238E27FC236}">
                <a16:creationId xmlns:a16="http://schemas.microsoft.com/office/drawing/2014/main" id="{C3F7E9F5-0986-96E5-0E1A-1690201C9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091" y="1953122"/>
            <a:ext cx="6453873" cy="3672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chemeClr val="tx1"/>
            </a:solidFill>
            <a:miter lim="800000"/>
          </a:ln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164B45-C0F0-2D8D-2B9D-3432CDD46F0F}"/>
              </a:ext>
            </a:extLst>
          </p:cNvPr>
          <p:cNvCxnSpPr/>
          <p:nvPr/>
        </p:nvCxnSpPr>
        <p:spPr>
          <a:xfrm>
            <a:off x="7324208" y="4483396"/>
            <a:ext cx="44011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5D9665-E7A6-8AA7-4507-1F62AE329CEF}"/>
              </a:ext>
            </a:extLst>
          </p:cNvPr>
          <p:cNvCxnSpPr/>
          <p:nvPr/>
        </p:nvCxnSpPr>
        <p:spPr>
          <a:xfrm>
            <a:off x="7375704" y="2622692"/>
            <a:ext cx="440116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779A5DE-EC4D-636B-37CA-3867503520D5}"/>
              </a:ext>
            </a:extLst>
          </p:cNvPr>
          <p:cNvSpPr/>
          <p:nvPr/>
        </p:nvSpPr>
        <p:spPr>
          <a:xfrm>
            <a:off x="7105801" y="4607441"/>
            <a:ext cx="4802665" cy="13042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77656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112BB163-A057-B1FA-EF7A-FFC3C16A55D4}"/>
              </a:ext>
            </a:extLst>
          </p:cNvPr>
          <p:cNvSpPr txBox="1">
            <a:spLocks/>
          </p:cNvSpPr>
          <p:nvPr/>
        </p:nvSpPr>
        <p:spPr>
          <a:xfrm>
            <a:off x="29894" y="810931"/>
            <a:ext cx="8596668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Hyperparameter Grid Search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A6EBD966-08C5-2582-AE50-6A8122841522}"/>
              </a:ext>
            </a:extLst>
          </p:cNvPr>
          <p:cNvSpPr txBox="1">
            <a:spLocks/>
          </p:cNvSpPr>
          <p:nvPr/>
        </p:nvSpPr>
        <p:spPr>
          <a:xfrm>
            <a:off x="623392" y="155679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Tuning for </a:t>
            </a:r>
            <a:r>
              <a:rPr kumimoji="1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(perturbation constant) compare between                  and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Setting: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Model: </a:t>
            </a:r>
            <a:r>
              <a:rPr kumimoji="1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WideResNet</a:t>
            </a: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, model depth = 28, width factor = 10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Dataset: CIFAR-100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Base Optimizer: SGD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Augmentation: horizontal flip, padding by four pixels, random crop, cutout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Epoch: 200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Batch Size: 256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Momentum: 0.9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Weight Decay: 0.0005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Learning Rate: Start with 0.1 and drop by 0.2 at 30%, 60%, and 80% of the training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4BD628-1C6A-B33E-052A-2468FDEFF9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5747" y="1510956"/>
            <a:ext cx="1380476" cy="466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28205AF-5DC2-C704-45C4-9B08B23D85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3553" y="1504042"/>
            <a:ext cx="1380476" cy="4667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6A6E44-CF24-1AA5-CB22-E217B680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43" y="305018"/>
            <a:ext cx="10075611" cy="5095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</p:spTree>
    <p:extLst>
      <p:ext uri="{BB962C8B-B14F-4D97-AF65-F5344CB8AC3E}">
        <p14:creationId xmlns:p14="http://schemas.microsoft.com/office/powerpoint/2010/main" val="4184226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410392-2BE0-0BDD-C009-C003233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E2CECD-9E77-2849-558B-416CEBF29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06" y="2564904"/>
            <a:ext cx="6363588" cy="3343742"/>
          </a:xfrm>
          <a:prstGeom prst="rect">
            <a:avLst/>
          </a:prstGeom>
        </p:spPr>
      </p:pic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EBC08257-C1AE-63EA-6F0B-95D2543F0759}"/>
              </a:ext>
            </a:extLst>
          </p:cNvPr>
          <p:cNvSpPr txBox="1">
            <a:spLocks/>
          </p:cNvSpPr>
          <p:nvPr/>
        </p:nvSpPr>
        <p:spPr>
          <a:xfrm>
            <a:off x="1919536" y="1942485"/>
            <a:ext cx="835292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Accuracies (%) of SAM with AACE on Wide </a:t>
            </a: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ResNet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 on CIFAR-100 with different </a:t>
            </a:r>
            <a:r>
              <a:rPr kumimoji="1" lang="el-GR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ρ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 with and without gradient normalization in the perturbation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C378A-4156-B38C-5C9E-ABB91D44CF32}"/>
              </a:ext>
            </a:extLst>
          </p:cNvPr>
          <p:cNvSpPr txBox="1">
            <a:spLocks/>
          </p:cNvSpPr>
          <p:nvPr/>
        </p:nvSpPr>
        <p:spPr>
          <a:xfrm>
            <a:off x="29894" y="810931"/>
            <a:ext cx="8596668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Hyperparameter Grid Search</a:t>
            </a:r>
          </a:p>
        </p:txBody>
      </p:sp>
    </p:spTree>
    <p:extLst>
      <p:ext uri="{BB962C8B-B14F-4D97-AF65-F5344CB8AC3E}">
        <p14:creationId xmlns:p14="http://schemas.microsoft.com/office/powerpoint/2010/main" val="942697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410392-2BE0-0BDD-C009-C003233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88E135-E6B9-DB8C-C57B-01A2F034A554}"/>
              </a:ext>
            </a:extLst>
          </p:cNvPr>
          <p:cNvSpPr txBox="1">
            <a:spLocks/>
          </p:cNvSpPr>
          <p:nvPr/>
        </p:nvSpPr>
        <p:spPr>
          <a:xfrm>
            <a:off x="29894" y="810931"/>
            <a:ext cx="8596668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Effect of using AACE for perturbation loss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59E32B5F-9955-9D9B-D027-7C9BA2F159C0}"/>
              </a:ext>
            </a:extLst>
          </p:cNvPr>
          <p:cNvSpPr txBox="1">
            <a:spLocks/>
          </p:cNvSpPr>
          <p:nvPr/>
        </p:nvSpPr>
        <p:spPr>
          <a:xfrm>
            <a:off x="623392" y="155679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To compare the characteristic of standard SAM and ours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SAM: </a:t>
            </a:r>
            <a:r>
              <a:rPr kumimoji="1" lang="el-GR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=0.05, Ours: </a:t>
            </a:r>
            <a:r>
              <a:rPr kumimoji="1" lang="el-GR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ρ</a:t>
            </a:r>
            <a:r>
              <a: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=0.2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Setting: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Model: </a:t>
            </a: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WideResNet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, model depth = 28, width factor = 10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Dataset: CIFAR-100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Base Optimizer: SGD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Augmentation: horizontal flip, padding by four pixels, random crop, cutout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Epoch: 200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Batch Size: 256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Momentum: 0.9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Weight Decay: 0.0005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Learning Rate: Start with 0.1 and drop by 0.2 at 30%, 60%, and 80% of the training</a:t>
            </a:r>
          </a:p>
        </p:txBody>
      </p:sp>
    </p:spTree>
    <p:extLst>
      <p:ext uri="{BB962C8B-B14F-4D97-AF65-F5344CB8AC3E}">
        <p14:creationId xmlns:p14="http://schemas.microsoft.com/office/powerpoint/2010/main" val="2288082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410392-2BE0-0BDD-C009-C003233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2E299A9-55B5-AE0E-51FC-BD4C999FA7FE}"/>
              </a:ext>
            </a:extLst>
          </p:cNvPr>
          <p:cNvSpPr txBox="1">
            <a:spLocks/>
          </p:cNvSpPr>
          <p:nvPr/>
        </p:nvSpPr>
        <p:spPr>
          <a:xfrm>
            <a:off x="29894" y="810931"/>
            <a:ext cx="8596668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Effect of using AACE for perturbation loss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FA573583-598E-26BB-5681-3AE765B34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520663"/>
              </p:ext>
            </p:extLst>
          </p:nvPr>
        </p:nvGraphicFramePr>
        <p:xfrm>
          <a:off x="286164" y="2401794"/>
          <a:ext cx="5988971" cy="377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Content Placeholder 10">
            <a:extLst>
              <a:ext uri="{FF2B5EF4-FFF2-40B4-BE49-F238E27FC236}">
                <a16:creationId xmlns:a16="http://schemas.microsoft.com/office/drawing/2014/main" id="{6184D8EB-5D7E-C0BE-3985-84764A4A76E0}"/>
              </a:ext>
            </a:extLst>
          </p:cNvPr>
          <p:cNvSpPr txBox="1">
            <a:spLocks/>
          </p:cNvSpPr>
          <p:nvPr/>
        </p:nvSpPr>
        <p:spPr>
          <a:xfrm>
            <a:off x="1712099" y="1797786"/>
            <a:ext cx="383712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Perturbation loss and training loss of the 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original SAM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1865A262-1245-98FF-5F29-515F279DCC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009650"/>
              </p:ext>
            </p:extLst>
          </p:nvPr>
        </p:nvGraphicFramePr>
        <p:xfrm>
          <a:off x="5624917" y="2401794"/>
          <a:ext cx="6178523" cy="3740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Content Placeholder 10">
            <a:extLst>
              <a:ext uri="{FF2B5EF4-FFF2-40B4-BE49-F238E27FC236}">
                <a16:creationId xmlns:a16="http://schemas.microsoft.com/office/drawing/2014/main" id="{62B402B5-996E-4958-A329-94D213365231}"/>
              </a:ext>
            </a:extLst>
          </p:cNvPr>
          <p:cNvSpPr txBox="1">
            <a:spLocks/>
          </p:cNvSpPr>
          <p:nvPr/>
        </p:nvSpPr>
        <p:spPr>
          <a:xfrm>
            <a:off x="7282582" y="1812969"/>
            <a:ext cx="3770900" cy="791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Perturbation loss and training loss of the </a:t>
            </a: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proposed method</a:t>
            </a:r>
          </a:p>
        </p:txBody>
      </p:sp>
    </p:spTree>
    <p:extLst>
      <p:ext uri="{BB962C8B-B14F-4D97-AF65-F5344CB8AC3E}">
        <p14:creationId xmlns:p14="http://schemas.microsoft.com/office/powerpoint/2010/main" val="2410877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410392-2BE0-0BDD-C009-C003233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9EFF00F-9240-3BF3-9942-293C161211F9}"/>
              </a:ext>
            </a:extLst>
          </p:cNvPr>
          <p:cNvSpPr txBox="1">
            <a:spLocks/>
          </p:cNvSpPr>
          <p:nvPr/>
        </p:nvSpPr>
        <p:spPr>
          <a:xfrm>
            <a:off x="29893" y="810931"/>
            <a:ext cx="11375675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Image Classification Comparisons with Wide </a:t>
            </a:r>
            <a:r>
              <a:rPr kumimoji="1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ResNet</a:t>
            </a: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 and </a:t>
            </a:r>
            <a:r>
              <a:rPr kumimoji="1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PyramidNet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j-cs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C43ECA9-3DC4-7E73-1991-0598F6EFB58B}"/>
              </a:ext>
            </a:extLst>
          </p:cNvPr>
          <p:cNvSpPr txBox="1">
            <a:spLocks/>
          </p:cNvSpPr>
          <p:nvPr/>
        </p:nvSpPr>
        <p:spPr>
          <a:xfrm>
            <a:off x="623392" y="1556792"/>
            <a:ext cx="10959008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</a:rPr>
              <a:t>Setting: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Model: </a:t>
            </a:r>
            <a:endParaRPr kumimoji="1" lang="th-TH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987425" marR="0" lvl="2" indent="-361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WideResNet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, model depth = 28, width factor = 10, Batch size = 256</a:t>
            </a:r>
            <a:endParaRPr kumimoji="1" lang="th-TH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987425" marR="0" lvl="2" indent="-36195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PyramidNet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, model depth = 272, alpha = 200, Batch size = 64</a:t>
            </a:r>
            <a:endParaRPr kumimoji="1" lang="th-TH" sz="16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Verdana" panose="020B0604030504040204" pitchFamily="34" charset="0"/>
            </a:endParaRP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Dataset: CIFAR-100, CIFAR-10, </a:t>
            </a: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FasionMNIST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, Food101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l-GR" sz="16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ρ 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: 0.05 (SAM), 0.2 (AACE)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Base Optimizer: SGD (SAM, AACE)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Augmentation: horizontal flip, padding by four pixels, random crop, cutout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Epoch: 200 (SAM, AACE), 400 (SGD)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Momentum: 0.9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Weight Decay: 0.0005</a:t>
            </a:r>
          </a:p>
          <a:p>
            <a:pPr marL="742950" marR="0" lvl="1" indent="-360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Verdana" panose="020B0604030504040204" pitchFamily="34" charset="0"/>
              </a:rPr>
              <a:t>Learning Rate: Start with 0.1 and drop by 0.2 at 30%, 60%, and 80% of the training</a:t>
            </a:r>
          </a:p>
        </p:txBody>
      </p:sp>
    </p:spTree>
    <p:extLst>
      <p:ext uri="{BB962C8B-B14F-4D97-AF65-F5344CB8AC3E}">
        <p14:creationId xmlns:p14="http://schemas.microsoft.com/office/powerpoint/2010/main" val="613807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410392-2BE0-0BDD-C009-C0032339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Experiments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B5CB61D-00E7-3C40-8E76-19039A3BE364}"/>
              </a:ext>
            </a:extLst>
          </p:cNvPr>
          <p:cNvSpPr txBox="1">
            <a:spLocks/>
          </p:cNvSpPr>
          <p:nvPr/>
        </p:nvSpPr>
        <p:spPr>
          <a:xfrm>
            <a:off x="29894" y="810931"/>
            <a:ext cx="11843346" cy="693111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3600" kern="1200" baseline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Image Classification Comparisons with Wide </a:t>
            </a:r>
            <a:r>
              <a:rPr kumimoji="1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ResNet</a:t>
            </a:r>
            <a:r>
              <a:rPr kumimoji="1" lang="en-US" sz="24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 and </a:t>
            </a:r>
            <a:r>
              <a:rPr kumimoji="1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j-cs"/>
              </a:rPr>
              <a:t>PyramidNet</a:t>
            </a:r>
            <a:endParaRPr kumimoji="1" lang="en-US" sz="2400" b="0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0244056-EFE8-5D4E-A99A-DF876EAD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94" y="3092466"/>
            <a:ext cx="5842042" cy="1715457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D763F189-8B18-EE47-A171-9CB749941BA5}"/>
              </a:ext>
            </a:extLst>
          </p:cNvPr>
          <p:cNvSpPr txBox="1">
            <a:spLocks/>
          </p:cNvSpPr>
          <p:nvPr/>
        </p:nvSpPr>
        <p:spPr>
          <a:xfrm>
            <a:off x="1318135" y="2800036"/>
            <a:ext cx="3946360" cy="36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Accuracies (%)</a:t>
            </a:r>
            <a:r>
              <a:rPr kumimoji="1" lang="th-TH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on Wide </a:t>
            </a: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ResNet</a:t>
            </a:r>
            <a:endParaRPr kumimoji="1" lang="en-US" sz="16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3D0CFF-163C-8A18-5D63-E42AEC6E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69056"/>
            <a:ext cx="5665235" cy="1562279"/>
          </a:xfrm>
          <a:prstGeom prst="rect">
            <a:avLst/>
          </a:prstGeom>
        </p:spPr>
      </p:pic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11D2451A-BD22-A781-A4B8-313DE21132B9}"/>
              </a:ext>
            </a:extLst>
          </p:cNvPr>
          <p:cNvSpPr txBox="1">
            <a:spLocks/>
          </p:cNvSpPr>
          <p:nvPr/>
        </p:nvSpPr>
        <p:spPr>
          <a:xfrm>
            <a:off x="7160177" y="2821235"/>
            <a:ext cx="3946360" cy="36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Accuracies (%)</a:t>
            </a:r>
            <a:r>
              <a:rPr kumimoji="1" lang="th-TH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1" lang="en-US" sz="1600" b="0" i="0" u="none" strike="noStrike" kern="1200" cap="none" spc="0" normalizeH="0" baseline="0" noProof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kumimoji="1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ea typeface="Verdana" panose="020B0604030504040204" pitchFamily="34" charset="0"/>
                <a:cs typeface="Verdana" panose="020B0604030504040204" pitchFamily="34" charset="0"/>
              </a:rPr>
              <a:t>PyramidNet</a:t>
            </a:r>
            <a:endParaRPr kumimoji="1" lang="en-US" sz="16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616B-9F1B-DCCA-CA86-491696695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55F63-466E-0A1A-48C5-6DDE113E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C2B765B3-BEA5-DDAA-18CF-B6A6E7DB4922}"/>
              </a:ext>
            </a:extLst>
          </p:cNvPr>
          <p:cNvSpPr txBox="1">
            <a:spLocks/>
          </p:cNvSpPr>
          <p:nvPr/>
        </p:nvSpPr>
        <p:spPr>
          <a:xfrm>
            <a:off x="623392" y="1556793"/>
            <a:ext cx="1095900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/>
                <a:ea typeface="メイリオ" panose="020B0604030504040204" pitchFamily="50" charset="-128"/>
                <a:cs typeface="+mn-cs"/>
              </a:rPr>
              <a:t>Adaptive Adversarial Cross-Entropy (AACE) loss was proposed to replace the standard cross-entropy loss in SAM’s perturbation step.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Verdana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/>
                <a:ea typeface="メイリオ" panose="020B0604030504040204" pitchFamily="50" charset="-128"/>
                <a:cs typeface="+mn-cs"/>
              </a:rPr>
              <a:t>AACE loss and its gradient increase as the model converges, ensuring a more consistent direction of the perturbation.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Verdana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/>
                <a:ea typeface="メイリオ" panose="020B0604030504040204" pitchFamily="50" charset="-128"/>
                <a:cs typeface="+mn-cs"/>
              </a:rPr>
              <a:t>A new perturbation generating function that uses AACE loss without normalization, leads the model to be more explorative at the nearly optimum stage.</a:t>
            </a: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Verdana"/>
              <a:ea typeface="メイリオ" panose="020B0604030504040204" pitchFamily="50" charset="-128"/>
              <a:cs typeface="+mn-cs"/>
            </a:endParaRPr>
          </a:p>
          <a:p>
            <a:pPr marL="3429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Verdana"/>
                <a:ea typeface="メイリオ" panose="020B0604030504040204" pitchFamily="50" charset="-128"/>
                <a:cs typeface="+mn-cs"/>
              </a:rPr>
              <a:t>The experiments confirmed our hypothesis and show that our proposed method improve SAM performance for image classification tasks.</a:t>
            </a:r>
          </a:p>
        </p:txBody>
      </p:sp>
    </p:spTree>
    <p:extLst>
      <p:ext uri="{BB962C8B-B14F-4D97-AF65-F5344CB8AC3E}">
        <p14:creationId xmlns:p14="http://schemas.microsoft.com/office/powerpoint/2010/main" val="174928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12192000" cy="2590800"/>
          </a:xfrm>
          <a:prstGeom prst="rect">
            <a:avLst/>
          </a:prstGeom>
        </p:spPr>
      </p:pic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C9C8535-67EB-56E5-02E4-09EB6177DF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554"/>
          <a:stretch/>
        </p:blipFill>
        <p:spPr>
          <a:xfrm>
            <a:off x="8233366" y="1025647"/>
            <a:ext cx="1995366" cy="2019474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77E158D1-38BA-405E-F30D-46F049D5A038}"/>
              </a:ext>
            </a:extLst>
          </p:cNvPr>
          <p:cNvSpPr txBox="1">
            <a:spLocks/>
          </p:cNvSpPr>
          <p:nvPr/>
        </p:nvSpPr>
        <p:spPr>
          <a:xfrm>
            <a:off x="1963268" y="1524004"/>
            <a:ext cx="6104967" cy="1268912"/>
          </a:xfrm>
          <a:prstGeom prst="rect">
            <a:avLst/>
          </a:prstGeom>
          <a:noFill/>
          <a:effectLst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r"/>
            <a:r>
              <a:rPr lang="en-US" altLang="ja-JP" sz="3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reproduction code and more project detail:</a:t>
            </a: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524000" y="3491754"/>
            <a:ext cx="9143999" cy="552141"/>
          </a:xfrm>
          <a:prstGeom prst="rect">
            <a:avLst/>
          </a:prstGeom>
          <a:noFill/>
          <a:effectLst/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kumimoji="1" sz="2000" b="0" i="0" kern="1200" cap="none" spc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A-OTF 黎ミン Pro M"/>
                <a:ea typeface="A-OTF 黎ミン Pro M"/>
                <a:cs typeface="A-OTF 黎ミン Pro M"/>
              </a:defRPr>
            </a:lvl1pPr>
          </a:lstStyle>
          <a:p>
            <a:pPr algn="ctr"/>
            <a:r>
              <a:rPr lang="en-US" altLang="ja-JP" sz="48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314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AA716-F36B-B58A-0534-2891E8556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C36FAE2-5D11-3017-E469-BEC4567DA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Perturbation Generating Function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0D5684C-A3EC-10F9-F41B-F856E47D0D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820" y="2940872"/>
            <a:ext cx="3240360" cy="632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249314-BE88-C2EC-B8BF-3C310E482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316" y="1591602"/>
            <a:ext cx="4355368" cy="10702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AC2E26-8C1E-DD81-A98B-C7B602956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471" y="4622930"/>
            <a:ext cx="2915057" cy="838317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39C5D8D-7E20-941F-F31E-7026F70944D9}"/>
              </a:ext>
            </a:extLst>
          </p:cNvPr>
          <p:cNvSpPr txBox="1">
            <a:spLocks/>
          </p:cNvSpPr>
          <p:nvPr/>
        </p:nvSpPr>
        <p:spPr>
          <a:xfrm>
            <a:off x="479376" y="3851988"/>
            <a:ext cx="11349627" cy="245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g(w) is named a “Perturbation Generating Function”.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erdana" panose="020B060403050404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In SAM g(w) is                                                              the superscript n indicate 									 that the gradient is 										 normalized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1AB822-99A9-678C-F231-51DD3C605A08}"/>
              </a:ext>
            </a:extLst>
          </p:cNvPr>
          <p:cNvSpPr txBox="1">
            <a:spLocks/>
          </p:cNvSpPr>
          <p:nvPr/>
        </p:nvSpPr>
        <p:spPr>
          <a:xfrm>
            <a:off x="321543" y="2154481"/>
            <a:ext cx="11507460" cy="157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									</a:t>
            </a:r>
            <a:r>
              <a:rPr kumimoji="1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StopGrad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panose="020B0604030504040204" pitchFamily="34" charset="0"/>
                <a:ea typeface="メイリオ" panose="020B0604030504040204" pitchFamily="50" charset="-128"/>
                <a:cs typeface="+mn-cs"/>
              </a:rPr>
              <a:t> indicate that 									this loss is used only 										for perturbation 										calculation</a:t>
            </a:r>
          </a:p>
        </p:txBody>
      </p:sp>
    </p:spTree>
    <p:extLst>
      <p:ext uri="{BB962C8B-B14F-4D97-AF65-F5344CB8AC3E}">
        <p14:creationId xmlns:p14="http://schemas.microsoft.com/office/powerpoint/2010/main" val="1207955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901A8682-9728-30E6-7FF7-FF2D31D6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84784"/>
            <a:ext cx="6858000" cy="442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SAM: Sharpness-Aware Minimization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5A80B-426E-4952-69D0-8BC1F717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461" y="2204864"/>
            <a:ext cx="615648" cy="3785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B415C-0F97-78B8-3DAB-39135347BC93}"/>
              </a:ext>
            </a:extLst>
          </p:cNvPr>
          <p:cNvGrpSpPr/>
          <p:nvPr/>
        </p:nvGrpSpPr>
        <p:grpSpPr>
          <a:xfrm>
            <a:off x="6458240" y="2512457"/>
            <a:ext cx="1561642" cy="1141996"/>
            <a:chOff x="5595215" y="2714053"/>
            <a:chExt cx="1561642" cy="11419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6B0774-C3A8-98E0-84FE-69746CB74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188357">
              <a:off x="5672431" y="2887969"/>
              <a:ext cx="1263024" cy="423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8D24CD-79CF-A488-C6D8-C2B0FF6C3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5215" y="3501938"/>
              <a:ext cx="314589" cy="250387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BDD9DBD-1456-5BB2-967A-A424C02E6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948" y="2804851"/>
              <a:ext cx="1178171" cy="967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93D236-290C-91CA-EDD0-170BBA854558}"/>
                </a:ext>
              </a:extLst>
            </p:cNvPr>
            <p:cNvSpPr/>
            <p:nvPr/>
          </p:nvSpPr>
          <p:spPr>
            <a:xfrm>
              <a:off x="5787513" y="3741749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3A0595-9F99-FFBD-A910-4F78BADA9C0D}"/>
                </a:ext>
              </a:extLst>
            </p:cNvPr>
            <p:cNvSpPr/>
            <p:nvPr/>
          </p:nvSpPr>
          <p:spPr>
            <a:xfrm>
              <a:off x="7042557" y="2714053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288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901A8682-9728-30E6-7FF7-FF2D31D6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84784"/>
            <a:ext cx="6858000" cy="442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SAM: Sharpness-Aware Minimization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E5A80B-426E-4952-69D0-8BC1F71703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461" y="2204864"/>
            <a:ext cx="615648" cy="3785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B415C-0F97-78B8-3DAB-39135347BC93}"/>
              </a:ext>
            </a:extLst>
          </p:cNvPr>
          <p:cNvGrpSpPr/>
          <p:nvPr/>
        </p:nvGrpSpPr>
        <p:grpSpPr>
          <a:xfrm>
            <a:off x="6458240" y="2512457"/>
            <a:ext cx="1561642" cy="1141996"/>
            <a:chOff x="5595215" y="2714053"/>
            <a:chExt cx="1561642" cy="114199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6B0774-C3A8-98E0-84FE-69746CB74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188357">
              <a:off x="5672431" y="2887969"/>
              <a:ext cx="1263024" cy="42395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8D24CD-79CF-A488-C6D8-C2B0FF6C3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95215" y="3501938"/>
              <a:ext cx="314589" cy="250387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BDD9DBD-1456-5BB2-967A-A424C02E6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948" y="2804851"/>
              <a:ext cx="1178171" cy="967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93D236-290C-91CA-EDD0-170BBA854558}"/>
                </a:ext>
              </a:extLst>
            </p:cNvPr>
            <p:cNvSpPr/>
            <p:nvPr/>
          </p:nvSpPr>
          <p:spPr>
            <a:xfrm>
              <a:off x="5787513" y="3741749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3A0595-9F99-FFBD-A910-4F78BADA9C0D}"/>
                </a:ext>
              </a:extLst>
            </p:cNvPr>
            <p:cNvSpPr/>
            <p:nvPr/>
          </p:nvSpPr>
          <p:spPr>
            <a:xfrm>
              <a:off x="7042557" y="2714053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B47C48-C4EC-21A4-2DE7-E6D95E45FF2C}"/>
              </a:ext>
            </a:extLst>
          </p:cNvPr>
          <p:cNvGrpSpPr/>
          <p:nvPr/>
        </p:nvGrpSpPr>
        <p:grpSpPr>
          <a:xfrm>
            <a:off x="4238289" y="3574587"/>
            <a:ext cx="2508649" cy="1236457"/>
            <a:chOff x="4298342" y="3644812"/>
            <a:chExt cx="2508649" cy="123645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A5DDB6C-DBDF-6C28-3E9C-1426C3A2D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50169">
              <a:off x="5064578" y="3644812"/>
              <a:ext cx="1343265" cy="6396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BE0BE4-D347-7C40-BB90-A8C6214C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98342" y="4610007"/>
              <a:ext cx="1159511" cy="27126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9BA0E93-153A-DCB8-C43E-06857D12042E}"/>
                </a:ext>
              </a:extLst>
            </p:cNvPr>
            <p:cNvSpPr/>
            <p:nvPr/>
          </p:nvSpPr>
          <p:spPr>
            <a:xfrm rot="20877191">
              <a:off x="5433929" y="4559953"/>
              <a:ext cx="114300" cy="114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969805-10C6-D038-5D73-FA7EE129E0CC}"/>
                </a:ext>
              </a:extLst>
            </p:cNvPr>
            <p:cNvCxnSpPr>
              <a:cxnSpLocks/>
            </p:cNvCxnSpPr>
            <p:nvPr/>
          </p:nvCxnSpPr>
          <p:spPr>
            <a:xfrm rot="20877191" flipH="1">
              <a:off x="5442719" y="3830438"/>
              <a:ext cx="1364272" cy="611065"/>
            </a:xfrm>
            <a:prstGeom prst="straightConnector1">
              <a:avLst/>
            </a:prstGeom>
            <a:ln w="95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82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901A8682-9728-30E6-7FF7-FF2D31D6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484784"/>
            <a:ext cx="6858000" cy="44291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6268F4-8B76-F3AD-F674-C31C1ED5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SAM: Sharpness-Aware Minimization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DF712-35CC-4A06-D810-555BFEC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9793" y="3643538"/>
            <a:ext cx="699179" cy="359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E5A80B-426E-4952-69D0-8BC1F71703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461" y="2204864"/>
            <a:ext cx="615648" cy="37859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B415C-0F97-78B8-3DAB-39135347BC93}"/>
              </a:ext>
            </a:extLst>
          </p:cNvPr>
          <p:cNvGrpSpPr/>
          <p:nvPr/>
        </p:nvGrpSpPr>
        <p:grpSpPr>
          <a:xfrm>
            <a:off x="5431026" y="2512457"/>
            <a:ext cx="3637946" cy="2057686"/>
            <a:chOff x="4568001" y="2714053"/>
            <a:chExt cx="3637946" cy="20576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16B0774-C3A8-98E0-84FE-69746CB74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188357">
              <a:off x="5672431" y="2887969"/>
              <a:ext cx="1263024" cy="42395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6D6348E-B357-CB54-C7BA-936D990B2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7767" y="3453893"/>
              <a:ext cx="2098180" cy="31203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8D24CD-79CF-A488-C6D8-C2B0FF6C3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95215" y="3501938"/>
              <a:ext cx="314589" cy="250387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ABC5C65-CBA7-D563-8031-F70F39C9074C}"/>
                </a:ext>
              </a:extLst>
            </p:cNvPr>
            <p:cNvCxnSpPr/>
            <p:nvPr/>
          </p:nvCxnSpPr>
          <p:spPr>
            <a:xfrm>
              <a:off x="4568001" y="4771739"/>
              <a:ext cx="1696915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66BA6B6-938A-8D5C-62DD-C34063578E7A}"/>
                </a:ext>
              </a:extLst>
            </p:cNvPr>
            <p:cNvCxnSpPr/>
            <p:nvPr/>
          </p:nvCxnSpPr>
          <p:spPr>
            <a:xfrm>
              <a:off x="5906261" y="3799387"/>
              <a:ext cx="1696915" cy="0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4911EA-AC8C-FDDC-C86E-BA61AD03DA9A}"/>
                </a:ext>
              </a:extLst>
            </p:cNvPr>
            <p:cNvSpPr/>
            <p:nvPr/>
          </p:nvSpPr>
          <p:spPr>
            <a:xfrm>
              <a:off x="7601357" y="3742753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BDD9DBD-1456-5BB2-967A-A424C02E6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4948" y="2804851"/>
              <a:ext cx="1178171" cy="9672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093D236-290C-91CA-EDD0-170BBA854558}"/>
                </a:ext>
              </a:extLst>
            </p:cNvPr>
            <p:cNvSpPr/>
            <p:nvPr/>
          </p:nvSpPr>
          <p:spPr>
            <a:xfrm>
              <a:off x="5787513" y="3741749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3A0595-9F99-FFBD-A910-4F78BADA9C0D}"/>
                </a:ext>
              </a:extLst>
            </p:cNvPr>
            <p:cNvSpPr/>
            <p:nvPr/>
          </p:nvSpPr>
          <p:spPr>
            <a:xfrm>
              <a:off x="7042557" y="2714053"/>
              <a:ext cx="114300" cy="1143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0B47C48-C4EC-21A4-2DE7-E6D95E45FF2C}"/>
              </a:ext>
            </a:extLst>
          </p:cNvPr>
          <p:cNvGrpSpPr/>
          <p:nvPr/>
        </p:nvGrpSpPr>
        <p:grpSpPr>
          <a:xfrm>
            <a:off x="4238289" y="3760213"/>
            <a:ext cx="2508649" cy="1050831"/>
            <a:chOff x="4298342" y="3830438"/>
            <a:chExt cx="2508649" cy="105083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BE0BE4-D347-7C40-BB90-A8C6214C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98342" y="4610007"/>
              <a:ext cx="1159511" cy="271262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9BA0E93-153A-DCB8-C43E-06857D12042E}"/>
                </a:ext>
              </a:extLst>
            </p:cNvPr>
            <p:cNvSpPr/>
            <p:nvPr/>
          </p:nvSpPr>
          <p:spPr>
            <a:xfrm rot="20877191">
              <a:off x="5433929" y="4559953"/>
              <a:ext cx="114300" cy="1143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969805-10C6-D038-5D73-FA7EE129E0CC}"/>
                </a:ext>
              </a:extLst>
            </p:cNvPr>
            <p:cNvCxnSpPr>
              <a:cxnSpLocks/>
            </p:cNvCxnSpPr>
            <p:nvPr/>
          </p:nvCxnSpPr>
          <p:spPr>
            <a:xfrm rot="20877191" flipH="1">
              <a:off x="5442719" y="3830438"/>
              <a:ext cx="1364272" cy="611065"/>
            </a:xfrm>
            <a:prstGeom prst="straightConnector1">
              <a:avLst/>
            </a:prstGeom>
            <a:ln w="9525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22425F-61A4-7207-7A20-F3D7F30FC6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450169">
            <a:off x="5004525" y="3574587"/>
            <a:ext cx="1343265" cy="6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2DB4C-11F2-BEF0-4038-FBE040BBA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3DA92FD-2C8C-93D1-F8A7-25A565E0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SAM’s Two Steps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E8E4361-C86A-1CE2-F1D8-A2546ED17D2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Step (Perturbation Step):</a:t>
            </a:r>
          </a:p>
          <a:p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Step (Weight Updating Step):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5B88C-0540-633B-103B-81EDBAF98F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263" y="4320576"/>
            <a:ext cx="4248472" cy="531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4F0E5-2400-968C-70DD-26C7F6D3F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813" y="1976373"/>
            <a:ext cx="4401164" cy="91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B8419-5FD8-EAD0-3FDF-8B6D33C3D644}"/>
              </a:ext>
            </a:extLst>
          </p:cNvPr>
          <p:cNvSpPr txBox="1"/>
          <p:nvPr/>
        </p:nvSpPr>
        <p:spPr>
          <a:xfrm>
            <a:off x="4383762" y="5397563"/>
            <a:ext cx="4298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800" i="1" baseline="-25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US" sz="1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standard cross-entropy loss</a:t>
            </a:r>
            <a:endParaRPr lang="en-US" sz="1800" i="1" baseline="-25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46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C7D56-C981-33CA-080F-1A43EE466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0E7C74-1C03-1743-8EF1-9CD9D396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Research Question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3AF7789E-8BD8-2181-DDF4-A213921787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Step (Perturbation Step):</a:t>
            </a:r>
          </a:p>
          <a:p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 Step (Weight Updating Step):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193A2-85B7-AE43-05A7-94B0DF4425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263" y="4320576"/>
            <a:ext cx="4248472" cy="531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2D8484-A65D-CD20-D5EA-170B4CE1B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813" y="1976373"/>
            <a:ext cx="4401164" cy="914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B93AD-3E23-A780-E9B8-7AE79D1EB43B}"/>
              </a:ext>
            </a:extLst>
          </p:cNvPr>
          <p:cNvSpPr txBox="1"/>
          <p:nvPr/>
        </p:nvSpPr>
        <p:spPr>
          <a:xfrm>
            <a:off x="4383762" y="5397563"/>
            <a:ext cx="42983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i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sz="1800" i="1" baseline="-250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US" sz="1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standard cross-entropy loss</a:t>
            </a:r>
            <a:endParaRPr lang="en-US" sz="1800" i="1" baseline="-2500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3E636C38-4575-71DC-2FE2-485A499E9609}"/>
              </a:ext>
            </a:extLst>
          </p:cNvPr>
          <p:cNvSpPr txBox="1">
            <a:spLocks/>
          </p:cNvSpPr>
          <p:nvPr/>
        </p:nvSpPr>
        <p:spPr>
          <a:xfrm>
            <a:off x="4826390" y="819107"/>
            <a:ext cx="5438064" cy="105745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Is this the best choice of loss for the perturbation?</a:t>
            </a:r>
          </a:p>
        </p:txBody>
      </p:sp>
    </p:spTree>
    <p:extLst>
      <p:ext uri="{BB962C8B-B14F-4D97-AF65-F5344CB8AC3E}">
        <p14:creationId xmlns:p14="http://schemas.microsoft.com/office/powerpoint/2010/main" val="180335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E7814D-D697-2EBA-1176-D0624A512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1F0DE2-0815-3679-1770-7EDEC0A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Preferred Properties of the Perturbation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62AD5A-3685-3126-B2B4-6D0EDCF65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279" y="2972152"/>
            <a:ext cx="5437441" cy="36543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389D422-3FD2-BF37-BB54-416A38A4DBFE}"/>
              </a:ext>
            </a:extLst>
          </p:cNvPr>
          <p:cNvSpPr txBox="1">
            <a:spLocks/>
          </p:cNvSpPr>
          <p:nvPr/>
        </p:nvSpPr>
        <p:spPr>
          <a:xfrm>
            <a:off x="745331" y="1268819"/>
            <a:ext cx="10701337" cy="5357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600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l"/>
              <a:defRPr kumimoji="1" sz="3200" kern="1200" baseline="0">
                <a:solidFill>
                  <a:srgbClr val="203864"/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1pPr>
            <a:lvl2pPr marL="742950" indent="-36000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n"/>
              <a:defRPr kumimoji="1" sz="28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2pPr>
            <a:lvl3pPr marL="987425" indent="-361950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3pPr>
            <a:lvl4pPr marL="1349375" indent="-452438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4pPr>
            <a:lvl5pPr marL="1701800" indent="-442913" algn="l" defTabSz="914400" rtl="0" eaLnBrk="1" latinLnBrk="0" hangingPunct="1">
              <a:spcBef>
                <a:spcPts val="200"/>
              </a:spcBef>
              <a:buFont typeface="Wingdings" panose="05000000000000000000" pitchFamily="2" charset="2"/>
              <a:buChar char="l"/>
              <a:defRPr kumimoji="1" sz="2400" kern="1200" baseline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1. Stable Perturbation Direction and Avoid Gradient Diminishing</a:t>
            </a:r>
          </a:p>
          <a:p>
            <a:r>
              <a:rPr lang="en-US" sz="1600" dirty="0">
                <a:solidFill>
                  <a:schemeClr val="tx2"/>
                </a:solidFill>
              </a:rPr>
              <a:t>The direction of the perturbation should be stable toward the worst-case scenario to meaningfully adjust the parameters.</a:t>
            </a:r>
          </a:p>
          <a:p>
            <a:r>
              <a:rPr lang="en-US" sz="1600" dirty="0">
                <a:solidFill>
                  <a:schemeClr val="tx2"/>
                </a:solidFill>
              </a:rPr>
              <a:t>The gradient of the loss used for perturbation calculation should not continuously decrease to prevent the issue of gradient vanishing problem at the nearly-optimum stage.</a:t>
            </a:r>
          </a:p>
          <a:p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67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Verdana"/>
        <a:ea typeface="メイリオ"/>
        <a:cs typeface=""/>
      </a:majorFont>
      <a:minorFont>
        <a:latin typeface="Verdana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>
            <a:latin typeface="ＭＳ Ｐゴシック" panose="020B0600070205080204" pitchFamily="50" charset="-128"/>
            <a:ea typeface="ＭＳ Ｐゴシック" panose="020B0600070205080204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テーマ">
  <a:themeElements>
    <a:clrScheme name="Science Tokyo color">
      <a:dk1>
        <a:srgbClr val="000000"/>
      </a:dk1>
      <a:lt1>
        <a:srgbClr val="FFFFFF"/>
      </a:lt1>
      <a:dk2>
        <a:srgbClr val="1C3077"/>
      </a:dk2>
      <a:lt2>
        <a:srgbClr val="7F96C2"/>
      </a:lt2>
      <a:accent1>
        <a:srgbClr val="E97979"/>
      </a:accent1>
      <a:accent2>
        <a:srgbClr val="F8A088"/>
      </a:accent2>
      <a:accent3>
        <a:srgbClr val="EDC669"/>
      </a:accent3>
      <a:accent4>
        <a:srgbClr val="81BD5F"/>
      </a:accent4>
      <a:accent5>
        <a:srgbClr val="59A36C"/>
      </a:accent5>
      <a:accent6>
        <a:srgbClr val="999999"/>
      </a:accent6>
      <a:hlink>
        <a:srgbClr val="E8EAF1"/>
      </a:hlink>
      <a:folHlink>
        <a:srgbClr val="F2F3F9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1" sz="2000" b="0" i="0" u="none" strike="noStrike" kern="1200" cap="none" spc="0" normalizeH="0" noProof="0" dirty="0">
            <a:ln>
              <a:noFill/>
            </a:ln>
            <a:solidFill>
              <a:sysClr val="windowText" lastClr="000000"/>
            </a:solidFill>
            <a:effectLst/>
            <a:uLnTx/>
            <a:uFillTx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mita_PR_20241022.pptx" id="{7FB20FD1-A7FC-4F89-99D0-7F9691F5ADF8}" vid="{DF648A92-3856-4067-B59D-4DD996A797E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1">
    <a:majorFont>
      <a:latin typeface="Verdana"/>
      <a:ea typeface="メイリオ"/>
      <a:cs typeface=""/>
    </a:majorFont>
    <a:minorFont>
      <a:latin typeface="Verdana"/>
      <a:ea typeface="メイリオ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ユーザー定義 1">
    <a:majorFont>
      <a:latin typeface="Verdana"/>
      <a:ea typeface="メイリオ"/>
      <a:cs typeface=""/>
    </a:majorFont>
    <a:minorFont>
      <a:latin typeface="Verdana"/>
      <a:ea typeface="メイリオ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1162</Words>
  <Application>Microsoft Office PowerPoint</Application>
  <PresentationFormat>Widescreen</PresentationFormat>
  <Paragraphs>207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Calibri</vt:lpstr>
      <vt:lpstr>ＭＳ ゴシック</vt:lpstr>
      <vt:lpstr>Cambria Math</vt:lpstr>
      <vt:lpstr>Noto Sans JP</vt:lpstr>
      <vt:lpstr>游ゴシック</vt:lpstr>
      <vt:lpstr>Arial</vt:lpstr>
      <vt:lpstr>Yu Gothic Medium</vt:lpstr>
      <vt:lpstr>times new roman</vt:lpstr>
      <vt:lpstr>Verdana</vt:lpstr>
      <vt:lpstr>ＭＳ Ｐゴシック</vt:lpstr>
      <vt:lpstr>Wingdings</vt:lpstr>
      <vt:lpstr>Yu Gothic Medium</vt:lpstr>
      <vt:lpstr>Office テーマ</vt:lpstr>
      <vt:lpstr>1_Office テーマ</vt:lpstr>
      <vt:lpstr>PowerPoint Presentation</vt:lpstr>
      <vt:lpstr>SAM: Sharpness-Aware Minimization</vt:lpstr>
      <vt:lpstr>Perturbation Generating Function</vt:lpstr>
      <vt:lpstr>SAM: Sharpness-Aware Minimization</vt:lpstr>
      <vt:lpstr>SAM: Sharpness-Aware Minimization</vt:lpstr>
      <vt:lpstr>SAM: Sharpness-Aware Minimization</vt:lpstr>
      <vt:lpstr>SAM’s Two Steps</vt:lpstr>
      <vt:lpstr>Research Question</vt:lpstr>
      <vt:lpstr>Preferred Properties of the Perturbation</vt:lpstr>
      <vt:lpstr>Preferred Properties of the Perturbation</vt:lpstr>
      <vt:lpstr>SAM’s Issues</vt:lpstr>
      <vt:lpstr>SAM’s Issues</vt:lpstr>
      <vt:lpstr>Proposed Solution</vt:lpstr>
      <vt:lpstr>Proposed Solution</vt:lpstr>
      <vt:lpstr>Adaptive Adversarial Cross-Entropy</vt:lpstr>
      <vt:lpstr>Adaptive Adversarial Cross-Entropy</vt:lpstr>
      <vt:lpstr>Adaptive Adversarial Cross-Entropy</vt:lpstr>
      <vt:lpstr>Adaptive Adversarial Cross-Entropy</vt:lpstr>
      <vt:lpstr>Adaptive Adversarial Cross-Entropy</vt:lpstr>
      <vt:lpstr>Adaptive Adversarial Cross-Entropy</vt:lpstr>
      <vt:lpstr>Adaptive Adversarial Cross-Entropy</vt:lpstr>
      <vt:lpstr>Experiments</vt:lpstr>
      <vt:lpstr>Experiments</vt:lpstr>
      <vt:lpstr>Experiments</vt:lpstr>
      <vt:lpstr>Experiments</vt:lpstr>
      <vt:lpstr>Experiments</vt:lpstr>
      <vt:lpstr>Experiments</vt:lpstr>
      <vt:lpstr>Conclusion</vt:lpstr>
      <vt:lpstr>PowerPoint Presentation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Tanapat Ratchatorn</dc:creator>
  <cp:lastModifiedBy>Tanapat Ratchatorn</cp:lastModifiedBy>
  <cp:revision>2</cp:revision>
  <cp:lastPrinted>2019-11-15T09:43:45Z</cp:lastPrinted>
  <dcterms:created xsi:type="dcterms:W3CDTF">2017-12-10T06:56:12Z</dcterms:created>
  <dcterms:modified xsi:type="dcterms:W3CDTF">2024-11-19T10:32:25Z</dcterms:modified>
</cp:coreProperties>
</file>