
<file path=[Content_Types].xml><?xml version="1.0" encoding="utf-8"?>
<Types xmlns="http://schemas.openxmlformats.org/package/2006/content-types">
  <Default Extension="xml" ContentType="application/xml"/>
  <Default Extension="svg" ContentType="image/svg+xml"/>
  <Default Extension="jpeg" ContentType="image/jpeg"/>
  <Default Extension="jpg" ContentType="image/jpeg"/>
  <Default Extension="emf" ContentType="image/x-emf"/>
  <Default Extension="rels" ContentType="application/vnd.openxmlformats-package.relationships+xml"/>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4.xml" ContentType="application/vnd.openxmlformats-officedocument.drawingml.diagramData+xml"/>
  <Override PartName="/ppt/notesSlides/notesSlide11.xml" ContentType="application/vnd.openxmlformats-officedocument.presentationml.notesSlide+xml"/>
  <Override PartName="/ppt/diagrams/data5.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6.xml" ContentType="application/vnd.openxmlformats-officedocument.drawingml.diagramData+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59" r:id="rId3"/>
    <p:sldId id="261" r:id="rId4"/>
    <p:sldId id="257" r:id="rId5"/>
    <p:sldId id="260" r:id="rId6"/>
    <p:sldId id="262" r:id="rId7"/>
    <p:sldId id="264" r:id="rId8"/>
    <p:sldId id="265" r:id="rId9"/>
    <p:sldId id="263" r:id="rId10"/>
    <p:sldId id="266" r:id="rId11"/>
    <p:sldId id="267" r:id="rId12"/>
    <p:sldId id="269" r:id="rId13"/>
    <p:sldId id="270" r:id="rId14"/>
    <p:sldId id="271" r:id="rId15"/>
    <p:sldId id="272" r:id="rId16"/>
    <p:sldId id="273"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44"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3"/>
    <p:restoredTop sz="81808"/>
  </p:normalViewPr>
  <p:slideViewPr>
    <p:cSldViewPr snapToGrid="0" snapToObjects="1" showGuides="1">
      <p:cViewPr>
        <p:scale>
          <a:sx n="107" d="100"/>
          <a:sy n="107" d="100"/>
        </p:scale>
        <p:origin x="1248" y="592"/>
      </p:cViewPr>
      <p:guideLst>
        <p:guide orient="horz" pos="1944"/>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_rels/data2.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image" Target="../media/image15.png"/><Relationship Id="rId5" Type="http://schemas.openxmlformats.org/officeDocument/2006/relationships/image" Target="../media/image16.png"/><Relationship Id="rId6" Type="http://schemas.openxmlformats.org/officeDocument/2006/relationships/image" Target="../media/image17.png"/><Relationship Id="rId1" Type="http://schemas.openxmlformats.org/officeDocument/2006/relationships/image" Target="../media/image12.png"/><Relationship Id="rId2" Type="http://schemas.openxmlformats.org/officeDocument/2006/relationships/image" Target="../media/image13.png"/></Relationships>
</file>

<file path=ppt/diagrams/_rels/data4.xml.rels><?xml version="1.0" encoding="UTF-8" standalone="yes"?>
<Relationships xmlns="http://schemas.openxmlformats.org/package/2006/relationships"><Relationship Id="rId3" Type="http://schemas.openxmlformats.org/officeDocument/2006/relationships/image" Target="../media/image35.png"/><Relationship Id="rId4" Type="http://schemas.openxmlformats.org/officeDocument/2006/relationships/image" Target="../media/image36.png"/><Relationship Id="rId5" Type="http://schemas.openxmlformats.org/officeDocument/2006/relationships/image" Target="../media/image37.png"/><Relationship Id="rId6" Type="http://schemas.openxmlformats.org/officeDocument/2006/relationships/image" Target="../media/image38.png"/><Relationship Id="rId1" Type="http://schemas.openxmlformats.org/officeDocument/2006/relationships/image" Target="../media/image33.png"/><Relationship Id="rId2" Type="http://schemas.openxmlformats.org/officeDocument/2006/relationships/image" Target="../media/image34.png"/></Relationships>
</file>

<file path=ppt/diagrams/_rels/data6.xml.rels><?xml version="1.0" encoding="UTF-8" standalone="yes"?>
<Relationships xmlns="http://schemas.openxmlformats.org/package/2006/relationships"><Relationship Id="rId3" Type="http://schemas.openxmlformats.org/officeDocument/2006/relationships/image" Target="../media/image45.png"/><Relationship Id="rId4" Type="http://schemas.openxmlformats.org/officeDocument/2006/relationships/image" Target="../media/image46.png"/><Relationship Id="rId5" Type="http://schemas.openxmlformats.org/officeDocument/2006/relationships/image" Target="../media/image47.png"/><Relationship Id="rId6" Type="http://schemas.openxmlformats.org/officeDocument/2006/relationships/image" Target="../media/image48.png"/><Relationship Id="rId1" Type="http://schemas.openxmlformats.org/officeDocument/2006/relationships/image" Target="../media/image43.png"/><Relationship Id="rId2" Type="http://schemas.openxmlformats.org/officeDocument/2006/relationships/image" Target="../media/image44.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059396-7D27-B543-A488-F79706D57D5F}" type="doc">
      <dgm:prSet loTypeId="urn:microsoft.com/office/officeart/2005/8/layout/orgChart1" loCatId="" qsTypeId="urn:microsoft.com/office/officeart/2005/8/quickstyle/simple4" qsCatId="simple" csTypeId="urn:microsoft.com/office/officeart/2005/8/colors/accent1_2" csCatId="accent1" phldr="1"/>
      <dgm:spPr/>
      <dgm:t>
        <a:bodyPr/>
        <a:lstStyle/>
        <a:p>
          <a:endParaRPr lang="en-US"/>
        </a:p>
      </dgm:t>
    </dgm:pt>
    <dgm:pt modelId="{2A2A9B9A-A2D3-754E-AAB2-798A8B3E4091}">
      <dgm:prSet phldrT="[Text]"/>
      <dgm:spPr>
        <a:solidFill>
          <a:schemeClr val="tx1"/>
        </a:solidFill>
      </dgm:spPr>
      <dgm:t>
        <a:bodyPr/>
        <a:lstStyle/>
        <a:p>
          <a:r>
            <a:rPr lang="en-US" dirty="0"/>
            <a:t>Audio events</a:t>
          </a:r>
        </a:p>
      </dgm:t>
    </dgm:pt>
    <dgm:pt modelId="{7CA438BB-9005-D940-9BB2-4F318767BBB6}" type="parTrans" cxnId="{F4D0A397-7BF9-7C40-84E3-954D44AB8CB1}">
      <dgm:prSet/>
      <dgm:spPr/>
      <dgm:t>
        <a:bodyPr/>
        <a:lstStyle/>
        <a:p>
          <a:endParaRPr lang="en-US"/>
        </a:p>
      </dgm:t>
    </dgm:pt>
    <dgm:pt modelId="{E85FA3EA-6F26-A641-9B54-B071511D6962}" type="sibTrans" cxnId="{F4D0A397-7BF9-7C40-84E3-954D44AB8CB1}">
      <dgm:prSet/>
      <dgm:spPr/>
      <dgm:t>
        <a:bodyPr/>
        <a:lstStyle/>
        <a:p>
          <a:endParaRPr lang="en-US"/>
        </a:p>
      </dgm:t>
    </dgm:pt>
    <mc:AlternateContent xmlns:mc="http://schemas.openxmlformats.org/markup-compatibility/2006">
      <mc:Choice xmlns:a14="http://schemas.microsoft.com/office/drawing/2010/main" Requires="a14">
        <dgm:pt modelId="{935C526C-A7B7-4042-A0AF-5DCA847F056B}" type="asst">
          <dgm:prSet phldrT="[Text]"/>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charset="0"/>
                          </a:rPr>
                        </m:ctrlPr>
                      </m:sSubPr>
                      <m:e>
                        <m:r>
                          <a:rPr lang="en-US" b="0" i="1" smtClean="0">
                            <a:latin typeface="Cambria Math" charset="0"/>
                          </a:rPr>
                          <m:t>𝐺</m:t>
                        </m:r>
                      </m:e>
                      <m:sub>
                        <m:r>
                          <a:rPr lang="en-US" b="0" i="1" smtClean="0">
                            <a:latin typeface="Cambria Math" charset="0"/>
                          </a:rPr>
                          <m:t>𝑗</m:t>
                        </m:r>
                      </m:sub>
                    </m:sSub>
                  </m:oMath>
                </m:oMathPara>
              </a14:m>
              <a:endParaRPr lang="en-US" b="0" dirty="0" smtClean="0"/>
            </a:p>
            <a:p>
              <a:pPr/>
              <a:r>
                <a:rPr lang="en-US" dirty="0" smtClean="0"/>
                <a:t>Vehicle</a:t>
              </a:r>
              <a:endParaRPr lang="en-US" dirty="0"/>
            </a:p>
          </dgm:t>
        </dgm:pt>
      </mc:Choice>
      <mc:Fallback>
        <dgm:pt modelId="{935C526C-A7B7-4042-A0AF-5DCA847F056B}" type="asst">
          <dgm:prSet phldrT="[Text]"/>
          <dgm:spPr/>
          <dgm:t>
            <a:bodyPr/>
            <a:lstStyle/>
            <a:p>
              <a:pPr/>
              <a:r>
                <a:rPr lang="en-US" b="0" i="0" smtClean="0">
                  <a:latin typeface="Cambria Math" charset="0"/>
                </a:rPr>
                <a:t>𝐺</a:t>
              </a:r>
              <a:r>
                <a:rPr lang="en-US" b="0" i="0" smtClean="0">
                  <a:latin typeface="Cambria Math" charset="0"/>
                </a:rPr>
                <a:t>_</a:t>
              </a:r>
              <a:r>
                <a:rPr lang="en-US" b="0" i="0" smtClean="0">
                  <a:latin typeface="Cambria Math" charset="0"/>
                </a:rPr>
                <a:t>𝑗</a:t>
              </a:r>
              <a:endParaRPr lang="en-US" b="0" dirty="0" smtClean="0"/>
            </a:p>
            <a:p>
              <a:pPr/>
              <a:r>
                <a:rPr lang="en-US" dirty="0" smtClean="0"/>
                <a:t>Vehicle</a:t>
              </a:r>
              <a:endParaRPr lang="en-US" dirty="0"/>
            </a:p>
          </dgm:t>
        </dgm:pt>
      </mc:Fallback>
    </mc:AlternateContent>
    <dgm:pt modelId="{E7181905-7BA3-E244-BDE5-F3ED17C4BD32}" type="parTrans" cxnId="{05FB59A8-31D6-E74F-96EA-A0C270EF1F63}">
      <dgm:prSet/>
      <dgm:spPr>
        <a:ln w="25400"/>
      </dgm:spPr>
      <dgm:t>
        <a:bodyPr/>
        <a:lstStyle/>
        <a:p>
          <a:endParaRPr lang="en-US"/>
        </a:p>
      </dgm:t>
    </dgm:pt>
    <dgm:pt modelId="{02A6A6ED-F1B5-614D-A700-58A4E8ED1D35}" type="sibTrans" cxnId="{05FB59A8-31D6-E74F-96EA-A0C270EF1F63}">
      <dgm:prSet/>
      <dgm:spPr/>
      <dgm:t>
        <a:bodyPr/>
        <a:lstStyle/>
        <a:p>
          <a:endParaRPr lang="en-US"/>
        </a:p>
      </dgm:t>
    </dgm:pt>
    <mc:AlternateContent xmlns:mc="http://schemas.openxmlformats.org/markup-compatibility/2006">
      <mc:Choice xmlns:a14="http://schemas.microsoft.com/office/drawing/2010/main" Requires="a14">
        <dgm:pt modelId="{B9F88EAC-C81E-2143-9AD5-D9F5D8A4A790}" type="asst">
          <dgm:prSet phldrT="[Text]"/>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charset="0"/>
                          </a:rPr>
                        </m:ctrlPr>
                      </m:sSubPr>
                      <m:e>
                        <m:r>
                          <a:rPr lang="en-US" b="0" i="1" smtClean="0">
                            <a:latin typeface="Cambria Math" charset="0"/>
                          </a:rPr>
                          <m:t>𝐺</m:t>
                        </m:r>
                      </m:e>
                      <m:sub>
                        <m:sSup>
                          <m:sSupPr>
                            <m:ctrlPr>
                              <a:rPr lang="en-US" b="0" i="1" smtClean="0">
                                <a:latin typeface="Cambria Math" charset="0"/>
                              </a:rPr>
                            </m:ctrlPr>
                          </m:sSupPr>
                          <m:e>
                            <m:r>
                              <a:rPr lang="en-US" b="0" i="1" smtClean="0">
                                <a:latin typeface="Cambria Math" charset="0"/>
                              </a:rPr>
                              <m:t>𝑗</m:t>
                            </m:r>
                          </m:e>
                          <m:sup>
                            <m:r>
                              <a:rPr lang="en-US" b="0" i="1" smtClean="0">
                                <a:latin typeface="Cambria Math" panose="02040503050406030204" pitchFamily="18" charset="0"/>
                              </a:rPr>
                              <m:t>′</m:t>
                            </m:r>
                          </m:sup>
                        </m:sSup>
                      </m:sub>
                    </m:sSub>
                  </m:oMath>
                </m:oMathPara>
              </a14:m>
              <a:endParaRPr lang="en-US" dirty="0" smtClean="0"/>
            </a:p>
            <a:p>
              <a:pPr/>
              <a:r>
                <a:rPr lang="en-US" dirty="0" smtClean="0"/>
                <a:t>Alarms</a:t>
              </a:r>
              <a:endParaRPr lang="en-US" dirty="0"/>
            </a:p>
          </dgm:t>
        </dgm:pt>
      </mc:Choice>
      <mc:Fallback>
        <dgm:pt modelId="{B9F88EAC-C81E-2143-9AD5-D9F5D8A4A790}" type="asst">
          <dgm:prSet phldrT="[Text]"/>
          <dgm:spPr/>
          <dgm:t>
            <a:bodyPr/>
            <a:lstStyle/>
            <a:p>
              <a:pPr/>
              <a:r>
                <a:rPr lang="en-US" b="0" i="0" smtClean="0">
                  <a:latin typeface="Cambria Math" charset="0"/>
                </a:rPr>
                <a:t>𝐺_(𝑗^</a:t>
              </a:r>
              <a:r>
                <a:rPr lang="en-US" b="0" i="0" smtClean="0">
                  <a:latin typeface="Cambria Math" panose="02040503050406030204" pitchFamily="18" charset="0"/>
                </a:rPr>
                <a:t>′</a:t>
              </a:r>
              <a:r>
                <a:rPr lang="en-US" b="0" i="0" smtClean="0">
                  <a:latin typeface="Cambria Math" charset="0"/>
                </a:rPr>
                <a:t> )</a:t>
              </a:r>
              <a:endParaRPr lang="en-US" dirty="0" smtClean="0"/>
            </a:p>
            <a:p>
              <a:pPr/>
              <a:r>
                <a:rPr lang="en-US" dirty="0" smtClean="0"/>
                <a:t>Alarms</a:t>
              </a:r>
              <a:endParaRPr lang="en-US" dirty="0"/>
            </a:p>
          </dgm:t>
        </dgm:pt>
      </mc:Fallback>
    </mc:AlternateContent>
    <dgm:pt modelId="{14DAF8D6-5C3B-8E4B-9B92-D58574C49737}" type="parTrans" cxnId="{B437B372-7044-1540-A13B-84F7F5A8E1E2}">
      <dgm:prSet/>
      <dgm:spPr>
        <a:ln w="25400"/>
      </dgm:spPr>
      <dgm:t>
        <a:bodyPr/>
        <a:lstStyle/>
        <a:p>
          <a:endParaRPr lang="en-US"/>
        </a:p>
      </dgm:t>
    </dgm:pt>
    <dgm:pt modelId="{EDC9F924-52BB-F349-943D-0B58D4EF8206}" type="sibTrans" cxnId="{B437B372-7044-1540-A13B-84F7F5A8E1E2}">
      <dgm:prSet/>
      <dgm:spPr/>
      <dgm:t>
        <a:bodyPr/>
        <a:lstStyle/>
        <a:p>
          <a:endParaRPr lang="en-US"/>
        </a:p>
      </dgm:t>
    </dgm:pt>
    <mc:AlternateContent xmlns:mc="http://schemas.openxmlformats.org/markup-compatibility/2006">
      <mc:Choice xmlns:a14="http://schemas.microsoft.com/office/drawing/2010/main" Requires="a14">
        <dgm:pt modelId="{689DF794-3ED8-7C4E-A0FC-45253D0C43D5}"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charset="0"/>
                          </a:rPr>
                        </m:ctrlPr>
                      </m:sSubPr>
                      <m:e>
                        <m:r>
                          <a:rPr lang="en-US" b="0" i="1" smtClean="0">
                            <a:latin typeface="Cambria Math" charset="0"/>
                          </a:rPr>
                          <m:t>𝑆</m:t>
                        </m:r>
                      </m:e>
                      <m:sub>
                        <m:r>
                          <a:rPr lang="en-US" b="0" i="1" smtClean="0">
                            <a:latin typeface="Cambria Math" charset="0"/>
                          </a:rPr>
                          <m:t>𝑖</m:t>
                        </m:r>
                      </m:sub>
                    </m:sSub>
                  </m:oMath>
                </m:oMathPara>
              </a14:m>
              <a:endParaRPr lang="en-US" dirty="0" smtClean="0"/>
            </a:p>
            <a:p>
              <a:pPr/>
              <a:r>
                <a:rPr lang="en-US" dirty="0" smtClean="0"/>
                <a:t>Bus</a:t>
              </a:r>
              <a:endParaRPr lang="en-US" dirty="0"/>
            </a:p>
          </dgm:t>
        </dgm:pt>
      </mc:Choice>
      <mc:Fallback>
        <dgm:pt modelId="{689DF794-3ED8-7C4E-A0FC-45253D0C43D5}" type="asst">
          <dgm:prSet phldrT="[Text]"/>
          <dgm:spPr>
            <a:solidFill>
              <a:schemeClr val="accent6">
                <a:lumMod val="75000"/>
              </a:schemeClr>
            </a:solidFill>
          </dgm:spPr>
          <dgm:t>
            <a:bodyPr/>
            <a:lstStyle/>
            <a:p>
              <a:pPr/>
              <a:r>
                <a:rPr lang="en-US" b="0" i="0" smtClean="0">
                  <a:latin typeface="Cambria Math" charset="0"/>
                </a:rPr>
                <a:t>𝑆_𝑖</a:t>
              </a:r>
              <a:endParaRPr lang="en-US" dirty="0" smtClean="0"/>
            </a:p>
            <a:p>
              <a:pPr/>
              <a:r>
                <a:rPr lang="en-US" dirty="0" smtClean="0"/>
                <a:t>Bus</a:t>
              </a:r>
              <a:endParaRPr lang="en-US" dirty="0"/>
            </a:p>
          </dgm:t>
        </dgm:pt>
      </mc:Fallback>
    </mc:AlternateContent>
    <dgm:pt modelId="{E18698C6-450F-A54A-8AEA-A60FEA88E10E}" type="parTrans" cxnId="{43B51335-83CF-A84E-BA92-8B7CBD220716}">
      <dgm:prSet/>
      <dgm:spPr>
        <a:ln w="25400"/>
      </dgm:spPr>
      <dgm:t>
        <a:bodyPr/>
        <a:lstStyle/>
        <a:p>
          <a:endParaRPr lang="en-US"/>
        </a:p>
      </dgm:t>
    </dgm:pt>
    <dgm:pt modelId="{E51C8EF9-4EF8-F047-86E4-82B56031C1CD}" type="sibTrans" cxnId="{43B51335-83CF-A84E-BA92-8B7CBD220716}">
      <dgm:prSet/>
      <dgm:spPr/>
      <dgm:t>
        <a:bodyPr/>
        <a:lstStyle/>
        <a:p>
          <a:endParaRPr lang="en-US"/>
        </a:p>
      </dgm:t>
    </dgm:pt>
    <mc:AlternateContent xmlns:mc="http://schemas.openxmlformats.org/markup-compatibility/2006">
      <mc:Choice xmlns:a14="http://schemas.microsoft.com/office/drawing/2010/main" Requires="a14">
        <dgm:pt modelId="{98FC8096-F6DD-464F-9B7D-20079E8F61DF}"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charset="0"/>
                          </a:rPr>
                        </m:ctrlPr>
                      </m:sSubPr>
                      <m:e>
                        <m:r>
                          <a:rPr lang="en-US" b="0" i="1" smtClean="0">
                            <a:latin typeface="Cambria Math" charset="0"/>
                          </a:rPr>
                          <m:t>𝑆</m:t>
                        </m:r>
                      </m:e>
                      <m:sub>
                        <m:sSup>
                          <m:sSupPr>
                            <m:ctrlPr>
                              <a:rPr lang="en-US" b="0" i="1" smtClean="0">
                                <a:latin typeface="Cambria Math" charset="0"/>
                              </a:rPr>
                            </m:ctrlPr>
                          </m:sSupPr>
                          <m:e>
                            <m:r>
                              <a:rPr lang="en-US" b="0" i="1" smtClean="0">
                                <a:latin typeface="Cambria Math" panose="02040503050406030204" pitchFamily="18" charset="0"/>
                              </a:rPr>
                              <m:t>𝑖</m:t>
                            </m:r>
                          </m:e>
                          <m:sup>
                            <m:r>
                              <a:rPr lang="en-US" b="0" i="1" smtClean="0">
                                <a:latin typeface="Cambria Math" panose="02040503050406030204" pitchFamily="18" charset="0"/>
                              </a:rPr>
                              <m:t>′</m:t>
                            </m:r>
                          </m:sup>
                        </m:sSup>
                      </m:sub>
                    </m:sSub>
                  </m:oMath>
                </m:oMathPara>
              </a14:m>
              <a:endParaRPr lang="en-US" dirty="0" smtClean="0"/>
            </a:p>
            <a:p>
              <a:pPr/>
              <a:r>
                <a:rPr lang="en-US" smtClean="0"/>
                <a:t>Car</a:t>
              </a:r>
              <a:endParaRPr lang="en-US" dirty="0"/>
            </a:p>
          </dgm:t>
        </dgm:pt>
      </mc:Choice>
      <mc:Fallback>
        <dgm:pt modelId="{98FC8096-F6DD-464F-9B7D-20079E8F61DF}" type="asst">
          <dgm:prSet phldrT="[Text]"/>
          <dgm:spPr>
            <a:solidFill>
              <a:schemeClr val="accent6">
                <a:lumMod val="75000"/>
              </a:schemeClr>
            </a:solidFill>
          </dgm:spPr>
          <dgm:t>
            <a:bodyPr/>
            <a:lstStyle/>
            <a:p>
              <a:pPr/>
              <a:r>
                <a:rPr lang="en-US" b="0" i="0" smtClean="0">
                  <a:latin typeface="Cambria Math" charset="0"/>
                </a:rPr>
                <a:t>𝑆_(</a:t>
              </a:r>
              <a:r>
                <a:rPr lang="en-US" b="0" i="0" smtClean="0">
                  <a:latin typeface="Cambria Math" panose="02040503050406030204" pitchFamily="18" charset="0"/>
                </a:rPr>
                <a:t>𝑖</a:t>
              </a:r>
              <a:r>
                <a:rPr lang="en-US" b="0" i="0" smtClean="0">
                  <a:latin typeface="Cambria Math" charset="0"/>
                </a:rPr>
                <a:t>^</a:t>
              </a:r>
              <a:r>
                <a:rPr lang="en-US" b="0" i="0" smtClean="0">
                  <a:latin typeface="Cambria Math" panose="02040503050406030204" pitchFamily="18" charset="0"/>
                </a:rPr>
                <a:t>′</a:t>
              </a:r>
              <a:r>
                <a:rPr lang="en-US" b="0" i="0" smtClean="0">
                  <a:latin typeface="Cambria Math" charset="0"/>
                </a:rPr>
                <a:t> )</a:t>
              </a:r>
              <a:endParaRPr lang="en-US" dirty="0" smtClean="0"/>
            </a:p>
            <a:p>
              <a:pPr/>
              <a:r>
                <a:rPr lang="en-US" smtClean="0"/>
                <a:t>Car</a:t>
              </a:r>
              <a:endParaRPr lang="en-US" dirty="0"/>
            </a:p>
          </dgm:t>
        </dgm:pt>
      </mc:Fallback>
    </mc:AlternateContent>
    <dgm:pt modelId="{4DF8BC58-09E2-EC48-B62C-5D6D65B49CDE}" type="parTrans" cxnId="{D31CF948-7807-FE4C-893E-8C83814DF965}">
      <dgm:prSet/>
      <dgm:spPr>
        <a:ln w="25400"/>
      </dgm:spPr>
      <dgm:t>
        <a:bodyPr/>
        <a:lstStyle/>
        <a:p>
          <a:endParaRPr lang="en-US"/>
        </a:p>
      </dgm:t>
    </dgm:pt>
    <dgm:pt modelId="{E5EC7329-C013-1C43-9A7C-DC04F7049AD0}" type="sibTrans" cxnId="{D31CF948-7807-FE4C-893E-8C83814DF965}">
      <dgm:prSet/>
      <dgm:spPr/>
      <dgm:t>
        <a:bodyPr/>
        <a:lstStyle/>
        <a:p>
          <a:endParaRPr lang="en-US"/>
        </a:p>
      </dgm:t>
    </dgm:pt>
    <mc:AlternateContent xmlns:mc="http://schemas.openxmlformats.org/markup-compatibility/2006">
      <mc:Choice xmlns:a14="http://schemas.microsoft.com/office/drawing/2010/main" Requires="a14">
        <dgm:pt modelId="{220547FB-B26E-4EC9-940A-0BC4F98B88CD}"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charset="0"/>
                          </a:rPr>
                        </m:ctrlPr>
                      </m:sSubPr>
                      <m:e>
                        <m:r>
                          <a:rPr lang="en-US" b="0" i="1" smtClean="0">
                            <a:latin typeface="Cambria Math" charset="0"/>
                          </a:rPr>
                          <m:t>𝑆</m:t>
                        </m:r>
                      </m:e>
                      <m:sub>
                        <m:r>
                          <a:rPr lang="en-US" b="0" i="1" smtClean="0">
                            <a:latin typeface="Cambria Math" charset="0"/>
                          </a:rPr>
                          <m:t>𝑖</m:t>
                        </m:r>
                      </m:sub>
                    </m:sSub>
                  </m:oMath>
                </m:oMathPara>
              </a14:m>
              <a:endParaRPr lang="en-US" dirty="0" smtClean="0"/>
            </a:p>
            <a:p>
              <a:pPr/>
              <a:r>
                <a:rPr lang="en-US" dirty="0" smtClean="0"/>
                <a:t>Beeps</a:t>
              </a:r>
              <a:endParaRPr lang="en-US" dirty="0"/>
            </a:p>
          </dgm:t>
        </dgm:pt>
      </mc:Choice>
      <mc:Fallback>
        <dgm:pt modelId="{220547FB-B26E-4EC9-940A-0BC4F98B88CD}" type="asst">
          <dgm:prSet phldrT="[Text]"/>
          <dgm:spPr>
            <a:solidFill>
              <a:schemeClr val="accent6">
                <a:lumMod val="75000"/>
              </a:schemeClr>
            </a:solidFill>
          </dgm:spPr>
          <dgm:t>
            <a:bodyPr/>
            <a:lstStyle/>
            <a:p>
              <a:pPr/>
              <a:r>
                <a:rPr lang="en-US" b="0" i="0" smtClean="0">
                  <a:latin typeface="Cambria Math" charset="0"/>
                </a:rPr>
                <a:t>𝑆_𝑖</a:t>
              </a:r>
              <a:endParaRPr lang="en-US" dirty="0" smtClean="0"/>
            </a:p>
            <a:p>
              <a:pPr/>
              <a:r>
                <a:rPr lang="en-US" dirty="0" smtClean="0"/>
                <a:t>Beeps</a:t>
              </a:r>
              <a:endParaRPr lang="en-US" dirty="0"/>
            </a:p>
          </dgm:t>
        </dgm:pt>
      </mc:Fallback>
    </mc:AlternateContent>
    <dgm:pt modelId="{2E2DFD34-52DA-4112-A34B-21E0FF007838}" type="parTrans" cxnId="{2E09A46E-DACD-4340-87AA-9A40A33A65AD}">
      <dgm:prSet/>
      <dgm:spPr>
        <a:ln w="25400"/>
      </dgm:spPr>
      <dgm:t>
        <a:bodyPr/>
        <a:lstStyle/>
        <a:p>
          <a:endParaRPr lang="en-US"/>
        </a:p>
      </dgm:t>
    </dgm:pt>
    <dgm:pt modelId="{76030BB0-2F62-45E0-B525-C71A7847253F}" type="sibTrans" cxnId="{2E09A46E-DACD-4340-87AA-9A40A33A65AD}">
      <dgm:prSet/>
      <dgm:spPr/>
      <dgm:t>
        <a:bodyPr/>
        <a:lstStyle/>
        <a:p>
          <a:endParaRPr lang="en-US"/>
        </a:p>
      </dgm:t>
    </dgm:pt>
    <mc:AlternateContent xmlns:mc="http://schemas.openxmlformats.org/markup-compatibility/2006">
      <mc:Choice xmlns:a14="http://schemas.microsoft.com/office/drawing/2010/main" Requires="a14">
        <dgm:pt modelId="{72833F95-8D29-4115-8C45-33A46B48C1D0}"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charset="0"/>
                          </a:rPr>
                        </m:ctrlPr>
                      </m:sSubPr>
                      <m:e>
                        <m:r>
                          <a:rPr lang="en-US" b="0" i="1" smtClean="0">
                            <a:latin typeface="Cambria Math" charset="0"/>
                          </a:rPr>
                          <m:t>𝑆</m:t>
                        </m:r>
                      </m:e>
                      <m:sub>
                        <m:sSup>
                          <m:sSupPr>
                            <m:ctrlPr>
                              <a:rPr lang="en-US" b="0" i="1" smtClean="0">
                                <a:latin typeface="Cambria Math" charset="0"/>
                              </a:rPr>
                            </m:ctrlPr>
                          </m:sSupPr>
                          <m:e>
                            <m:r>
                              <a:rPr lang="en-US" b="0" i="1" smtClean="0">
                                <a:latin typeface="Cambria Math" panose="02040503050406030204" pitchFamily="18" charset="0"/>
                              </a:rPr>
                              <m:t>𝑖</m:t>
                            </m:r>
                          </m:e>
                          <m:sup>
                            <m:r>
                              <a:rPr lang="en-US" b="0" i="1" smtClean="0">
                                <a:latin typeface="Cambria Math" panose="02040503050406030204" pitchFamily="18" charset="0"/>
                              </a:rPr>
                              <m:t>′</m:t>
                            </m:r>
                          </m:sup>
                        </m:sSup>
                      </m:sub>
                    </m:sSub>
                  </m:oMath>
                </m:oMathPara>
              </a14:m>
              <a:endParaRPr lang="en-US" dirty="0" smtClean="0"/>
            </a:p>
            <a:p>
              <a:pPr/>
              <a:r>
                <a:rPr lang="en-US" dirty="0" smtClean="0"/>
                <a:t>Buzzers</a:t>
              </a:r>
              <a:endParaRPr lang="en-US" dirty="0"/>
            </a:p>
          </dgm:t>
        </dgm:pt>
      </mc:Choice>
      <mc:Fallback>
        <dgm:pt modelId="{72833F95-8D29-4115-8C45-33A46B48C1D0}" type="asst">
          <dgm:prSet phldrT="[Text]"/>
          <dgm:spPr>
            <a:solidFill>
              <a:schemeClr val="accent6">
                <a:lumMod val="75000"/>
              </a:schemeClr>
            </a:solidFill>
          </dgm:spPr>
          <dgm:t>
            <a:bodyPr/>
            <a:lstStyle/>
            <a:p>
              <a:pPr/>
              <a:r>
                <a:rPr lang="en-US" b="0" i="0" smtClean="0">
                  <a:latin typeface="Cambria Math" charset="0"/>
                </a:rPr>
                <a:t>𝑆_(</a:t>
              </a:r>
              <a:r>
                <a:rPr lang="en-US" b="0" i="0" smtClean="0">
                  <a:latin typeface="Cambria Math" panose="02040503050406030204" pitchFamily="18" charset="0"/>
                </a:rPr>
                <a:t>𝑖</a:t>
              </a:r>
              <a:r>
                <a:rPr lang="en-US" b="0" i="0" smtClean="0">
                  <a:latin typeface="Cambria Math" charset="0"/>
                </a:rPr>
                <a:t>^</a:t>
              </a:r>
              <a:r>
                <a:rPr lang="en-US" b="0" i="0" smtClean="0">
                  <a:latin typeface="Cambria Math" panose="02040503050406030204" pitchFamily="18" charset="0"/>
                </a:rPr>
                <a:t>′</a:t>
              </a:r>
              <a:r>
                <a:rPr lang="en-US" b="0" i="0" smtClean="0">
                  <a:latin typeface="Cambria Math" charset="0"/>
                </a:rPr>
                <a:t> )</a:t>
              </a:r>
              <a:endParaRPr lang="en-US" dirty="0" smtClean="0"/>
            </a:p>
            <a:p>
              <a:pPr/>
              <a:r>
                <a:rPr lang="en-US" dirty="0" smtClean="0"/>
                <a:t>Buzzers</a:t>
              </a:r>
              <a:endParaRPr lang="en-US" dirty="0"/>
            </a:p>
          </dgm:t>
        </dgm:pt>
      </mc:Fallback>
    </mc:AlternateContent>
    <dgm:pt modelId="{CA089476-8F3A-43BE-B733-5884212E08F0}" type="parTrans" cxnId="{A6906E0E-CF4B-4E24-80EF-15FAEBB22E00}">
      <dgm:prSet/>
      <dgm:spPr>
        <a:ln w="25400"/>
      </dgm:spPr>
      <dgm:t>
        <a:bodyPr/>
        <a:lstStyle/>
        <a:p>
          <a:endParaRPr lang="en-US"/>
        </a:p>
      </dgm:t>
    </dgm:pt>
    <dgm:pt modelId="{27B49CC6-1FC6-4213-A688-DBE69A6E69D8}" type="sibTrans" cxnId="{A6906E0E-CF4B-4E24-80EF-15FAEBB22E00}">
      <dgm:prSet/>
      <dgm:spPr/>
      <dgm:t>
        <a:bodyPr/>
        <a:lstStyle/>
        <a:p>
          <a:endParaRPr lang="en-US"/>
        </a:p>
      </dgm:t>
    </dgm:pt>
    <dgm:pt modelId="{BA211CF1-4251-7743-8991-C5ACF9250334}" type="pres">
      <dgm:prSet presAssocID="{7E059396-7D27-B543-A488-F79706D57D5F}" presName="hierChild1" presStyleCnt="0">
        <dgm:presLayoutVars>
          <dgm:orgChart val="1"/>
          <dgm:chPref val="1"/>
          <dgm:dir/>
          <dgm:animOne val="branch"/>
          <dgm:animLvl val="lvl"/>
          <dgm:resizeHandles/>
        </dgm:presLayoutVars>
      </dgm:prSet>
      <dgm:spPr/>
      <dgm:t>
        <a:bodyPr/>
        <a:lstStyle/>
        <a:p>
          <a:endParaRPr lang="en-US"/>
        </a:p>
      </dgm:t>
    </dgm:pt>
    <dgm:pt modelId="{E2F712AE-746A-A242-8447-7C08557FD858}" type="pres">
      <dgm:prSet presAssocID="{2A2A9B9A-A2D3-754E-AAB2-798A8B3E4091}" presName="hierRoot1" presStyleCnt="0">
        <dgm:presLayoutVars>
          <dgm:hierBranch val="init"/>
        </dgm:presLayoutVars>
      </dgm:prSet>
      <dgm:spPr/>
    </dgm:pt>
    <dgm:pt modelId="{21E185D2-94D5-AA44-9DD9-F17A297D606D}" type="pres">
      <dgm:prSet presAssocID="{2A2A9B9A-A2D3-754E-AAB2-798A8B3E4091}" presName="rootComposite1" presStyleCnt="0"/>
      <dgm:spPr/>
    </dgm:pt>
    <dgm:pt modelId="{46E6521A-EA31-CC42-A929-071F1D0E3369}" type="pres">
      <dgm:prSet presAssocID="{2A2A9B9A-A2D3-754E-AAB2-798A8B3E4091}" presName="rootText1" presStyleLbl="node0" presStyleIdx="0" presStyleCnt="1">
        <dgm:presLayoutVars>
          <dgm:chPref val="3"/>
        </dgm:presLayoutVars>
      </dgm:prSet>
      <dgm:spPr/>
      <dgm:t>
        <a:bodyPr/>
        <a:lstStyle/>
        <a:p>
          <a:endParaRPr lang="en-US"/>
        </a:p>
      </dgm:t>
    </dgm:pt>
    <dgm:pt modelId="{466D51CF-D600-874F-8E32-7EF1E1D744DF}" type="pres">
      <dgm:prSet presAssocID="{2A2A9B9A-A2D3-754E-AAB2-798A8B3E4091}" presName="rootConnector1" presStyleLbl="node1" presStyleIdx="0" presStyleCnt="0"/>
      <dgm:spPr/>
      <dgm:t>
        <a:bodyPr/>
        <a:lstStyle/>
        <a:p>
          <a:endParaRPr lang="en-US"/>
        </a:p>
      </dgm:t>
    </dgm:pt>
    <dgm:pt modelId="{AE8449DB-2CBF-6045-985E-C4E98CF8608D}" type="pres">
      <dgm:prSet presAssocID="{2A2A9B9A-A2D3-754E-AAB2-798A8B3E4091}" presName="hierChild2" presStyleCnt="0"/>
      <dgm:spPr/>
    </dgm:pt>
    <dgm:pt modelId="{CB6BD834-B898-4C4F-BC8B-F5DF0052FEC5}" type="pres">
      <dgm:prSet presAssocID="{2A2A9B9A-A2D3-754E-AAB2-798A8B3E4091}" presName="hierChild3" presStyleCnt="0"/>
      <dgm:spPr/>
    </dgm:pt>
    <dgm:pt modelId="{E7992B02-ECF6-0140-9CAC-E1017A28DA38}" type="pres">
      <dgm:prSet presAssocID="{E7181905-7BA3-E244-BDE5-F3ED17C4BD32}" presName="Name111" presStyleLbl="parChTrans1D2" presStyleIdx="0" presStyleCnt="2"/>
      <dgm:spPr/>
      <dgm:t>
        <a:bodyPr/>
        <a:lstStyle/>
        <a:p>
          <a:endParaRPr lang="en-US"/>
        </a:p>
      </dgm:t>
    </dgm:pt>
    <dgm:pt modelId="{AD06518D-10D5-5C45-B080-EC8D292CE7EA}" type="pres">
      <dgm:prSet presAssocID="{935C526C-A7B7-4042-A0AF-5DCA847F056B}" presName="hierRoot3" presStyleCnt="0">
        <dgm:presLayoutVars>
          <dgm:hierBranch val="init"/>
        </dgm:presLayoutVars>
      </dgm:prSet>
      <dgm:spPr/>
    </dgm:pt>
    <dgm:pt modelId="{029348B5-A7F1-0845-BFAF-1024CFF4398E}" type="pres">
      <dgm:prSet presAssocID="{935C526C-A7B7-4042-A0AF-5DCA847F056B}" presName="rootComposite3" presStyleCnt="0"/>
      <dgm:spPr/>
    </dgm:pt>
    <dgm:pt modelId="{DED130F9-C1D8-8B4B-9E88-20C6E067FC4D}" type="pres">
      <dgm:prSet presAssocID="{935C526C-A7B7-4042-A0AF-5DCA847F056B}" presName="rootText3" presStyleLbl="asst1" presStyleIdx="0" presStyleCnt="6" custLinFactNeighborX="20216" custLinFactNeighborY="-5189">
        <dgm:presLayoutVars>
          <dgm:chPref val="3"/>
        </dgm:presLayoutVars>
      </dgm:prSet>
      <dgm:spPr/>
      <dgm:t>
        <a:bodyPr/>
        <a:lstStyle/>
        <a:p>
          <a:endParaRPr lang="en-US"/>
        </a:p>
      </dgm:t>
    </dgm:pt>
    <dgm:pt modelId="{4A0E6188-2B0E-1F4D-B038-718FE839E4D4}" type="pres">
      <dgm:prSet presAssocID="{935C526C-A7B7-4042-A0AF-5DCA847F056B}" presName="rootConnector3" presStyleLbl="asst1" presStyleIdx="0" presStyleCnt="6"/>
      <dgm:spPr/>
      <dgm:t>
        <a:bodyPr/>
        <a:lstStyle/>
        <a:p>
          <a:endParaRPr lang="en-US"/>
        </a:p>
      </dgm:t>
    </dgm:pt>
    <dgm:pt modelId="{A6780793-F183-4A47-910E-9898D7027AA0}" type="pres">
      <dgm:prSet presAssocID="{935C526C-A7B7-4042-A0AF-5DCA847F056B}" presName="hierChild6" presStyleCnt="0"/>
      <dgm:spPr/>
    </dgm:pt>
    <dgm:pt modelId="{A934E762-0269-E143-825C-3D70E1B1B12E}" type="pres">
      <dgm:prSet presAssocID="{935C526C-A7B7-4042-A0AF-5DCA847F056B}" presName="hierChild7" presStyleCnt="0"/>
      <dgm:spPr/>
    </dgm:pt>
    <dgm:pt modelId="{00C69E90-E283-D14F-A937-47172690C0AF}" type="pres">
      <dgm:prSet presAssocID="{E18698C6-450F-A54A-8AEA-A60FEA88E10E}" presName="Name111" presStyleLbl="parChTrans1D3" presStyleIdx="0" presStyleCnt="4"/>
      <dgm:spPr/>
      <dgm:t>
        <a:bodyPr/>
        <a:lstStyle/>
        <a:p>
          <a:endParaRPr lang="en-US"/>
        </a:p>
      </dgm:t>
    </dgm:pt>
    <dgm:pt modelId="{E36C6A6E-6057-D645-B9AE-AD755898A96F}" type="pres">
      <dgm:prSet presAssocID="{689DF794-3ED8-7C4E-A0FC-45253D0C43D5}" presName="hierRoot3" presStyleCnt="0">
        <dgm:presLayoutVars>
          <dgm:hierBranch val="init"/>
        </dgm:presLayoutVars>
      </dgm:prSet>
      <dgm:spPr/>
    </dgm:pt>
    <dgm:pt modelId="{D66179BF-3068-3E4E-B8EB-1F173DBF3D48}" type="pres">
      <dgm:prSet presAssocID="{689DF794-3ED8-7C4E-A0FC-45253D0C43D5}" presName="rootComposite3" presStyleCnt="0"/>
      <dgm:spPr/>
    </dgm:pt>
    <dgm:pt modelId="{8F81ED10-A786-C449-8757-709629058561}" type="pres">
      <dgm:prSet presAssocID="{689DF794-3ED8-7C4E-A0FC-45253D0C43D5}" presName="rootText3" presStyleLbl="asst1" presStyleIdx="1" presStyleCnt="6" custScaleX="58728" custLinFactNeighborX="6288" custLinFactNeighborY="-892">
        <dgm:presLayoutVars>
          <dgm:chPref val="3"/>
        </dgm:presLayoutVars>
      </dgm:prSet>
      <dgm:spPr/>
      <dgm:t>
        <a:bodyPr/>
        <a:lstStyle/>
        <a:p>
          <a:endParaRPr lang="en-US"/>
        </a:p>
      </dgm:t>
    </dgm:pt>
    <dgm:pt modelId="{4B3EFEE9-3A3C-8641-BFB7-2737E8FBD367}" type="pres">
      <dgm:prSet presAssocID="{689DF794-3ED8-7C4E-A0FC-45253D0C43D5}" presName="rootConnector3" presStyleLbl="asst1" presStyleIdx="1" presStyleCnt="6"/>
      <dgm:spPr/>
      <dgm:t>
        <a:bodyPr/>
        <a:lstStyle/>
        <a:p>
          <a:endParaRPr lang="en-US"/>
        </a:p>
      </dgm:t>
    </dgm:pt>
    <dgm:pt modelId="{2E6B21E2-2354-7B45-84B1-6A7DD7695AE7}" type="pres">
      <dgm:prSet presAssocID="{689DF794-3ED8-7C4E-A0FC-45253D0C43D5}" presName="hierChild6" presStyleCnt="0"/>
      <dgm:spPr/>
    </dgm:pt>
    <dgm:pt modelId="{FCC77D38-4F12-5341-9CEE-528F9B931977}" type="pres">
      <dgm:prSet presAssocID="{689DF794-3ED8-7C4E-A0FC-45253D0C43D5}" presName="hierChild7" presStyleCnt="0"/>
      <dgm:spPr/>
    </dgm:pt>
    <dgm:pt modelId="{5F397AFD-453F-4AE2-AD15-932A366DFE21}" type="pres">
      <dgm:prSet presAssocID="{4DF8BC58-09E2-EC48-B62C-5D6D65B49CDE}" presName="Name111" presStyleLbl="parChTrans1D3" presStyleIdx="1" presStyleCnt="4"/>
      <dgm:spPr/>
      <dgm:t>
        <a:bodyPr/>
        <a:lstStyle/>
        <a:p>
          <a:endParaRPr lang="en-US"/>
        </a:p>
      </dgm:t>
    </dgm:pt>
    <dgm:pt modelId="{6E9E6BE8-A097-45D1-B7EA-54BBA15D51F9}" type="pres">
      <dgm:prSet presAssocID="{98FC8096-F6DD-464F-9B7D-20079E8F61DF}" presName="hierRoot3" presStyleCnt="0">
        <dgm:presLayoutVars>
          <dgm:hierBranch val="init"/>
        </dgm:presLayoutVars>
      </dgm:prSet>
      <dgm:spPr/>
    </dgm:pt>
    <dgm:pt modelId="{B171D154-C406-4C4C-8C2E-D958BE421DC9}" type="pres">
      <dgm:prSet presAssocID="{98FC8096-F6DD-464F-9B7D-20079E8F61DF}" presName="rootComposite3" presStyleCnt="0"/>
      <dgm:spPr/>
    </dgm:pt>
    <dgm:pt modelId="{F6DA7155-7040-46BF-A34D-ACF8E833FD5F}" type="pres">
      <dgm:prSet presAssocID="{98FC8096-F6DD-464F-9B7D-20079E8F61DF}" presName="rootText3" presStyleLbl="asst1" presStyleIdx="2" presStyleCnt="6" custScaleX="58978" custScaleY="97328" custLinFactNeighborX="11961" custLinFactNeighborY="-761">
        <dgm:presLayoutVars>
          <dgm:chPref val="3"/>
        </dgm:presLayoutVars>
      </dgm:prSet>
      <dgm:spPr/>
      <dgm:t>
        <a:bodyPr/>
        <a:lstStyle/>
        <a:p>
          <a:endParaRPr lang="en-US"/>
        </a:p>
      </dgm:t>
    </dgm:pt>
    <dgm:pt modelId="{6958F4B7-E0EB-4707-97F2-2234CD61A040}" type="pres">
      <dgm:prSet presAssocID="{98FC8096-F6DD-464F-9B7D-20079E8F61DF}" presName="rootConnector3" presStyleLbl="asst1" presStyleIdx="2" presStyleCnt="6"/>
      <dgm:spPr/>
      <dgm:t>
        <a:bodyPr/>
        <a:lstStyle/>
        <a:p>
          <a:endParaRPr lang="en-US"/>
        </a:p>
      </dgm:t>
    </dgm:pt>
    <dgm:pt modelId="{64C96C89-3083-4040-ADBA-40A95F3F7456}" type="pres">
      <dgm:prSet presAssocID="{98FC8096-F6DD-464F-9B7D-20079E8F61DF}" presName="hierChild6" presStyleCnt="0"/>
      <dgm:spPr/>
    </dgm:pt>
    <dgm:pt modelId="{BF04A514-803F-48F3-A346-1B60BB5EE45B}" type="pres">
      <dgm:prSet presAssocID="{98FC8096-F6DD-464F-9B7D-20079E8F61DF}" presName="hierChild7" presStyleCnt="0"/>
      <dgm:spPr/>
    </dgm:pt>
    <dgm:pt modelId="{88AF4EB5-79B1-5C4F-BCFD-5F72A579EAAA}" type="pres">
      <dgm:prSet presAssocID="{14DAF8D6-5C3B-8E4B-9B92-D58574C49737}" presName="Name111" presStyleLbl="parChTrans1D2" presStyleIdx="1" presStyleCnt="2"/>
      <dgm:spPr/>
      <dgm:t>
        <a:bodyPr/>
        <a:lstStyle/>
        <a:p>
          <a:endParaRPr lang="en-US"/>
        </a:p>
      </dgm:t>
    </dgm:pt>
    <dgm:pt modelId="{874FE587-F011-2846-9A94-A05B9DC33E47}" type="pres">
      <dgm:prSet presAssocID="{B9F88EAC-C81E-2143-9AD5-D9F5D8A4A790}" presName="hierRoot3" presStyleCnt="0">
        <dgm:presLayoutVars>
          <dgm:hierBranch val="init"/>
        </dgm:presLayoutVars>
      </dgm:prSet>
      <dgm:spPr/>
    </dgm:pt>
    <dgm:pt modelId="{1B196158-3ABD-7947-916E-3D5789A8F423}" type="pres">
      <dgm:prSet presAssocID="{B9F88EAC-C81E-2143-9AD5-D9F5D8A4A790}" presName="rootComposite3" presStyleCnt="0"/>
      <dgm:spPr/>
    </dgm:pt>
    <dgm:pt modelId="{8EECE649-5C86-C343-B66E-1F8756FD08ED}" type="pres">
      <dgm:prSet presAssocID="{B9F88EAC-C81E-2143-9AD5-D9F5D8A4A790}" presName="rootText3" presStyleLbl="asst1" presStyleIdx="3" presStyleCnt="6" custLinFactNeighborX="-3305" custLinFactNeighborY="-5189">
        <dgm:presLayoutVars>
          <dgm:chPref val="3"/>
        </dgm:presLayoutVars>
      </dgm:prSet>
      <dgm:spPr/>
      <dgm:t>
        <a:bodyPr/>
        <a:lstStyle/>
        <a:p>
          <a:endParaRPr lang="en-US"/>
        </a:p>
      </dgm:t>
    </dgm:pt>
    <dgm:pt modelId="{0D560FEA-0EE1-3248-BFF1-CB66DA465CC1}" type="pres">
      <dgm:prSet presAssocID="{B9F88EAC-C81E-2143-9AD5-D9F5D8A4A790}" presName="rootConnector3" presStyleLbl="asst1" presStyleIdx="3" presStyleCnt="6"/>
      <dgm:spPr/>
      <dgm:t>
        <a:bodyPr/>
        <a:lstStyle/>
        <a:p>
          <a:endParaRPr lang="en-US"/>
        </a:p>
      </dgm:t>
    </dgm:pt>
    <dgm:pt modelId="{6265E9C5-D7D3-AB43-ACD6-74E9EF9B27AC}" type="pres">
      <dgm:prSet presAssocID="{B9F88EAC-C81E-2143-9AD5-D9F5D8A4A790}" presName="hierChild6" presStyleCnt="0"/>
      <dgm:spPr/>
    </dgm:pt>
    <dgm:pt modelId="{BFD6BD78-F47D-7E41-BE47-00C4B1239B41}" type="pres">
      <dgm:prSet presAssocID="{B9F88EAC-C81E-2143-9AD5-D9F5D8A4A790}" presName="hierChild7" presStyleCnt="0"/>
      <dgm:spPr/>
    </dgm:pt>
    <dgm:pt modelId="{4D481D29-FE86-404D-BF6E-63E08E061858}" type="pres">
      <dgm:prSet presAssocID="{2E2DFD34-52DA-4112-A34B-21E0FF007838}" presName="Name111" presStyleLbl="parChTrans1D3" presStyleIdx="2" presStyleCnt="4"/>
      <dgm:spPr/>
      <dgm:t>
        <a:bodyPr/>
        <a:lstStyle/>
        <a:p>
          <a:endParaRPr lang="en-US"/>
        </a:p>
      </dgm:t>
    </dgm:pt>
    <dgm:pt modelId="{719695C7-CB4E-4AC9-BE7E-8AADCCD7F104}" type="pres">
      <dgm:prSet presAssocID="{220547FB-B26E-4EC9-940A-0BC4F98B88CD}" presName="hierRoot3" presStyleCnt="0">
        <dgm:presLayoutVars>
          <dgm:hierBranch val="init"/>
        </dgm:presLayoutVars>
      </dgm:prSet>
      <dgm:spPr/>
    </dgm:pt>
    <dgm:pt modelId="{20D958CB-ECD3-480F-BBD8-67FA8C571F64}" type="pres">
      <dgm:prSet presAssocID="{220547FB-B26E-4EC9-940A-0BC4F98B88CD}" presName="rootComposite3" presStyleCnt="0"/>
      <dgm:spPr/>
    </dgm:pt>
    <dgm:pt modelId="{AA668424-5F92-439F-A169-B86EF148BDFD}" type="pres">
      <dgm:prSet presAssocID="{220547FB-B26E-4EC9-940A-0BC4F98B88CD}" presName="rootText3" presStyleLbl="asst1" presStyleIdx="4" presStyleCnt="6" custScaleX="61691" custLinFactNeighborX="-9461" custLinFactNeighborY="-3433">
        <dgm:presLayoutVars>
          <dgm:chPref val="3"/>
        </dgm:presLayoutVars>
      </dgm:prSet>
      <dgm:spPr/>
      <dgm:t>
        <a:bodyPr/>
        <a:lstStyle/>
        <a:p>
          <a:endParaRPr lang="en-US"/>
        </a:p>
      </dgm:t>
    </dgm:pt>
    <dgm:pt modelId="{7A811B60-E4D6-4D86-893B-C6DCEFA788F5}" type="pres">
      <dgm:prSet presAssocID="{220547FB-B26E-4EC9-940A-0BC4F98B88CD}" presName="rootConnector3" presStyleLbl="asst1" presStyleIdx="4" presStyleCnt="6"/>
      <dgm:spPr/>
      <dgm:t>
        <a:bodyPr/>
        <a:lstStyle/>
        <a:p>
          <a:endParaRPr lang="en-US"/>
        </a:p>
      </dgm:t>
    </dgm:pt>
    <dgm:pt modelId="{6BA80C13-83DA-4F83-B8DC-8A240299281C}" type="pres">
      <dgm:prSet presAssocID="{220547FB-B26E-4EC9-940A-0BC4F98B88CD}" presName="hierChild6" presStyleCnt="0"/>
      <dgm:spPr/>
    </dgm:pt>
    <dgm:pt modelId="{CF162B30-B008-47BA-B9B9-D9FFEF833756}" type="pres">
      <dgm:prSet presAssocID="{220547FB-B26E-4EC9-940A-0BC4F98B88CD}" presName="hierChild7" presStyleCnt="0"/>
      <dgm:spPr/>
    </dgm:pt>
    <dgm:pt modelId="{54973C2D-167F-4BB6-B593-8D128D7D0711}" type="pres">
      <dgm:prSet presAssocID="{CA089476-8F3A-43BE-B733-5884212E08F0}" presName="Name111" presStyleLbl="parChTrans1D3" presStyleIdx="3" presStyleCnt="4"/>
      <dgm:spPr/>
      <dgm:t>
        <a:bodyPr/>
        <a:lstStyle/>
        <a:p>
          <a:endParaRPr lang="en-US"/>
        </a:p>
      </dgm:t>
    </dgm:pt>
    <dgm:pt modelId="{DB3E0289-054D-4625-9A58-A672BCF1B407}" type="pres">
      <dgm:prSet presAssocID="{72833F95-8D29-4115-8C45-33A46B48C1D0}" presName="hierRoot3" presStyleCnt="0">
        <dgm:presLayoutVars>
          <dgm:hierBranch val="init"/>
        </dgm:presLayoutVars>
      </dgm:prSet>
      <dgm:spPr/>
    </dgm:pt>
    <dgm:pt modelId="{19C84B83-5D09-4539-A012-35D32EAC0AD2}" type="pres">
      <dgm:prSet presAssocID="{72833F95-8D29-4115-8C45-33A46B48C1D0}" presName="rootComposite3" presStyleCnt="0"/>
      <dgm:spPr/>
    </dgm:pt>
    <dgm:pt modelId="{415BB078-03DE-4388-8125-FC2678565631}" type="pres">
      <dgm:prSet presAssocID="{72833F95-8D29-4115-8C45-33A46B48C1D0}" presName="rootText3" presStyleLbl="asst1" presStyleIdx="5" presStyleCnt="6" custScaleX="63975" custLinFactNeighborX="-4452" custLinFactNeighborY="-3434">
        <dgm:presLayoutVars>
          <dgm:chPref val="3"/>
        </dgm:presLayoutVars>
      </dgm:prSet>
      <dgm:spPr/>
      <dgm:t>
        <a:bodyPr/>
        <a:lstStyle/>
        <a:p>
          <a:endParaRPr lang="en-US"/>
        </a:p>
      </dgm:t>
    </dgm:pt>
    <dgm:pt modelId="{0FA2B36D-E667-45EF-8F3F-6658F473BA33}" type="pres">
      <dgm:prSet presAssocID="{72833F95-8D29-4115-8C45-33A46B48C1D0}" presName="rootConnector3" presStyleLbl="asst1" presStyleIdx="5" presStyleCnt="6"/>
      <dgm:spPr/>
      <dgm:t>
        <a:bodyPr/>
        <a:lstStyle/>
        <a:p>
          <a:endParaRPr lang="en-US"/>
        </a:p>
      </dgm:t>
    </dgm:pt>
    <dgm:pt modelId="{3974D1A0-034C-43AD-A64D-6D7D46CBA68E}" type="pres">
      <dgm:prSet presAssocID="{72833F95-8D29-4115-8C45-33A46B48C1D0}" presName="hierChild6" presStyleCnt="0"/>
      <dgm:spPr/>
    </dgm:pt>
    <dgm:pt modelId="{288589DB-4065-4D72-9DEB-9DDDF5C088D0}" type="pres">
      <dgm:prSet presAssocID="{72833F95-8D29-4115-8C45-33A46B48C1D0}" presName="hierChild7" presStyleCnt="0"/>
      <dgm:spPr/>
    </dgm:pt>
  </dgm:ptLst>
  <dgm:cxnLst>
    <dgm:cxn modelId="{B437B372-7044-1540-A13B-84F7F5A8E1E2}" srcId="{2A2A9B9A-A2D3-754E-AAB2-798A8B3E4091}" destId="{B9F88EAC-C81E-2143-9AD5-D9F5D8A4A790}" srcOrd="1" destOrd="0" parTransId="{14DAF8D6-5C3B-8E4B-9B92-D58574C49737}" sibTransId="{EDC9F924-52BB-F349-943D-0B58D4EF8206}"/>
    <dgm:cxn modelId="{F64164E0-4AF5-5343-BCFF-B98FB2D1401C}" type="presOf" srcId="{689DF794-3ED8-7C4E-A0FC-45253D0C43D5}" destId="{4B3EFEE9-3A3C-8641-BFB7-2737E8FBD367}" srcOrd="1" destOrd="0" presId="urn:microsoft.com/office/officeart/2005/8/layout/orgChart1"/>
    <dgm:cxn modelId="{6EF49987-06DC-2C4B-84C4-DC24FF2EF74F}" type="presOf" srcId="{E18698C6-450F-A54A-8AEA-A60FEA88E10E}" destId="{00C69E90-E283-D14F-A937-47172690C0AF}" srcOrd="0" destOrd="0" presId="urn:microsoft.com/office/officeart/2005/8/layout/orgChart1"/>
    <dgm:cxn modelId="{7BABBA31-7CD7-4049-8136-A2E35C69C1CE}" type="presOf" srcId="{689DF794-3ED8-7C4E-A0FC-45253D0C43D5}" destId="{8F81ED10-A786-C449-8757-709629058561}" srcOrd="0" destOrd="0" presId="urn:microsoft.com/office/officeart/2005/8/layout/orgChart1"/>
    <dgm:cxn modelId="{DED8C6EA-BB91-EC4C-9827-BC1C525AEB82}" type="presOf" srcId="{CA089476-8F3A-43BE-B733-5884212E08F0}" destId="{54973C2D-167F-4BB6-B593-8D128D7D0711}" srcOrd="0" destOrd="0" presId="urn:microsoft.com/office/officeart/2005/8/layout/orgChart1"/>
    <dgm:cxn modelId="{233B7C32-7A9F-9744-B7BF-FA78B50F3F6F}" type="presOf" srcId="{935C526C-A7B7-4042-A0AF-5DCA847F056B}" destId="{DED130F9-C1D8-8B4B-9E88-20C6E067FC4D}" srcOrd="0" destOrd="0" presId="urn:microsoft.com/office/officeart/2005/8/layout/orgChart1"/>
    <dgm:cxn modelId="{74DB34C0-5166-6C4E-8FB5-D6D823BD6CBA}" type="presOf" srcId="{2E2DFD34-52DA-4112-A34B-21E0FF007838}" destId="{4D481D29-FE86-404D-BF6E-63E08E061858}" srcOrd="0" destOrd="0" presId="urn:microsoft.com/office/officeart/2005/8/layout/orgChart1"/>
    <dgm:cxn modelId="{3D1D9FC1-D4B4-7E45-8BDB-1262095BF506}" type="presOf" srcId="{98FC8096-F6DD-464F-9B7D-20079E8F61DF}" destId="{F6DA7155-7040-46BF-A34D-ACF8E833FD5F}" srcOrd="0" destOrd="0" presId="urn:microsoft.com/office/officeart/2005/8/layout/orgChart1"/>
    <dgm:cxn modelId="{75572A3A-6550-854A-BFFC-13896D63ED47}" type="presOf" srcId="{B9F88EAC-C81E-2143-9AD5-D9F5D8A4A790}" destId="{0D560FEA-0EE1-3248-BFF1-CB66DA465CC1}" srcOrd="1" destOrd="0" presId="urn:microsoft.com/office/officeart/2005/8/layout/orgChart1"/>
    <dgm:cxn modelId="{0C6485B6-6AA5-3346-B1EB-8DAAC772373D}" type="presOf" srcId="{2A2A9B9A-A2D3-754E-AAB2-798A8B3E4091}" destId="{466D51CF-D600-874F-8E32-7EF1E1D744DF}" srcOrd="1" destOrd="0" presId="urn:microsoft.com/office/officeart/2005/8/layout/orgChart1"/>
    <dgm:cxn modelId="{43B51335-83CF-A84E-BA92-8B7CBD220716}" srcId="{935C526C-A7B7-4042-A0AF-5DCA847F056B}" destId="{689DF794-3ED8-7C4E-A0FC-45253D0C43D5}" srcOrd="0" destOrd="0" parTransId="{E18698C6-450F-A54A-8AEA-A60FEA88E10E}" sibTransId="{E51C8EF9-4EF8-F047-86E4-82B56031C1CD}"/>
    <dgm:cxn modelId="{DE2683F7-20A1-7C47-AECA-631624573D36}" type="presOf" srcId="{4DF8BC58-09E2-EC48-B62C-5D6D65B49CDE}" destId="{5F397AFD-453F-4AE2-AD15-932A366DFE21}" srcOrd="0" destOrd="0" presId="urn:microsoft.com/office/officeart/2005/8/layout/orgChart1"/>
    <dgm:cxn modelId="{14E4179C-BF9A-6C4D-8C68-9A755E48FD62}" type="presOf" srcId="{72833F95-8D29-4115-8C45-33A46B48C1D0}" destId="{0FA2B36D-E667-45EF-8F3F-6658F473BA33}" srcOrd="1" destOrd="0" presId="urn:microsoft.com/office/officeart/2005/8/layout/orgChart1"/>
    <dgm:cxn modelId="{9CC3EE13-BC6C-B448-B014-995F0BB6D4D4}" type="presOf" srcId="{935C526C-A7B7-4042-A0AF-5DCA847F056B}" destId="{4A0E6188-2B0E-1F4D-B038-718FE839E4D4}" srcOrd="1" destOrd="0" presId="urn:microsoft.com/office/officeart/2005/8/layout/orgChart1"/>
    <dgm:cxn modelId="{05FB59A8-31D6-E74F-96EA-A0C270EF1F63}" srcId="{2A2A9B9A-A2D3-754E-AAB2-798A8B3E4091}" destId="{935C526C-A7B7-4042-A0AF-5DCA847F056B}" srcOrd="0" destOrd="0" parTransId="{E7181905-7BA3-E244-BDE5-F3ED17C4BD32}" sibTransId="{02A6A6ED-F1B5-614D-A700-58A4E8ED1D35}"/>
    <dgm:cxn modelId="{A6906E0E-CF4B-4E24-80EF-15FAEBB22E00}" srcId="{B9F88EAC-C81E-2143-9AD5-D9F5D8A4A790}" destId="{72833F95-8D29-4115-8C45-33A46B48C1D0}" srcOrd="1" destOrd="0" parTransId="{CA089476-8F3A-43BE-B733-5884212E08F0}" sibTransId="{27B49CC6-1FC6-4213-A688-DBE69A6E69D8}"/>
    <dgm:cxn modelId="{2D22CA20-828C-D44C-B479-2C481DEF7017}" type="presOf" srcId="{B9F88EAC-C81E-2143-9AD5-D9F5D8A4A790}" destId="{8EECE649-5C86-C343-B66E-1F8756FD08ED}" srcOrd="0" destOrd="0" presId="urn:microsoft.com/office/officeart/2005/8/layout/orgChart1"/>
    <dgm:cxn modelId="{A81C64B9-AC66-A140-9780-3A1452605859}" type="presOf" srcId="{E7181905-7BA3-E244-BDE5-F3ED17C4BD32}" destId="{E7992B02-ECF6-0140-9CAC-E1017A28DA38}" srcOrd="0" destOrd="0" presId="urn:microsoft.com/office/officeart/2005/8/layout/orgChart1"/>
    <dgm:cxn modelId="{E8A242AF-2233-6E40-9A03-DBCD40C41C33}" type="presOf" srcId="{2A2A9B9A-A2D3-754E-AAB2-798A8B3E4091}" destId="{46E6521A-EA31-CC42-A929-071F1D0E3369}" srcOrd="0" destOrd="0" presId="urn:microsoft.com/office/officeart/2005/8/layout/orgChart1"/>
    <dgm:cxn modelId="{2E09A46E-DACD-4340-87AA-9A40A33A65AD}" srcId="{B9F88EAC-C81E-2143-9AD5-D9F5D8A4A790}" destId="{220547FB-B26E-4EC9-940A-0BC4F98B88CD}" srcOrd="0" destOrd="0" parTransId="{2E2DFD34-52DA-4112-A34B-21E0FF007838}" sibTransId="{76030BB0-2F62-45E0-B525-C71A7847253F}"/>
    <dgm:cxn modelId="{309ACE88-C635-4147-9ACE-F7EBCDBE31A6}" type="presOf" srcId="{220547FB-B26E-4EC9-940A-0BC4F98B88CD}" destId="{AA668424-5F92-439F-A169-B86EF148BDFD}" srcOrd="0" destOrd="0" presId="urn:microsoft.com/office/officeart/2005/8/layout/orgChart1"/>
    <dgm:cxn modelId="{17D1B403-B2B1-E146-B7D9-EF9AF66B9F43}" type="presOf" srcId="{72833F95-8D29-4115-8C45-33A46B48C1D0}" destId="{415BB078-03DE-4388-8125-FC2678565631}" srcOrd="0" destOrd="0" presId="urn:microsoft.com/office/officeart/2005/8/layout/orgChart1"/>
    <dgm:cxn modelId="{333643F0-29C8-9741-8A86-F24978B420E5}" type="presOf" srcId="{220547FB-B26E-4EC9-940A-0BC4F98B88CD}" destId="{7A811B60-E4D6-4D86-893B-C6DCEFA788F5}" srcOrd="1" destOrd="0" presId="urn:microsoft.com/office/officeart/2005/8/layout/orgChart1"/>
    <dgm:cxn modelId="{D31CF948-7807-FE4C-893E-8C83814DF965}" srcId="{935C526C-A7B7-4042-A0AF-5DCA847F056B}" destId="{98FC8096-F6DD-464F-9B7D-20079E8F61DF}" srcOrd="1" destOrd="0" parTransId="{4DF8BC58-09E2-EC48-B62C-5D6D65B49CDE}" sibTransId="{E5EC7329-C013-1C43-9A7C-DC04F7049AD0}"/>
    <dgm:cxn modelId="{F4D0A397-7BF9-7C40-84E3-954D44AB8CB1}" srcId="{7E059396-7D27-B543-A488-F79706D57D5F}" destId="{2A2A9B9A-A2D3-754E-AAB2-798A8B3E4091}" srcOrd="0" destOrd="0" parTransId="{7CA438BB-9005-D940-9BB2-4F318767BBB6}" sibTransId="{E85FA3EA-6F26-A641-9B54-B071511D6962}"/>
    <dgm:cxn modelId="{E6296B8D-8CBB-DB4F-B204-5022363E01A2}" type="presOf" srcId="{7E059396-7D27-B543-A488-F79706D57D5F}" destId="{BA211CF1-4251-7743-8991-C5ACF9250334}" srcOrd="0" destOrd="0" presId="urn:microsoft.com/office/officeart/2005/8/layout/orgChart1"/>
    <dgm:cxn modelId="{8D74670B-2591-F741-8DC7-DF2B70B36B06}" type="presOf" srcId="{14DAF8D6-5C3B-8E4B-9B92-D58574C49737}" destId="{88AF4EB5-79B1-5C4F-BCFD-5F72A579EAAA}" srcOrd="0" destOrd="0" presId="urn:microsoft.com/office/officeart/2005/8/layout/orgChart1"/>
    <dgm:cxn modelId="{3A0E2414-C328-C14D-B51A-517CB3B170DA}" type="presOf" srcId="{98FC8096-F6DD-464F-9B7D-20079E8F61DF}" destId="{6958F4B7-E0EB-4707-97F2-2234CD61A040}" srcOrd="1" destOrd="0" presId="urn:microsoft.com/office/officeart/2005/8/layout/orgChart1"/>
    <dgm:cxn modelId="{F8574F89-99C3-3145-B17A-1C0E31BA1603}" type="presParOf" srcId="{BA211CF1-4251-7743-8991-C5ACF9250334}" destId="{E2F712AE-746A-A242-8447-7C08557FD858}" srcOrd="0" destOrd="0" presId="urn:microsoft.com/office/officeart/2005/8/layout/orgChart1"/>
    <dgm:cxn modelId="{8E78EAFA-F974-3244-9830-606CBC553DC3}" type="presParOf" srcId="{E2F712AE-746A-A242-8447-7C08557FD858}" destId="{21E185D2-94D5-AA44-9DD9-F17A297D606D}" srcOrd="0" destOrd="0" presId="urn:microsoft.com/office/officeart/2005/8/layout/orgChart1"/>
    <dgm:cxn modelId="{F1852680-11B9-AC46-B0A3-4CD4EF327792}" type="presParOf" srcId="{21E185D2-94D5-AA44-9DD9-F17A297D606D}" destId="{46E6521A-EA31-CC42-A929-071F1D0E3369}" srcOrd="0" destOrd="0" presId="urn:microsoft.com/office/officeart/2005/8/layout/orgChart1"/>
    <dgm:cxn modelId="{CCDCB6E2-24E2-5348-9526-DB88A8B734FB}" type="presParOf" srcId="{21E185D2-94D5-AA44-9DD9-F17A297D606D}" destId="{466D51CF-D600-874F-8E32-7EF1E1D744DF}" srcOrd="1" destOrd="0" presId="urn:microsoft.com/office/officeart/2005/8/layout/orgChart1"/>
    <dgm:cxn modelId="{B8DD42BB-4771-B947-B3E5-6EC9D429787A}" type="presParOf" srcId="{E2F712AE-746A-A242-8447-7C08557FD858}" destId="{AE8449DB-2CBF-6045-985E-C4E98CF8608D}" srcOrd="1" destOrd="0" presId="urn:microsoft.com/office/officeart/2005/8/layout/orgChart1"/>
    <dgm:cxn modelId="{1D86EB19-3F0E-C242-9192-6E42F77DAF9F}" type="presParOf" srcId="{E2F712AE-746A-A242-8447-7C08557FD858}" destId="{CB6BD834-B898-4C4F-BC8B-F5DF0052FEC5}" srcOrd="2" destOrd="0" presId="urn:microsoft.com/office/officeart/2005/8/layout/orgChart1"/>
    <dgm:cxn modelId="{FB87408A-67B9-7148-AB9A-676D162A8DC4}" type="presParOf" srcId="{CB6BD834-B898-4C4F-BC8B-F5DF0052FEC5}" destId="{E7992B02-ECF6-0140-9CAC-E1017A28DA38}" srcOrd="0" destOrd="0" presId="urn:microsoft.com/office/officeart/2005/8/layout/orgChart1"/>
    <dgm:cxn modelId="{FD03FE35-5D8F-8349-BE12-68613C6ABA37}" type="presParOf" srcId="{CB6BD834-B898-4C4F-BC8B-F5DF0052FEC5}" destId="{AD06518D-10D5-5C45-B080-EC8D292CE7EA}" srcOrd="1" destOrd="0" presId="urn:microsoft.com/office/officeart/2005/8/layout/orgChart1"/>
    <dgm:cxn modelId="{3DED5173-6125-5D4B-933F-A7B8A824593E}" type="presParOf" srcId="{AD06518D-10D5-5C45-B080-EC8D292CE7EA}" destId="{029348B5-A7F1-0845-BFAF-1024CFF4398E}" srcOrd="0" destOrd="0" presId="urn:microsoft.com/office/officeart/2005/8/layout/orgChart1"/>
    <dgm:cxn modelId="{6944C2F3-E316-1745-8FDF-1C4B83BF1CF5}" type="presParOf" srcId="{029348B5-A7F1-0845-BFAF-1024CFF4398E}" destId="{DED130F9-C1D8-8B4B-9E88-20C6E067FC4D}" srcOrd="0" destOrd="0" presId="urn:microsoft.com/office/officeart/2005/8/layout/orgChart1"/>
    <dgm:cxn modelId="{4102A7DF-7AD1-EB4F-8DF2-0F62E212FEEB}" type="presParOf" srcId="{029348B5-A7F1-0845-BFAF-1024CFF4398E}" destId="{4A0E6188-2B0E-1F4D-B038-718FE839E4D4}" srcOrd="1" destOrd="0" presId="urn:microsoft.com/office/officeart/2005/8/layout/orgChart1"/>
    <dgm:cxn modelId="{44EFAA0F-9919-C84D-B12C-B4B3D5CD8140}" type="presParOf" srcId="{AD06518D-10D5-5C45-B080-EC8D292CE7EA}" destId="{A6780793-F183-4A47-910E-9898D7027AA0}" srcOrd="1" destOrd="0" presId="urn:microsoft.com/office/officeart/2005/8/layout/orgChart1"/>
    <dgm:cxn modelId="{39209763-1D83-4E4D-A5BD-55B038AD1580}" type="presParOf" srcId="{AD06518D-10D5-5C45-B080-EC8D292CE7EA}" destId="{A934E762-0269-E143-825C-3D70E1B1B12E}" srcOrd="2" destOrd="0" presId="urn:microsoft.com/office/officeart/2005/8/layout/orgChart1"/>
    <dgm:cxn modelId="{D6CD7C56-6C28-C84E-908A-B8B119529194}" type="presParOf" srcId="{A934E762-0269-E143-825C-3D70E1B1B12E}" destId="{00C69E90-E283-D14F-A937-47172690C0AF}" srcOrd="0" destOrd="0" presId="urn:microsoft.com/office/officeart/2005/8/layout/orgChart1"/>
    <dgm:cxn modelId="{A4293B7D-A336-5049-859F-9A90636B72A6}" type="presParOf" srcId="{A934E762-0269-E143-825C-3D70E1B1B12E}" destId="{E36C6A6E-6057-D645-B9AE-AD755898A96F}" srcOrd="1" destOrd="0" presId="urn:microsoft.com/office/officeart/2005/8/layout/orgChart1"/>
    <dgm:cxn modelId="{852D8880-A87A-3442-8243-FF980650FB14}" type="presParOf" srcId="{E36C6A6E-6057-D645-B9AE-AD755898A96F}" destId="{D66179BF-3068-3E4E-B8EB-1F173DBF3D48}" srcOrd="0" destOrd="0" presId="urn:microsoft.com/office/officeart/2005/8/layout/orgChart1"/>
    <dgm:cxn modelId="{71B331AB-C397-9841-B25F-C31642261F31}" type="presParOf" srcId="{D66179BF-3068-3E4E-B8EB-1F173DBF3D48}" destId="{8F81ED10-A786-C449-8757-709629058561}" srcOrd="0" destOrd="0" presId="urn:microsoft.com/office/officeart/2005/8/layout/orgChart1"/>
    <dgm:cxn modelId="{AB5C9FDE-4482-8A4A-90EA-0485E60E6C94}" type="presParOf" srcId="{D66179BF-3068-3E4E-B8EB-1F173DBF3D48}" destId="{4B3EFEE9-3A3C-8641-BFB7-2737E8FBD367}" srcOrd="1" destOrd="0" presId="urn:microsoft.com/office/officeart/2005/8/layout/orgChart1"/>
    <dgm:cxn modelId="{840F6382-1EE5-0142-B970-8D591E3F8079}" type="presParOf" srcId="{E36C6A6E-6057-D645-B9AE-AD755898A96F}" destId="{2E6B21E2-2354-7B45-84B1-6A7DD7695AE7}" srcOrd="1" destOrd="0" presId="urn:microsoft.com/office/officeart/2005/8/layout/orgChart1"/>
    <dgm:cxn modelId="{791A28BF-51CA-154E-90D1-51A57ED5BC8F}" type="presParOf" srcId="{E36C6A6E-6057-D645-B9AE-AD755898A96F}" destId="{FCC77D38-4F12-5341-9CEE-528F9B931977}" srcOrd="2" destOrd="0" presId="urn:microsoft.com/office/officeart/2005/8/layout/orgChart1"/>
    <dgm:cxn modelId="{E3CBA2C2-9A39-444B-9F4E-CFFD99E07964}" type="presParOf" srcId="{A934E762-0269-E143-825C-3D70E1B1B12E}" destId="{5F397AFD-453F-4AE2-AD15-932A366DFE21}" srcOrd="2" destOrd="0" presId="urn:microsoft.com/office/officeart/2005/8/layout/orgChart1"/>
    <dgm:cxn modelId="{F6991BFB-C18E-E847-8EF1-DE95E3D0B2D7}" type="presParOf" srcId="{A934E762-0269-E143-825C-3D70E1B1B12E}" destId="{6E9E6BE8-A097-45D1-B7EA-54BBA15D51F9}" srcOrd="3" destOrd="0" presId="urn:microsoft.com/office/officeart/2005/8/layout/orgChart1"/>
    <dgm:cxn modelId="{5B9EA352-A968-0744-8699-B9DAA69EA4E6}" type="presParOf" srcId="{6E9E6BE8-A097-45D1-B7EA-54BBA15D51F9}" destId="{B171D154-C406-4C4C-8C2E-D958BE421DC9}" srcOrd="0" destOrd="0" presId="urn:microsoft.com/office/officeart/2005/8/layout/orgChart1"/>
    <dgm:cxn modelId="{7722F944-8486-1945-B9AE-43EC3C80F81B}" type="presParOf" srcId="{B171D154-C406-4C4C-8C2E-D958BE421DC9}" destId="{F6DA7155-7040-46BF-A34D-ACF8E833FD5F}" srcOrd="0" destOrd="0" presId="urn:microsoft.com/office/officeart/2005/8/layout/orgChart1"/>
    <dgm:cxn modelId="{F7B7F528-BB1D-D042-8159-40BD04CC771C}" type="presParOf" srcId="{B171D154-C406-4C4C-8C2E-D958BE421DC9}" destId="{6958F4B7-E0EB-4707-97F2-2234CD61A040}" srcOrd="1" destOrd="0" presId="urn:microsoft.com/office/officeart/2005/8/layout/orgChart1"/>
    <dgm:cxn modelId="{52ADF137-4D89-A746-AEEA-4864ECC143FD}" type="presParOf" srcId="{6E9E6BE8-A097-45D1-B7EA-54BBA15D51F9}" destId="{64C96C89-3083-4040-ADBA-40A95F3F7456}" srcOrd="1" destOrd="0" presId="urn:microsoft.com/office/officeart/2005/8/layout/orgChart1"/>
    <dgm:cxn modelId="{041E0175-8CD7-3941-8B90-1B8C98FFF3E2}" type="presParOf" srcId="{6E9E6BE8-A097-45D1-B7EA-54BBA15D51F9}" destId="{BF04A514-803F-48F3-A346-1B60BB5EE45B}" srcOrd="2" destOrd="0" presId="urn:microsoft.com/office/officeart/2005/8/layout/orgChart1"/>
    <dgm:cxn modelId="{2E7F3EAC-05C4-9442-AA13-76A0401AEB86}" type="presParOf" srcId="{CB6BD834-B898-4C4F-BC8B-F5DF0052FEC5}" destId="{88AF4EB5-79B1-5C4F-BCFD-5F72A579EAAA}" srcOrd="2" destOrd="0" presId="urn:microsoft.com/office/officeart/2005/8/layout/orgChart1"/>
    <dgm:cxn modelId="{B1C1900B-8A6E-E346-8989-A9628304AA2E}" type="presParOf" srcId="{CB6BD834-B898-4C4F-BC8B-F5DF0052FEC5}" destId="{874FE587-F011-2846-9A94-A05B9DC33E47}" srcOrd="3" destOrd="0" presId="urn:microsoft.com/office/officeart/2005/8/layout/orgChart1"/>
    <dgm:cxn modelId="{02935882-FDF7-0C44-A38A-043C4561F18C}" type="presParOf" srcId="{874FE587-F011-2846-9A94-A05B9DC33E47}" destId="{1B196158-3ABD-7947-916E-3D5789A8F423}" srcOrd="0" destOrd="0" presId="urn:microsoft.com/office/officeart/2005/8/layout/orgChart1"/>
    <dgm:cxn modelId="{E31F0152-2F12-744E-99E0-DFC0241BDD1A}" type="presParOf" srcId="{1B196158-3ABD-7947-916E-3D5789A8F423}" destId="{8EECE649-5C86-C343-B66E-1F8756FD08ED}" srcOrd="0" destOrd="0" presId="urn:microsoft.com/office/officeart/2005/8/layout/orgChart1"/>
    <dgm:cxn modelId="{5E782007-EBB2-7444-A6EA-BF283E78E1A8}" type="presParOf" srcId="{1B196158-3ABD-7947-916E-3D5789A8F423}" destId="{0D560FEA-0EE1-3248-BFF1-CB66DA465CC1}" srcOrd="1" destOrd="0" presId="urn:microsoft.com/office/officeart/2005/8/layout/orgChart1"/>
    <dgm:cxn modelId="{5867D651-8035-3249-A069-BB103AC539BE}" type="presParOf" srcId="{874FE587-F011-2846-9A94-A05B9DC33E47}" destId="{6265E9C5-D7D3-AB43-ACD6-74E9EF9B27AC}" srcOrd="1" destOrd="0" presId="urn:microsoft.com/office/officeart/2005/8/layout/orgChart1"/>
    <dgm:cxn modelId="{89CE1C68-8A84-834E-A92D-3C3843E832FA}" type="presParOf" srcId="{874FE587-F011-2846-9A94-A05B9DC33E47}" destId="{BFD6BD78-F47D-7E41-BE47-00C4B1239B41}" srcOrd="2" destOrd="0" presId="urn:microsoft.com/office/officeart/2005/8/layout/orgChart1"/>
    <dgm:cxn modelId="{2BB924C3-2AE6-154A-8EEB-742D40345EAE}" type="presParOf" srcId="{BFD6BD78-F47D-7E41-BE47-00C4B1239B41}" destId="{4D481D29-FE86-404D-BF6E-63E08E061858}" srcOrd="0" destOrd="0" presId="urn:microsoft.com/office/officeart/2005/8/layout/orgChart1"/>
    <dgm:cxn modelId="{507AD312-CF89-8F47-B489-A9114DC1F3BD}" type="presParOf" srcId="{BFD6BD78-F47D-7E41-BE47-00C4B1239B41}" destId="{719695C7-CB4E-4AC9-BE7E-8AADCCD7F104}" srcOrd="1" destOrd="0" presId="urn:microsoft.com/office/officeart/2005/8/layout/orgChart1"/>
    <dgm:cxn modelId="{37D473A4-1ADB-224A-B1DD-0A30F49208CE}" type="presParOf" srcId="{719695C7-CB4E-4AC9-BE7E-8AADCCD7F104}" destId="{20D958CB-ECD3-480F-BBD8-67FA8C571F64}" srcOrd="0" destOrd="0" presId="urn:microsoft.com/office/officeart/2005/8/layout/orgChart1"/>
    <dgm:cxn modelId="{5ADCE4A2-9760-BC40-9D46-E99188A68BBF}" type="presParOf" srcId="{20D958CB-ECD3-480F-BBD8-67FA8C571F64}" destId="{AA668424-5F92-439F-A169-B86EF148BDFD}" srcOrd="0" destOrd="0" presId="urn:microsoft.com/office/officeart/2005/8/layout/orgChart1"/>
    <dgm:cxn modelId="{BFE6DB37-57D9-DA44-8C37-3FF645C49270}" type="presParOf" srcId="{20D958CB-ECD3-480F-BBD8-67FA8C571F64}" destId="{7A811B60-E4D6-4D86-893B-C6DCEFA788F5}" srcOrd="1" destOrd="0" presId="urn:microsoft.com/office/officeart/2005/8/layout/orgChart1"/>
    <dgm:cxn modelId="{C3EF6E49-C13E-F845-A1BD-DE3F8800F725}" type="presParOf" srcId="{719695C7-CB4E-4AC9-BE7E-8AADCCD7F104}" destId="{6BA80C13-83DA-4F83-B8DC-8A240299281C}" srcOrd="1" destOrd="0" presId="urn:microsoft.com/office/officeart/2005/8/layout/orgChart1"/>
    <dgm:cxn modelId="{5A1056C7-1A27-6D49-BC43-13C4D8EDDB58}" type="presParOf" srcId="{719695C7-CB4E-4AC9-BE7E-8AADCCD7F104}" destId="{CF162B30-B008-47BA-B9B9-D9FFEF833756}" srcOrd="2" destOrd="0" presId="urn:microsoft.com/office/officeart/2005/8/layout/orgChart1"/>
    <dgm:cxn modelId="{AAB21242-B4C3-0544-9C1E-FFC3E90AACE7}" type="presParOf" srcId="{BFD6BD78-F47D-7E41-BE47-00C4B1239B41}" destId="{54973C2D-167F-4BB6-B593-8D128D7D0711}" srcOrd="2" destOrd="0" presId="urn:microsoft.com/office/officeart/2005/8/layout/orgChart1"/>
    <dgm:cxn modelId="{D4816638-EFFE-714C-ADFF-43374E95912E}" type="presParOf" srcId="{BFD6BD78-F47D-7E41-BE47-00C4B1239B41}" destId="{DB3E0289-054D-4625-9A58-A672BCF1B407}" srcOrd="3" destOrd="0" presId="urn:microsoft.com/office/officeart/2005/8/layout/orgChart1"/>
    <dgm:cxn modelId="{4CBB40E3-B33E-1C47-93EF-EA7468F42395}" type="presParOf" srcId="{DB3E0289-054D-4625-9A58-A672BCF1B407}" destId="{19C84B83-5D09-4539-A012-35D32EAC0AD2}" srcOrd="0" destOrd="0" presId="urn:microsoft.com/office/officeart/2005/8/layout/orgChart1"/>
    <dgm:cxn modelId="{0FBCE94F-7F25-5E41-BC5C-9949939D7DBF}" type="presParOf" srcId="{19C84B83-5D09-4539-A012-35D32EAC0AD2}" destId="{415BB078-03DE-4388-8125-FC2678565631}" srcOrd="0" destOrd="0" presId="urn:microsoft.com/office/officeart/2005/8/layout/orgChart1"/>
    <dgm:cxn modelId="{6FA2F600-A327-BA42-A42E-AF349813E2F7}" type="presParOf" srcId="{19C84B83-5D09-4539-A012-35D32EAC0AD2}" destId="{0FA2B36D-E667-45EF-8F3F-6658F473BA33}" srcOrd="1" destOrd="0" presId="urn:microsoft.com/office/officeart/2005/8/layout/orgChart1"/>
    <dgm:cxn modelId="{6780049A-4924-A546-805E-0285C8E98C09}" type="presParOf" srcId="{DB3E0289-054D-4625-9A58-A672BCF1B407}" destId="{3974D1A0-034C-43AD-A64D-6D7D46CBA68E}" srcOrd="1" destOrd="0" presId="urn:microsoft.com/office/officeart/2005/8/layout/orgChart1"/>
    <dgm:cxn modelId="{90E343E4-C250-C648-AAD9-1007DE33B18A}" type="presParOf" srcId="{DB3E0289-054D-4625-9A58-A672BCF1B407}" destId="{288589DB-4065-4D72-9DEB-9DDDF5C088D0}" srcOrd="2" destOrd="0" presId="urn:microsoft.com/office/officeart/2005/8/layout/orgChart1"/>
  </dgm:cxnLst>
  <dgm:bg/>
  <dgm:whole/>
  <dgm:extLst>
    <a:ext uri="http://schemas.microsoft.com/office/drawing/2008/diagram">
      <dsp:dataModelExt xmlns:dsp="http://schemas.microsoft.com/office/drawing/2008/diagram" relId="rId1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7E059396-7D27-B543-A488-F79706D57D5F}" type="doc">
      <dgm:prSet loTypeId="urn:microsoft.com/office/officeart/2005/8/layout/orgChart1" loCatId="" qsTypeId="urn:microsoft.com/office/officeart/2005/8/quickstyle/simple4" qsCatId="simple" csTypeId="urn:microsoft.com/office/officeart/2005/8/colors/accent1_2" csCatId="accent1" phldr="1"/>
      <dgm:spPr/>
      <dgm:t>
        <a:bodyPr/>
        <a:lstStyle/>
        <a:p>
          <a:endParaRPr lang="en-US"/>
        </a:p>
      </dgm:t>
    </dgm:pt>
    <dgm:pt modelId="{2A2A9B9A-A2D3-754E-AAB2-798A8B3E4091}">
      <dgm:prSet phldrT="[Text]"/>
      <dgm:spPr>
        <a:solidFill>
          <a:schemeClr val="tx1"/>
        </a:solidFill>
      </dgm:spPr>
      <dgm:t>
        <a:bodyPr/>
        <a:lstStyle/>
        <a:p>
          <a:r>
            <a:rPr lang="en-US" dirty="0"/>
            <a:t>Audio events</a:t>
          </a:r>
        </a:p>
      </dgm:t>
    </dgm:pt>
    <dgm:pt modelId="{7CA438BB-9005-D940-9BB2-4F318767BBB6}" type="parTrans" cxnId="{F4D0A397-7BF9-7C40-84E3-954D44AB8CB1}">
      <dgm:prSet/>
      <dgm:spPr/>
      <dgm:t>
        <a:bodyPr/>
        <a:lstStyle/>
        <a:p>
          <a:endParaRPr lang="en-US"/>
        </a:p>
      </dgm:t>
    </dgm:pt>
    <dgm:pt modelId="{E85FA3EA-6F26-A641-9B54-B071511D6962}" type="sibTrans" cxnId="{F4D0A397-7BF9-7C40-84E3-954D44AB8CB1}">
      <dgm:prSet/>
      <dgm:spPr/>
      <dgm:t>
        <a:bodyPr/>
        <a:lstStyle/>
        <a:p>
          <a:endParaRPr lang="en-US"/>
        </a:p>
      </dgm:t>
    </dgm:pt>
    <dgm:pt modelId="{935C526C-A7B7-4042-A0AF-5DCA847F056B}" type="asst">
      <dgm:prSet phldrT="[Text]"/>
      <dgm:spPr>
        <a:blipFill rotWithShape="0">
          <a:blip xmlns:r="http://schemas.openxmlformats.org/officeDocument/2006/relationships" r:embed="rId1"/>
          <a:stretch>
            <a:fillRect b="-15957"/>
          </a:stretch>
        </a:blipFill>
      </dgm:spPr>
      <dgm:t>
        <a:bodyPr/>
        <a:lstStyle/>
        <a:p>
          <a:r>
            <a:rPr lang="en-US">
              <a:noFill/>
            </a:rPr>
            <a:t> </a:t>
          </a:r>
        </a:p>
      </dgm:t>
    </dgm:pt>
    <dgm:pt modelId="{E7181905-7BA3-E244-BDE5-F3ED17C4BD32}" type="parTrans" cxnId="{05FB59A8-31D6-E74F-96EA-A0C270EF1F63}">
      <dgm:prSet/>
      <dgm:spPr>
        <a:ln w="25400"/>
      </dgm:spPr>
      <dgm:t>
        <a:bodyPr/>
        <a:lstStyle/>
        <a:p>
          <a:endParaRPr lang="en-US"/>
        </a:p>
      </dgm:t>
    </dgm:pt>
    <dgm:pt modelId="{02A6A6ED-F1B5-614D-A700-58A4E8ED1D35}" type="sibTrans" cxnId="{05FB59A8-31D6-E74F-96EA-A0C270EF1F63}">
      <dgm:prSet/>
      <dgm:spPr/>
      <dgm:t>
        <a:bodyPr/>
        <a:lstStyle/>
        <a:p>
          <a:endParaRPr lang="en-US"/>
        </a:p>
      </dgm:t>
    </dgm:pt>
    <dgm:pt modelId="{B9F88EAC-C81E-2143-9AD5-D9F5D8A4A790}" type="asst">
      <dgm:prSet phldrT="[Text]"/>
      <dgm:spPr>
        <a:blipFill rotWithShape="0">
          <a:blip xmlns:r="http://schemas.openxmlformats.org/officeDocument/2006/relationships" r:embed="rId2"/>
          <a:stretch>
            <a:fillRect b="-17021"/>
          </a:stretch>
        </a:blipFill>
      </dgm:spPr>
      <dgm:t>
        <a:bodyPr/>
        <a:lstStyle/>
        <a:p>
          <a:r>
            <a:rPr lang="en-US">
              <a:noFill/>
            </a:rPr>
            <a:t> </a:t>
          </a:r>
        </a:p>
      </dgm:t>
    </dgm:pt>
    <dgm:pt modelId="{14DAF8D6-5C3B-8E4B-9B92-D58574C49737}" type="parTrans" cxnId="{B437B372-7044-1540-A13B-84F7F5A8E1E2}">
      <dgm:prSet/>
      <dgm:spPr>
        <a:ln w="25400"/>
      </dgm:spPr>
      <dgm:t>
        <a:bodyPr/>
        <a:lstStyle/>
        <a:p>
          <a:endParaRPr lang="en-US"/>
        </a:p>
      </dgm:t>
    </dgm:pt>
    <dgm:pt modelId="{EDC9F924-52BB-F349-943D-0B58D4EF8206}" type="sibTrans" cxnId="{B437B372-7044-1540-A13B-84F7F5A8E1E2}">
      <dgm:prSet/>
      <dgm:spPr/>
      <dgm:t>
        <a:bodyPr/>
        <a:lstStyle/>
        <a:p>
          <a:endParaRPr lang="en-US"/>
        </a:p>
      </dgm:t>
    </dgm:pt>
    <dgm:pt modelId="{689DF794-3ED8-7C4E-A0FC-45253D0C43D5}" type="asst">
      <dgm:prSet phldrT="[Text]"/>
      <dgm:spPr>
        <a:blipFill rotWithShape="0">
          <a:blip xmlns:r="http://schemas.openxmlformats.org/officeDocument/2006/relationships" r:embed="rId3"/>
          <a:stretch>
            <a:fillRect b="-14894"/>
          </a:stretch>
        </a:blipFill>
      </dgm:spPr>
      <dgm:t>
        <a:bodyPr/>
        <a:lstStyle/>
        <a:p>
          <a:r>
            <a:rPr lang="en-US">
              <a:noFill/>
            </a:rPr>
            <a:t> </a:t>
          </a:r>
        </a:p>
      </dgm:t>
    </dgm:pt>
    <dgm:pt modelId="{E18698C6-450F-A54A-8AEA-A60FEA88E10E}" type="parTrans" cxnId="{43B51335-83CF-A84E-BA92-8B7CBD220716}">
      <dgm:prSet/>
      <dgm:spPr>
        <a:ln w="25400"/>
      </dgm:spPr>
      <dgm:t>
        <a:bodyPr/>
        <a:lstStyle/>
        <a:p>
          <a:endParaRPr lang="en-US"/>
        </a:p>
      </dgm:t>
    </dgm:pt>
    <dgm:pt modelId="{E51C8EF9-4EF8-F047-86E4-82B56031C1CD}" type="sibTrans" cxnId="{43B51335-83CF-A84E-BA92-8B7CBD220716}">
      <dgm:prSet/>
      <dgm:spPr/>
      <dgm:t>
        <a:bodyPr/>
        <a:lstStyle/>
        <a:p>
          <a:endParaRPr lang="en-US"/>
        </a:p>
      </dgm:t>
    </dgm:pt>
    <dgm:pt modelId="{98FC8096-F6DD-464F-9B7D-20079E8F61DF}" type="asst">
      <dgm:prSet phldrT="[Text]"/>
      <dgm:spPr>
        <a:blipFill rotWithShape="0">
          <a:blip xmlns:r="http://schemas.openxmlformats.org/officeDocument/2006/relationships" r:embed="rId4"/>
          <a:stretch>
            <a:fillRect b="-16484"/>
          </a:stretch>
        </a:blipFill>
      </dgm:spPr>
      <dgm:t>
        <a:bodyPr/>
        <a:lstStyle/>
        <a:p>
          <a:r>
            <a:rPr lang="en-US">
              <a:noFill/>
            </a:rPr>
            <a:t> </a:t>
          </a:r>
        </a:p>
      </dgm:t>
    </dgm:pt>
    <dgm:pt modelId="{4DF8BC58-09E2-EC48-B62C-5D6D65B49CDE}" type="parTrans" cxnId="{D31CF948-7807-FE4C-893E-8C83814DF965}">
      <dgm:prSet/>
      <dgm:spPr>
        <a:ln w="25400"/>
      </dgm:spPr>
      <dgm:t>
        <a:bodyPr/>
        <a:lstStyle/>
        <a:p>
          <a:endParaRPr lang="en-US"/>
        </a:p>
      </dgm:t>
    </dgm:pt>
    <dgm:pt modelId="{E5EC7329-C013-1C43-9A7C-DC04F7049AD0}" type="sibTrans" cxnId="{D31CF948-7807-FE4C-893E-8C83814DF965}">
      <dgm:prSet/>
      <dgm:spPr/>
      <dgm:t>
        <a:bodyPr/>
        <a:lstStyle/>
        <a:p>
          <a:endParaRPr lang="en-US"/>
        </a:p>
      </dgm:t>
    </dgm:pt>
    <dgm:pt modelId="{220547FB-B26E-4EC9-940A-0BC4F98B88CD}" type="asst">
      <dgm:prSet phldrT="[Text]"/>
      <dgm:spPr>
        <a:blipFill rotWithShape="0">
          <a:blip xmlns:r="http://schemas.openxmlformats.org/officeDocument/2006/relationships" r:embed="rId5"/>
          <a:stretch>
            <a:fillRect b="-13830"/>
          </a:stretch>
        </a:blipFill>
      </dgm:spPr>
      <dgm:t>
        <a:bodyPr/>
        <a:lstStyle/>
        <a:p>
          <a:r>
            <a:rPr lang="en-US">
              <a:noFill/>
            </a:rPr>
            <a:t> </a:t>
          </a:r>
        </a:p>
      </dgm:t>
    </dgm:pt>
    <dgm:pt modelId="{2E2DFD34-52DA-4112-A34B-21E0FF007838}" type="parTrans" cxnId="{2E09A46E-DACD-4340-87AA-9A40A33A65AD}">
      <dgm:prSet/>
      <dgm:spPr>
        <a:ln w="25400"/>
      </dgm:spPr>
      <dgm:t>
        <a:bodyPr/>
        <a:lstStyle/>
        <a:p>
          <a:endParaRPr lang="en-US"/>
        </a:p>
      </dgm:t>
    </dgm:pt>
    <dgm:pt modelId="{76030BB0-2F62-45E0-B525-C71A7847253F}" type="sibTrans" cxnId="{2E09A46E-DACD-4340-87AA-9A40A33A65AD}">
      <dgm:prSet/>
      <dgm:spPr/>
      <dgm:t>
        <a:bodyPr/>
        <a:lstStyle/>
        <a:p>
          <a:endParaRPr lang="en-US"/>
        </a:p>
      </dgm:t>
    </dgm:pt>
    <dgm:pt modelId="{72833F95-8D29-4115-8C45-33A46B48C1D0}" type="asst">
      <dgm:prSet phldrT="[Text]"/>
      <dgm:spPr>
        <a:blipFill rotWithShape="0">
          <a:blip xmlns:r="http://schemas.openxmlformats.org/officeDocument/2006/relationships" r:embed="rId6"/>
          <a:stretch>
            <a:fillRect l="-5000" r="-5000" b="-13830"/>
          </a:stretch>
        </a:blipFill>
      </dgm:spPr>
      <dgm:t>
        <a:bodyPr/>
        <a:lstStyle/>
        <a:p>
          <a:r>
            <a:rPr lang="en-US">
              <a:noFill/>
            </a:rPr>
            <a:t> </a:t>
          </a:r>
        </a:p>
      </dgm:t>
    </dgm:pt>
    <dgm:pt modelId="{CA089476-8F3A-43BE-B733-5884212E08F0}" type="parTrans" cxnId="{A6906E0E-CF4B-4E24-80EF-15FAEBB22E00}">
      <dgm:prSet/>
      <dgm:spPr>
        <a:ln w="25400"/>
      </dgm:spPr>
      <dgm:t>
        <a:bodyPr/>
        <a:lstStyle/>
        <a:p>
          <a:endParaRPr lang="en-US"/>
        </a:p>
      </dgm:t>
    </dgm:pt>
    <dgm:pt modelId="{27B49CC6-1FC6-4213-A688-DBE69A6E69D8}" type="sibTrans" cxnId="{A6906E0E-CF4B-4E24-80EF-15FAEBB22E00}">
      <dgm:prSet/>
      <dgm:spPr/>
      <dgm:t>
        <a:bodyPr/>
        <a:lstStyle/>
        <a:p>
          <a:endParaRPr lang="en-US"/>
        </a:p>
      </dgm:t>
    </dgm:pt>
    <dgm:pt modelId="{BA211CF1-4251-7743-8991-C5ACF9250334}" type="pres">
      <dgm:prSet presAssocID="{7E059396-7D27-B543-A488-F79706D57D5F}" presName="hierChild1" presStyleCnt="0">
        <dgm:presLayoutVars>
          <dgm:orgChart val="1"/>
          <dgm:chPref val="1"/>
          <dgm:dir/>
          <dgm:animOne val="branch"/>
          <dgm:animLvl val="lvl"/>
          <dgm:resizeHandles/>
        </dgm:presLayoutVars>
      </dgm:prSet>
      <dgm:spPr/>
      <dgm:t>
        <a:bodyPr/>
        <a:lstStyle/>
        <a:p>
          <a:endParaRPr lang="en-US"/>
        </a:p>
      </dgm:t>
    </dgm:pt>
    <dgm:pt modelId="{E2F712AE-746A-A242-8447-7C08557FD858}" type="pres">
      <dgm:prSet presAssocID="{2A2A9B9A-A2D3-754E-AAB2-798A8B3E4091}" presName="hierRoot1" presStyleCnt="0">
        <dgm:presLayoutVars>
          <dgm:hierBranch val="init"/>
        </dgm:presLayoutVars>
      </dgm:prSet>
      <dgm:spPr/>
    </dgm:pt>
    <dgm:pt modelId="{21E185D2-94D5-AA44-9DD9-F17A297D606D}" type="pres">
      <dgm:prSet presAssocID="{2A2A9B9A-A2D3-754E-AAB2-798A8B3E4091}" presName="rootComposite1" presStyleCnt="0"/>
      <dgm:spPr/>
    </dgm:pt>
    <dgm:pt modelId="{46E6521A-EA31-CC42-A929-071F1D0E3369}" type="pres">
      <dgm:prSet presAssocID="{2A2A9B9A-A2D3-754E-AAB2-798A8B3E4091}" presName="rootText1" presStyleLbl="node0" presStyleIdx="0" presStyleCnt="1">
        <dgm:presLayoutVars>
          <dgm:chPref val="3"/>
        </dgm:presLayoutVars>
      </dgm:prSet>
      <dgm:spPr/>
      <dgm:t>
        <a:bodyPr/>
        <a:lstStyle/>
        <a:p>
          <a:endParaRPr lang="en-US"/>
        </a:p>
      </dgm:t>
    </dgm:pt>
    <dgm:pt modelId="{466D51CF-D600-874F-8E32-7EF1E1D744DF}" type="pres">
      <dgm:prSet presAssocID="{2A2A9B9A-A2D3-754E-AAB2-798A8B3E4091}" presName="rootConnector1" presStyleLbl="node1" presStyleIdx="0" presStyleCnt="0"/>
      <dgm:spPr/>
      <dgm:t>
        <a:bodyPr/>
        <a:lstStyle/>
        <a:p>
          <a:endParaRPr lang="en-US"/>
        </a:p>
      </dgm:t>
    </dgm:pt>
    <dgm:pt modelId="{AE8449DB-2CBF-6045-985E-C4E98CF8608D}" type="pres">
      <dgm:prSet presAssocID="{2A2A9B9A-A2D3-754E-AAB2-798A8B3E4091}" presName="hierChild2" presStyleCnt="0"/>
      <dgm:spPr/>
    </dgm:pt>
    <dgm:pt modelId="{CB6BD834-B898-4C4F-BC8B-F5DF0052FEC5}" type="pres">
      <dgm:prSet presAssocID="{2A2A9B9A-A2D3-754E-AAB2-798A8B3E4091}" presName="hierChild3" presStyleCnt="0"/>
      <dgm:spPr/>
    </dgm:pt>
    <dgm:pt modelId="{E7992B02-ECF6-0140-9CAC-E1017A28DA38}" type="pres">
      <dgm:prSet presAssocID="{E7181905-7BA3-E244-BDE5-F3ED17C4BD32}" presName="Name111" presStyleLbl="parChTrans1D2" presStyleIdx="0" presStyleCnt="2"/>
      <dgm:spPr/>
      <dgm:t>
        <a:bodyPr/>
        <a:lstStyle/>
        <a:p>
          <a:endParaRPr lang="en-US"/>
        </a:p>
      </dgm:t>
    </dgm:pt>
    <dgm:pt modelId="{AD06518D-10D5-5C45-B080-EC8D292CE7EA}" type="pres">
      <dgm:prSet presAssocID="{935C526C-A7B7-4042-A0AF-5DCA847F056B}" presName="hierRoot3" presStyleCnt="0">
        <dgm:presLayoutVars>
          <dgm:hierBranch val="init"/>
        </dgm:presLayoutVars>
      </dgm:prSet>
      <dgm:spPr/>
    </dgm:pt>
    <dgm:pt modelId="{029348B5-A7F1-0845-BFAF-1024CFF4398E}" type="pres">
      <dgm:prSet presAssocID="{935C526C-A7B7-4042-A0AF-5DCA847F056B}" presName="rootComposite3" presStyleCnt="0"/>
      <dgm:spPr/>
    </dgm:pt>
    <dgm:pt modelId="{DED130F9-C1D8-8B4B-9E88-20C6E067FC4D}" type="pres">
      <dgm:prSet presAssocID="{935C526C-A7B7-4042-A0AF-5DCA847F056B}" presName="rootText3" presStyleLbl="asst1" presStyleIdx="0" presStyleCnt="6" custLinFactNeighborX="20216" custLinFactNeighborY="-5189">
        <dgm:presLayoutVars>
          <dgm:chPref val="3"/>
        </dgm:presLayoutVars>
      </dgm:prSet>
      <dgm:spPr/>
      <dgm:t>
        <a:bodyPr/>
        <a:lstStyle/>
        <a:p>
          <a:endParaRPr lang="en-US"/>
        </a:p>
      </dgm:t>
    </dgm:pt>
    <dgm:pt modelId="{4A0E6188-2B0E-1F4D-B038-718FE839E4D4}" type="pres">
      <dgm:prSet presAssocID="{935C526C-A7B7-4042-A0AF-5DCA847F056B}" presName="rootConnector3" presStyleLbl="asst1" presStyleIdx="0" presStyleCnt="6"/>
      <dgm:spPr/>
      <dgm:t>
        <a:bodyPr/>
        <a:lstStyle/>
        <a:p>
          <a:endParaRPr lang="en-US"/>
        </a:p>
      </dgm:t>
    </dgm:pt>
    <dgm:pt modelId="{A6780793-F183-4A47-910E-9898D7027AA0}" type="pres">
      <dgm:prSet presAssocID="{935C526C-A7B7-4042-A0AF-5DCA847F056B}" presName="hierChild6" presStyleCnt="0"/>
      <dgm:spPr/>
    </dgm:pt>
    <dgm:pt modelId="{A934E762-0269-E143-825C-3D70E1B1B12E}" type="pres">
      <dgm:prSet presAssocID="{935C526C-A7B7-4042-A0AF-5DCA847F056B}" presName="hierChild7" presStyleCnt="0"/>
      <dgm:spPr/>
    </dgm:pt>
    <dgm:pt modelId="{00C69E90-E283-D14F-A937-47172690C0AF}" type="pres">
      <dgm:prSet presAssocID="{E18698C6-450F-A54A-8AEA-A60FEA88E10E}" presName="Name111" presStyleLbl="parChTrans1D3" presStyleIdx="0" presStyleCnt="4"/>
      <dgm:spPr/>
      <dgm:t>
        <a:bodyPr/>
        <a:lstStyle/>
        <a:p>
          <a:endParaRPr lang="en-US"/>
        </a:p>
      </dgm:t>
    </dgm:pt>
    <dgm:pt modelId="{E36C6A6E-6057-D645-B9AE-AD755898A96F}" type="pres">
      <dgm:prSet presAssocID="{689DF794-3ED8-7C4E-A0FC-45253D0C43D5}" presName="hierRoot3" presStyleCnt="0">
        <dgm:presLayoutVars>
          <dgm:hierBranch val="init"/>
        </dgm:presLayoutVars>
      </dgm:prSet>
      <dgm:spPr/>
    </dgm:pt>
    <dgm:pt modelId="{D66179BF-3068-3E4E-B8EB-1F173DBF3D48}" type="pres">
      <dgm:prSet presAssocID="{689DF794-3ED8-7C4E-A0FC-45253D0C43D5}" presName="rootComposite3" presStyleCnt="0"/>
      <dgm:spPr/>
    </dgm:pt>
    <dgm:pt modelId="{8F81ED10-A786-C449-8757-709629058561}" type="pres">
      <dgm:prSet presAssocID="{689DF794-3ED8-7C4E-A0FC-45253D0C43D5}" presName="rootText3" presStyleLbl="asst1" presStyleIdx="1" presStyleCnt="6" custScaleX="58728" custLinFactNeighborX="6288" custLinFactNeighborY="-892">
        <dgm:presLayoutVars>
          <dgm:chPref val="3"/>
        </dgm:presLayoutVars>
      </dgm:prSet>
      <dgm:spPr/>
      <dgm:t>
        <a:bodyPr/>
        <a:lstStyle/>
        <a:p>
          <a:endParaRPr lang="en-US"/>
        </a:p>
      </dgm:t>
    </dgm:pt>
    <dgm:pt modelId="{4B3EFEE9-3A3C-8641-BFB7-2737E8FBD367}" type="pres">
      <dgm:prSet presAssocID="{689DF794-3ED8-7C4E-A0FC-45253D0C43D5}" presName="rootConnector3" presStyleLbl="asst1" presStyleIdx="1" presStyleCnt="6"/>
      <dgm:spPr/>
      <dgm:t>
        <a:bodyPr/>
        <a:lstStyle/>
        <a:p>
          <a:endParaRPr lang="en-US"/>
        </a:p>
      </dgm:t>
    </dgm:pt>
    <dgm:pt modelId="{2E6B21E2-2354-7B45-84B1-6A7DD7695AE7}" type="pres">
      <dgm:prSet presAssocID="{689DF794-3ED8-7C4E-A0FC-45253D0C43D5}" presName="hierChild6" presStyleCnt="0"/>
      <dgm:spPr/>
    </dgm:pt>
    <dgm:pt modelId="{FCC77D38-4F12-5341-9CEE-528F9B931977}" type="pres">
      <dgm:prSet presAssocID="{689DF794-3ED8-7C4E-A0FC-45253D0C43D5}" presName="hierChild7" presStyleCnt="0"/>
      <dgm:spPr/>
    </dgm:pt>
    <dgm:pt modelId="{5F397AFD-453F-4AE2-AD15-932A366DFE21}" type="pres">
      <dgm:prSet presAssocID="{4DF8BC58-09E2-EC48-B62C-5D6D65B49CDE}" presName="Name111" presStyleLbl="parChTrans1D3" presStyleIdx="1" presStyleCnt="4"/>
      <dgm:spPr/>
      <dgm:t>
        <a:bodyPr/>
        <a:lstStyle/>
        <a:p>
          <a:endParaRPr lang="en-US"/>
        </a:p>
      </dgm:t>
    </dgm:pt>
    <dgm:pt modelId="{6E9E6BE8-A097-45D1-B7EA-54BBA15D51F9}" type="pres">
      <dgm:prSet presAssocID="{98FC8096-F6DD-464F-9B7D-20079E8F61DF}" presName="hierRoot3" presStyleCnt="0">
        <dgm:presLayoutVars>
          <dgm:hierBranch val="init"/>
        </dgm:presLayoutVars>
      </dgm:prSet>
      <dgm:spPr/>
    </dgm:pt>
    <dgm:pt modelId="{B171D154-C406-4C4C-8C2E-D958BE421DC9}" type="pres">
      <dgm:prSet presAssocID="{98FC8096-F6DD-464F-9B7D-20079E8F61DF}" presName="rootComposite3" presStyleCnt="0"/>
      <dgm:spPr/>
    </dgm:pt>
    <dgm:pt modelId="{F6DA7155-7040-46BF-A34D-ACF8E833FD5F}" type="pres">
      <dgm:prSet presAssocID="{98FC8096-F6DD-464F-9B7D-20079E8F61DF}" presName="rootText3" presStyleLbl="asst1" presStyleIdx="2" presStyleCnt="6" custScaleX="58978" custScaleY="97328" custLinFactNeighborX="11961" custLinFactNeighborY="-761">
        <dgm:presLayoutVars>
          <dgm:chPref val="3"/>
        </dgm:presLayoutVars>
      </dgm:prSet>
      <dgm:spPr/>
      <dgm:t>
        <a:bodyPr/>
        <a:lstStyle/>
        <a:p>
          <a:endParaRPr lang="en-US"/>
        </a:p>
      </dgm:t>
    </dgm:pt>
    <dgm:pt modelId="{6958F4B7-E0EB-4707-97F2-2234CD61A040}" type="pres">
      <dgm:prSet presAssocID="{98FC8096-F6DD-464F-9B7D-20079E8F61DF}" presName="rootConnector3" presStyleLbl="asst1" presStyleIdx="2" presStyleCnt="6"/>
      <dgm:spPr/>
      <dgm:t>
        <a:bodyPr/>
        <a:lstStyle/>
        <a:p>
          <a:endParaRPr lang="en-US"/>
        </a:p>
      </dgm:t>
    </dgm:pt>
    <dgm:pt modelId="{64C96C89-3083-4040-ADBA-40A95F3F7456}" type="pres">
      <dgm:prSet presAssocID="{98FC8096-F6DD-464F-9B7D-20079E8F61DF}" presName="hierChild6" presStyleCnt="0"/>
      <dgm:spPr/>
    </dgm:pt>
    <dgm:pt modelId="{BF04A514-803F-48F3-A346-1B60BB5EE45B}" type="pres">
      <dgm:prSet presAssocID="{98FC8096-F6DD-464F-9B7D-20079E8F61DF}" presName="hierChild7" presStyleCnt="0"/>
      <dgm:spPr/>
    </dgm:pt>
    <dgm:pt modelId="{88AF4EB5-79B1-5C4F-BCFD-5F72A579EAAA}" type="pres">
      <dgm:prSet presAssocID="{14DAF8D6-5C3B-8E4B-9B92-D58574C49737}" presName="Name111" presStyleLbl="parChTrans1D2" presStyleIdx="1" presStyleCnt="2"/>
      <dgm:spPr/>
      <dgm:t>
        <a:bodyPr/>
        <a:lstStyle/>
        <a:p>
          <a:endParaRPr lang="en-US"/>
        </a:p>
      </dgm:t>
    </dgm:pt>
    <dgm:pt modelId="{874FE587-F011-2846-9A94-A05B9DC33E47}" type="pres">
      <dgm:prSet presAssocID="{B9F88EAC-C81E-2143-9AD5-D9F5D8A4A790}" presName="hierRoot3" presStyleCnt="0">
        <dgm:presLayoutVars>
          <dgm:hierBranch val="init"/>
        </dgm:presLayoutVars>
      </dgm:prSet>
      <dgm:spPr/>
    </dgm:pt>
    <dgm:pt modelId="{1B196158-3ABD-7947-916E-3D5789A8F423}" type="pres">
      <dgm:prSet presAssocID="{B9F88EAC-C81E-2143-9AD5-D9F5D8A4A790}" presName="rootComposite3" presStyleCnt="0"/>
      <dgm:spPr/>
    </dgm:pt>
    <dgm:pt modelId="{8EECE649-5C86-C343-B66E-1F8756FD08ED}" type="pres">
      <dgm:prSet presAssocID="{B9F88EAC-C81E-2143-9AD5-D9F5D8A4A790}" presName="rootText3" presStyleLbl="asst1" presStyleIdx="3" presStyleCnt="6" custLinFactNeighborX="-3305" custLinFactNeighborY="-5189">
        <dgm:presLayoutVars>
          <dgm:chPref val="3"/>
        </dgm:presLayoutVars>
      </dgm:prSet>
      <dgm:spPr/>
      <dgm:t>
        <a:bodyPr/>
        <a:lstStyle/>
        <a:p>
          <a:endParaRPr lang="en-US"/>
        </a:p>
      </dgm:t>
    </dgm:pt>
    <dgm:pt modelId="{0D560FEA-0EE1-3248-BFF1-CB66DA465CC1}" type="pres">
      <dgm:prSet presAssocID="{B9F88EAC-C81E-2143-9AD5-D9F5D8A4A790}" presName="rootConnector3" presStyleLbl="asst1" presStyleIdx="3" presStyleCnt="6"/>
      <dgm:spPr/>
      <dgm:t>
        <a:bodyPr/>
        <a:lstStyle/>
        <a:p>
          <a:endParaRPr lang="en-US"/>
        </a:p>
      </dgm:t>
    </dgm:pt>
    <dgm:pt modelId="{6265E9C5-D7D3-AB43-ACD6-74E9EF9B27AC}" type="pres">
      <dgm:prSet presAssocID="{B9F88EAC-C81E-2143-9AD5-D9F5D8A4A790}" presName="hierChild6" presStyleCnt="0"/>
      <dgm:spPr/>
    </dgm:pt>
    <dgm:pt modelId="{BFD6BD78-F47D-7E41-BE47-00C4B1239B41}" type="pres">
      <dgm:prSet presAssocID="{B9F88EAC-C81E-2143-9AD5-D9F5D8A4A790}" presName="hierChild7" presStyleCnt="0"/>
      <dgm:spPr/>
    </dgm:pt>
    <dgm:pt modelId="{4D481D29-FE86-404D-BF6E-63E08E061858}" type="pres">
      <dgm:prSet presAssocID="{2E2DFD34-52DA-4112-A34B-21E0FF007838}" presName="Name111" presStyleLbl="parChTrans1D3" presStyleIdx="2" presStyleCnt="4"/>
      <dgm:spPr/>
      <dgm:t>
        <a:bodyPr/>
        <a:lstStyle/>
        <a:p>
          <a:endParaRPr lang="en-US"/>
        </a:p>
      </dgm:t>
    </dgm:pt>
    <dgm:pt modelId="{719695C7-CB4E-4AC9-BE7E-8AADCCD7F104}" type="pres">
      <dgm:prSet presAssocID="{220547FB-B26E-4EC9-940A-0BC4F98B88CD}" presName="hierRoot3" presStyleCnt="0">
        <dgm:presLayoutVars>
          <dgm:hierBranch val="init"/>
        </dgm:presLayoutVars>
      </dgm:prSet>
      <dgm:spPr/>
    </dgm:pt>
    <dgm:pt modelId="{20D958CB-ECD3-480F-BBD8-67FA8C571F64}" type="pres">
      <dgm:prSet presAssocID="{220547FB-B26E-4EC9-940A-0BC4F98B88CD}" presName="rootComposite3" presStyleCnt="0"/>
      <dgm:spPr/>
    </dgm:pt>
    <dgm:pt modelId="{AA668424-5F92-439F-A169-B86EF148BDFD}" type="pres">
      <dgm:prSet presAssocID="{220547FB-B26E-4EC9-940A-0BC4F98B88CD}" presName="rootText3" presStyleLbl="asst1" presStyleIdx="4" presStyleCnt="6" custScaleX="61691" custLinFactNeighborX="-9461" custLinFactNeighborY="-3433">
        <dgm:presLayoutVars>
          <dgm:chPref val="3"/>
        </dgm:presLayoutVars>
      </dgm:prSet>
      <dgm:spPr/>
      <dgm:t>
        <a:bodyPr/>
        <a:lstStyle/>
        <a:p>
          <a:endParaRPr lang="en-US"/>
        </a:p>
      </dgm:t>
    </dgm:pt>
    <dgm:pt modelId="{7A811B60-E4D6-4D86-893B-C6DCEFA788F5}" type="pres">
      <dgm:prSet presAssocID="{220547FB-B26E-4EC9-940A-0BC4F98B88CD}" presName="rootConnector3" presStyleLbl="asst1" presStyleIdx="4" presStyleCnt="6"/>
      <dgm:spPr/>
      <dgm:t>
        <a:bodyPr/>
        <a:lstStyle/>
        <a:p>
          <a:endParaRPr lang="en-US"/>
        </a:p>
      </dgm:t>
    </dgm:pt>
    <dgm:pt modelId="{6BA80C13-83DA-4F83-B8DC-8A240299281C}" type="pres">
      <dgm:prSet presAssocID="{220547FB-B26E-4EC9-940A-0BC4F98B88CD}" presName="hierChild6" presStyleCnt="0"/>
      <dgm:spPr/>
    </dgm:pt>
    <dgm:pt modelId="{CF162B30-B008-47BA-B9B9-D9FFEF833756}" type="pres">
      <dgm:prSet presAssocID="{220547FB-B26E-4EC9-940A-0BC4F98B88CD}" presName="hierChild7" presStyleCnt="0"/>
      <dgm:spPr/>
    </dgm:pt>
    <dgm:pt modelId="{54973C2D-167F-4BB6-B593-8D128D7D0711}" type="pres">
      <dgm:prSet presAssocID="{CA089476-8F3A-43BE-B733-5884212E08F0}" presName="Name111" presStyleLbl="parChTrans1D3" presStyleIdx="3" presStyleCnt="4"/>
      <dgm:spPr/>
      <dgm:t>
        <a:bodyPr/>
        <a:lstStyle/>
        <a:p>
          <a:endParaRPr lang="en-US"/>
        </a:p>
      </dgm:t>
    </dgm:pt>
    <dgm:pt modelId="{DB3E0289-054D-4625-9A58-A672BCF1B407}" type="pres">
      <dgm:prSet presAssocID="{72833F95-8D29-4115-8C45-33A46B48C1D0}" presName="hierRoot3" presStyleCnt="0">
        <dgm:presLayoutVars>
          <dgm:hierBranch val="init"/>
        </dgm:presLayoutVars>
      </dgm:prSet>
      <dgm:spPr/>
    </dgm:pt>
    <dgm:pt modelId="{19C84B83-5D09-4539-A012-35D32EAC0AD2}" type="pres">
      <dgm:prSet presAssocID="{72833F95-8D29-4115-8C45-33A46B48C1D0}" presName="rootComposite3" presStyleCnt="0"/>
      <dgm:spPr/>
    </dgm:pt>
    <dgm:pt modelId="{415BB078-03DE-4388-8125-FC2678565631}" type="pres">
      <dgm:prSet presAssocID="{72833F95-8D29-4115-8C45-33A46B48C1D0}" presName="rootText3" presStyleLbl="asst1" presStyleIdx="5" presStyleCnt="6" custScaleX="63975" custLinFactNeighborX="-4452" custLinFactNeighborY="-3434">
        <dgm:presLayoutVars>
          <dgm:chPref val="3"/>
        </dgm:presLayoutVars>
      </dgm:prSet>
      <dgm:spPr/>
      <dgm:t>
        <a:bodyPr/>
        <a:lstStyle/>
        <a:p>
          <a:endParaRPr lang="en-US"/>
        </a:p>
      </dgm:t>
    </dgm:pt>
    <dgm:pt modelId="{0FA2B36D-E667-45EF-8F3F-6658F473BA33}" type="pres">
      <dgm:prSet presAssocID="{72833F95-8D29-4115-8C45-33A46B48C1D0}" presName="rootConnector3" presStyleLbl="asst1" presStyleIdx="5" presStyleCnt="6"/>
      <dgm:spPr/>
      <dgm:t>
        <a:bodyPr/>
        <a:lstStyle/>
        <a:p>
          <a:endParaRPr lang="en-US"/>
        </a:p>
      </dgm:t>
    </dgm:pt>
    <dgm:pt modelId="{3974D1A0-034C-43AD-A64D-6D7D46CBA68E}" type="pres">
      <dgm:prSet presAssocID="{72833F95-8D29-4115-8C45-33A46B48C1D0}" presName="hierChild6" presStyleCnt="0"/>
      <dgm:spPr/>
    </dgm:pt>
    <dgm:pt modelId="{288589DB-4065-4D72-9DEB-9DDDF5C088D0}" type="pres">
      <dgm:prSet presAssocID="{72833F95-8D29-4115-8C45-33A46B48C1D0}" presName="hierChild7" presStyleCnt="0"/>
      <dgm:spPr/>
    </dgm:pt>
  </dgm:ptLst>
  <dgm:cxnLst>
    <dgm:cxn modelId="{B437B372-7044-1540-A13B-84F7F5A8E1E2}" srcId="{2A2A9B9A-A2D3-754E-AAB2-798A8B3E4091}" destId="{B9F88EAC-C81E-2143-9AD5-D9F5D8A4A790}" srcOrd="1" destOrd="0" parTransId="{14DAF8D6-5C3B-8E4B-9B92-D58574C49737}" sibTransId="{EDC9F924-52BB-F349-943D-0B58D4EF8206}"/>
    <dgm:cxn modelId="{F64164E0-4AF5-5343-BCFF-B98FB2D1401C}" type="presOf" srcId="{689DF794-3ED8-7C4E-A0FC-45253D0C43D5}" destId="{4B3EFEE9-3A3C-8641-BFB7-2737E8FBD367}" srcOrd="1" destOrd="0" presId="urn:microsoft.com/office/officeart/2005/8/layout/orgChart1"/>
    <dgm:cxn modelId="{6EF49987-06DC-2C4B-84C4-DC24FF2EF74F}" type="presOf" srcId="{E18698C6-450F-A54A-8AEA-A60FEA88E10E}" destId="{00C69E90-E283-D14F-A937-47172690C0AF}" srcOrd="0" destOrd="0" presId="urn:microsoft.com/office/officeart/2005/8/layout/orgChart1"/>
    <dgm:cxn modelId="{7BABBA31-7CD7-4049-8136-A2E35C69C1CE}" type="presOf" srcId="{689DF794-3ED8-7C4E-A0FC-45253D0C43D5}" destId="{8F81ED10-A786-C449-8757-709629058561}" srcOrd="0" destOrd="0" presId="urn:microsoft.com/office/officeart/2005/8/layout/orgChart1"/>
    <dgm:cxn modelId="{DED8C6EA-BB91-EC4C-9827-BC1C525AEB82}" type="presOf" srcId="{CA089476-8F3A-43BE-B733-5884212E08F0}" destId="{54973C2D-167F-4BB6-B593-8D128D7D0711}" srcOrd="0" destOrd="0" presId="urn:microsoft.com/office/officeart/2005/8/layout/orgChart1"/>
    <dgm:cxn modelId="{233B7C32-7A9F-9744-B7BF-FA78B50F3F6F}" type="presOf" srcId="{935C526C-A7B7-4042-A0AF-5DCA847F056B}" destId="{DED130F9-C1D8-8B4B-9E88-20C6E067FC4D}" srcOrd="0" destOrd="0" presId="urn:microsoft.com/office/officeart/2005/8/layout/orgChart1"/>
    <dgm:cxn modelId="{74DB34C0-5166-6C4E-8FB5-D6D823BD6CBA}" type="presOf" srcId="{2E2DFD34-52DA-4112-A34B-21E0FF007838}" destId="{4D481D29-FE86-404D-BF6E-63E08E061858}" srcOrd="0" destOrd="0" presId="urn:microsoft.com/office/officeart/2005/8/layout/orgChart1"/>
    <dgm:cxn modelId="{3D1D9FC1-D4B4-7E45-8BDB-1262095BF506}" type="presOf" srcId="{98FC8096-F6DD-464F-9B7D-20079E8F61DF}" destId="{F6DA7155-7040-46BF-A34D-ACF8E833FD5F}" srcOrd="0" destOrd="0" presId="urn:microsoft.com/office/officeart/2005/8/layout/orgChart1"/>
    <dgm:cxn modelId="{75572A3A-6550-854A-BFFC-13896D63ED47}" type="presOf" srcId="{B9F88EAC-C81E-2143-9AD5-D9F5D8A4A790}" destId="{0D560FEA-0EE1-3248-BFF1-CB66DA465CC1}" srcOrd="1" destOrd="0" presId="urn:microsoft.com/office/officeart/2005/8/layout/orgChart1"/>
    <dgm:cxn modelId="{0C6485B6-6AA5-3346-B1EB-8DAAC772373D}" type="presOf" srcId="{2A2A9B9A-A2D3-754E-AAB2-798A8B3E4091}" destId="{466D51CF-D600-874F-8E32-7EF1E1D744DF}" srcOrd="1" destOrd="0" presId="urn:microsoft.com/office/officeart/2005/8/layout/orgChart1"/>
    <dgm:cxn modelId="{43B51335-83CF-A84E-BA92-8B7CBD220716}" srcId="{935C526C-A7B7-4042-A0AF-5DCA847F056B}" destId="{689DF794-3ED8-7C4E-A0FC-45253D0C43D5}" srcOrd="0" destOrd="0" parTransId="{E18698C6-450F-A54A-8AEA-A60FEA88E10E}" sibTransId="{E51C8EF9-4EF8-F047-86E4-82B56031C1CD}"/>
    <dgm:cxn modelId="{DE2683F7-20A1-7C47-AECA-631624573D36}" type="presOf" srcId="{4DF8BC58-09E2-EC48-B62C-5D6D65B49CDE}" destId="{5F397AFD-453F-4AE2-AD15-932A366DFE21}" srcOrd="0" destOrd="0" presId="urn:microsoft.com/office/officeart/2005/8/layout/orgChart1"/>
    <dgm:cxn modelId="{14E4179C-BF9A-6C4D-8C68-9A755E48FD62}" type="presOf" srcId="{72833F95-8D29-4115-8C45-33A46B48C1D0}" destId="{0FA2B36D-E667-45EF-8F3F-6658F473BA33}" srcOrd="1" destOrd="0" presId="urn:microsoft.com/office/officeart/2005/8/layout/orgChart1"/>
    <dgm:cxn modelId="{9CC3EE13-BC6C-B448-B014-995F0BB6D4D4}" type="presOf" srcId="{935C526C-A7B7-4042-A0AF-5DCA847F056B}" destId="{4A0E6188-2B0E-1F4D-B038-718FE839E4D4}" srcOrd="1" destOrd="0" presId="urn:microsoft.com/office/officeart/2005/8/layout/orgChart1"/>
    <dgm:cxn modelId="{05FB59A8-31D6-E74F-96EA-A0C270EF1F63}" srcId="{2A2A9B9A-A2D3-754E-AAB2-798A8B3E4091}" destId="{935C526C-A7B7-4042-A0AF-5DCA847F056B}" srcOrd="0" destOrd="0" parTransId="{E7181905-7BA3-E244-BDE5-F3ED17C4BD32}" sibTransId="{02A6A6ED-F1B5-614D-A700-58A4E8ED1D35}"/>
    <dgm:cxn modelId="{A6906E0E-CF4B-4E24-80EF-15FAEBB22E00}" srcId="{B9F88EAC-C81E-2143-9AD5-D9F5D8A4A790}" destId="{72833F95-8D29-4115-8C45-33A46B48C1D0}" srcOrd="1" destOrd="0" parTransId="{CA089476-8F3A-43BE-B733-5884212E08F0}" sibTransId="{27B49CC6-1FC6-4213-A688-DBE69A6E69D8}"/>
    <dgm:cxn modelId="{2D22CA20-828C-D44C-B479-2C481DEF7017}" type="presOf" srcId="{B9F88EAC-C81E-2143-9AD5-D9F5D8A4A790}" destId="{8EECE649-5C86-C343-B66E-1F8756FD08ED}" srcOrd="0" destOrd="0" presId="urn:microsoft.com/office/officeart/2005/8/layout/orgChart1"/>
    <dgm:cxn modelId="{A81C64B9-AC66-A140-9780-3A1452605859}" type="presOf" srcId="{E7181905-7BA3-E244-BDE5-F3ED17C4BD32}" destId="{E7992B02-ECF6-0140-9CAC-E1017A28DA38}" srcOrd="0" destOrd="0" presId="urn:microsoft.com/office/officeart/2005/8/layout/orgChart1"/>
    <dgm:cxn modelId="{E8A242AF-2233-6E40-9A03-DBCD40C41C33}" type="presOf" srcId="{2A2A9B9A-A2D3-754E-AAB2-798A8B3E4091}" destId="{46E6521A-EA31-CC42-A929-071F1D0E3369}" srcOrd="0" destOrd="0" presId="urn:microsoft.com/office/officeart/2005/8/layout/orgChart1"/>
    <dgm:cxn modelId="{2E09A46E-DACD-4340-87AA-9A40A33A65AD}" srcId="{B9F88EAC-C81E-2143-9AD5-D9F5D8A4A790}" destId="{220547FB-B26E-4EC9-940A-0BC4F98B88CD}" srcOrd="0" destOrd="0" parTransId="{2E2DFD34-52DA-4112-A34B-21E0FF007838}" sibTransId="{76030BB0-2F62-45E0-B525-C71A7847253F}"/>
    <dgm:cxn modelId="{309ACE88-C635-4147-9ACE-F7EBCDBE31A6}" type="presOf" srcId="{220547FB-B26E-4EC9-940A-0BC4F98B88CD}" destId="{AA668424-5F92-439F-A169-B86EF148BDFD}" srcOrd="0" destOrd="0" presId="urn:microsoft.com/office/officeart/2005/8/layout/orgChart1"/>
    <dgm:cxn modelId="{17D1B403-B2B1-E146-B7D9-EF9AF66B9F43}" type="presOf" srcId="{72833F95-8D29-4115-8C45-33A46B48C1D0}" destId="{415BB078-03DE-4388-8125-FC2678565631}" srcOrd="0" destOrd="0" presId="urn:microsoft.com/office/officeart/2005/8/layout/orgChart1"/>
    <dgm:cxn modelId="{333643F0-29C8-9741-8A86-F24978B420E5}" type="presOf" srcId="{220547FB-B26E-4EC9-940A-0BC4F98B88CD}" destId="{7A811B60-E4D6-4D86-893B-C6DCEFA788F5}" srcOrd="1" destOrd="0" presId="urn:microsoft.com/office/officeart/2005/8/layout/orgChart1"/>
    <dgm:cxn modelId="{D31CF948-7807-FE4C-893E-8C83814DF965}" srcId="{935C526C-A7B7-4042-A0AF-5DCA847F056B}" destId="{98FC8096-F6DD-464F-9B7D-20079E8F61DF}" srcOrd="1" destOrd="0" parTransId="{4DF8BC58-09E2-EC48-B62C-5D6D65B49CDE}" sibTransId="{E5EC7329-C013-1C43-9A7C-DC04F7049AD0}"/>
    <dgm:cxn modelId="{F4D0A397-7BF9-7C40-84E3-954D44AB8CB1}" srcId="{7E059396-7D27-B543-A488-F79706D57D5F}" destId="{2A2A9B9A-A2D3-754E-AAB2-798A8B3E4091}" srcOrd="0" destOrd="0" parTransId="{7CA438BB-9005-D940-9BB2-4F318767BBB6}" sibTransId="{E85FA3EA-6F26-A641-9B54-B071511D6962}"/>
    <dgm:cxn modelId="{E6296B8D-8CBB-DB4F-B204-5022363E01A2}" type="presOf" srcId="{7E059396-7D27-B543-A488-F79706D57D5F}" destId="{BA211CF1-4251-7743-8991-C5ACF9250334}" srcOrd="0" destOrd="0" presId="urn:microsoft.com/office/officeart/2005/8/layout/orgChart1"/>
    <dgm:cxn modelId="{8D74670B-2591-F741-8DC7-DF2B70B36B06}" type="presOf" srcId="{14DAF8D6-5C3B-8E4B-9B92-D58574C49737}" destId="{88AF4EB5-79B1-5C4F-BCFD-5F72A579EAAA}" srcOrd="0" destOrd="0" presId="urn:microsoft.com/office/officeart/2005/8/layout/orgChart1"/>
    <dgm:cxn modelId="{3A0E2414-C328-C14D-B51A-517CB3B170DA}" type="presOf" srcId="{98FC8096-F6DD-464F-9B7D-20079E8F61DF}" destId="{6958F4B7-E0EB-4707-97F2-2234CD61A040}" srcOrd="1" destOrd="0" presId="urn:microsoft.com/office/officeart/2005/8/layout/orgChart1"/>
    <dgm:cxn modelId="{F8574F89-99C3-3145-B17A-1C0E31BA1603}" type="presParOf" srcId="{BA211CF1-4251-7743-8991-C5ACF9250334}" destId="{E2F712AE-746A-A242-8447-7C08557FD858}" srcOrd="0" destOrd="0" presId="urn:microsoft.com/office/officeart/2005/8/layout/orgChart1"/>
    <dgm:cxn modelId="{8E78EAFA-F974-3244-9830-606CBC553DC3}" type="presParOf" srcId="{E2F712AE-746A-A242-8447-7C08557FD858}" destId="{21E185D2-94D5-AA44-9DD9-F17A297D606D}" srcOrd="0" destOrd="0" presId="urn:microsoft.com/office/officeart/2005/8/layout/orgChart1"/>
    <dgm:cxn modelId="{F1852680-11B9-AC46-B0A3-4CD4EF327792}" type="presParOf" srcId="{21E185D2-94D5-AA44-9DD9-F17A297D606D}" destId="{46E6521A-EA31-CC42-A929-071F1D0E3369}" srcOrd="0" destOrd="0" presId="urn:microsoft.com/office/officeart/2005/8/layout/orgChart1"/>
    <dgm:cxn modelId="{CCDCB6E2-24E2-5348-9526-DB88A8B734FB}" type="presParOf" srcId="{21E185D2-94D5-AA44-9DD9-F17A297D606D}" destId="{466D51CF-D600-874F-8E32-7EF1E1D744DF}" srcOrd="1" destOrd="0" presId="urn:microsoft.com/office/officeart/2005/8/layout/orgChart1"/>
    <dgm:cxn modelId="{B8DD42BB-4771-B947-B3E5-6EC9D429787A}" type="presParOf" srcId="{E2F712AE-746A-A242-8447-7C08557FD858}" destId="{AE8449DB-2CBF-6045-985E-C4E98CF8608D}" srcOrd="1" destOrd="0" presId="urn:microsoft.com/office/officeart/2005/8/layout/orgChart1"/>
    <dgm:cxn modelId="{1D86EB19-3F0E-C242-9192-6E42F77DAF9F}" type="presParOf" srcId="{E2F712AE-746A-A242-8447-7C08557FD858}" destId="{CB6BD834-B898-4C4F-BC8B-F5DF0052FEC5}" srcOrd="2" destOrd="0" presId="urn:microsoft.com/office/officeart/2005/8/layout/orgChart1"/>
    <dgm:cxn modelId="{FB87408A-67B9-7148-AB9A-676D162A8DC4}" type="presParOf" srcId="{CB6BD834-B898-4C4F-BC8B-F5DF0052FEC5}" destId="{E7992B02-ECF6-0140-9CAC-E1017A28DA38}" srcOrd="0" destOrd="0" presId="urn:microsoft.com/office/officeart/2005/8/layout/orgChart1"/>
    <dgm:cxn modelId="{FD03FE35-5D8F-8349-BE12-68613C6ABA37}" type="presParOf" srcId="{CB6BD834-B898-4C4F-BC8B-F5DF0052FEC5}" destId="{AD06518D-10D5-5C45-B080-EC8D292CE7EA}" srcOrd="1" destOrd="0" presId="urn:microsoft.com/office/officeart/2005/8/layout/orgChart1"/>
    <dgm:cxn modelId="{3DED5173-6125-5D4B-933F-A7B8A824593E}" type="presParOf" srcId="{AD06518D-10D5-5C45-B080-EC8D292CE7EA}" destId="{029348B5-A7F1-0845-BFAF-1024CFF4398E}" srcOrd="0" destOrd="0" presId="urn:microsoft.com/office/officeart/2005/8/layout/orgChart1"/>
    <dgm:cxn modelId="{6944C2F3-E316-1745-8FDF-1C4B83BF1CF5}" type="presParOf" srcId="{029348B5-A7F1-0845-BFAF-1024CFF4398E}" destId="{DED130F9-C1D8-8B4B-9E88-20C6E067FC4D}" srcOrd="0" destOrd="0" presId="urn:microsoft.com/office/officeart/2005/8/layout/orgChart1"/>
    <dgm:cxn modelId="{4102A7DF-7AD1-EB4F-8DF2-0F62E212FEEB}" type="presParOf" srcId="{029348B5-A7F1-0845-BFAF-1024CFF4398E}" destId="{4A0E6188-2B0E-1F4D-B038-718FE839E4D4}" srcOrd="1" destOrd="0" presId="urn:microsoft.com/office/officeart/2005/8/layout/orgChart1"/>
    <dgm:cxn modelId="{44EFAA0F-9919-C84D-B12C-B4B3D5CD8140}" type="presParOf" srcId="{AD06518D-10D5-5C45-B080-EC8D292CE7EA}" destId="{A6780793-F183-4A47-910E-9898D7027AA0}" srcOrd="1" destOrd="0" presId="urn:microsoft.com/office/officeart/2005/8/layout/orgChart1"/>
    <dgm:cxn modelId="{39209763-1D83-4E4D-A5BD-55B038AD1580}" type="presParOf" srcId="{AD06518D-10D5-5C45-B080-EC8D292CE7EA}" destId="{A934E762-0269-E143-825C-3D70E1B1B12E}" srcOrd="2" destOrd="0" presId="urn:microsoft.com/office/officeart/2005/8/layout/orgChart1"/>
    <dgm:cxn modelId="{D6CD7C56-6C28-C84E-908A-B8B119529194}" type="presParOf" srcId="{A934E762-0269-E143-825C-3D70E1B1B12E}" destId="{00C69E90-E283-D14F-A937-47172690C0AF}" srcOrd="0" destOrd="0" presId="urn:microsoft.com/office/officeart/2005/8/layout/orgChart1"/>
    <dgm:cxn modelId="{A4293B7D-A336-5049-859F-9A90636B72A6}" type="presParOf" srcId="{A934E762-0269-E143-825C-3D70E1B1B12E}" destId="{E36C6A6E-6057-D645-B9AE-AD755898A96F}" srcOrd="1" destOrd="0" presId="urn:microsoft.com/office/officeart/2005/8/layout/orgChart1"/>
    <dgm:cxn modelId="{852D8880-A87A-3442-8243-FF980650FB14}" type="presParOf" srcId="{E36C6A6E-6057-D645-B9AE-AD755898A96F}" destId="{D66179BF-3068-3E4E-B8EB-1F173DBF3D48}" srcOrd="0" destOrd="0" presId="urn:microsoft.com/office/officeart/2005/8/layout/orgChart1"/>
    <dgm:cxn modelId="{71B331AB-C397-9841-B25F-C31642261F31}" type="presParOf" srcId="{D66179BF-3068-3E4E-B8EB-1F173DBF3D48}" destId="{8F81ED10-A786-C449-8757-709629058561}" srcOrd="0" destOrd="0" presId="urn:microsoft.com/office/officeart/2005/8/layout/orgChart1"/>
    <dgm:cxn modelId="{AB5C9FDE-4482-8A4A-90EA-0485E60E6C94}" type="presParOf" srcId="{D66179BF-3068-3E4E-B8EB-1F173DBF3D48}" destId="{4B3EFEE9-3A3C-8641-BFB7-2737E8FBD367}" srcOrd="1" destOrd="0" presId="urn:microsoft.com/office/officeart/2005/8/layout/orgChart1"/>
    <dgm:cxn modelId="{840F6382-1EE5-0142-B970-8D591E3F8079}" type="presParOf" srcId="{E36C6A6E-6057-D645-B9AE-AD755898A96F}" destId="{2E6B21E2-2354-7B45-84B1-6A7DD7695AE7}" srcOrd="1" destOrd="0" presId="urn:microsoft.com/office/officeart/2005/8/layout/orgChart1"/>
    <dgm:cxn modelId="{791A28BF-51CA-154E-90D1-51A57ED5BC8F}" type="presParOf" srcId="{E36C6A6E-6057-D645-B9AE-AD755898A96F}" destId="{FCC77D38-4F12-5341-9CEE-528F9B931977}" srcOrd="2" destOrd="0" presId="urn:microsoft.com/office/officeart/2005/8/layout/orgChart1"/>
    <dgm:cxn modelId="{E3CBA2C2-9A39-444B-9F4E-CFFD99E07964}" type="presParOf" srcId="{A934E762-0269-E143-825C-3D70E1B1B12E}" destId="{5F397AFD-453F-4AE2-AD15-932A366DFE21}" srcOrd="2" destOrd="0" presId="urn:microsoft.com/office/officeart/2005/8/layout/orgChart1"/>
    <dgm:cxn modelId="{F6991BFB-C18E-E847-8EF1-DE95E3D0B2D7}" type="presParOf" srcId="{A934E762-0269-E143-825C-3D70E1B1B12E}" destId="{6E9E6BE8-A097-45D1-B7EA-54BBA15D51F9}" srcOrd="3" destOrd="0" presId="urn:microsoft.com/office/officeart/2005/8/layout/orgChart1"/>
    <dgm:cxn modelId="{5B9EA352-A968-0744-8699-B9DAA69EA4E6}" type="presParOf" srcId="{6E9E6BE8-A097-45D1-B7EA-54BBA15D51F9}" destId="{B171D154-C406-4C4C-8C2E-D958BE421DC9}" srcOrd="0" destOrd="0" presId="urn:microsoft.com/office/officeart/2005/8/layout/orgChart1"/>
    <dgm:cxn modelId="{7722F944-8486-1945-B9AE-43EC3C80F81B}" type="presParOf" srcId="{B171D154-C406-4C4C-8C2E-D958BE421DC9}" destId="{F6DA7155-7040-46BF-A34D-ACF8E833FD5F}" srcOrd="0" destOrd="0" presId="urn:microsoft.com/office/officeart/2005/8/layout/orgChart1"/>
    <dgm:cxn modelId="{F7B7F528-BB1D-D042-8159-40BD04CC771C}" type="presParOf" srcId="{B171D154-C406-4C4C-8C2E-D958BE421DC9}" destId="{6958F4B7-E0EB-4707-97F2-2234CD61A040}" srcOrd="1" destOrd="0" presId="urn:microsoft.com/office/officeart/2005/8/layout/orgChart1"/>
    <dgm:cxn modelId="{52ADF137-4D89-A746-AEEA-4864ECC143FD}" type="presParOf" srcId="{6E9E6BE8-A097-45D1-B7EA-54BBA15D51F9}" destId="{64C96C89-3083-4040-ADBA-40A95F3F7456}" srcOrd="1" destOrd="0" presId="urn:microsoft.com/office/officeart/2005/8/layout/orgChart1"/>
    <dgm:cxn modelId="{041E0175-8CD7-3941-8B90-1B8C98FFF3E2}" type="presParOf" srcId="{6E9E6BE8-A097-45D1-B7EA-54BBA15D51F9}" destId="{BF04A514-803F-48F3-A346-1B60BB5EE45B}" srcOrd="2" destOrd="0" presId="urn:microsoft.com/office/officeart/2005/8/layout/orgChart1"/>
    <dgm:cxn modelId="{2E7F3EAC-05C4-9442-AA13-76A0401AEB86}" type="presParOf" srcId="{CB6BD834-B898-4C4F-BC8B-F5DF0052FEC5}" destId="{88AF4EB5-79B1-5C4F-BCFD-5F72A579EAAA}" srcOrd="2" destOrd="0" presId="urn:microsoft.com/office/officeart/2005/8/layout/orgChart1"/>
    <dgm:cxn modelId="{B1C1900B-8A6E-E346-8989-A9628304AA2E}" type="presParOf" srcId="{CB6BD834-B898-4C4F-BC8B-F5DF0052FEC5}" destId="{874FE587-F011-2846-9A94-A05B9DC33E47}" srcOrd="3" destOrd="0" presId="urn:microsoft.com/office/officeart/2005/8/layout/orgChart1"/>
    <dgm:cxn modelId="{02935882-FDF7-0C44-A38A-043C4561F18C}" type="presParOf" srcId="{874FE587-F011-2846-9A94-A05B9DC33E47}" destId="{1B196158-3ABD-7947-916E-3D5789A8F423}" srcOrd="0" destOrd="0" presId="urn:microsoft.com/office/officeart/2005/8/layout/orgChart1"/>
    <dgm:cxn modelId="{E31F0152-2F12-744E-99E0-DFC0241BDD1A}" type="presParOf" srcId="{1B196158-3ABD-7947-916E-3D5789A8F423}" destId="{8EECE649-5C86-C343-B66E-1F8756FD08ED}" srcOrd="0" destOrd="0" presId="urn:microsoft.com/office/officeart/2005/8/layout/orgChart1"/>
    <dgm:cxn modelId="{5E782007-EBB2-7444-A6EA-BF283E78E1A8}" type="presParOf" srcId="{1B196158-3ABD-7947-916E-3D5789A8F423}" destId="{0D560FEA-0EE1-3248-BFF1-CB66DA465CC1}" srcOrd="1" destOrd="0" presId="urn:microsoft.com/office/officeart/2005/8/layout/orgChart1"/>
    <dgm:cxn modelId="{5867D651-8035-3249-A069-BB103AC539BE}" type="presParOf" srcId="{874FE587-F011-2846-9A94-A05B9DC33E47}" destId="{6265E9C5-D7D3-AB43-ACD6-74E9EF9B27AC}" srcOrd="1" destOrd="0" presId="urn:microsoft.com/office/officeart/2005/8/layout/orgChart1"/>
    <dgm:cxn modelId="{89CE1C68-8A84-834E-A92D-3C3843E832FA}" type="presParOf" srcId="{874FE587-F011-2846-9A94-A05B9DC33E47}" destId="{BFD6BD78-F47D-7E41-BE47-00C4B1239B41}" srcOrd="2" destOrd="0" presId="urn:microsoft.com/office/officeart/2005/8/layout/orgChart1"/>
    <dgm:cxn modelId="{2BB924C3-2AE6-154A-8EEB-742D40345EAE}" type="presParOf" srcId="{BFD6BD78-F47D-7E41-BE47-00C4B1239B41}" destId="{4D481D29-FE86-404D-BF6E-63E08E061858}" srcOrd="0" destOrd="0" presId="urn:microsoft.com/office/officeart/2005/8/layout/orgChart1"/>
    <dgm:cxn modelId="{507AD312-CF89-8F47-B489-A9114DC1F3BD}" type="presParOf" srcId="{BFD6BD78-F47D-7E41-BE47-00C4B1239B41}" destId="{719695C7-CB4E-4AC9-BE7E-8AADCCD7F104}" srcOrd="1" destOrd="0" presId="urn:microsoft.com/office/officeart/2005/8/layout/orgChart1"/>
    <dgm:cxn modelId="{37D473A4-1ADB-224A-B1DD-0A30F49208CE}" type="presParOf" srcId="{719695C7-CB4E-4AC9-BE7E-8AADCCD7F104}" destId="{20D958CB-ECD3-480F-BBD8-67FA8C571F64}" srcOrd="0" destOrd="0" presId="urn:microsoft.com/office/officeart/2005/8/layout/orgChart1"/>
    <dgm:cxn modelId="{5ADCE4A2-9760-BC40-9D46-E99188A68BBF}" type="presParOf" srcId="{20D958CB-ECD3-480F-BBD8-67FA8C571F64}" destId="{AA668424-5F92-439F-A169-B86EF148BDFD}" srcOrd="0" destOrd="0" presId="urn:microsoft.com/office/officeart/2005/8/layout/orgChart1"/>
    <dgm:cxn modelId="{BFE6DB37-57D9-DA44-8C37-3FF645C49270}" type="presParOf" srcId="{20D958CB-ECD3-480F-BBD8-67FA8C571F64}" destId="{7A811B60-E4D6-4D86-893B-C6DCEFA788F5}" srcOrd="1" destOrd="0" presId="urn:microsoft.com/office/officeart/2005/8/layout/orgChart1"/>
    <dgm:cxn modelId="{C3EF6E49-C13E-F845-A1BD-DE3F8800F725}" type="presParOf" srcId="{719695C7-CB4E-4AC9-BE7E-8AADCCD7F104}" destId="{6BA80C13-83DA-4F83-B8DC-8A240299281C}" srcOrd="1" destOrd="0" presId="urn:microsoft.com/office/officeart/2005/8/layout/orgChart1"/>
    <dgm:cxn modelId="{5A1056C7-1A27-6D49-BC43-13C4D8EDDB58}" type="presParOf" srcId="{719695C7-CB4E-4AC9-BE7E-8AADCCD7F104}" destId="{CF162B30-B008-47BA-B9B9-D9FFEF833756}" srcOrd="2" destOrd="0" presId="urn:microsoft.com/office/officeart/2005/8/layout/orgChart1"/>
    <dgm:cxn modelId="{AAB21242-B4C3-0544-9C1E-FFC3E90AACE7}" type="presParOf" srcId="{BFD6BD78-F47D-7E41-BE47-00C4B1239B41}" destId="{54973C2D-167F-4BB6-B593-8D128D7D0711}" srcOrd="2" destOrd="0" presId="urn:microsoft.com/office/officeart/2005/8/layout/orgChart1"/>
    <dgm:cxn modelId="{D4816638-EFFE-714C-ADFF-43374E95912E}" type="presParOf" srcId="{BFD6BD78-F47D-7E41-BE47-00C4B1239B41}" destId="{DB3E0289-054D-4625-9A58-A672BCF1B407}" srcOrd="3" destOrd="0" presId="urn:microsoft.com/office/officeart/2005/8/layout/orgChart1"/>
    <dgm:cxn modelId="{4CBB40E3-B33E-1C47-93EF-EA7468F42395}" type="presParOf" srcId="{DB3E0289-054D-4625-9A58-A672BCF1B407}" destId="{19C84B83-5D09-4539-A012-35D32EAC0AD2}" srcOrd="0" destOrd="0" presId="urn:microsoft.com/office/officeart/2005/8/layout/orgChart1"/>
    <dgm:cxn modelId="{0FBCE94F-7F25-5E41-BC5C-9949939D7DBF}" type="presParOf" srcId="{19C84B83-5D09-4539-A012-35D32EAC0AD2}" destId="{415BB078-03DE-4388-8125-FC2678565631}" srcOrd="0" destOrd="0" presId="urn:microsoft.com/office/officeart/2005/8/layout/orgChart1"/>
    <dgm:cxn modelId="{6FA2F600-A327-BA42-A42E-AF349813E2F7}" type="presParOf" srcId="{19C84B83-5D09-4539-A012-35D32EAC0AD2}" destId="{0FA2B36D-E667-45EF-8F3F-6658F473BA33}" srcOrd="1" destOrd="0" presId="urn:microsoft.com/office/officeart/2005/8/layout/orgChart1"/>
    <dgm:cxn modelId="{6780049A-4924-A546-805E-0285C8E98C09}" type="presParOf" srcId="{DB3E0289-054D-4625-9A58-A672BCF1B407}" destId="{3974D1A0-034C-43AD-A64D-6D7D46CBA68E}" srcOrd="1" destOrd="0" presId="urn:microsoft.com/office/officeart/2005/8/layout/orgChart1"/>
    <dgm:cxn modelId="{90E343E4-C250-C648-AAD9-1007DE33B18A}" type="presParOf" srcId="{DB3E0289-054D-4625-9A58-A672BCF1B407}" destId="{288589DB-4065-4D72-9DEB-9DDDF5C088D0}" srcOrd="2" destOrd="0" presId="urn:microsoft.com/office/officeart/2005/8/layout/orgChart1"/>
  </dgm:cxnLst>
  <dgm:bg/>
  <dgm:whole/>
  <dgm:extLst>
    <a:ext uri="http://schemas.microsoft.com/office/drawing/2008/diagram">
      <dsp:dataModelExt xmlns:dsp="http://schemas.microsoft.com/office/drawing/2008/diagram" relId="rId17"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7E059396-7D27-B543-A488-F79706D57D5F}" type="doc">
      <dgm:prSet loTypeId="urn:microsoft.com/office/officeart/2005/8/layout/orgChart1" loCatId="" qsTypeId="urn:microsoft.com/office/officeart/2005/8/quickstyle/simple4" qsCatId="simple" csTypeId="urn:microsoft.com/office/officeart/2005/8/colors/accent1_2" csCatId="accent1" phldr="1"/>
      <dgm:spPr/>
      <dgm:t>
        <a:bodyPr/>
        <a:lstStyle/>
        <a:p>
          <a:endParaRPr lang="en-US"/>
        </a:p>
      </dgm:t>
    </dgm:pt>
    <dgm:pt modelId="{2A2A9B9A-A2D3-754E-AAB2-798A8B3E4091}">
      <dgm:prSet phldrT="[Text]"/>
      <dgm:spPr>
        <a:solidFill>
          <a:schemeClr val="tx1"/>
        </a:solidFill>
      </dgm:spPr>
      <dgm:t>
        <a:bodyPr/>
        <a:lstStyle/>
        <a:p>
          <a:r>
            <a:rPr lang="en-US" dirty="0"/>
            <a:t>Audio events</a:t>
          </a:r>
        </a:p>
      </dgm:t>
    </dgm:pt>
    <dgm:pt modelId="{7CA438BB-9005-D940-9BB2-4F318767BBB6}" type="parTrans" cxnId="{F4D0A397-7BF9-7C40-84E3-954D44AB8CB1}">
      <dgm:prSet/>
      <dgm:spPr/>
      <dgm:t>
        <a:bodyPr/>
        <a:lstStyle/>
        <a:p>
          <a:endParaRPr lang="en-US"/>
        </a:p>
      </dgm:t>
    </dgm:pt>
    <dgm:pt modelId="{E85FA3EA-6F26-A641-9B54-B071511D6962}" type="sibTrans" cxnId="{F4D0A397-7BF9-7C40-84E3-954D44AB8CB1}">
      <dgm:prSet/>
      <dgm:spPr/>
      <dgm:t>
        <a:bodyPr/>
        <a:lstStyle/>
        <a:p>
          <a:endParaRPr lang="en-US"/>
        </a:p>
      </dgm:t>
    </dgm:pt>
    <mc:AlternateContent xmlns:mc="http://schemas.openxmlformats.org/markup-compatibility/2006">
      <mc:Choice xmlns:a14="http://schemas.microsoft.com/office/drawing/2010/main" Requires="a14">
        <dgm:pt modelId="{935C526C-A7B7-4042-A0AF-5DCA847F056B}" type="asst">
          <dgm:prSet phldrT="[Text]"/>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charset="0"/>
                          </a:rPr>
                        </m:ctrlPr>
                      </m:sSubPr>
                      <m:e>
                        <m:r>
                          <a:rPr lang="en-US" b="0" i="1" smtClean="0">
                            <a:latin typeface="Cambria Math" charset="0"/>
                          </a:rPr>
                          <m:t>𝐺</m:t>
                        </m:r>
                      </m:e>
                      <m:sub>
                        <m:r>
                          <a:rPr lang="en-US" b="0" i="1" smtClean="0">
                            <a:latin typeface="Cambria Math" charset="0"/>
                          </a:rPr>
                          <m:t>𝑗</m:t>
                        </m:r>
                      </m:sub>
                    </m:sSub>
                  </m:oMath>
                </m:oMathPara>
              </a14:m>
              <a:endParaRPr lang="en-US" b="0" dirty="0" smtClean="0"/>
            </a:p>
            <a:p>
              <a:pPr/>
              <a:r>
                <a:rPr lang="en-US" dirty="0" smtClean="0"/>
                <a:t>Vehicle</a:t>
              </a:r>
              <a:endParaRPr lang="en-US" dirty="0"/>
            </a:p>
          </dgm:t>
        </dgm:pt>
      </mc:Choice>
      <mc:Fallback>
        <dgm:pt modelId="{935C526C-A7B7-4042-A0AF-5DCA847F056B}" type="asst">
          <dgm:prSet phldrT="[Text]"/>
          <dgm:spPr/>
          <dgm:t>
            <a:bodyPr/>
            <a:lstStyle/>
            <a:p>
              <a:pPr/>
              <a:r>
                <a:rPr lang="en-US" b="0" i="0" smtClean="0">
                  <a:latin typeface="Cambria Math" charset="0"/>
                </a:rPr>
                <a:t>𝐺</a:t>
              </a:r>
              <a:r>
                <a:rPr lang="en-US" b="0" i="0" smtClean="0">
                  <a:latin typeface="Cambria Math" charset="0"/>
                </a:rPr>
                <a:t>_</a:t>
              </a:r>
              <a:r>
                <a:rPr lang="en-US" b="0" i="0" smtClean="0">
                  <a:latin typeface="Cambria Math" charset="0"/>
                </a:rPr>
                <a:t>𝑗</a:t>
              </a:r>
              <a:endParaRPr lang="en-US" b="0" dirty="0" smtClean="0"/>
            </a:p>
            <a:p>
              <a:pPr/>
              <a:r>
                <a:rPr lang="en-US" dirty="0" smtClean="0"/>
                <a:t>Vehicle</a:t>
              </a:r>
              <a:endParaRPr lang="en-US" dirty="0"/>
            </a:p>
          </dgm:t>
        </dgm:pt>
      </mc:Fallback>
    </mc:AlternateContent>
    <dgm:pt modelId="{E7181905-7BA3-E244-BDE5-F3ED17C4BD32}" type="parTrans" cxnId="{05FB59A8-31D6-E74F-96EA-A0C270EF1F63}">
      <dgm:prSet/>
      <dgm:spPr>
        <a:ln w="25400"/>
      </dgm:spPr>
      <dgm:t>
        <a:bodyPr/>
        <a:lstStyle/>
        <a:p>
          <a:endParaRPr lang="en-US"/>
        </a:p>
      </dgm:t>
    </dgm:pt>
    <dgm:pt modelId="{02A6A6ED-F1B5-614D-A700-58A4E8ED1D35}" type="sibTrans" cxnId="{05FB59A8-31D6-E74F-96EA-A0C270EF1F63}">
      <dgm:prSet/>
      <dgm:spPr/>
      <dgm:t>
        <a:bodyPr/>
        <a:lstStyle/>
        <a:p>
          <a:endParaRPr lang="en-US"/>
        </a:p>
      </dgm:t>
    </dgm:pt>
    <mc:AlternateContent xmlns:mc="http://schemas.openxmlformats.org/markup-compatibility/2006">
      <mc:Choice xmlns:a14="http://schemas.microsoft.com/office/drawing/2010/main" Requires="a14">
        <dgm:pt modelId="{B9F88EAC-C81E-2143-9AD5-D9F5D8A4A790}" type="asst">
          <dgm:prSet phldrT="[Text]"/>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charset="0"/>
                          </a:rPr>
                        </m:ctrlPr>
                      </m:sSubPr>
                      <m:e>
                        <m:r>
                          <a:rPr lang="en-US" b="0" i="1" smtClean="0">
                            <a:latin typeface="Cambria Math" charset="0"/>
                          </a:rPr>
                          <m:t>𝐺</m:t>
                        </m:r>
                      </m:e>
                      <m:sub>
                        <m:sSup>
                          <m:sSupPr>
                            <m:ctrlPr>
                              <a:rPr lang="en-US" b="0" i="1" smtClean="0">
                                <a:latin typeface="Cambria Math" charset="0"/>
                              </a:rPr>
                            </m:ctrlPr>
                          </m:sSupPr>
                          <m:e>
                            <m:r>
                              <a:rPr lang="en-US" b="0" i="1" smtClean="0">
                                <a:latin typeface="Cambria Math" charset="0"/>
                              </a:rPr>
                              <m:t>𝑗</m:t>
                            </m:r>
                          </m:e>
                          <m:sup>
                            <m:r>
                              <a:rPr lang="en-US" b="0" i="1" smtClean="0">
                                <a:latin typeface="Cambria Math" panose="02040503050406030204" pitchFamily="18" charset="0"/>
                              </a:rPr>
                              <m:t>′</m:t>
                            </m:r>
                          </m:sup>
                        </m:sSup>
                      </m:sub>
                    </m:sSub>
                  </m:oMath>
                </m:oMathPara>
              </a14:m>
              <a:endParaRPr lang="en-US" dirty="0" smtClean="0"/>
            </a:p>
            <a:p>
              <a:pPr/>
              <a:r>
                <a:rPr lang="en-US" dirty="0" smtClean="0"/>
                <a:t>Alarms</a:t>
              </a:r>
              <a:endParaRPr lang="en-US" dirty="0"/>
            </a:p>
          </dgm:t>
        </dgm:pt>
      </mc:Choice>
      <mc:Fallback>
        <dgm:pt modelId="{B9F88EAC-C81E-2143-9AD5-D9F5D8A4A790}" type="asst">
          <dgm:prSet phldrT="[Text]"/>
          <dgm:spPr/>
          <dgm:t>
            <a:bodyPr/>
            <a:lstStyle/>
            <a:p>
              <a:pPr/>
              <a:r>
                <a:rPr lang="en-US" b="0" i="0" smtClean="0">
                  <a:latin typeface="Cambria Math" charset="0"/>
                </a:rPr>
                <a:t>𝐺_(𝑗^</a:t>
              </a:r>
              <a:r>
                <a:rPr lang="en-US" b="0" i="0" smtClean="0">
                  <a:latin typeface="Cambria Math" panose="02040503050406030204" pitchFamily="18" charset="0"/>
                </a:rPr>
                <a:t>′</a:t>
              </a:r>
              <a:r>
                <a:rPr lang="en-US" b="0" i="0" smtClean="0">
                  <a:latin typeface="Cambria Math" charset="0"/>
                </a:rPr>
                <a:t> )</a:t>
              </a:r>
              <a:endParaRPr lang="en-US" dirty="0" smtClean="0"/>
            </a:p>
            <a:p>
              <a:pPr/>
              <a:r>
                <a:rPr lang="en-US" dirty="0" smtClean="0"/>
                <a:t>Alarms</a:t>
              </a:r>
              <a:endParaRPr lang="en-US" dirty="0"/>
            </a:p>
          </dgm:t>
        </dgm:pt>
      </mc:Fallback>
    </mc:AlternateContent>
    <dgm:pt modelId="{14DAF8D6-5C3B-8E4B-9B92-D58574C49737}" type="parTrans" cxnId="{B437B372-7044-1540-A13B-84F7F5A8E1E2}">
      <dgm:prSet/>
      <dgm:spPr>
        <a:ln w="25400"/>
      </dgm:spPr>
      <dgm:t>
        <a:bodyPr/>
        <a:lstStyle/>
        <a:p>
          <a:endParaRPr lang="en-US"/>
        </a:p>
      </dgm:t>
    </dgm:pt>
    <dgm:pt modelId="{EDC9F924-52BB-F349-943D-0B58D4EF8206}" type="sibTrans" cxnId="{B437B372-7044-1540-A13B-84F7F5A8E1E2}">
      <dgm:prSet/>
      <dgm:spPr/>
      <dgm:t>
        <a:bodyPr/>
        <a:lstStyle/>
        <a:p>
          <a:endParaRPr lang="en-US"/>
        </a:p>
      </dgm:t>
    </dgm:pt>
    <mc:AlternateContent xmlns:mc="http://schemas.openxmlformats.org/markup-compatibility/2006">
      <mc:Choice xmlns:a14="http://schemas.microsoft.com/office/drawing/2010/main" Requires="a14">
        <dgm:pt modelId="{689DF794-3ED8-7C4E-A0FC-45253D0C43D5}"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charset="0"/>
                          </a:rPr>
                        </m:ctrlPr>
                      </m:sSubPr>
                      <m:e>
                        <m:r>
                          <a:rPr lang="en-US" b="0" i="1" smtClean="0">
                            <a:latin typeface="Cambria Math" charset="0"/>
                          </a:rPr>
                          <m:t>𝑆</m:t>
                        </m:r>
                      </m:e>
                      <m:sub>
                        <m:r>
                          <a:rPr lang="en-US" b="0" i="1" smtClean="0">
                            <a:latin typeface="Cambria Math" charset="0"/>
                          </a:rPr>
                          <m:t>𝑖</m:t>
                        </m:r>
                      </m:sub>
                    </m:sSub>
                  </m:oMath>
                </m:oMathPara>
              </a14:m>
              <a:endParaRPr lang="en-US" dirty="0" smtClean="0"/>
            </a:p>
            <a:p>
              <a:pPr/>
              <a:r>
                <a:rPr lang="en-US" dirty="0" smtClean="0"/>
                <a:t>Bus</a:t>
              </a:r>
              <a:endParaRPr lang="en-US" dirty="0"/>
            </a:p>
          </dgm:t>
        </dgm:pt>
      </mc:Choice>
      <mc:Fallback>
        <dgm:pt modelId="{689DF794-3ED8-7C4E-A0FC-45253D0C43D5}" type="asst">
          <dgm:prSet phldrT="[Text]"/>
          <dgm:spPr>
            <a:solidFill>
              <a:schemeClr val="accent6">
                <a:lumMod val="75000"/>
              </a:schemeClr>
            </a:solidFill>
          </dgm:spPr>
          <dgm:t>
            <a:bodyPr/>
            <a:lstStyle/>
            <a:p>
              <a:pPr/>
              <a:r>
                <a:rPr lang="en-US" b="0" i="0" smtClean="0">
                  <a:latin typeface="Cambria Math" charset="0"/>
                </a:rPr>
                <a:t>𝑆_𝑖</a:t>
              </a:r>
              <a:endParaRPr lang="en-US" dirty="0" smtClean="0"/>
            </a:p>
            <a:p>
              <a:pPr/>
              <a:r>
                <a:rPr lang="en-US" dirty="0" smtClean="0"/>
                <a:t>Bus</a:t>
              </a:r>
              <a:endParaRPr lang="en-US" dirty="0"/>
            </a:p>
          </dgm:t>
        </dgm:pt>
      </mc:Fallback>
    </mc:AlternateContent>
    <dgm:pt modelId="{E18698C6-450F-A54A-8AEA-A60FEA88E10E}" type="parTrans" cxnId="{43B51335-83CF-A84E-BA92-8B7CBD220716}">
      <dgm:prSet/>
      <dgm:spPr>
        <a:ln w="25400"/>
      </dgm:spPr>
      <dgm:t>
        <a:bodyPr/>
        <a:lstStyle/>
        <a:p>
          <a:endParaRPr lang="en-US"/>
        </a:p>
      </dgm:t>
    </dgm:pt>
    <dgm:pt modelId="{E51C8EF9-4EF8-F047-86E4-82B56031C1CD}" type="sibTrans" cxnId="{43B51335-83CF-A84E-BA92-8B7CBD220716}">
      <dgm:prSet/>
      <dgm:spPr/>
      <dgm:t>
        <a:bodyPr/>
        <a:lstStyle/>
        <a:p>
          <a:endParaRPr lang="en-US"/>
        </a:p>
      </dgm:t>
    </dgm:pt>
    <mc:AlternateContent xmlns:mc="http://schemas.openxmlformats.org/markup-compatibility/2006">
      <mc:Choice xmlns:a14="http://schemas.microsoft.com/office/drawing/2010/main" Requires="a14">
        <dgm:pt modelId="{98FC8096-F6DD-464F-9B7D-20079E8F61DF}"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charset="0"/>
                          </a:rPr>
                        </m:ctrlPr>
                      </m:sSubPr>
                      <m:e>
                        <m:r>
                          <a:rPr lang="en-US" b="0" i="1" smtClean="0">
                            <a:latin typeface="Cambria Math" charset="0"/>
                          </a:rPr>
                          <m:t>𝑆</m:t>
                        </m:r>
                      </m:e>
                      <m:sub>
                        <m:sSup>
                          <m:sSupPr>
                            <m:ctrlPr>
                              <a:rPr lang="en-US" b="0" i="1" smtClean="0">
                                <a:latin typeface="Cambria Math" charset="0"/>
                              </a:rPr>
                            </m:ctrlPr>
                          </m:sSupPr>
                          <m:e>
                            <m:r>
                              <a:rPr lang="en-US" b="0" i="1" smtClean="0">
                                <a:latin typeface="Cambria Math" panose="02040503050406030204" pitchFamily="18" charset="0"/>
                              </a:rPr>
                              <m:t>𝑖</m:t>
                            </m:r>
                          </m:e>
                          <m:sup>
                            <m:r>
                              <a:rPr lang="en-US" b="0" i="1" smtClean="0">
                                <a:latin typeface="Cambria Math" panose="02040503050406030204" pitchFamily="18" charset="0"/>
                              </a:rPr>
                              <m:t>′</m:t>
                            </m:r>
                          </m:sup>
                        </m:sSup>
                      </m:sub>
                    </m:sSub>
                  </m:oMath>
                </m:oMathPara>
              </a14:m>
              <a:endParaRPr lang="en-US" dirty="0" smtClean="0"/>
            </a:p>
            <a:p>
              <a:pPr/>
              <a:r>
                <a:rPr lang="en-US" smtClean="0"/>
                <a:t>Car</a:t>
              </a:r>
              <a:endParaRPr lang="en-US" dirty="0"/>
            </a:p>
          </dgm:t>
        </dgm:pt>
      </mc:Choice>
      <mc:Fallback>
        <dgm:pt modelId="{98FC8096-F6DD-464F-9B7D-20079E8F61DF}" type="asst">
          <dgm:prSet phldrT="[Text]"/>
          <dgm:spPr>
            <a:solidFill>
              <a:schemeClr val="accent6">
                <a:lumMod val="75000"/>
              </a:schemeClr>
            </a:solidFill>
          </dgm:spPr>
          <dgm:t>
            <a:bodyPr/>
            <a:lstStyle/>
            <a:p>
              <a:pPr/>
              <a:r>
                <a:rPr lang="en-US" b="0" i="0" smtClean="0">
                  <a:latin typeface="Cambria Math" charset="0"/>
                </a:rPr>
                <a:t>𝑆_(</a:t>
              </a:r>
              <a:r>
                <a:rPr lang="en-US" b="0" i="0" smtClean="0">
                  <a:latin typeface="Cambria Math" panose="02040503050406030204" pitchFamily="18" charset="0"/>
                </a:rPr>
                <a:t>𝑖</a:t>
              </a:r>
              <a:r>
                <a:rPr lang="en-US" b="0" i="0" smtClean="0">
                  <a:latin typeface="Cambria Math" charset="0"/>
                </a:rPr>
                <a:t>^</a:t>
              </a:r>
              <a:r>
                <a:rPr lang="en-US" b="0" i="0" smtClean="0">
                  <a:latin typeface="Cambria Math" panose="02040503050406030204" pitchFamily="18" charset="0"/>
                </a:rPr>
                <a:t>′</a:t>
              </a:r>
              <a:r>
                <a:rPr lang="en-US" b="0" i="0" smtClean="0">
                  <a:latin typeface="Cambria Math" charset="0"/>
                </a:rPr>
                <a:t> )</a:t>
              </a:r>
              <a:endParaRPr lang="en-US" dirty="0" smtClean="0"/>
            </a:p>
            <a:p>
              <a:pPr/>
              <a:r>
                <a:rPr lang="en-US" smtClean="0"/>
                <a:t>Car</a:t>
              </a:r>
              <a:endParaRPr lang="en-US" dirty="0"/>
            </a:p>
          </dgm:t>
        </dgm:pt>
      </mc:Fallback>
    </mc:AlternateContent>
    <dgm:pt modelId="{4DF8BC58-09E2-EC48-B62C-5D6D65B49CDE}" type="parTrans" cxnId="{D31CF948-7807-FE4C-893E-8C83814DF965}">
      <dgm:prSet/>
      <dgm:spPr>
        <a:ln w="25400"/>
      </dgm:spPr>
      <dgm:t>
        <a:bodyPr/>
        <a:lstStyle/>
        <a:p>
          <a:endParaRPr lang="en-US"/>
        </a:p>
      </dgm:t>
    </dgm:pt>
    <dgm:pt modelId="{E5EC7329-C013-1C43-9A7C-DC04F7049AD0}" type="sibTrans" cxnId="{D31CF948-7807-FE4C-893E-8C83814DF965}">
      <dgm:prSet/>
      <dgm:spPr/>
      <dgm:t>
        <a:bodyPr/>
        <a:lstStyle/>
        <a:p>
          <a:endParaRPr lang="en-US"/>
        </a:p>
      </dgm:t>
    </dgm:pt>
    <mc:AlternateContent xmlns:mc="http://schemas.openxmlformats.org/markup-compatibility/2006">
      <mc:Choice xmlns:a14="http://schemas.microsoft.com/office/drawing/2010/main" Requires="a14">
        <dgm:pt modelId="{220547FB-B26E-4EC9-940A-0BC4F98B88CD}"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charset="0"/>
                          </a:rPr>
                        </m:ctrlPr>
                      </m:sSubPr>
                      <m:e>
                        <m:r>
                          <a:rPr lang="en-US" b="0" i="1" smtClean="0">
                            <a:latin typeface="Cambria Math" charset="0"/>
                          </a:rPr>
                          <m:t>𝑆</m:t>
                        </m:r>
                      </m:e>
                      <m:sub>
                        <m:r>
                          <a:rPr lang="en-US" b="0" i="1" smtClean="0">
                            <a:latin typeface="Cambria Math" charset="0"/>
                          </a:rPr>
                          <m:t>𝑖</m:t>
                        </m:r>
                      </m:sub>
                    </m:sSub>
                  </m:oMath>
                </m:oMathPara>
              </a14:m>
              <a:endParaRPr lang="en-US" dirty="0" smtClean="0"/>
            </a:p>
            <a:p>
              <a:pPr/>
              <a:r>
                <a:rPr lang="en-US" dirty="0" smtClean="0"/>
                <a:t>Beeps</a:t>
              </a:r>
              <a:endParaRPr lang="en-US" dirty="0"/>
            </a:p>
          </dgm:t>
        </dgm:pt>
      </mc:Choice>
      <mc:Fallback>
        <dgm:pt modelId="{220547FB-B26E-4EC9-940A-0BC4F98B88CD}" type="asst">
          <dgm:prSet phldrT="[Text]"/>
          <dgm:spPr>
            <a:solidFill>
              <a:schemeClr val="accent6">
                <a:lumMod val="75000"/>
              </a:schemeClr>
            </a:solidFill>
          </dgm:spPr>
          <dgm:t>
            <a:bodyPr/>
            <a:lstStyle/>
            <a:p>
              <a:pPr/>
              <a:r>
                <a:rPr lang="en-US" b="0" i="0" smtClean="0">
                  <a:latin typeface="Cambria Math" charset="0"/>
                </a:rPr>
                <a:t>𝑆_𝑖</a:t>
              </a:r>
              <a:endParaRPr lang="en-US" dirty="0" smtClean="0"/>
            </a:p>
            <a:p>
              <a:pPr/>
              <a:r>
                <a:rPr lang="en-US" dirty="0" smtClean="0"/>
                <a:t>Beeps</a:t>
              </a:r>
              <a:endParaRPr lang="en-US" dirty="0"/>
            </a:p>
          </dgm:t>
        </dgm:pt>
      </mc:Fallback>
    </mc:AlternateContent>
    <dgm:pt modelId="{2E2DFD34-52DA-4112-A34B-21E0FF007838}" type="parTrans" cxnId="{2E09A46E-DACD-4340-87AA-9A40A33A65AD}">
      <dgm:prSet/>
      <dgm:spPr>
        <a:ln w="25400"/>
      </dgm:spPr>
      <dgm:t>
        <a:bodyPr/>
        <a:lstStyle/>
        <a:p>
          <a:endParaRPr lang="en-US"/>
        </a:p>
      </dgm:t>
    </dgm:pt>
    <dgm:pt modelId="{76030BB0-2F62-45E0-B525-C71A7847253F}" type="sibTrans" cxnId="{2E09A46E-DACD-4340-87AA-9A40A33A65AD}">
      <dgm:prSet/>
      <dgm:spPr/>
      <dgm:t>
        <a:bodyPr/>
        <a:lstStyle/>
        <a:p>
          <a:endParaRPr lang="en-US"/>
        </a:p>
      </dgm:t>
    </dgm:pt>
    <mc:AlternateContent xmlns:mc="http://schemas.openxmlformats.org/markup-compatibility/2006">
      <mc:Choice xmlns:a14="http://schemas.microsoft.com/office/drawing/2010/main" Requires="a14">
        <dgm:pt modelId="{72833F95-8D29-4115-8C45-33A46B48C1D0}"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charset="0"/>
                          </a:rPr>
                        </m:ctrlPr>
                      </m:sSubPr>
                      <m:e>
                        <m:r>
                          <a:rPr lang="en-US" b="0" i="1" smtClean="0">
                            <a:latin typeface="Cambria Math" charset="0"/>
                          </a:rPr>
                          <m:t>𝑆</m:t>
                        </m:r>
                      </m:e>
                      <m:sub>
                        <m:sSup>
                          <m:sSupPr>
                            <m:ctrlPr>
                              <a:rPr lang="en-US" b="0" i="1" smtClean="0">
                                <a:latin typeface="Cambria Math" charset="0"/>
                              </a:rPr>
                            </m:ctrlPr>
                          </m:sSupPr>
                          <m:e>
                            <m:r>
                              <a:rPr lang="en-US" b="0" i="1" smtClean="0">
                                <a:latin typeface="Cambria Math" panose="02040503050406030204" pitchFamily="18" charset="0"/>
                              </a:rPr>
                              <m:t>𝑖</m:t>
                            </m:r>
                          </m:e>
                          <m:sup>
                            <m:r>
                              <a:rPr lang="en-US" b="0" i="1" smtClean="0">
                                <a:latin typeface="Cambria Math" panose="02040503050406030204" pitchFamily="18" charset="0"/>
                              </a:rPr>
                              <m:t>′</m:t>
                            </m:r>
                          </m:sup>
                        </m:sSup>
                      </m:sub>
                    </m:sSub>
                  </m:oMath>
                </m:oMathPara>
              </a14:m>
              <a:endParaRPr lang="en-US" dirty="0" smtClean="0"/>
            </a:p>
            <a:p>
              <a:pPr/>
              <a:r>
                <a:rPr lang="en-US" dirty="0" smtClean="0"/>
                <a:t>Buzzers</a:t>
              </a:r>
              <a:endParaRPr lang="en-US" dirty="0"/>
            </a:p>
          </dgm:t>
        </dgm:pt>
      </mc:Choice>
      <mc:Fallback>
        <dgm:pt modelId="{72833F95-8D29-4115-8C45-33A46B48C1D0}" type="asst">
          <dgm:prSet phldrT="[Text]"/>
          <dgm:spPr>
            <a:solidFill>
              <a:schemeClr val="accent6">
                <a:lumMod val="75000"/>
              </a:schemeClr>
            </a:solidFill>
          </dgm:spPr>
          <dgm:t>
            <a:bodyPr/>
            <a:lstStyle/>
            <a:p>
              <a:pPr/>
              <a:r>
                <a:rPr lang="en-US" b="0" i="0" smtClean="0">
                  <a:latin typeface="Cambria Math" charset="0"/>
                </a:rPr>
                <a:t>𝑆_(</a:t>
              </a:r>
              <a:r>
                <a:rPr lang="en-US" b="0" i="0" smtClean="0">
                  <a:latin typeface="Cambria Math" panose="02040503050406030204" pitchFamily="18" charset="0"/>
                </a:rPr>
                <a:t>𝑖</a:t>
              </a:r>
              <a:r>
                <a:rPr lang="en-US" b="0" i="0" smtClean="0">
                  <a:latin typeface="Cambria Math" charset="0"/>
                </a:rPr>
                <a:t>^</a:t>
              </a:r>
              <a:r>
                <a:rPr lang="en-US" b="0" i="0" smtClean="0">
                  <a:latin typeface="Cambria Math" panose="02040503050406030204" pitchFamily="18" charset="0"/>
                </a:rPr>
                <a:t>′</a:t>
              </a:r>
              <a:r>
                <a:rPr lang="en-US" b="0" i="0" smtClean="0">
                  <a:latin typeface="Cambria Math" charset="0"/>
                </a:rPr>
                <a:t> )</a:t>
              </a:r>
              <a:endParaRPr lang="en-US" dirty="0" smtClean="0"/>
            </a:p>
            <a:p>
              <a:pPr/>
              <a:r>
                <a:rPr lang="en-US" dirty="0" smtClean="0"/>
                <a:t>Buzzers</a:t>
              </a:r>
              <a:endParaRPr lang="en-US" dirty="0"/>
            </a:p>
          </dgm:t>
        </dgm:pt>
      </mc:Fallback>
    </mc:AlternateContent>
    <dgm:pt modelId="{CA089476-8F3A-43BE-B733-5884212E08F0}" type="parTrans" cxnId="{A6906E0E-CF4B-4E24-80EF-15FAEBB22E00}">
      <dgm:prSet/>
      <dgm:spPr>
        <a:ln w="25400"/>
      </dgm:spPr>
      <dgm:t>
        <a:bodyPr/>
        <a:lstStyle/>
        <a:p>
          <a:endParaRPr lang="en-US"/>
        </a:p>
      </dgm:t>
    </dgm:pt>
    <dgm:pt modelId="{27B49CC6-1FC6-4213-A688-DBE69A6E69D8}" type="sibTrans" cxnId="{A6906E0E-CF4B-4E24-80EF-15FAEBB22E00}">
      <dgm:prSet/>
      <dgm:spPr/>
      <dgm:t>
        <a:bodyPr/>
        <a:lstStyle/>
        <a:p>
          <a:endParaRPr lang="en-US"/>
        </a:p>
      </dgm:t>
    </dgm:pt>
    <dgm:pt modelId="{BA211CF1-4251-7743-8991-C5ACF9250334}" type="pres">
      <dgm:prSet presAssocID="{7E059396-7D27-B543-A488-F79706D57D5F}" presName="hierChild1" presStyleCnt="0">
        <dgm:presLayoutVars>
          <dgm:orgChart val="1"/>
          <dgm:chPref val="1"/>
          <dgm:dir/>
          <dgm:animOne val="branch"/>
          <dgm:animLvl val="lvl"/>
          <dgm:resizeHandles/>
        </dgm:presLayoutVars>
      </dgm:prSet>
      <dgm:spPr/>
      <dgm:t>
        <a:bodyPr/>
        <a:lstStyle/>
        <a:p>
          <a:endParaRPr lang="en-US"/>
        </a:p>
      </dgm:t>
    </dgm:pt>
    <dgm:pt modelId="{E2F712AE-746A-A242-8447-7C08557FD858}" type="pres">
      <dgm:prSet presAssocID="{2A2A9B9A-A2D3-754E-AAB2-798A8B3E4091}" presName="hierRoot1" presStyleCnt="0">
        <dgm:presLayoutVars>
          <dgm:hierBranch val="init"/>
        </dgm:presLayoutVars>
      </dgm:prSet>
      <dgm:spPr/>
    </dgm:pt>
    <dgm:pt modelId="{21E185D2-94D5-AA44-9DD9-F17A297D606D}" type="pres">
      <dgm:prSet presAssocID="{2A2A9B9A-A2D3-754E-AAB2-798A8B3E4091}" presName="rootComposite1" presStyleCnt="0"/>
      <dgm:spPr/>
    </dgm:pt>
    <dgm:pt modelId="{46E6521A-EA31-CC42-A929-071F1D0E3369}" type="pres">
      <dgm:prSet presAssocID="{2A2A9B9A-A2D3-754E-AAB2-798A8B3E4091}" presName="rootText1" presStyleLbl="node0" presStyleIdx="0" presStyleCnt="1">
        <dgm:presLayoutVars>
          <dgm:chPref val="3"/>
        </dgm:presLayoutVars>
      </dgm:prSet>
      <dgm:spPr/>
      <dgm:t>
        <a:bodyPr/>
        <a:lstStyle/>
        <a:p>
          <a:endParaRPr lang="en-US"/>
        </a:p>
      </dgm:t>
    </dgm:pt>
    <dgm:pt modelId="{466D51CF-D600-874F-8E32-7EF1E1D744DF}" type="pres">
      <dgm:prSet presAssocID="{2A2A9B9A-A2D3-754E-AAB2-798A8B3E4091}" presName="rootConnector1" presStyleLbl="node1" presStyleIdx="0" presStyleCnt="0"/>
      <dgm:spPr/>
      <dgm:t>
        <a:bodyPr/>
        <a:lstStyle/>
        <a:p>
          <a:endParaRPr lang="en-US"/>
        </a:p>
      </dgm:t>
    </dgm:pt>
    <dgm:pt modelId="{AE8449DB-2CBF-6045-985E-C4E98CF8608D}" type="pres">
      <dgm:prSet presAssocID="{2A2A9B9A-A2D3-754E-AAB2-798A8B3E4091}" presName="hierChild2" presStyleCnt="0"/>
      <dgm:spPr/>
    </dgm:pt>
    <dgm:pt modelId="{CB6BD834-B898-4C4F-BC8B-F5DF0052FEC5}" type="pres">
      <dgm:prSet presAssocID="{2A2A9B9A-A2D3-754E-AAB2-798A8B3E4091}" presName="hierChild3" presStyleCnt="0"/>
      <dgm:spPr/>
    </dgm:pt>
    <dgm:pt modelId="{E7992B02-ECF6-0140-9CAC-E1017A28DA38}" type="pres">
      <dgm:prSet presAssocID="{E7181905-7BA3-E244-BDE5-F3ED17C4BD32}" presName="Name111" presStyleLbl="parChTrans1D2" presStyleIdx="0" presStyleCnt="2"/>
      <dgm:spPr/>
      <dgm:t>
        <a:bodyPr/>
        <a:lstStyle/>
        <a:p>
          <a:endParaRPr lang="en-US"/>
        </a:p>
      </dgm:t>
    </dgm:pt>
    <dgm:pt modelId="{AD06518D-10D5-5C45-B080-EC8D292CE7EA}" type="pres">
      <dgm:prSet presAssocID="{935C526C-A7B7-4042-A0AF-5DCA847F056B}" presName="hierRoot3" presStyleCnt="0">
        <dgm:presLayoutVars>
          <dgm:hierBranch val="init"/>
        </dgm:presLayoutVars>
      </dgm:prSet>
      <dgm:spPr/>
    </dgm:pt>
    <dgm:pt modelId="{029348B5-A7F1-0845-BFAF-1024CFF4398E}" type="pres">
      <dgm:prSet presAssocID="{935C526C-A7B7-4042-A0AF-5DCA847F056B}" presName="rootComposite3" presStyleCnt="0"/>
      <dgm:spPr/>
    </dgm:pt>
    <dgm:pt modelId="{DED130F9-C1D8-8B4B-9E88-20C6E067FC4D}" type="pres">
      <dgm:prSet presAssocID="{935C526C-A7B7-4042-A0AF-5DCA847F056B}" presName="rootText3" presStyleLbl="asst1" presStyleIdx="0" presStyleCnt="6" custLinFactNeighborX="20216" custLinFactNeighborY="-5189">
        <dgm:presLayoutVars>
          <dgm:chPref val="3"/>
        </dgm:presLayoutVars>
      </dgm:prSet>
      <dgm:spPr/>
      <dgm:t>
        <a:bodyPr/>
        <a:lstStyle/>
        <a:p>
          <a:endParaRPr lang="en-US"/>
        </a:p>
      </dgm:t>
    </dgm:pt>
    <dgm:pt modelId="{4A0E6188-2B0E-1F4D-B038-718FE839E4D4}" type="pres">
      <dgm:prSet presAssocID="{935C526C-A7B7-4042-A0AF-5DCA847F056B}" presName="rootConnector3" presStyleLbl="asst1" presStyleIdx="0" presStyleCnt="6"/>
      <dgm:spPr/>
      <dgm:t>
        <a:bodyPr/>
        <a:lstStyle/>
        <a:p>
          <a:endParaRPr lang="en-US"/>
        </a:p>
      </dgm:t>
    </dgm:pt>
    <dgm:pt modelId="{A6780793-F183-4A47-910E-9898D7027AA0}" type="pres">
      <dgm:prSet presAssocID="{935C526C-A7B7-4042-A0AF-5DCA847F056B}" presName="hierChild6" presStyleCnt="0"/>
      <dgm:spPr/>
    </dgm:pt>
    <dgm:pt modelId="{A934E762-0269-E143-825C-3D70E1B1B12E}" type="pres">
      <dgm:prSet presAssocID="{935C526C-A7B7-4042-A0AF-5DCA847F056B}" presName="hierChild7" presStyleCnt="0"/>
      <dgm:spPr/>
    </dgm:pt>
    <dgm:pt modelId="{00C69E90-E283-D14F-A937-47172690C0AF}" type="pres">
      <dgm:prSet presAssocID="{E18698C6-450F-A54A-8AEA-A60FEA88E10E}" presName="Name111" presStyleLbl="parChTrans1D3" presStyleIdx="0" presStyleCnt="4"/>
      <dgm:spPr/>
      <dgm:t>
        <a:bodyPr/>
        <a:lstStyle/>
        <a:p>
          <a:endParaRPr lang="en-US"/>
        </a:p>
      </dgm:t>
    </dgm:pt>
    <dgm:pt modelId="{E36C6A6E-6057-D645-B9AE-AD755898A96F}" type="pres">
      <dgm:prSet presAssocID="{689DF794-3ED8-7C4E-A0FC-45253D0C43D5}" presName="hierRoot3" presStyleCnt="0">
        <dgm:presLayoutVars>
          <dgm:hierBranch val="init"/>
        </dgm:presLayoutVars>
      </dgm:prSet>
      <dgm:spPr/>
    </dgm:pt>
    <dgm:pt modelId="{D66179BF-3068-3E4E-B8EB-1F173DBF3D48}" type="pres">
      <dgm:prSet presAssocID="{689DF794-3ED8-7C4E-A0FC-45253D0C43D5}" presName="rootComposite3" presStyleCnt="0"/>
      <dgm:spPr/>
    </dgm:pt>
    <dgm:pt modelId="{8F81ED10-A786-C449-8757-709629058561}" type="pres">
      <dgm:prSet presAssocID="{689DF794-3ED8-7C4E-A0FC-45253D0C43D5}" presName="rootText3" presStyleLbl="asst1" presStyleIdx="1" presStyleCnt="6" custScaleX="58728" custLinFactNeighborX="6288" custLinFactNeighborY="-892">
        <dgm:presLayoutVars>
          <dgm:chPref val="3"/>
        </dgm:presLayoutVars>
      </dgm:prSet>
      <dgm:spPr/>
      <dgm:t>
        <a:bodyPr/>
        <a:lstStyle/>
        <a:p>
          <a:endParaRPr lang="en-US"/>
        </a:p>
      </dgm:t>
    </dgm:pt>
    <dgm:pt modelId="{4B3EFEE9-3A3C-8641-BFB7-2737E8FBD367}" type="pres">
      <dgm:prSet presAssocID="{689DF794-3ED8-7C4E-A0FC-45253D0C43D5}" presName="rootConnector3" presStyleLbl="asst1" presStyleIdx="1" presStyleCnt="6"/>
      <dgm:spPr/>
      <dgm:t>
        <a:bodyPr/>
        <a:lstStyle/>
        <a:p>
          <a:endParaRPr lang="en-US"/>
        </a:p>
      </dgm:t>
    </dgm:pt>
    <dgm:pt modelId="{2E6B21E2-2354-7B45-84B1-6A7DD7695AE7}" type="pres">
      <dgm:prSet presAssocID="{689DF794-3ED8-7C4E-A0FC-45253D0C43D5}" presName="hierChild6" presStyleCnt="0"/>
      <dgm:spPr/>
    </dgm:pt>
    <dgm:pt modelId="{FCC77D38-4F12-5341-9CEE-528F9B931977}" type="pres">
      <dgm:prSet presAssocID="{689DF794-3ED8-7C4E-A0FC-45253D0C43D5}" presName="hierChild7" presStyleCnt="0"/>
      <dgm:spPr/>
    </dgm:pt>
    <dgm:pt modelId="{5F397AFD-453F-4AE2-AD15-932A366DFE21}" type="pres">
      <dgm:prSet presAssocID="{4DF8BC58-09E2-EC48-B62C-5D6D65B49CDE}" presName="Name111" presStyleLbl="parChTrans1D3" presStyleIdx="1" presStyleCnt="4"/>
      <dgm:spPr/>
      <dgm:t>
        <a:bodyPr/>
        <a:lstStyle/>
        <a:p>
          <a:endParaRPr lang="en-US"/>
        </a:p>
      </dgm:t>
    </dgm:pt>
    <dgm:pt modelId="{6E9E6BE8-A097-45D1-B7EA-54BBA15D51F9}" type="pres">
      <dgm:prSet presAssocID="{98FC8096-F6DD-464F-9B7D-20079E8F61DF}" presName="hierRoot3" presStyleCnt="0">
        <dgm:presLayoutVars>
          <dgm:hierBranch val="init"/>
        </dgm:presLayoutVars>
      </dgm:prSet>
      <dgm:spPr/>
    </dgm:pt>
    <dgm:pt modelId="{B171D154-C406-4C4C-8C2E-D958BE421DC9}" type="pres">
      <dgm:prSet presAssocID="{98FC8096-F6DD-464F-9B7D-20079E8F61DF}" presName="rootComposite3" presStyleCnt="0"/>
      <dgm:spPr/>
    </dgm:pt>
    <dgm:pt modelId="{F6DA7155-7040-46BF-A34D-ACF8E833FD5F}" type="pres">
      <dgm:prSet presAssocID="{98FC8096-F6DD-464F-9B7D-20079E8F61DF}" presName="rootText3" presStyleLbl="asst1" presStyleIdx="2" presStyleCnt="6" custScaleX="58978" custScaleY="97328" custLinFactNeighborX="11961" custLinFactNeighborY="-761">
        <dgm:presLayoutVars>
          <dgm:chPref val="3"/>
        </dgm:presLayoutVars>
      </dgm:prSet>
      <dgm:spPr/>
      <dgm:t>
        <a:bodyPr/>
        <a:lstStyle/>
        <a:p>
          <a:endParaRPr lang="en-US"/>
        </a:p>
      </dgm:t>
    </dgm:pt>
    <dgm:pt modelId="{6958F4B7-E0EB-4707-97F2-2234CD61A040}" type="pres">
      <dgm:prSet presAssocID="{98FC8096-F6DD-464F-9B7D-20079E8F61DF}" presName="rootConnector3" presStyleLbl="asst1" presStyleIdx="2" presStyleCnt="6"/>
      <dgm:spPr/>
      <dgm:t>
        <a:bodyPr/>
        <a:lstStyle/>
        <a:p>
          <a:endParaRPr lang="en-US"/>
        </a:p>
      </dgm:t>
    </dgm:pt>
    <dgm:pt modelId="{64C96C89-3083-4040-ADBA-40A95F3F7456}" type="pres">
      <dgm:prSet presAssocID="{98FC8096-F6DD-464F-9B7D-20079E8F61DF}" presName="hierChild6" presStyleCnt="0"/>
      <dgm:spPr/>
    </dgm:pt>
    <dgm:pt modelId="{BF04A514-803F-48F3-A346-1B60BB5EE45B}" type="pres">
      <dgm:prSet presAssocID="{98FC8096-F6DD-464F-9B7D-20079E8F61DF}" presName="hierChild7" presStyleCnt="0"/>
      <dgm:spPr/>
    </dgm:pt>
    <dgm:pt modelId="{88AF4EB5-79B1-5C4F-BCFD-5F72A579EAAA}" type="pres">
      <dgm:prSet presAssocID="{14DAF8D6-5C3B-8E4B-9B92-D58574C49737}" presName="Name111" presStyleLbl="parChTrans1D2" presStyleIdx="1" presStyleCnt="2"/>
      <dgm:spPr/>
      <dgm:t>
        <a:bodyPr/>
        <a:lstStyle/>
        <a:p>
          <a:endParaRPr lang="en-US"/>
        </a:p>
      </dgm:t>
    </dgm:pt>
    <dgm:pt modelId="{874FE587-F011-2846-9A94-A05B9DC33E47}" type="pres">
      <dgm:prSet presAssocID="{B9F88EAC-C81E-2143-9AD5-D9F5D8A4A790}" presName="hierRoot3" presStyleCnt="0">
        <dgm:presLayoutVars>
          <dgm:hierBranch val="init"/>
        </dgm:presLayoutVars>
      </dgm:prSet>
      <dgm:spPr/>
    </dgm:pt>
    <dgm:pt modelId="{1B196158-3ABD-7947-916E-3D5789A8F423}" type="pres">
      <dgm:prSet presAssocID="{B9F88EAC-C81E-2143-9AD5-D9F5D8A4A790}" presName="rootComposite3" presStyleCnt="0"/>
      <dgm:spPr/>
    </dgm:pt>
    <dgm:pt modelId="{8EECE649-5C86-C343-B66E-1F8756FD08ED}" type="pres">
      <dgm:prSet presAssocID="{B9F88EAC-C81E-2143-9AD5-D9F5D8A4A790}" presName="rootText3" presStyleLbl="asst1" presStyleIdx="3" presStyleCnt="6" custLinFactNeighborX="-3305" custLinFactNeighborY="-5189">
        <dgm:presLayoutVars>
          <dgm:chPref val="3"/>
        </dgm:presLayoutVars>
      </dgm:prSet>
      <dgm:spPr/>
      <dgm:t>
        <a:bodyPr/>
        <a:lstStyle/>
        <a:p>
          <a:endParaRPr lang="en-US"/>
        </a:p>
      </dgm:t>
    </dgm:pt>
    <dgm:pt modelId="{0D560FEA-0EE1-3248-BFF1-CB66DA465CC1}" type="pres">
      <dgm:prSet presAssocID="{B9F88EAC-C81E-2143-9AD5-D9F5D8A4A790}" presName="rootConnector3" presStyleLbl="asst1" presStyleIdx="3" presStyleCnt="6"/>
      <dgm:spPr/>
      <dgm:t>
        <a:bodyPr/>
        <a:lstStyle/>
        <a:p>
          <a:endParaRPr lang="en-US"/>
        </a:p>
      </dgm:t>
    </dgm:pt>
    <dgm:pt modelId="{6265E9C5-D7D3-AB43-ACD6-74E9EF9B27AC}" type="pres">
      <dgm:prSet presAssocID="{B9F88EAC-C81E-2143-9AD5-D9F5D8A4A790}" presName="hierChild6" presStyleCnt="0"/>
      <dgm:spPr/>
    </dgm:pt>
    <dgm:pt modelId="{BFD6BD78-F47D-7E41-BE47-00C4B1239B41}" type="pres">
      <dgm:prSet presAssocID="{B9F88EAC-C81E-2143-9AD5-D9F5D8A4A790}" presName="hierChild7" presStyleCnt="0"/>
      <dgm:spPr/>
    </dgm:pt>
    <dgm:pt modelId="{4D481D29-FE86-404D-BF6E-63E08E061858}" type="pres">
      <dgm:prSet presAssocID="{2E2DFD34-52DA-4112-A34B-21E0FF007838}" presName="Name111" presStyleLbl="parChTrans1D3" presStyleIdx="2" presStyleCnt="4"/>
      <dgm:spPr/>
      <dgm:t>
        <a:bodyPr/>
        <a:lstStyle/>
        <a:p>
          <a:endParaRPr lang="en-US"/>
        </a:p>
      </dgm:t>
    </dgm:pt>
    <dgm:pt modelId="{719695C7-CB4E-4AC9-BE7E-8AADCCD7F104}" type="pres">
      <dgm:prSet presAssocID="{220547FB-B26E-4EC9-940A-0BC4F98B88CD}" presName="hierRoot3" presStyleCnt="0">
        <dgm:presLayoutVars>
          <dgm:hierBranch val="init"/>
        </dgm:presLayoutVars>
      </dgm:prSet>
      <dgm:spPr/>
    </dgm:pt>
    <dgm:pt modelId="{20D958CB-ECD3-480F-BBD8-67FA8C571F64}" type="pres">
      <dgm:prSet presAssocID="{220547FB-B26E-4EC9-940A-0BC4F98B88CD}" presName="rootComposite3" presStyleCnt="0"/>
      <dgm:spPr/>
    </dgm:pt>
    <dgm:pt modelId="{AA668424-5F92-439F-A169-B86EF148BDFD}" type="pres">
      <dgm:prSet presAssocID="{220547FB-B26E-4EC9-940A-0BC4F98B88CD}" presName="rootText3" presStyleLbl="asst1" presStyleIdx="4" presStyleCnt="6" custScaleX="61691" custLinFactNeighborX="-9461" custLinFactNeighborY="-3433">
        <dgm:presLayoutVars>
          <dgm:chPref val="3"/>
        </dgm:presLayoutVars>
      </dgm:prSet>
      <dgm:spPr/>
      <dgm:t>
        <a:bodyPr/>
        <a:lstStyle/>
        <a:p>
          <a:endParaRPr lang="en-US"/>
        </a:p>
      </dgm:t>
    </dgm:pt>
    <dgm:pt modelId="{7A811B60-E4D6-4D86-893B-C6DCEFA788F5}" type="pres">
      <dgm:prSet presAssocID="{220547FB-B26E-4EC9-940A-0BC4F98B88CD}" presName="rootConnector3" presStyleLbl="asst1" presStyleIdx="4" presStyleCnt="6"/>
      <dgm:spPr/>
      <dgm:t>
        <a:bodyPr/>
        <a:lstStyle/>
        <a:p>
          <a:endParaRPr lang="en-US"/>
        </a:p>
      </dgm:t>
    </dgm:pt>
    <dgm:pt modelId="{6BA80C13-83DA-4F83-B8DC-8A240299281C}" type="pres">
      <dgm:prSet presAssocID="{220547FB-B26E-4EC9-940A-0BC4F98B88CD}" presName="hierChild6" presStyleCnt="0"/>
      <dgm:spPr/>
    </dgm:pt>
    <dgm:pt modelId="{CF162B30-B008-47BA-B9B9-D9FFEF833756}" type="pres">
      <dgm:prSet presAssocID="{220547FB-B26E-4EC9-940A-0BC4F98B88CD}" presName="hierChild7" presStyleCnt="0"/>
      <dgm:spPr/>
    </dgm:pt>
    <dgm:pt modelId="{54973C2D-167F-4BB6-B593-8D128D7D0711}" type="pres">
      <dgm:prSet presAssocID="{CA089476-8F3A-43BE-B733-5884212E08F0}" presName="Name111" presStyleLbl="parChTrans1D3" presStyleIdx="3" presStyleCnt="4"/>
      <dgm:spPr/>
      <dgm:t>
        <a:bodyPr/>
        <a:lstStyle/>
        <a:p>
          <a:endParaRPr lang="en-US"/>
        </a:p>
      </dgm:t>
    </dgm:pt>
    <dgm:pt modelId="{DB3E0289-054D-4625-9A58-A672BCF1B407}" type="pres">
      <dgm:prSet presAssocID="{72833F95-8D29-4115-8C45-33A46B48C1D0}" presName="hierRoot3" presStyleCnt="0">
        <dgm:presLayoutVars>
          <dgm:hierBranch val="init"/>
        </dgm:presLayoutVars>
      </dgm:prSet>
      <dgm:spPr/>
    </dgm:pt>
    <dgm:pt modelId="{19C84B83-5D09-4539-A012-35D32EAC0AD2}" type="pres">
      <dgm:prSet presAssocID="{72833F95-8D29-4115-8C45-33A46B48C1D0}" presName="rootComposite3" presStyleCnt="0"/>
      <dgm:spPr/>
    </dgm:pt>
    <dgm:pt modelId="{415BB078-03DE-4388-8125-FC2678565631}" type="pres">
      <dgm:prSet presAssocID="{72833F95-8D29-4115-8C45-33A46B48C1D0}" presName="rootText3" presStyleLbl="asst1" presStyleIdx="5" presStyleCnt="6" custScaleX="63975" custLinFactNeighborX="-4452" custLinFactNeighborY="-3434">
        <dgm:presLayoutVars>
          <dgm:chPref val="3"/>
        </dgm:presLayoutVars>
      </dgm:prSet>
      <dgm:spPr/>
      <dgm:t>
        <a:bodyPr/>
        <a:lstStyle/>
        <a:p>
          <a:endParaRPr lang="en-US"/>
        </a:p>
      </dgm:t>
    </dgm:pt>
    <dgm:pt modelId="{0FA2B36D-E667-45EF-8F3F-6658F473BA33}" type="pres">
      <dgm:prSet presAssocID="{72833F95-8D29-4115-8C45-33A46B48C1D0}" presName="rootConnector3" presStyleLbl="asst1" presStyleIdx="5" presStyleCnt="6"/>
      <dgm:spPr/>
      <dgm:t>
        <a:bodyPr/>
        <a:lstStyle/>
        <a:p>
          <a:endParaRPr lang="en-US"/>
        </a:p>
      </dgm:t>
    </dgm:pt>
    <dgm:pt modelId="{3974D1A0-034C-43AD-A64D-6D7D46CBA68E}" type="pres">
      <dgm:prSet presAssocID="{72833F95-8D29-4115-8C45-33A46B48C1D0}" presName="hierChild6" presStyleCnt="0"/>
      <dgm:spPr/>
    </dgm:pt>
    <dgm:pt modelId="{288589DB-4065-4D72-9DEB-9DDDF5C088D0}" type="pres">
      <dgm:prSet presAssocID="{72833F95-8D29-4115-8C45-33A46B48C1D0}" presName="hierChild7" presStyleCnt="0"/>
      <dgm:spPr/>
    </dgm:pt>
  </dgm:ptLst>
  <dgm:cxnLst>
    <dgm:cxn modelId="{14DB683B-46F2-BB4D-A82C-25CFEADF489B}" type="presOf" srcId="{689DF794-3ED8-7C4E-A0FC-45253D0C43D5}" destId="{8F81ED10-A786-C449-8757-709629058561}" srcOrd="0" destOrd="0" presId="urn:microsoft.com/office/officeart/2005/8/layout/orgChart1"/>
    <dgm:cxn modelId="{B437B372-7044-1540-A13B-84F7F5A8E1E2}" srcId="{2A2A9B9A-A2D3-754E-AAB2-798A8B3E4091}" destId="{B9F88EAC-C81E-2143-9AD5-D9F5D8A4A790}" srcOrd="1" destOrd="0" parTransId="{14DAF8D6-5C3B-8E4B-9B92-D58574C49737}" sibTransId="{EDC9F924-52BB-F349-943D-0B58D4EF8206}"/>
    <dgm:cxn modelId="{EE245F3A-C518-3944-AF77-068E6A91DF9F}" type="presOf" srcId="{935C526C-A7B7-4042-A0AF-5DCA847F056B}" destId="{4A0E6188-2B0E-1F4D-B038-718FE839E4D4}" srcOrd="1" destOrd="0" presId="urn:microsoft.com/office/officeart/2005/8/layout/orgChart1"/>
    <dgm:cxn modelId="{992429B5-60EA-814B-B28B-BC5588FEE3A7}" type="presOf" srcId="{B9F88EAC-C81E-2143-9AD5-D9F5D8A4A790}" destId="{0D560FEA-0EE1-3248-BFF1-CB66DA465CC1}" srcOrd="1" destOrd="0" presId="urn:microsoft.com/office/officeart/2005/8/layout/orgChart1"/>
    <dgm:cxn modelId="{50F61616-F9FB-1F45-B77B-A9D27289142D}" type="presOf" srcId="{B9F88EAC-C81E-2143-9AD5-D9F5D8A4A790}" destId="{8EECE649-5C86-C343-B66E-1F8756FD08ED}" srcOrd="0" destOrd="0" presId="urn:microsoft.com/office/officeart/2005/8/layout/orgChart1"/>
    <dgm:cxn modelId="{90D849A0-4A98-1C4E-AA0B-A50B9F04C2E0}" type="presOf" srcId="{98FC8096-F6DD-464F-9B7D-20079E8F61DF}" destId="{F6DA7155-7040-46BF-A34D-ACF8E833FD5F}" srcOrd="0" destOrd="0" presId="urn:microsoft.com/office/officeart/2005/8/layout/orgChart1"/>
    <dgm:cxn modelId="{878F3E6E-A6B4-F046-942B-0E0C60EDB2ED}" type="presOf" srcId="{98FC8096-F6DD-464F-9B7D-20079E8F61DF}" destId="{6958F4B7-E0EB-4707-97F2-2234CD61A040}" srcOrd="1" destOrd="0" presId="urn:microsoft.com/office/officeart/2005/8/layout/orgChart1"/>
    <dgm:cxn modelId="{978F5C4B-BD79-4F41-81D1-75E39E1BA36D}" type="presOf" srcId="{220547FB-B26E-4EC9-940A-0BC4F98B88CD}" destId="{7A811B60-E4D6-4D86-893B-C6DCEFA788F5}" srcOrd="1" destOrd="0" presId="urn:microsoft.com/office/officeart/2005/8/layout/orgChart1"/>
    <dgm:cxn modelId="{539DCCCB-BBEF-BB43-BE83-32F2C5305614}" type="presOf" srcId="{7E059396-7D27-B543-A488-F79706D57D5F}" destId="{BA211CF1-4251-7743-8991-C5ACF9250334}" srcOrd="0" destOrd="0" presId="urn:microsoft.com/office/officeart/2005/8/layout/orgChart1"/>
    <dgm:cxn modelId="{81DFF69A-4D05-2D41-8B78-0A63C17B884E}" type="presOf" srcId="{72833F95-8D29-4115-8C45-33A46B48C1D0}" destId="{415BB078-03DE-4388-8125-FC2678565631}" srcOrd="0" destOrd="0" presId="urn:microsoft.com/office/officeart/2005/8/layout/orgChart1"/>
    <dgm:cxn modelId="{43B51335-83CF-A84E-BA92-8B7CBD220716}" srcId="{935C526C-A7B7-4042-A0AF-5DCA847F056B}" destId="{689DF794-3ED8-7C4E-A0FC-45253D0C43D5}" srcOrd="0" destOrd="0" parTransId="{E18698C6-450F-A54A-8AEA-A60FEA88E10E}" sibTransId="{E51C8EF9-4EF8-F047-86E4-82B56031C1CD}"/>
    <dgm:cxn modelId="{8BCF004F-AC28-D74E-A723-5A273CC629BE}" type="presOf" srcId="{935C526C-A7B7-4042-A0AF-5DCA847F056B}" destId="{DED130F9-C1D8-8B4B-9E88-20C6E067FC4D}" srcOrd="0" destOrd="0" presId="urn:microsoft.com/office/officeart/2005/8/layout/orgChart1"/>
    <dgm:cxn modelId="{F2A20F28-0189-6741-9174-3C6095857AF7}" type="presOf" srcId="{14DAF8D6-5C3B-8E4B-9B92-D58574C49737}" destId="{88AF4EB5-79B1-5C4F-BCFD-5F72A579EAAA}" srcOrd="0" destOrd="0" presId="urn:microsoft.com/office/officeart/2005/8/layout/orgChart1"/>
    <dgm:cxn modelId="{05FB59A8-31D6-E74F-96EA-A0C270EF1F63}" srcId="{2A2A9B9A-A2D3-754E-AAB2-798A8B3E4091}" destId="{935C526C-A7B7-4042-A0AF-5DCA847F056B}" srcOrd="0" destOrd="0" parTransId="{E7181905-7BA3-E244-BDE5-F3ED17C4BD32}" sibTransId="{02A6A6ED-F1B5-614D-A700-58A4E8ED1D35}"/>
    <dgm:cxn modelId="{A6906E0E-CF4B-4E24-80EF-15FAEBB22E00}" srcId="{B9F88EAC-C81E-2143-9AD5-D9F5D8A4A790}" destId="{72833F95-8D29-4115-8C45-33A46B48C1D0}" srcOrd="1" destOrd="0" parTransId="{CA089476-8F3A-43BE-B733-5884212E08F0}" sibTransId="{27B49CC6-1FC6-4213-A688-DBE69A6E69D8}"/>
    <dgm:cxn modelId="{024E9B01-F84A-FC42-A289-BB3E8CE15E80}" type="presOf" srcId="{72833F95-8D29-4115-8C45-33A46B48C1D0}" destId="{0FA2B36D-E667-45EF-8F3F-6658F473BA33}" srcOrd="1" destOrd="0" presId="urn:microsoft.com/office/officeart/2005/8/layout/orgChart1"/>
    <dgm:cxn modelId="{DB5E111A-7225-5D47-98F4-B71516503799}" type="presOf" srcId="{2E2DFD34-52DA-4112-A34B-21E0FF007838}" destId="{4D481D29-FE86-404D-BF6E-63E08E061858}" srcOrd="0" destOrd="0" presId="urn:microsoft.com/office/officeart/2005/8/layout/orgChart1"/>
    <dgm:cxn modelId="{918819E5-752C-F44E-96B8-CD9222501C7C}" type="presOf" srcId="{689DF794-3ED8-7C4E-A0FC-45253D0C43D5}" destId="{4B3EFEE9-3A3C-8641-BFB7-2737E8FBD367}" srcOrd="1" destOrd="0" presId="urn:microsoft.com/office/officeart/2005/8/layout/orgChart1"/>
    <dgm:cxn modelId="{2E09A46E-DACD-4340-87AA-9A40A33A65AD}" srcId="{B9F88EAC-C81E-2143-9AD5-D9F5D8A4A790}" destId="{220547FB-B26E-4EC9-940A-0BC4F98B88CD}" srcOrd="0" destOrd="0" parTransId="{2E2DFD34-52DA-4112-A34B-21E0FF007838}" sibTransId="{76030BB0-2F62-45E0-B525-C71A7847253F}"/>
    <dgm:cxn modelId="{51971D45-81A2-5149-8D8D-385BB7AA9475}" type="presOf" srcId="{4DF8BC58-09E2-EC48-B62C-5D6D65B49CDE}" destId="{5F397AFD-453F-4AE2-AD15-932A366DFE21}" srcOrd="0" destOrd="0" presId="urn:microsoft.com/office/officeart/2005/8/layout/orgChart1"/>
    <dgm:cxn modelId="{D31CF948-7807-FE4C-893E-8C83814DF965}" srcId="{935C526C-A7B7-4042-A0AF-5DCA847F056B}" destId="{98FC8096-F6DD-464F-9B7D-20079E8F61DF}" srcOrd="1" destOrd="0" parTransId="{4DF8BC58-09E2-EC48-B62C-5D6D65B49CDE}" sibTransId="{E5EC7329-C013-1C43-9A7C-DC04F7049AD0}"/>
    <dgm:cxn modelId="{F4D0A397-7BF9-7C40-84E3-954D44AB8CB1}" srcId="{7E059396-7D27-B543-A488-F79706D57D5F}" destId="{2A2A9B9A-A2D3-754E-AAB2-798A8B3E4091}" srcOrd="0" destOrd="0" parTransId="{7CA438BB-9005-D940-9BB2-4F318767BBB6}" sibTransId="{E85FA3EA-6F26-A641-9B54-B071511D6962}"/>
    <dgm:cxn modelId="{5A2C423A-50BD-FE47-A0AA-B5BEA1D12699}" type="presOf" srcId="{E7181905-7BA3-E244-BDE5-F3ED17C4BD32}" destId="{E7992B02-ECF6-0140-9CAC-E1017A28DA38}" srcOrd="0" destOrd="0" presId="urn:microsoft.com/office/officeart/2005/8/layout/orgChart1"/>
    <dgm:cxn modelId="{528AC40D-1D41-6C4D-8C5A-ABE6CACC5DF4}" type="presOf" srcId="{220547FB-B26E-4EC9-940A-0BC4F98B88CD}" destId="{AA668424-5F92-439F-A169-B86EF148BDFD}" srcOrd="0" destOrd="0" presId="urn:microsoft.com/office/officeart/2005/8/layout/orgChart1"/>
    <dgm:cxn modelId="{4A60BCDA-548F-934E-BE21-F0504512E7EF}" type="presOf" srcId="{2A2A9B9A-A2D3-754E-AAB2-798A8B3E4091}" destId="{46E6521A-EA31-CC42-A929-071F1D0E3369}" srcOrd="0" destOrd="0" presId="urn:microsoft.com/office/officeart/2005/8/layout/orgChart1"/>
    <dgm:cxn modelId="{E4543ED7-4C6F-D244-B854-403A09482901}" type="presOf" srcId="{E18698C6-450F-A54A-8AEA-A60FEA88E10E}" destId="{00C69E90-E283-D14F-A937-47172690C0AF}" srcOrd="0" destOrd="0" presId="urn:microsoft.com/office/officeart/2005/8/layout/orgChart1"/>
    <dgm:cxn modelId="{60FC70DB-A20C-EF43-B651-2BCB73984E09}" type="presOf" srcId="{CA089476-8F3A-43BE-B733-5884212E08F0}" destId="{54973C2D-167F-4BB6-B593-8D128D7D0711}" srcOrd="0" destOrd="0" presId="urn:microsoft.com/office/officeart/2005/8/layout/orgChart1"/>
    <dgm:cxn modelId="{CE53E357-5B4C-F54B-988A-681673A676D2}" type="presOf" srcId="{2A2A9B9A-A2D3-754E-AAB2-798A8B3E4091}" destId="{466D51CF-D600-874F-8E32-7EF1E1D744DF}" srcOrd="1" destOrd="0" presId="urn:microsoft.com/office/officeart/2005/8/layout/orgChart1"/>
    <dgm:cxn modelId="{9E1BF659-6A16-E541-8850-BD15E058CCBD}" type="presParOf" srcId="{BA211CF1-4251-7743-8991-C5ACF9250334}" destId="{E2F712AE-746A-A242-8447-7C08557FD858}" srcOrd="0" destOrd="0" presId="urn:microsoft.com/office/officeart/2005/8/layout/orgChart1"/>
    <dgm:cxn modelId="{A3F409C5-3972-7248-BC1D-EA064EB6E669}" type="presParOf" srcId="{E2F712AE-746A-A242-8447-7C08557FD858}" destId="{21E185D2-94D5-AA44-9DD9-F17A297D606D}" srcOrd="0" destOrd="0" presId="urn:microsoft.com/office/officeart/2005/8/layout/orgChart1"/>
    <dgm:cxn modelId="{465D73C7-2EFB-6F43-B710-857BF2162BDE}" type="presParOf" srcId="{21E185D2-94D5-AA44-9DD9-F17A297D606D}" destId="{46E6521A-EA31-CC42-A929-071F1D0E3369}" srcOrd="0" destOrd="0" presId="urn:microsoft.com/office/officeart/2005/8/layout/orgChart1"/>
    <dgm:cxn modelId="{1DAE563F-04D7-7842-A5EE-8DB1320842C1}" type="presParOf" srcId="{21E185D2-94D5-AA44-9DD9-F17A297D606D}" destId="{466D51CF-D600-874F-8E32-7EF1E1D744DF}" srcOrd="1" destOrd="0" presId="urn:microsoft.com/office/officeart/2005/8/layout/orgChart1"/>
    <dgm:cxn modelId="{E67B63E5-3711-E84A-8F96-E220A61E7EE4}" type="presParOf" srcId="{E2F712AE-746A-A242-8447-7C08557FD858}" destId="{AE8449DB-2CBF-6045-985E-C4E98CF8608D}" srcOrd="1" destOrd="0" presId="urn:microsoft.com/office/officeart/2005/8/layout/orgChart1"/>
    <dgm:cxn modelId="{35B0DDD0-494F-8E48-AE32-519EA6DB16EE}" type="presParOf" srcId="{E2F712AE-746A-A242-8447-7C08557FD858}" destId="{CB6BD834-B898-4C4F-BC8B-F5DF0052FEC5}" srcOrd="2" destOrd="0" presId="urn:microsoft.com/office/officeart/2005/8/layout/orgChart1"/>
    <dgm:cxn modelId="{A525580C-4458-7245-9A1D-BB5C260AB1C6}" type="presParOf" srcId="{CB6BD834-B898-4C4F-BC8B-F5DF0052FEC5}" destId="{E7992B02-ECF6-0140-9CAC-E1017A28DA38}" srcOrd="0" destOrd="0" presId="urn:microsoft.com/office/officeart/2005/8/layout/orgChart1"/>
    <dgm:cxn modelId="{C8FC4D40-6A1F-B349-ACE8-D83F01C262F8}" type="presParOf" srcId="{CB6BD834-B898-4C4F-BC8B-F5DF0052FEC5}" destId="{AD06518D-10D5-5C45-B080-EC8D292CE7EA}" srcOrd="1" destOrd="0" presId="urn:microsoft.com/office/officeart/2005/8/layout/orgChart1"/>
    <dgm:cxn modelId="{8468B7C9-61F1-EB4D-9C2D-C023DCAFB70A}" type="presParOf" srcId="{AD06518D-10D5-5C45-B080-EC8D292CE7EA}" destId="{029348B5-A7F1-0845-BFAF-1024CFF4398E}" srcOrd="0" destOrd="0" presId="urn:microsoft.com/office/officeart/2005/8/layout/orgChart1"/>
    <dgm:cxn modelId="{013C05ED-0457-A847-9B03-52C2FBAEACF2}" type="presParOf" srcId="{029348B5-A7F1-0845-BFAF-1024CFF4398E}" destId="{DED130F9-C1D8-8B4B-9E88-20C6E067FC4D}" srcOrd="0" destOrd="0" presId="urn:microsoft.com/office/officeart/2005/8/layout/orgChart1"/>
    <dgm:cxn modelId="{DE9B66D1-F699-0140-9DC3-BE80B29E4314}" type="presParOf" srcId="{029348B5-A7F1-0845-BFAF-1024CFF4398E}" destId="{4A0E6188-2B0E-1F4D-B038-718FE839E4D4}" srcOrd="1" destOrd="0" presId="urn:microsoft.com/office/officeart/2005/8/layout/orgChart1"/>
    <dgm:cxn modelId="{B5ADD7EE-128B-E941-898F-F0689F32D4A9}" type="presParOf" srcId="{AD06518D-10D5-5C45-B080-EC8D292CE7EA}" destId="{A6780793-F183-4A47-910E-9898D7027AA0}" srcOrd="1" destOrd="0" presId="urn:microsoft.com/office/officeart/2005/8/layout/orgChart1"/>
    <dgm:cxn modelId="{D4DFE464-D2AA-FE42-8C67-A240B1889B8E}" type="presParOf" srcId="{AD06518D-10D5-5C45-B080-EC8D292CE7EA}" destId="{A934E762-0269-E143-825C-3D70E1B1B12E}" srcOrd="2" destOrd="0" presId="urn:microsoft.com/office/officeart/2005/8/layout/orgChart1"/>
    <dgm:cxn modelId="{79885191-0CDB-2F47-87AA-B3B3D5869D09}" type="presParOf" srcId="{A934E762-0269-E143-825C-3D70E1B1B12E}" destId="{00C69E90-E283-D14F-A937-47172690C0AF}" srcOrd="0" destOrd="0" presId="urn:microsoft.com/office/officeart/2005/8/layout/orgChart1"/>
    <dgm:cxn modelId="{FE70BB4F-BE13-3F4F-8CA0-4BD2D3AAC5BB}" type="presParOf" srcId="{A934E762-0269-E143-825C-3D70E1B1B12E}" destId="{E36C6A6E-6057-D645-B9AE-AD755898A96F}" srcOrd="1" destOrd="0" presId="urn:microsoft.com/office/officeart/2005/8/layout/orgChart1"/>
    <dgm:cxn modelId="{349F5F6C-8001-544E-A8D7-4A55EA442195}" type="presParOf" srcId="{E36C6A6E-6057-D645-B9AE-AD755898A96F}" destId="{D66179BF-3068-3E4E-B8EB-1F173DBF3D48}" srcOrd="0" destOrd="0" presId="urn:microsoft.com/office/officeart/2005/8/layout/orgChart1"/>
    <dgm:cxn modelId="{006B93FD-7660-8B46-B9D1-9A43B4002A46}" type="presParOf" srcId="{D66179BF-3068-3E4E-B8EB-1F173DBF3D48}" destId="{8F81ED10-A786-C449-8757-709629058561}" srcOrd="0" destOrd="0" presId="urn:microsoft.com/office/officeart/2005/8/layout/orgChart1"/>
    <dgm:cxn modelId="{270F74E1-49C2-1C48-8BCE-68A01D7E4758}" type="presParOf" srcId="{D66179BF-3068-3E4E-B8EB-1F173DBF3D48}" destId="{4B3EFEE9-3A3C-8641-BFB7-2737E8FBD367}" srcOrd="1" destOrd="0" presId="urn:microsoft.com/office/officeart/2005/8/layout/orgChart1"/>
    <dgm:cxn modelId="{7A97789A-B13B-DB49-BB80-C4983E6C4219}" type="presParOf" srcId="{E36C6A6E-6057-D645-B9AE-AD755898A96F}" destId="{2E6B21E2-2354-7B45-84B1-6A7DD7695AE7}" srcOrd="1" destOrd="0" presId="urn:microsoft.com/office/officeart/2005/8/layout/orgChart1"/>
    <dgm:cxn modelId="{8DAB29BC-302F-8741-82E1-437C1EA1A862}" type="presParOf" srcId="{E36C6A6E-6057-D645-B9AE-AD755898A96F}" destId="{FCC77D38-4F12-5341-9CEE-528F9B931977}" srcOrd="2" destOrd="0" presId="urn:microsoft.com/office/officeart/2005/8/layout/orgChart1"/>
    <dgm:cxn modelId="{2582478B-DF21-DF42-8B1B-A061C57E75D5}" type="presParOf" srcId="{A934E762-0269-E143-825C-3D70E1B1B12E}" destId="{5F397AFD-453F-4AE2-AD15-932A366DFE21}" srcOrd="2" destOrd="0" presId="urn:microsoft.com/office/officeart/2005/8/layout/orgChart1"/>
    <dgm:cxn modelId="{CB31940F-AABA-2A43-B23A-DC7694C39C0D}" type="presParOf" srcId="{A934E762-0269-E143-825C-3D70E1B1B12E}" destId="{6E9E6BE8-A097-45D1-B7EA-54BBA15D51F9}" srcOrd="3" destOrd="0" presId="urn:microsoft.com/office/officeart/2005/8/layout/orgChart1"/>
    <dgm:cxn modelId="{366212F0-BC93-2D47-9BC6-BDE5A6236941}" type="presParOf" srcId="{6E9E6BE8-A097-45D1-B7EA-54BBA15D51F9}" destId="{B171D154-C406-4C4C-8C2E-D958BE421DC9}" srcOrd="0" destOrd="0" presId="urn:microsoft.com/office/officeart/2005/8/layout/orgChart1"/>
    <dgm:cxn modelId="{A89CF20A-DE1C-2549-BCDE-166FC56715F1}" type="presParOf" srcId="{B171D154-C406-4C4C-8C2E-D958BE421DC9}" destId="{F6DA7155-7040-46BF-A34D-ACF8E833FD5F}" srcOrd="0" destOrd="0" presId="urn:microsoft.com/office/officeart/2005/8/layout/orgChart1"/>
    <dgm:cxn modelId="{AF6C8D6B-3E15-7248-8859-1B3AE250A2F8}" type="presParOf" srcId="{B171D154-C406-4C4C-8C2E-D958BE421DC9}" destId="{6958F4B7-E0EB-4707-97F2-2234CD61A040}" srcOrd="1" destOrd="0" presId="urn:microsoft.com/office/officeart/2005/8/layout/orgChart1"/>
    <dgm:cxn modelId="{9DFA886E-3E6E-EE48-8316-6C2A4C3D9170}" type="presParOf" srcId="{6E9E6BE8-A097-45D1-B7EA-54BBA15D51F9}" destId="{64C96C89-3083-4040-ADBA-40A95F3F7456}" srcOrd="1" destOrd="0" presId="urn:microsoft.com/office/officeart/2005/8/layout/orgChart1"/>
    <dgm:cxn modelId="{F4343CDF-EB91-3043-A19D-4DC851FC5472}" type="presParOf" srcId="{6E9E6BE8-A097-45D1-B7EA-54BBA15D51F9}" destId="{BF04A514-803F-48F3-A346-1B60BB5EE45B}" srcOrd="2" destOrd="0" presId="urn:microsoft.com/office/officeart/2005/8/layout/orgChart1"/>
    <dgm:cxn modelId="{5AF78603-ECEB-0147-ACE0-6CC166DDA42B}" type="presParOf" srcId="{CB6BD834-B898-4C4F-BC8B-F5DF0052FEC5}" destId="{88AF4EB5-79B1-5C4F-BCFD-5F72A579EAAA}" srcOrd="2" destOrd="0" presId="urn:microsoft.com/office/officeart/2005/8/layout/orgChart1"/>
    <dgm:cxn modelId="{3FC6FCD6-A229-334B-8DD3-FFC072A54BAB}" type="presParOf" srcId="{CB6BD834-B898-4C4F-BC8B-F5DF0052FEC5}" destId="{874FE587-F011-2846-9A94-A05B9DC33E47}" srcOrd="3" destOrd="0" presId="urn:microsoft.com/office/officeart/2005/8/layout/orgChart1"/>
    <dgm:cxn modelId="{7D7EFEFE-EBEC-DE43-9963-899062663D0E}" type="presParOf" srcId="{874FE587-F011-2846-9A94-A05B9DC33E47}" destId="{1B196158-3ABD-7947-916E-3D5789A8F423}" srcOrd="0" destOrd="0" presId="urn:microsoft.com/office/officeart/2005/8/layout/orgChart1"/>
    <dgm:cxn modelId="{BA136CB7-33E4-6F48-AC4A-96108593AB11}" type="presParOf" srcId="{1B196158-3ABD-7947-916E-3D5789A8F423}" destId="{8EECE649-5C86-C343-B66E-1F8756FD08ED}" srcOrd="0" destOrd="0" presId="urn:microsoft.com/office/officeart/2005/8/layout/orgChart1"/>
    <dgm:cxn modelId="{B7635948-C304-F944-BCD6-9A68029DB8C9}" type="presParOf" srcId="{1B196158-3ABD-7947-916E-3D5789A8F423}" destId="{0D560FEA-0EE1-3248-BFF1-CB66DA465CC1}" srcOrd="1" destOrd="0" presId="urn:microsoft.com/office/officeart/2005/8/layout/orgChart1"/>
    <dgm:cxn modelId="{B9776512-209B-1445-811C-83BD5DB15BE6}" type="presParOf" srcId="{874FE587-F011-2846-9A94-A05B9DC33E47}" destId="{6265E9C5-D7D3-AB43-ACD6-74E9EF9B27AC}" srcOrd="1" destOrd="0" presId="urn:microsoft.com/office/officeart/2005/8/layout/orgChart1"/>
    <dgm:cxn modelId="{923F984F-1A8E-B249-94F8-BEDCFCD89C34}" type="presParOf" srcId="{874FE587-F011-2846-9A94-A05B9DC33E47}" destId="{BFD6BD78-F47D-7E41-BE47-00C4B1239B41}" srcOrd="2" destOrd="0" presId="urn:microsoft.com/office/officeart/2005/8/layout/orgChart1"/>
    <dgm:cxn modelId="{DAF4E275-23BC-D04D-A8C6-1812360262DE}" type="presParOf" srcId="{BFD6BD78-F47D-7E41-BE47-00C4B1239B41}" destId="{4D481D29-FE86-404D-BF6E-63E08E061858}" srcOrd="0" destOrd="0" presId="urn:microsoft.com/office/officeart/2005/8/layout/orgChart1"/>
    <dgm:cxn modelId="{46582D71-86B9-0046-90F9-86BB2513EC7A}" type="presParOf" srcId="{BFD6BD78-F47D-7E41-BE47-00C4B1239B41}" destId="{719695C7-CB4E-4AC9-BE7E-8AADCCD7F104}" srcOrd="1" destOrd="0" presId="urn:microsoft.com/office/officeart/2005/8/layout/orgChart1"/>
    <dgm:cxn modelId="{0D515118-CE53-3F49-AC58-D7E7831A3269}" type="presParOf" srcId="{719695C7-CB4E-4AC9-BE7E-8AADCCD7F104}" destId="{20D958CB-ECD3-480F-BBD8-67FA8C571F64}" srcOrd="0" destOrd="0" presId="urn:microsoft.com/office/officeart/2005/8/layout/orgChart1"/>
    <dgm:cxn modelId="{CB703F95-A960-6142-A4C8-2912AD48F331}" type="presParOf" srcId="{20D958CB-ECD3-480F-BBD8-67FA8C571F64}" destId="{AA668424-5F92-439F-A169-B86EF148BDFD}" srcOrd="0" destOrd="0" presId="urn:microsoft.com/office/officeart/2005/8/layout/orgChart1"/>
    <dgm:cxn modelId="{2D8AD52D-09F0-7844-ACD4-12AC2AE76A6E}" type="presParOf" srcId="{20D958CB-ECD3-480F-BBD8-67FA8C571F64}" destId="{7A811B60-E4D6-4D86-893B-C6DCEFA788F5}" srcOrd="1" destOrd="0" presId="urn:microsoft.com/office/officeart/2005/8/layout/orgChart1"/>
    <dgm:cxn modelId="{A27B68C4-9BF1-6144-BD53-517FA6732408}" type="presParOf" srcId="{719695C7-CB4E-4AC9-BE7E-8AADCCD7F104}" destId="{6BA80C13-83DA-4F83-B8DC-8A240299281C}" srcOrd="1" destOrd="0" presId="urn:microsoft.com/office/officeart/2005/8/layout/orgChart1"/>
    <dgm:cxn modelId="{D3E492A7-F8D2-3C43-8983-8D148D853DF4}" type="presParOf" srcId="{719695C7-CB4E-4AC9-BE7E-8AADCCD7F104}" destId="{CF162B30-B008-47BA-B9B9-D9FFEF833756}" srcOrd="2" destOrd="0" presId="urn:microsoft.com/office/officeart/2005/8/layout/orgChart1"/>
    <dgm:cxn modelId="{065DE6AF-C9F6-BE47-B5BB-608DA1763C17}" type="presParOf" srcId="{BFD6BD78-F47D-7E41-BE47-00C4B1239B41}" destId="{54973C2D-167F-4BB6-B593-8D128D7D0711}" srcOrd="2" destOrd="0" presId="urn:microsoft.com/office/officeart/2005/8/layout/orgChart1"/>
    <dgm:cxn modelId="{362560CD-6248-D94F-93EA-33175850F6D5}" type="presParOf" srcId="{BFD6BD78-F47D-7E41-BE47-00C4B1239B41}" destId="{DB3E0289-054D-4625-9A58-A672BCF1B407}" srcOrd="3" destOrd="0" presId="urn:microsoft.com/office/officeart/2005/8/layout/orgChart1"/>
    <dgm:cxn modelId="{35A55714-C456-7342-8964-D716E298A79C}" type="presParOf" srcId="{DB3E0289-054D-4625-9A58-A672BCF1B407}" destId="{19C84B83-5D09-4539-A012-35D32EAC0AD2}" srcOrd="0" destOrd="0" presId="urn:microsoft.com/office/officeart/2005/8/layout/orgChart1"/>
    <dgm:cxn modelId="{2AEE3AC2-F137-7D4F-826E-EDE5A5308BB6}" type="presParOf" srcId="{19C84B83-5D09-4539-A012-35D32EAC0AD2}" destId="{415BB078-03DE-4388-8125-FC2678565631}" srcOrd="0" destOrd="0" presId="urn:microsoft.com/office/officeart/2005/8/layout/orgChart1"/>
    <dgm:cxn modelId="{74D7D924-7D60-7241-8073-20DED403EFCD}" type="presParOf" srcId="{19C84B83-5D09-4539-A012-35D32EAC0AD2}" destId="{0FA2B36D-E667-45EF-8F3F-6658F473BA33}" srcOrd="1" destOrd="0" presId="urn:microsoft.com/office/officeart/2005/8/layout/orgChart1"/>
    <dgm:cxn modelId="{15D9073E-9B79-FE4E-8B7B-367717ABD8AD}" type="presParOf" srcId="{DB3E0289-054D-4625-9A58-A672BCF1B407}" destId="{3974D1A0-034C-43AD-A64D-6D7D46CBA68E}" srcOrd="1" destOrd="0" presId="urn:microsoft.com/office/officeart/2005/8/layout/orgChart1"/>
    <dgm:cxn modelId="{576CA7D4-0AAC-6B4D-B00A-94AF5A9F65F3}" type="presParOf" srcId="{DB3E0289-054D-4625-9A58-A672BCF1B407}" destId="{288589DB-4065-4D72-9DEB-9DDDF5C088D0}"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4.xml><?xml version="1.0" encoding="utf-8"?>
<dgm:dataModel xmlns:dgm="http://schemas.openxmlformats.org/drawingml/2006/diagram" xmlns:a="http://schemas.openxmlformats.org/drawingml/2006/main">
  <dgm:ptLst>
    <dgm:pt modelId="{7E059396-7D27-B543-A488-F79706D57D5F}" type="doc">
      <dgm:prSet loTypeId="urn:microsoft.com/office/officeart/2005/8/layout/orgChart1" loCatId="" qsTypeId="urn:microsoft.com/office/officeart/2005/8/quickstyle/simple4" qsCatId="simple" csTypeId="urn:microsoft.com/office/officeart/2005/8/colors/accent1_2" csCatId="accent1" phldr="1"/>
      <dgm:spPr/>
      <dgm:t>
        <a:bodyPr/>
        <a:lstStyle/>
        <a:p>
          <a:endParaRPr lang="en-US"/>
        </a:p>
      </dgm:t>
    </dgm:pt>
    <dgm:pt modelId="{2A2A9B9A-A2D3-754E-AAB2-798A8B3E4091}">
      <dgm:prSet phldrT="[Text]"/>
      <dgm:spPr>
        <a:solidFill>
          <a:schemeClr val="tx1"/>
        </a:solidFill>
      </dgm:spPr>
      <dgm:t>
        <a:bodyPr/>
        <a:lstStyle/>
        <a:p>
          <a:r>
            <a:rPr lang="en-US" dirty="0"/>
            <a:t>Audio events</a:t>
          </a:r>
        </a:p>
      </dgm:t>
    </dgm:pt>
    <dgm:pt modelId="{7CA438BB-9005-D940-9BB2-4F318767BBB6}" type="parTrans" cxnId="{F4D0A397-7BF9-7C40-84E3-954D44AB8CB1}">
      <dgm:prSet/>
      <dgm:spPr/>
      <dgm:t>
        <a:bodyPr/>
        <a:lstStyle/>
        <a:p>
          <a:endParaRPr lang="en-US"/>
        </a:p>
      </dgm:t>
    </dgm:pt>
    <dgm:pt modelId="{E85FA3EA-6F26-A641-9B54-B071511D6962}" type="sibTrans" cxnId="{F4D0A397-7BF9-7C40-84E3-954D44AB8CB1}">
      <dgm:prSet/>
      <dgm:spPr/>
      <dgm:t>
        <a:bodyPr/>
        <a:lstStyle/>
        <a:p>
          <a:endParaRPr lang="en-US"/>
        </a:p>
      </dgm:t>
    </dgm:pt>
    <dgm:pt modelId="{935C526C-A7B7-4042-A0AF-5DCA847F056B}" type="asst">
      <dgm:prSet phldrT="[Text]"/>
      <dgm:spPr>
        <a:blipFill rotWithShape="0">
          <a:blip xmlns:r="http://schemas.openxmlformats.org/officeDocument/2006/relationships" r:embed="rId1"/>
          <a:stretch>
            <a:fillRect b="-16346"/>
          </a:stretch>
        </a:blipFill>
      </dgm:spPr>
      <dgm:t>
        <a:bodyPr/>
        <a:lstStyle/>
        <a:p>
          <a:r>
            <a:rPr lang="en-US">
              <a:noFill/>
            </a:rPr>
            <a:t> </a:t>
          </a:r>
        </a:p>
      </dgm:t>
    </dgm:pt>
    <dgm:pt modelId="{E7181905-7BA3-E244-BDE5-F3ED17C4BD32}" type="parTrans" cxnId="{05FB59A8-31D6-E74F-96EA-A0C270EF1F63}">
      <dgm:prSet/>
      <dgm:spPr>
        <a:ln w="25400"/>
      </dgm:spPr>
      <dgm:t>
        <a:bodyPr/>
        <a:lstStyle/>
        <a:p>
          <a:endParaRPr lang="en-US"/>
        </a:p>
      </dgm:t>
    </dgm:pt>
    <dgm:pt modelId="{02A6A6ED-F1B5-614D-A700-58A4E8ED1D35}" type="sibTrans" cxnId="{05FB59A8-31D6-E74F-96EA-A0C270EF1F63}">
      <dgm:prSet/>
      <dgm:spPr/>
      <dgm:t>
        <a:bodyPr/>
        <a:lstStyle/>
        <a:p>
          <a:endParaRPr lang="en-US"/>
        </a:p>
      </dgm:t>
    </dgm:pt>
    <dgm:pt modelId="{B9F88EAC-C81E-2143-9AD5-D9F5D8A4A790}" type="asst">
      <dgm:prSet phldrT="[Text]"/>
      <dgm:spPr>
        <a:blipFill rotWithShape="0">
          <a:blip xmlns:r="http://schemas.openxmlformats.org/officeDocument/2006/relationships" r:embed="rId2"/>
          <a:stretch>
            <a:fillRect b="-17308"/>
          </a:stretch>
        </a:blipFill>
      </dgm:spPr>
      <dgm:t>
        <a:bodyPr/>
        <a:lstStyle/>
        <a:p>
          <a:r>
            <a:rPr lang="en-US">
              <a:noFill/>
            </a:rPr>
            <a:t> </a:t>
          </a:r>
        </a:p>
      </dgm:t>
    </dgm:pt>
    <dgm:pt modelId="{14DAF8D6-5C3B-8E4B-9B92-D58574C49737}" type="parTrans" cxnId="{B437B372-7044-1540-A13B-84F7F5A8E1E2}">
      <dgm:prSet/>
      <dgm:spPr>
        <a:ln w="25400"/>
      </dgm:spPr>
      <dgm:t>
        <a:bodyPr/>
        <a:lstStyle/>
        <a:p>
          <a:endParaRPr lang="en-US"/>
        </a:p>
      </dgm:t>
    </dgm:pt>
    <dgm:pt modelId="{EDC9F924-52BB-F349-943D-0B58D4EF8206}" type="sibTrans" cxnId="{B437B372-7044-1540-A13B-84F7F5A8E1E2}">
      <dgm:prSet/>
      <dgm:spPr/>
      <dgm:t>
        <a:bodyPr/>
        <a:lstStyle/>
        <a:p>
          <a:endParaRPr lang="en-US"/>
        </a:p>
      </dgm:t>
    </dgm:pt>
    <dgm:pt modelId="{689DF794-3ED8-7C4E-A0FC-45253D0C43D5}" type="asst">
      <dgm:prSet phldrT="[Text]"/>
      <dgm:spPr>
        <a:blipFill rotWithShape="0">
          <a:blip xmlns:r="http://schemas.openxmlformats.org/officeDocument/2006/relationships" r:embed="rId3"/>
          <a:stretch>
            <a:fillRect b="-13333"/>
          </a:stretch>
        </a:blipFill>
      </dgm:spPr>
      <dgm:t>
        <a:bodyPr/>
        <a:lstStyle/>
        <a:p>
          <a:r>
            <a:rPr lang="en-US">
              <a:noFill/>
            </a:rPr>
            <a:t> </a:t>
          </a:r>
        </a:p>
      </dgm:t>
    </dgm:pt>
    <dgm:pt modelId="{E18698C6-450F-A54A-8AEA-A60FEA88E10E}" type="parTrans" cxnId="{43B51335-83CF-A84E-BA92-8B7CBD220716}">
      <dgm:prSet/>
      <dgm:spPr>
        <a:ln w="25400"/>
      </dgm:spPr>
      <dgm:t>
        <a:bodyPr/>
        <a:lstStyle/>
        <a:p>
          <a:endParaRPr lang="en-US"/>
        </a:p>
      </dgm:t>
    </dgm:pt>
    <dgm:pt modelId="{E51C8EF9-4EF8-F047-86E4-82B56031C1CD}" type="sibTrans" cxnId="{43B51335-83CF-A84E-BA92-8B7CBD220716}">
      <dgm:prSet/>
      <dgm:spPr/>
      <dgm:t>
        <a:bodyPr/>
        <a:lstStyle/>
        <a:p>
          <a:endParaRPr lang="en-US"/>
        </a:p>
      </dgm:t>
    </dgm:pt>
    <dgm:pt modelId="{98FC8096-F6DD-464F-9B7D-20079E8F61DF}" type="asst">
      <dgm:prSet phldrT="[Text]"/>
      <dgm:spPr>
        <a:blipFill rotWithShape="0">
          <a:blip xmlns:r="http://schemas.openxmlformats.org/officeDocument/2006/relationships" r:embed="rId4"/>
          <a:stretch>
            <a:fillRect b="-16832"/>
          </a:stretch>
        </a:blipFill>
      </dgm:spPr>
      <dgm:t>
        <a:bodyPr/>
        <a:lstStyle/>
        <a:p>
          <a:r>
            <a:rPr lang="en-US">
              <a:noFill/>
            </a:rPr>
            <a:t> </a:t>
          </a:r>
        </a:p>
      </dgm:t>
    </dgm:pt>
    <dgm:pt modelId="{4DF8BC58-09E2-EC48-B62C-5D6D65B49CDE}" type="parTrans" cxnId="{D31CF948-7807-FE4C-893E-8C83814DF965}">
      <dgm:prSet/>
      <dgm:spPr>
        <a:ln w="25400"/>
      </dgm:spPr>
      <dgm:t>
        <a:bodyPr/>
        <a:lstStyle/>
        <a:p>
          <a:endParaRPr lang="en-US"/>
        </a:p>
      </dgm:t>
    </dgm:pt>
    <dgm:pt modelId="{E5EC7329-C013-1C43-9A7C-DC04F7049AD0}" type="sibTrans" cxnId="{D31CF948-7807-FE4C-893E-8C83814DF965}">
      <dgm:prSet/>
      <dgm:spPr/>
      <dgm:t>
        <a:bodyPr/>
        <a:lstStyle/>
        <a:p>
          <a:endParaRPr lang="en-US"/>
        </a:p>
      </dgm:t>
    </dgm:pt>
    <dgm:pt modelId="{220547FB-B26E-4EC9-940A-0BC4F98B88CD}" type="asst">
      <dgm:prSet phldrT="[Text]"/>
      <dgm:spPr>
        <a:blipFill rotWithShape="0">
          <a:blip xmlns:r="http://schemas.openxmlformats.org/officeDocument/2006/relationships" r:embed="rId5"/>
          <a:stretch>
            <a:fillRect b="-14423"/>
          </a:stretch>
        </a:blipFill>
      </dgm:spPr>
      <dgm:t>
        <a:bodyPr/>
        <a:lstStyle/>
        <a:p>
          <a:r>
            <a:rPr lang="en-US">
              <a:noFill/>
            </a:rPr>
            <a:t> </a:t>
          </a:r>
        </a:p>
      </dgm:t>
    </dgm:pt>
    <dgm:pt modelId="{2E2DFD34-52DA-4112-A34B-21E0FF007838}" type="parTrans" cxnId="{2E09A46E-DACD-4340-87AA-9A40A33A65AD}">
      <dgm:prSet/>
      <dgm:spPr>
        <a:ln w="25400"/>
      </dgm:spPr>
      <dgm:t>
        <a:bodyPr/>
        <a:lstStyle/>
        <a:p>
          <a:endParaRPr lang="en-US"/>
        </a:p>
      </dgm:t>
    </dgm:pt>
    <dgm:pt modelId="{76030BB0-2F62-45E0-B525-C71A7847253F}" type="sibTrans" cxnId="{2E09A46E-DACD-4340-87AA-9A40A33A65AD}">
      <dgm:prSet/>
      <dgm:spPr/>
      <dgm:t>
        <a:bodyPr/>
        <a:lstStyle/>
        <a:p>
          <a:endParaRPr lang="en-US"/>
        </a:p>
      </dgm:t>
    </dgm:pt>
    <dgm:pt modelId="{72833F95-8D29-4115-8C45-33A46B48C1D0}" type="asst">
      <dgm:prSet phldrT="[Text]"/>
      <dgm:spPr>
        <a:blipFill rotWithShape="0">
          <a:blip xmlns:r="http://schemas.openxmlformats.org/officeDocument/2006/relationships" r:embed="rId6"/>
          <a:stretch>
            <a:fillRect l="-5224" r="-5970" b="-14423"/>
          </a:stretch>
        </a:blipFill>
      </dgm:spPr>
      <dgm:t>
        <a:bodyPr/>
        <a:lstStyle/>
        <a:p>
          <a:r>
            <a:rPr lang="en-US">
              <a:noFill/>
            </a:rPr>
            <a:t> </a:t>
          </a:r>
        </a:p>
      </dgm:t>
    </dgm:pt>
    <dgm:pt modelId="{CA089476-8F3A-43BE-B733-5884212E08F0}" type="parTrans" cxnId="{A6906E0E-CF4B-4E24-80EF-15FAEBB22E00}">
      <dgm:prSet/>
      <dgm:spPr>
        <a:ln w="25400"/>
      </dgm:spPr>
      <dgm:t>
        <a:bodyPr/>
        <a:lstStyle/>
        <a:p>
          <a:endParaRPr lang="en-US"/>
        </a:p>
      </dgm:t>
    </dgm:pt>
    <dgm:pt modelId="{27B49CC6-1FC6-4213-A688-DBE69A6E69D8}" type="sibTrans" cxnId="{A6906E0E-CF4B-4E24-80EF-15FAEBB22E00}">
      <dgm:prSet/>
      <dgm:spPr/>
      <dgm:t>
        <a:bodyPr/>
        <a:lstStyle/>
        <a:p>
          <a:endParaRPr lang="en-US"/>
        </a:p>
      </dgm:t>
    </dgm:pt>
    <dgm:pt modelId="{BA211CF1-4251-7743-8991-C5ACF9250334}" type="pres">
      <dgm:prSet presAssocID="{7E059396-7D27-B543-A488-F79706D57D5F}" presName="hierChild1" presStyleCnt="0">
        <dgm:presLayoutVars>
          <dgm:orgChart val="1"/>
          <dgm:chPref val="1"/>
          <dgm:dir/>
          <dgm:animOne val="branch"/>
          <dgm:animLvl val="lvl"/>
          <dgm:resizeHandles/>
        </dgm:presLayoutVars>
      </dgm:prSet>
      <dgm:spPr/>
      <dgm:t>
        <a:bodyPr/>
        <a:lstStyle/>
        <a:p>
          <a:endParaRPr lang="en-US"/>
        </a:p>
      </dgm:t>
    </dgm:pt>
    <dgm:pt modelId="{E2F712AE-746A-A242-8447-7C08557FD858}" type="pres">
      <dgm:prSet presAssocID="{2A2A9B9A-A2D3-754E-AAB2-798A8B3E4091}" presName="hierRoot1" presStyleCnt="0">
        <dgm:presLayoutVars>
          <dgm:hierBranch val="init"/>
        </dgm:presLayoutVars>
      </dgm:prSet>
      <dgm:spPr/>
    </dgm:pt>
    <dgm:pt modelId="{21E185D2-94D5-AA44-9DD9-F17A297D606D}" type="pres">
      <dgm:prSet presAssocID="{2A2A9B9A-A2D3-754E-AAB2-798A8B3E4091}" presName="rootComposite1" presStyleCnt="0"/>
      <dgm:spPr/>
    </dgm:pt>
    <dgm:pt modelId="{46E6521A-EA31-CC42-A929-071F1D0E3369}" type="pres">
      <dgm:prSet presAssocID="{2A2A9B9A-A2D3-754E-AAB2-798A8B3E4091}" presName="rootText1" presStyleLbl="node0" presStyleIdx="0" presStyleCnt="1">
        <dgm:presLayoutVars>
          <dgm:chPref val="3"/>
        </dgm:presLayoutVars>
      </dgm:prSet>
      <dgm:spPr/>
      <dgm:t>
        <a:bodyPr/>
        <a:lstStyle/>
        <a:p>
          <a:endParaRPr lang="en-US"/>
        </a:p>
      </dgm:t>
    </dgm:pt>
    <dgm:pt modelId="{466D51CF-D600-874F-8E32-7EF1E1D744DF}" type="pres">
      <dgm:prSet presAssocID="{2A2A9B9A-A2D3-754E-AAB2-798A8B3E4091}" presName="rootConnector1" presStyleLbl="node1" presStyleIdx="0" presStyleCnt="0"/>
      <dgm:spPr/>
      <dgm:t>
        <a:bodyPr/>
        <a:lstStyle/>
        <a:p>
          <a:endParaRPr lang="en-US"/>
        </a:p>
      </dgm:t>
    </dgm:pt>
    <dgm:pt modelId="{AE8449DB-2CBF-6045-985E-C4E98CF8608D}" type="pres">
      <dgm:prSet presAssocID="{2A2A9B9A-A2D3-754E-AAB2-798A8B3E4091}" presName="hierChild2" presStyleCnt="0"/>
      <dgm:spPr/>
    </dgm:pt>
    <dgm:pt modelId="{CB6BD834-B898-4C4F-BC8B-F5DF0052FEC5}" type="pres">
      <dgm:prSet presAssocID="{2A2A9B9A-A2D3-754E-AAB2-798A8B3E4091}" presName="hierChild3" presStyleCnt="0"/>
      <dgm:spPr/>
    </dgm:pt>
    <dgm:pt modelId="{E7992B02-ECF6-0140-9CAC-E1017A28DA38}" type="pres">
      <dgm:prSet presAssocID="{E7181905-7BA3-E244-BDE5-F3ED17C4BD32}" presName="Name111" presStyleLbl="parChTrans1D2" presStyleIdx="0" presStyleCnt="2"/>
      <dgm:spPr/>
      <dgm:t>
        <a:bodyPr/>
        <a:lstStyle/>
        <a:p>
          <a:endParaRPr lang="en-US"/>
        </a:p>
      </dgm:t>
    </dgm:pt>
    <dgm:pt modelId="{AD06518D-10D5-5C45-B080-EC8D292CE7EA}" type="pres">
      <dgm:prSet presAssocID="{935C526C-A7B7-4042-A0AF-5DCA847F056B}" presName="hierRoot3" presStyleCnt="0">
        <dgm:presLayoutVars>
          <dgm:hierBranch val="init"/>
        </dgm:presLayoutVars>
      </dgm:prSet>
      <dgm:spPr/>
    </dgm:pt>
    <dgm:pt modelId="{029348B5-A7F1-0845-BFAF-1024CFF4398E}" type="pres">
      <dgm:prSet presAssocID="{935C526C-A7B7-4042-A0AF-5DCA847F056B}" presName="rootComposite3" presStyleCnt="0"/>
      <dgm:spPr/>
    </dgm:pt>
    <dgm:pt modelId="{DED130F9-C1D8-8B4B-9E88-20C6E067FC4D}" type="pres">
      <dgm:prSet presAssocID="{935C526C-A7B7-4042-A0AF-5DCA847F056B}" presName="rootText3" presStyleLbl="asst1" presStyleIdx="0" presStyleCnt="6" custLinFactNeighborX="20216" custLinFactNeighborY="-5189">
        <dgm:presLayoutVars>
          <dgm:chPref val="3"/>
        </dgm:presLayoutVars>
      </dgm:prSet>
      <dgm:spPr/>
      <dgm:t>
        <a:bodyPr/>
        <a:lstStyle/>
        <a:p>
          <a:endParaRPr lang="en-US"/>
        </a:p>
      </dgm:t>
    </dgm:pt>
    <dgm:pt modelId="{4A0E6188-2B0E-1F4D-B038-718FE839E4D4}" type="pres">
      <dgm:prSet presAssocID="{935C526C-A7B7-4042-A0AF-5DCA847F056B}" presName="rootConnector3" presStyleLbl="asst1" presStyleIdx="0" presStyleCnt="6"/>
      <dgm:spPr/>
      <dgm:t>
        <a:bodyPr/>
        <a:lstStyle/>
        <a:p>
          <a:endParaRPr lang="en-US"/>
        </a:p>
      </dgm:t>
    </dgm:pt>
    <dgm:pt modelId="{A6780793-F183-4A47-910E-9898D7027AA0}" type="pres">
      <dgm:prSet presAssocID="{935C526C-A7B7-4042-A0AF-5DCA847F056B}" presName="hierChild6" presStyleCnt="0"/>
      <dgm:spPr/>
    </dgm:pt>
    <dgm:pt modelId="{A934E762-0269-E143-825C-3D70E1B1B12E}" type="pres">
      <dgm:prSet presAssocID="{935C526C-A7B7-4042-A0AF-5DCA847F056B}" presName="hierChild7" presStyleCnt="0"/>
      <dgm:spPr/>
    </dgm:pt>
    <dgm:pt modelId="{00C69E90-E283-D14F-A937-47172690C0AF}" type="pres">
      <dgm:prSet presAssocID="{E18698C6-450F-A54A-8AEA-A60FEA88E10E}" presName="Name111" presStyleLbl="parChTrans1D3" presStyleIdx="0" presStyleCnt="4"/>
      <dgm:spPr/>
      <dgm:t>
        <a:bodyPr/>
        <a:lstStyle/>
        <a:p>
          <a:endParaRPr lang="en-US"/>
        </a:p>
      </dgm:t>
    </dgm:pt>
    <dgm:pt modelId="{E36C6A6E-6057-D645-B9AE-AD755898A96F}" type="pres">
      <dgm:prSet presAssocID="{689DF794-3ED8-7C4E-A0FC-45253D0C43D5}" presName="hierRoot3" presStyleCnt="0">
        <dgm:presLayoutVars>
          <dgm:hierBranch val="init"/>
        </dgm:presLayoutVars>
      </dgm:prSet>
      <dgm:spPr/>
    </dgm:pt>
    <dgm:pt modelId="{D66179BF-3068-3E4E-B8EB-1F173DBF3D48}" type="pres">
      <dgm:prSet presAssocID="{689DF794-3ED8-7C4E-A0FC-45253D0C43D5}" presName="rootComposite3" presStyleCnt="0"/>
      <dgm:spPr/>
    </dgm:pt>
    <dgm:pt modelId="{8F81ED10-A786-C449-8757-709629058561}" type="pres">
      <dgm:prSet presAssocID="{689DF794-3ED8-7C4E-A0FC-45253D0C43D5}" presName="rootText3" presStyleLbl="asst1" presStyleIdx="1" presStyleCnt="6" custScaleX="58728" custLinFactNeighborX="6288" custLinFactNeighborY="-892">
        <dgm:presLayoutVars>
          <dgm:chPref val="3"/>
        </dgm:presLayoutVars>
      </dgm:prSet>
      <dgm:spPr/>
      <dgm:t>
        <a:bodyPr/>
        <a:lstStyle/>
        <a:p>
          <a:endParaRPr lang="en-US"/>
        </a:p>
      </dgm:t>
    </dgm:pt>
    <dgm:pt modelId="{4B3EFEE9-3A3C-8641-BFB7-2737E8FBD367}" type="pres">
      <dgm:prSet presAssocID="{689DF794-3ED8-7C4E-A0FC-45253D0C43D5}" presName="rootConnector3" presStyleLbl="asst1" presStyleIdx="1" presStyleCnt="6"/>
      <dgm:spPr/>
      <dgm:t>
        <a:bodyPr/>
        <a:lstStyle/>
        <a:p>
          <a:endParaRPr lang="en-US"/>
        </a:p>
      </dgm:t>
    </dgm:pt>
    <dgm:pt modelId="{2E6B21E2-2354-7B45-84B1-6A7DD7695AE7}" type="pres">
      <dgm:prSet presAssocID="{689DF794-3ED8-7C4E-A0FC-45253D0C43D5}" presName="hierChild6" presStyleCnt="0"/>
      <dgm:spPr/>
    </dgm:pt>
    <dgm:pt modelId="{FCC77D38-4F12-5341-9CEE-528F9B931977}" type="pres">
      <dgm:prSet presAssocID="{689DF794-3ED8-7C4E-A0FC-45253D0C43D5}" presName="hierChild7" presStyleCnt="0"/>
      <dgm:spPr/>
    </dgm:pt>
    <dgm:pt modelId="{5F397AFD-453F-4AE2-AD15-932A366DFE21}" type="pres">
      <dgm:prSet presAssocID="{4DF8BC58-09E2-EC48-B62C-5D6D65B49CDE}" presName="Name111" presStyleLbl="parChTrans1D3" presStyleIdx="1" presStyleCnt="4"/>
      <dgm:spPr/>
      <dgm:t>
        <a:bodyPr/>
        <a:lstStyle/>
        <a:p>
          <a:endParaRPr lang="en-US"/>
        </a:p>
      </dgm:t>
    </dgm:pt>
    <dgm:pt modelId="{6E9E6BE8-A097-45D1-B7EA-54BBA15D51F9}" type="pres">
      <dgm:prSet presAssocID="{98FC8096-F6DD-464F-9B7D-20079E8F61DF}" presName="hierRoot3" presStyleCnt="0">
        <dgm:presLayoutVars>
          <dgm:hierBranch val="init"/>
        </dgm:presLayoutVars>
      </dgm:prSet>
      <dgm:spPr/>
    </dgm:pt>
    <dgm:pt modelId="{B171D154-C406-4C4C-8C2E-D958BE421DC9}" type="pres">
      <dgm:prSet presAssocID="{98FC8096-F6DD-464F-9B7D-20079E8F61DF}" presName="rootComposite3" presStyleCnt="0"/>
      <dgm:spPr/>
    </dgm:pt>
    <dgm:pt modelId="{F6DA7155-7040-46BF-A34D-ACF8E833FD5F}" type="pres">
      <dgm:prSet presAssocID="{98FC8096-F6DD-464F-9B7D-20079E8F61DF}" presName="rootText3" presStyleLbl="asst1" presStyleIdx="2" presStyleCnt="6" custScaleX="58978" custScaleY="97328" custLinFactNeighborX="11961" custLinFactNeighborY="-761">
        <dgm:presLayoutVars>
          <dgm:chPref val="3"/>
        </dgm:presLayoutVars>
      </dgm:prSet>
      <dgm:spPr/>
      <dgm:t>
        <a:bodyPr/>
        <a:lstStyle/>
        <a:p>
          <a:endParaRPr lang="en-US"/>
        </a:p>
      </dgm:t>
    </dgm:pt>
    <dgm:pt modelId="{6958F4B7-E0EB-4707-97F2-2234CD61A040}" type="pres">
      <dgm:prSet presAssocID="{98FC8096-F6DD-464F-9B7D-20079E8F61DF}" presName="rootConnector3" presStyleLbl="asst1" presStyleIdx="2" presStyleCnt="6"/>
      <dgm:spPr/>
      <dgm:t>
        <a:bodyPr/>
        <a:lstStyle/>
        <a:p>
          <a:endParaRPr lang="en-US"/>
        </a:p>
      </dgm:t>
    </dgm:pt>
    <dgm:pt modelId="{64C96C89-3083-4040-ADBA-40A95F3F7456}" type="pres">
      <dgm:prSet presAssocID="{98FC8096-F6DD-464F-9B7D-20079E8F61DF}" presName="hierChild6" presStyleCnt="0"/>
      <dgm:spPr/>
    </dgm:pt>
    <dgm:pt modelId="{BF04A514-803F-48F3-A346-1B60BB5EE45B}" type="pres">
      <dgm:prSet presAssocID="{98FC8096-F6DD-464F-9B7D-20079E8F61DF}" presName="hierChild7" presStyleCnt="0"/>
      <dgm:spPr/>
    </dgm:pt>
    <dgm:pt modelId="{88AF4EB5-79B1-5C4F-BCFD-5F72A579EAAA}" type="pres">
      <dgm:prSet presAssocID="{14DAF8D6-5C3B-8E4B-9B92-D58574C49737}" presName="Name111" presStyleLbl="parChTrans1D2" presStyleIdx="1" presStyleCnt="2"/>
      <dgm:spPr/>
      <dgm:t>
        <a:bodyPr/>
        <a:lstStyle/>
        <a:p>
          <a:endParaRPr lang="en-US"/>
        </a:p>
      </dgm:t>
    </dgm:pt>
    <dgm:pt modelId="{874FE587-F011-2846-9A94-A05B9DC33E47}" type="pres">
      <dgm:prSet presAssocID="{B9F88EAC-C81E-2143-9AD5-D9F5D8A4A790}" presName="hierRoot3" presStyleCnt="0">
        <dgm:presLayoutVars>
          <dgm:hierBranch val="init"/>
        </dgm:presLayoutVars>
      </dgm:prSet>
      <dgm:spPr/>
    </dgm:pt>
    <dgm:pt modelId="{1B196158-3ABD-7947-916E-3D5789A8F423}" type="pres">
      <dgm:prSet presAssocID="{B9F88EAC-C81E-2143-9AD5-D9F5D8A4A790}" presName="rootComposite3" presStyleCnt="0"/>
      <dgm:spPr/>
    </dgm:pt>
    <dgm:pt modelId="{8EECE649-5C86-C343-B66E-1F8756FD08ED}" type="pres">
      <dgm:prSet presAssocID="{B9F88EAC-C81E-2143-9AD5-D9F5D8A4A790}" presName="rootText3" presStyleLbl="asst1" presStyleIdx="3" presStyleCnt="6" custLinFactNeighborX="-3305" custLinFactNeighborY="-5189">
        <dgm:presLayoutVars>
          <dgm:chPref val="3"/>
        </dgm:presLayoutVars>
      </dgm:prSet>
      <dgm:spPr/>
      <dgm:t>
        <a:bodyPr/>
        <a:lstStyle/>
        <a:p>
          <a:endParaRPr lang="en-US"/>
        </a:p>
      </dgm:t>
    </dgm:pt>
    <dgm:pt modelId="{0D560FEA-0EE1-3248-BFF1-CB66DA465CC1}" type="pres">
      <dgm:prSet presAssocID="{B9F88EAC-C81E-2143-9AD5-D9F5D8A4A790}" presName="rootConnector3" presStyleLbl="asst1" presStyleIdx="3" presStyleCnt="6"/>
      <dgm:spPr/>
      <dgm:t>
        <a:bodyPr/>
        <a:lstStyle/>
        <a:p>
          <a:endParaRPr lang="en-US"/>
        </a:p>
      </dgm:t>
    </dgm:pt>
    <dgm:pt modelId="{6265E9C5-D7D3-AB43-ACD6-74E9EF9B27AC}" type="pres">
      <dgm:prSet presAssocID="{B9F88EAC-C81E-2143-9AD5-D9F5D8A4A790}" presName="hierChild6" presStyleCnt="0"/>
      <dgm:spPr/>
    </dgm:pt>
    <dgm:pt modelId="{BFD6BD78-F47D-7E41-BE47-00C4B1239B41}" type="pres">
      <dgm:prSet presAssocID="{B9F88EAC-C81E-2143-9AD5-D9F5D8A4A790}" presName="hierChild7" presStyleCnt="0"/>
      <dgm:spPr/>
    </dgm:pt>
    <dgm:pt modelId="{4D481D29-FE86-404D-BF6E-63E08E061858}" type="pres">
      <dgm:prSet presAssocID="{2E2DFD34-52DA-4112-A34B-21E0FF007838}" presName="Name111" presStyleLbl="parChTrans1D3" presStyleIdx="2" presStyleCnt="4"/>
      <dgm:spPr/>
      <dgm:t>
        <a:bodyPr/>
        <a:lstStyle/>
        <a:p>
          <a:endParaRPr lang="en-US"/>
        </a:p>
      </dgm:t>
    </dgm:pt>
    <dgm:pt modelId="{719695C7-CB4E-4AC9-BE7E-8AADCCD7F104}" type="pres">
      <dgm:prSet presAssocID="{220547FB-B26E-4EC9-940A-0BC4F98B88CD}" presName="hierRoot3" presStyleCnt="0">
        <dgm:presLayoutVars>
          <dgm:hierBranch val="init"/>
        </dgm:presLayoutVars>
      </dgm:prSet>
      <dgm:spPr/>
    </dgm:pt>
    <dgm:pt modelId="{20D958CB-ECD3-480F-BBD8-67FA8C571F64}" type="pres">
      <dgm:prSet presAssocID="{220547FB-B26E-4EC9-940A-0BC4F98B88CD}" presName="rootComposite3" presStyleCnt="0"/>
      <dgm:spPr/>
    </dgm:pt>
    <dgm:pt modelId="{AA668424-5F92-439F-A169-B86EF148BDFD}" type="pres">
      <dgm:prSet presAssocID="{220547FB-B26E-4EC9-940A-0BC4F98B88CD}" presName="rootText3" presStyleLbl="asst1" presStyleIdx="4" presStyleCnt="6" custScaleX="61691" custLinFactNeighborX="-9461" custLinFactNeighborY="-3433">
        <dgm:presLayoutVars>
          <dgm:chPref val="3"/>
        </dgm:presLayoutVars>
      </dgm:prSet>
      <dgm:spPr/>
      <dgm:t>
        <a:bodyPr/>
        <a:lstStyle/>
        <a:p>
          <a:endParaRPr lang="en-US"/>
        </a:p>
      </dgm:t>
    </dgm:pt>
    <dgm:pt modelId="{7A811B60-E4D6-4D86-893B-C6DCEFA788F5}" type="pres">
      <dgm:prSet presAssocID="{220547FB-B26E-4EC9-940A-0BC4F98B88CD}" presName="rootConnector3" presStyleLbl="asst1" presStyleIdx="4" presStyleCnt="6"/>
      <dgm:spPr/>
      <dgm:t>
        <a:bodyPr/>
        <a:lstStyle/>
        <a:p>
          <a:endParaRPr lang="en-US"/>
        </a:p>
      </dgm:t>
    </dgm:pt>
    <dgm:pt modelId="{6BA80C13-83DA-4F83-B8DC-8A240299281C}" type="pres">
      <dgm:prSet presAssocID="{220547FB-B26E-4EC9-940A-0BC4F98B88CD}" presName="hierChild6" presStyleCnt="0"/>
      <dgm:spPr/>
    </dgm:pt>
    <dgm:pt modelId="{CF162B30-B008-47BA-B9B9-D9FFEF833756}" type="pres">
      <dgm:prSet presAssocID="{220547FB-B26E-4EC9-940A-0BC4F98B88CD}" presName="hierChild7" presStyleCnt="0"/>
      <dgm:spPr/>
    </dgm:pt>
    <dgm:pt modelId="{54973C2D-167F-4BB6-B593-8D128D7D0711}" type="pres">
      <dgm:prSet presAssocID="{CA089476-8F3A-43BE-B733-5884212E08F0}" presName="Name111" presStyleLbl="parChTrans1D3" presStyleIdx="3" presStyleCnt="4"/>
      <dgm:spPr/>
      <dgm:t>
        <a:bodyPr/>
        <a:lstStyle/>
        <a:p>
          <a:endParaRPr lang="en-US"/>
        </a:p>
      </dgm:t>
    </dgm:pt>
    <dgm:pt modelId="{DB3E0289-054D-4625-9A58-A672BCF1B407}" type="pres">
      <dgm:prSet presAssocID="{72833F95-8D29-4115-8C45-33A46B48C1D0}" presName="hierRoot3" presStyleCnt="0">
        <dgm:presLayoutVars>
          <dgm:hierBranch val="init"/>
        </dgm:presLayoutVars>
      </dgm:prSet>
      <dgm:spPr/>
    </dgm:pt>
    <dgm:pt modelId="{19C84B83-5D09-4539-A012-35D32EAC0AD2}" type="pres">
      <dgm:prSet presAssocID="{72833F95-8D29-4115-8C45-33A46B48C1D0}" presName="rootComposite3" presStyleCnt="0"/>
      <dgm:spPr/>
    </dgm:pt>
    <dgm:pt modelId="{415BB078-03DE-4388-8125-FC2678565631}" type="pres">
      <dgm:prSet presAssocID="{72833F95-8D29-4115-8C45-33A46B48C1D0}" presName="rootText3" presStyleLbl="asst1" presStyleIdx="5" presStyleCnt="6" custScaleX="63975" custLinFactNeighborX="-4452" custLinFactNeighborY="-3434">
        <dgm:presLayoutVars>
          <dgm:chPref val="3"/>
        </dgm:presLayoutVars>
      </dgm:prSet>
      <dgm:spPr/>
      <dgm:t>
        <a:bodyPr/>
        <a:lstStyle/>
        <a:p>
          <a:endParaRPr lang="en-US"/>
        </a:p>
      </dgm:t>
    </dgm:pt>
    <dgm:pt modelId="{0FA2B36D-E667-45EF-8F3F-6658F473BA33}" type="pres">
      <dgm:prSet presAssocID="{72833F95-8D29-4115-8C45-33A46B48C1D0}" presName="rootConnector3" presStyleLbl="asst1" presStyleIdx="5" presStyleCnt="6"/>
      <dgm:spPr/>
      <dgm:t>
        <a:bodyPr/>
        <a:lstStyle/>
        <a:p>
          <a:endParaRPr lang="en-US"/>
        </a:p>
      </dgm:t>
    </dgm:pt>
    <dgm:pt modelId="{3974D1A0-034C-43AD-A64D-6D7D46CBA68E}" type="pres">
      <dgm:prSet presAssocID="{72833F95-8D29-4115-8C45-33A46B48C1D0}" presName="hierChild6" presStyleCnt="0"/>
      <dgm:spPr/>
    </dgm:pt>
    <dgm:pt modelId="{288589DB-4065-4D72-9DEB-9DDDF5C088D0}" type="pres">
      <dgm:prSet presAssocID="{72833F95-8D29-4115-8C45-33A46B48C1D0}" presName="hierChild7" presStyleCnt="0"/>
      <dgm:spPr/>
    </dgm:pt>
  </dgm:ptLst>
  <dgm:cxnLst>
    <dgm:cxn modelId="{14DB683B-46F2-BB4D-A82C-25CFEADF489B}" type="presOf" srcId="{689DF794-3ED8-7C4E-A0FC-45253D0C43D5}" destId="{8F81ED10-A786-C449-8757-709629058561}" srcOrd="0" destOrd="0" presId="urn:microsoft.com/office/officeart/2005/8/layout/orgChart1"/>
    <dgm:cxn modelId="{B437B372-7044-1540-A13B-84F7F5A8E1E2}" srcId="{2A2A9B9A-A2D3-754E-AAB2-798A8B3E4091}" destId="{B9F88EAC-C81E-2143-9AD5-D9F5D8A4A790}" srcOrd="1" destOrd="0" parTransId="{14DAF8D6-5C3B-8E4B-9B92-D58574C49737}" sibTransId="{EDC9F924-52BB-F349-943D-0B58D4EF8206}"/>
    <dgm:cxn modelId="{EE245F3A-C518-3944-AF77-068E6A91DF9F}" type="presOf" srcId="{935C526C-A7B7-4042-A0AF-5DCA847F056B}" destId="{4A0E6188-2B0E-1F4D-B038-718FE839E4D4}" srcOrd="1" destOrd="0" presId="urn:microsoft.com/office/officeart/2005/8/layout/orgChart1"/>
    <dgm:cxn modelId="{992429B5-60EA-814B-B28B-BC5588FEE3A7}" type="presOf" srcId="{B9F88EAC-C81E-2143-9AD5-D9F5D8A4A790}" destId="{0D560FEA-0EE1-3248-BFF1-CB66DA465CC1}" srcOrd="1" destOrd="0" presId="urn:microsoft.com/office/officeart/2005/8/layout/orgChart1"/>
    <dgm:cxn modelId="{50F61616-F9FB-1F45-B77B-A9D27289142D}" type="presOf" srcId="{B9F88EAC-C81E-2143-9AD5-D9F5D8A4A790}" destId="{8EECE649-5C86-C343-B66E-1F8756FD08ED}" srcOrd="0" destOrd="0" presId="urn:microsoft.com/office/officeart/2005/8/layout/orgChart1"/>
    <dgm:cxn modelId="{90D849A0-4A98-1C4E-AA0B-A50B9F04C2E0}" type="presOf" srcId="{98FC8096-F6DD-464F-9B7D-20079E8F61DF}" destId="{F6DA7155-7040-46BF-A34D-ACF8E833FD5F}" srcOrd="0" destOrd="0" presId="urn:microsoft.com/office/officeart/2005/8/layout/orgChart1"/>
    <dgm:cxn modelId="{878F3E6E-A6B4-F046-942B-0E0C60EDB2ED}" type="presOf" srcId="{98FC8096-F6DD-464F-9B7D-20079E8F61DF}" destId="{6958F4B7-E0EB-4707-97F2-2234CD61A040}" srcOrd="1" destOrd="0" presId="urn:microsoft.com/office/officeart/2005/8/layout/orgChart1"/>
    <dgm:cxn modelId="{978F5C4B-BD79-4F41-81D1-75E39E1BA36D}" type="presOf" srcId="{220547FB-B26E-4EC9-940A-0BC4F98B88CD}" destId="{7A811B60-E4D6-4D86-893B-C6DCEFA788F5}" srcOrd="1" destOrd="0" presId="urn:microsoft.com/office/officeart/2005/8/layout/orgChart1"/>
    <dgm:cxn modelId="{539DCCCB-BBEF-BB43-BE83-32F2C5305614}" type="presOf" srcId="{7E059396-7D27-B543-A488-F79706D57D5F}" destId="{BA211CF1-4251-7743-8991-C5ACF9250334}" srcOrd="0" destOrd="0" presId="urn:microsoft.com/office/officeart/2005/8/layout/orgChart1"/>
    <dgm:cxn modelId="{81DFF69A-4D05-2D41-8B78-0A63C17B884E}" type="presOf" srcId="{72833F95-8D29-4115-8C45-33A46B48C1D0}" destId="{415BB078-03DE-4388-8125-FC2678565631}" srcOrd="0" destOrd="0" presId="urn:microsoft.com/office/officeart/2005/8/layout/orgChart1"/>
    <dgm:cxn modelId="{43B51335-83CF-A84E-BA92-8B7CBD220716}" srcId="{935C526C-A7B7-4042-A0AF-5DCA847F056B}" destId="{689DF794-3ED8-7C4E-A0FC-45253D0C43D5}" srcOrd="0" destOrd="0" parTransId="{E18698C6-450F-A54A-8AEA-A60FEA88E10E}" sibTransId="{E51C8EF9-4EF8-F047-86E4-82B56031C1CD}"/>
    <dgm:cxn modelId="{8BCF004F-AC28-D74E-A723-5A273CC629BE}" type="presOf" srcId="{935C526C-A7B7-4042-A0AF-5DCA847F056B}" destId="{DED130F9-C1D8-8B4B-9E88-20C6E067FC4D}" srcOrd="0" destOrd="0" presId="urn:microsoft.com/office/officeart/2005/8/layout/orgChart1"/>
    <dgm:cxn modelId="{F2A20F28-0189-6741-9174-3C6095857AF7}" type="presOf" srcId="{14DAF8D6-5C3B-8E4B-9B92-D58574C49737}" destId="{88AF4EB5-79B1-5C4F-BCFD-5F72A579EAAA}" srcOrd="0" destOrd="0" presId="urn:microsoft.com/office/officeart/2005/8/layout/orgChart1"/>
    <dgm:cxn modelId="{05FB59A8-31D6-E74F-96EA-A0C270EF1F63}" srcId="{2A2A9B9A-A2D3-754E-AAB2-798A8B3E4091}" destId="{935C526C-A7B7-4042-A0AF-5DCA847F056B}" srcOrd="0" destOrd="0" parTransId="{E7181905-7BA3-E244-BDE5-F3ED17C4BD32}" sibTransId="{02A6A6ED-F1B5-614D-A700-58A4E8ED1D35}"/>
    <dgm:cxn modelId="{A6906E0E-CF4B-4E24-80EF-15FAEBB22E00}" srcId="{B9F88EAC-C81E-2143-9AD5-D9F5D8A4A790}" destId="{72833F95-8D29-4115-8C45-33A46B48C1D0}" srcOrd="1" destOrd="0" parTransId="{CA089476-8F3A-43BE-B733-5884212E08F0}" sibTransId="{27B49CC6-1FC6-4213-A688-DBE69A6E69D8}"/>
    <dgm:cxn modelId="{024E9B01-F84A-FC42-A289-BB3E8CE15E80}" type="presOf" srcId="{72833F95-8D29-4115-8C45-33A46B48C1D0}" destId="{0FA2B36D-E667-45EF-8F3F-6658F473BA33}" srcOrd="1" destOrd="0" presId="urn:microsoft.com/office/officeart/2005/8/layout/orgChart1"/>
    <dgm:cxn modelId="{DB5E111A-7225-5D47-98F4-B71516503799}" type="presOf" srcId="{2E2DFD34-52DA-4112-A34B-21E0FF007838}" destId="{4D481D29-FE86-404D-BF6E-63E08E061858}" srcOrd="0" destOrd="0" presId="urn:microsoft.com/office/officeart/2005/8/layout/orgChart1"/>
    <dgm:cxn modelId="{918819E5-752C-F44E-96B8-CD9222501C7C}" type="presOf" srcId="{689DF794-3ED8-7C4E-A0FC-45253D0C43D5}" destId="{4B3EFEE9-3A3C-8641-BFB7-2737E8FBD367}" srcOrd="1" destOrd="0" presId="urn:microsoft.com/office/officeart/2005/8/layout/orgChart1"/>
    <dgm:cxn modelId="{2E09A46E-DACD-4340-87AA-9A40A33A65AD}" srcId="{B9F88EAC-C81E-2143-9AD5-D9F5D8A4A790}" destId="{220547FB-B26E-4EC9-940A-0BC4F98B88CD}" srcOrd="0" destOrd="0" parTransId="{2E2DFD34-52DA-4112-A34B-21E0FF007838}" sibTransId="{76030BB0-2F62-45E0-B525-C71A7847253F}"/>
    <dgm:cxn modelId="{51971D45-81A2-5149-8D8D-385BB7AA9475}" type="presOf" srcId="{4DF8BC58-09E2-EC48-B62C-5D6D65B49CDE}" destId="{5F397AFD-453F-4AE2-AD15-932A366DFE21}" srcOrd="0" destOrd="0" presId="urn:microsoft.com/office/officeart/2005/8/layout/orgChart1"/>
    <dgm:cxn modelId="{D31CF948-7807-FE4C-893E-8C83814DF965}" srcId="{935C526C-A7B7-4042-A0AF-5DCA847F056B}" destId="{98FC8096-F6DD-464F-9B7D-20079E8F61DF}" srcOrd="1" destOrd="0" parTransId="{4DF8BC58-09E2-EC48-B62C-5D6D65B49CDE}" sibTransId="{E5EC7329-C013-1C43-9A7C-DC04F7049AD0}"/>
    <dgm:cxn modelId="{F4D0A397-7BF9-7C40-84E3-954D44AB8CB1}" srcId="{7E059396-7D27-B543-A488-F79706D57D5F}" destId="{2A2A9B9A-A2D3-754E-AAB2-798A8B3E4091}" srcOrd="0" destOrd="0" parTransId="{7CA438BB-9005-D940-9BB2-4F318767BBB6}" sibTransId="{E85FA3EA-6F26-A641-9B54-B071511D6962}"/>
    <dgm:cxn modelId="{5A2C423A-50BD-FE47-A0AA-B5BEA1D12699}" type="presOf" srcId="{E7181905-7BA3-E244-BDE5-F3ED17C4BD32}" destId="{E7992B02-ECF6-0140-9CAC-E1017A28DA38}" srcOrd="0" destOrd="0" presId="urn:microsoft.com/office/officeart/2005/8/layout/orgChart1"/>
    <dgm:cxn modelId="{528AC40D-1D41-6C4D-8C5A-ABE6CACC5DF4}" type="presOf" srcId="{220547FB-B26E-4EC9-940A-0BC4F98B88CD}" destId="{AA668424-5F92-439F-A169-B86EF148BDFD}" srcOrd="0" destOrd="0" presId="urn:microsoft.com/office/officeart/2005/8/layout/orgChart1"/>
    <dgm:cxn modelId="{4A60BCDA-548F-934E-BE21-F0504512E7EF}" type="presOf" srcId="{2A2A9B9A-A2D3-754E-AAB2-798A8B3E4091}" destId="{46E6521A-EA31-CC42-A929-071F1D0E3369}" srcOrd="0" destOrd="0" presId="urn:microsoft.com/office/officeart/2005/8/layout/orgChart1"/>
    <dgm:cxn modelId="{E4543ED7-4C6F-D244-B854-403A09482901}" type="presOf" srcId="{E18698C6-450F-A54A-8AEA-A60FEA88E10E}" destId="{00C69E90-E283-D14F-A937-47172690C0AF}" srcOrd="0" destOrd="0" presId="urn:microsoft.com/office/officeart/2005/8/layout/orgChart1"/>
    <dgm:cxn modelId="{60FC70DB-A20C-EF43-B651-2BCB73984E09}" type="presOf" srcId="{CA089476-8F3A-43BE-B733-5884212E08F0}" destId="{54973C2D-167F-4BB6-B593-8D128D7D0711}" srcOrd="0" destOrd="0" presId="urn:microsoft.com/office/officeart/2005/8/layout/orgChart1"/>
    <dgm:cxn modelId="{CE53E357-5B4C-F54B-988A-681673A676D2}" type="presOf" srcId="{2A2A9B9A-A2D3-754E-AAB2-798A8B3E4091}" destId="{466D51CF-D600-874F-8E32-7EF1E1D744DF}" srcOrd="1" destOrd="0" presId="urn:microsoft.com/office/officeart/2005/8/layout/orgChart1"/>
    <dgm:cxn modelId="{9E1BF659-6A16-E541-8850-BD15E058CCBD}" type="presParOf" srcId="{BA211CF1-4251-7743-8991-C5ACF9250334}" destId="{E2F712AE-746A-A242-8447-7C08557FD858}" srcOrd="0" destOrd="0" presId="urn:microsoft.com/office/officeart/2005/8/layout/orgChart1"/>
    <dgm:cxn modelId="{A3F409C5-3972-7248-BC1D-EA064EB6E669}" type="presParOf" srcId="{E2F712AE-746A-A242-8447-7C08557FD858}" destId="{21E185D2-94D5-AA44-9DD9-F17A297D606D}" srcOrd="0" destOrd="0" presId="urn:microsoft.com/office/officeart/2005/8/layout/orgChart1"/>
    <dgm:cxn modelId="{465D73C7-2EFB-6F43-B710-857BF2162BDE}" type="presParOf" srcId="{21E185D2-94D5-AA44-9DD9-F17A297D606D}" destId="{46E6521A-EA31-CC42-A929-071F1D0E3369}" srcOrd="0" destOrd="0" presId="urn:microsoft.com/office/officeart/2005/8/layout/orgChart1"/>
    <dgm:cxn modelId="{1DAE563F-04D7-7842-A5EE-8DB1320842C1}" type="presParOf" srcId="{21E185D2-94D5-AA44-9DD9-F17A297D606D}" destId="{466D51CF-D600-874F-8E32-7EF1E1D744DF}" srcOrd="1" destOrd="0" presId="urn:microsoft.com/office/officeart/2005/8/layout/orgChart1"/>
    <dgm:cxn modelId="{E67B63E5-3711-E84A-8F96-E220A61E7EE4}" type="presParOf" srcId="{E2F712AE-746A-A242-8447-7C08557FD858}" destId="{AE8449DB-2CBF-6045-985E-C4E98CF8608D}" srcOrd="1" destOrd="0" presId="urn:microsoft.com/office/officeart/2005/8/layout/orgChart1"/>
    <dgm:cxn modelId="{35B0DDD0-494F-8E48-AE32-519EA6DB16EE}" type="presParOf" srcId="{E2F712AE-746A-A242-8447-7C08557FD858}" destId="{CB6BD834-B898-4C4F-BC8B-F5DF0052FEC5}" srcOrd="2" destOrd="0" presId="urn:microsoft.com/office/officeart/2005/8/layout/orgChart1"/>
    <dgm:cxn modelId="{A525580C-4458-7245-9A1D-BB5C260AB1C6}" type="presParOf" srcId="{CB6BD834-B898-4C4F-BC8B-F5DF0052FEC5}" destId="{E7992B02-ECF6-0140-9CAC-E1017A28DA38}" srcOrd="0" destOrd="0" presId="urn:microsoft.com/office/officeart/2005/8/layout/orgChart1"/>
    <dgm:cxn modelId="{C8FC4D40-6A1F-B349-ACE8-D83F01C262F8}" type="presParOf" srcId="{CB6BD834-B898-4C4F-BC8B-F5DF0052FEC5}" destId="{AD06518D-10D5-5C45-B080-EC8D292CE7EA}" srcOrd="1" destOrd="0" presId="urn:microsoft.com/office/officeart/2005/8/layout/orgChart1"/>
    <dgm:cxn modelId="{8468B7C9-61F1-EB4D-9C2D-C023DCAFB70A}" type="presParOf" srcId="{AD06518D-10D5-5C45-B080-EC8D292CE7EA}" destId="{029348B5-A7F1-0845-BFAF-1024CFF4398E}" srcOrd="0" destOrd="0" presId="urn:microsoft.com/office/officeart/2005/8/layout/orgChart1"/>
    <dgm:cxn modelId="{013C05ED-0457-A847-9B03-52C2FBAEACF2}" type="presParOf" srcId="{029348B5-A7F1-0845-BFAF-1024CFF4398E}" destId="{DED130F9-C1D8-8B4B-9E88-20C6E067FC4D}" srcOrd="0" destOrd="0" presId="urn:microsoft.com/office/officeart/2005/8/layout/orgChart1"/>
    <dgm:cxn modelId="{DE9B66D1-F699-0140-9DC3-BE80B29E4314}" type="presParOf" srcId="{029348B5-A7F1-0845-BFAF-1024CFF4398E}" destId="{4A0E6188-2B0E-1F4D-B038-718FE839E4D4}" srcOrd="1" destOrd="0" presId="urn:microsoft.com/office/officeart/2005/8/layout/orgChart1"/>
    <dgm:cxn modelId="{B5ADD7EE-128B-E941-898F-F0689F32D4A9}" type="presParOf" srcId="{AD06518D-10D5-5C45-B080-EC8D292CE7EA}" destId="{A6780793-F183-4A47-910E-9898D7027AA0}" srcOrd="1" destOrd="0" presId="urn:microsoft.com/office/officeart/2005/8/layout/orgChart1"/>
    <dgm:cxn modelId="{D4DFE464-D2AA-FE42-8C67-A240B1889B8E}" type="presParOf" srcId="{AD06518D-10D5-5C45-B080-EC8D292CE7EA}" destId="{A934E762-0269-E143-825C-3D70E1B1B12E}" srcOrd="2" destOrd="0" presId="urn:microsoft.com/office/officeart/2005/8/layout/orgChart1"/>
    <dgm:cxn modelId="{79885191-0CDB-2F47-87AA-B3B3D5869D09}" type="presParOf" srcId="{A934E762-0269-E143-825C-3D70E1B1B12E}" destId="{00C69E90-E283-D14F-A937-47172690C0AF}" srcOrd="0" destOrd="0" presId="urn:microsoft.com/office/officeart/2005/8/layout/orgChart1"/>
    <dgm:cxn modelId="{FE70BB4F-BE13-3F4F-8CA0-4BD2D3AAC5BB}" type="presParOf" srcId="{A934E762-0269-E143-825C-3D70E1B1B12E}" destId="{E36C6A6E-6057-D645-B9AE-AD755898A96F}" srcOrd="1" destOrd="0" presId="urn:microsoft.com/office/officeart/2005/8/layout/orgChart1"/>
    <dgm:cxn modelId="{349F5F6C-8001-544E-A8D7-4A55EA442195}" type="presParOf" srcId="{E36C6A6E-6057-D645-B9AE-AD755898A96F}" destId="{D66179BF-3068-3E4E-B8EB-1F173DBF3D48}" srcOrd="0" destOrd="0" presId="urn:microsoft.com/office/officeart/2005/8/layout/orgChart1"/>
    <dgm:cxn modelId="{006B93FD-7660-8B46-B9D1-9A43B4002A46}" type="presParOf" srcId="{D66179BF-3068-3E4E-B8EB-1F173DBF3D48}" destId="{8F81ED10-A786-C449-8757-709629058561}" srcOrd="0" destOrd="0" presId="urn:microsoft.com/office/officeart/2005/8/layout/orgChart1"/>
    <dgm:cxn modelId="{270F74E1-49C2-1C48-8BCE-68A01D7E4758}" type="presParOf" srcId="{D66179BF-3068-3E4E-B8EB-1F173DBF3D48}" destId="{4B3EFEE9-3A3C-8641-BFB7-2737E8FBD367}" srcOrd="1" destOrd="0" presId="urn:microsoft.com/office/officeart/2005/8/layout/orgChart1"/>
    <dgm:cxn modelId="{7A97789A-B13B-DB49-BB80-C4983E6C4219}" type="presParOf" srcId="{E36C6A6E-6057-D645-B9AE-AD755898A96F}" destId="{2E6B21E2-2354-7B45-84B1-6A7DD7695AE7}" srcOrd="1" destOrd="0" presId="urn:microsoft.com/office/officeart/2005/8/layout/orgChart1"/>
    <dgm:cxn modelId="{8DAB29BC-302F-8741-82E1-437C1EA1A862}" type="presParOf" srcId="{E36C6A6E-6057-D645-B9AE-AD755898A96F}" destId="{FCC77D38-4F12-5341-9CEE-528F9B931977}" srcOrd="2" destOrd="0" presId="urn:microsoft.com/office/officeart/2005/8/layout/orgChart1"/>
    <dgm:cxn modelId="{2582478B-DF21-DF42-8B1B-A061C57E75D5}" type="presParOf" srcId="{A934E762-0269-E143-825C-3D70E1B1B12E}" destId="{5F397AFD-453F-4AE2-AD15-932A366DFE21}" srcOrd="2" destOrd="0" presId="urn:microsoft.com/office/officeart/2005/8/layout/orgChart1"/>
    <dgm:cxn modelId="{CB31940F-AABA-2A43-B23A-DC7694C39C0D}" type="presParOf" srcId="{A934E762-0269-E143-825C-3D70E1B1B12E}" destId="{6E9E6BE8-A097-45D1-B7EA-54BBA15D51F9}" srcOrd="3" destOrd="0" presId="urn:microsoft.com/office/officeart/2005/8/layout/orgChart1"/>
    <dgm:cxn modelId="{366212F0-BC93-2D47-9BC6-BDE5A6236941}" type="presParOf" srcId="{6E9E6BE8-A097-45D1-B7EA-54BBA15D51F9}" destId="{B171D154-C406-4C4C-8C2E-D958BE421DC9}" srcOrd="0" destOrd="0" presId="urn:microsoft.com/office/officeart/2005/8/layout/orgChart1"/>
    <dgm:cxn modelId="{A89CF20A-DE1C-2549-BCDE-166FC56715F1}" type="presParOf" srcId="{B171D154-C406-4C4C-8C2E-D958BE421DC9}" destId="{F6DA7155-7040-46BF-A34D-ACF8E833FD5F}" srcOrd="0" destOrd="0" presId="urn:microsoft.com/office/officeart/2005/8/layout/orgChart1"/>
    <dgm:cxn modelId="{AF6C8D6B-3E15-7248-8859-1B3AE250A2F8}" type="presParOf" srcId="{B171D154-C406-4C4C-8C2E-D958BE421DC9}" destId="{6958F4B7-E0EB-4707-97F2-2234CD61A040}" srcOrd="1" destOrd="0" presId="urn:microsoft.com/office/officeart/2005/8/layout/orgChart1"/>
    <dgm:cxn modelId="{9DFA886E-3E6E-EE48-8316-6C2A4C3D9170}" type="presParOf" srcId="{6E9E6BE8-A097-45D1-B7EA-54BBA15D51F9}" destId="{64C96C89-3083-4040-ADBA-40A95F3F7456}" srcOrd="1" destOrd="0" presId="urn:microsoft.com/office/officeart/2005/8/layout/orgChart1"/>
    <dgm:cxn modelId="{F4343CDF-EB91-3043-A19D-4DC851FC5472}" type="presParOf" srcId="{6E9E6BE8-A097-45D1-B7EA-54BBA15D51F9}" destId="{BF04A514-803F-48F3-A346-1B60BB5EE45B}" srcOrd="2" destOrd="0" presId="urn:microsoft.com/office/officeart/2005/8/layout/orgChart1"/>
    <dgm:cxn modelId="{5AF78603-ECEB-0147-ACE0-6CC166DDA42B}" type="presParOf" srcId="{CB6BD834-B898-4C4F-BC8B-F5DF0052FEC5}" destId="{88AF4EB5-79B1-5C4F-BCFD-5F72A579EAAA}" srcOrd="2" destOrd="0" presId="urn:microsoft.com/office/officeart/2005/8/layout/orgChart1"/>
    <dgm:cxn modelId="{3FC6FCD6-A229-334B-8DD3-FFC072A54BAB}" type="presParOf" srcId="{CB6BD834-B898-4C4F-BC8B-F5DF0052FEC5}" destId="{874FE587-F011-2846-9A94-A05B9DC33E47}" srcOrd="3" destOrd="0" presId="urn:microsoft.com/office/officeart/2005/8/layout/orgChart1"/>
    <dgm:cxn modelId="{7D7EFEFE-EBEC-DE43-9963-899062663D0E}" type="presParOf" srcId="{874FE587-F011-2846-9A94-A05B9DC33E47}" destId="{1B196158-3ABD-7947-916E-3D5789A8F423}" srcOrd="0" destOrd="0" presId="urn:microsoft.com/office/officeart/2005/8/layout/orgChart1"/>
    <dgm:cxn modelId="{BA136CB7-33E4-6F48-AC4A-96108593AB11}" type="presParOf" srcId="{1B196158-3ABD-7947-916E-3D5789A8F423}" destId="{8EECE649-5C86-C343-B66E-1F8756FD08ED}" srcOrd="0" destOrd="0" presId="urn:microsoft.com/office/officeart/2005/8/layout/orgChart1"/>
    <dgm:cxn modelId="{B7635948-C304-F944-BCD6-9A68029DB8C9}" type="presParOf" srcId="{1B196158-3ABD-7947-916E-3D5789A8F423}" destId="{0D560FEA-0EE1-3248-BFF1-CB66DA465CC1}" srcOrd="1" destOrd="0" presId="urn:microsoft.com/office/officeart/2005/8/layout/orgChart1"/>
    <dgm:cxn modelId="{B9776512-209B-1445-811C-83BD5DB15BE6}" type="presParOf" srcId="{874FE587-F011-2846-9A94-A05B9DC33E47}" destId="{6265E9C5-D7D3-AB43-ACD6-74E9EF9B27AC}" srcOrd="1" destOrd="0" presId="urn:microsoft.com/office/officeart/2005/8/layout/orgChart1"/>
    <dgm:cxn modelId="{923F984F-1A8E-B249-94F8-BEDCFCD89C34}" type="presParOf" srcId="{874FE587-F011-2846-9A94-A05B9DC33E47}" destId="{BFD6BD78-F47D-7E41-BE47-00C4B1239B41}" srcOrd="2" destOrd="0" presId="urn:microsoft.com/office/officeart/2005/8/layout/orgChart1"/>
    <dgm:cxn modelId="{DAF4E275-23BC-D04D-A8C6-1812360262DE}" type="presParOf" srcId="{BFD6BD78-F47D-7E41-BE47-00C4B1239B41}" destId="{4D481D29-FE86-404D-BF6E-63E08E061858}" srcOrd="0" destOrd="0" presId="urn:microsoft.com/office/officeart/2005/8/layout/orgChart1"/>
    <dgm:cxn modelId="{46582D71-86B9-0046-90F9-86BB2513EC7A}" type="presParOf" srcId="{BFD6BD78-F47D-7E41-BE47-00C4B1239B41}" destId="{719695C7-CB4E-4AC9-BE7E-8AADCCD7F104}" srcOrd="1" destOrd="0" presId="urn:microsoft.com/office/officeart/2005/8/layout/orgChart1"/>
    <dgm:cxn modelId="{0D515118-CE53-3F49-AC58-D7E7831A3269}" type="presParOf" srcId="{719695C7-CB4E-4AC9-BE7E-8AADCCD7F104}" destId="{20D958CB-ECD3-480F-BBD8-67FA8C571F64}" srcOrd="0" destOrd="0" presId="urn:microsoft.com/office/officeart/2005/8/layout/orgChart1"/>
    <dgm:cxn modelId="{CB703F95-A960-6142-A4C8-2912AD48F331}" type="presParOf" srcId="{20D958CB-ECD3-480F-BBD8-67FA8C571F64}" destId="{AA668424-5F92-439F-A169-B86EF148BDFD}" srcOrd="0" destOrd="0" presId="urn:microsoft.com/office/officeart/2005/8/layout/orgChart1"/>
    <dgm:cxn modelId="{2D8AD52D-09F0-7844-ACD4-12AC2AE76A6E}" type="presParOf" srcId="{20D958CB-ECD3-480F-BBD8-67FA8C571F64}" destId="{7A811B60-E4D6-4D86-893B-C6DCEFA788F5}" srcOrd="1" destOrd="0" presId="urn:microsoft.com/office/officeart/2005/8/layout/orgChart1"/>
    <dgm:cxn modelId="{A27B68C4-9BF1-6144-BD53-517FA6732408}" type="presParOf" srcId="{719695C7-CB4E-4AC9-BE7E-8AADCCD7F104}" destId="{6BA80C13-83DA-4F83-B8DC-8A240299281C}" srcOrd="1" destOrd="0" presId="urn:microsoft.com/office/officeart/2005/8/layout/orgChart1"/>
    <dgm:cxn modelId="{D3E492A7-F8D2-3C43-8983-8D148D853DF4}" type="presParOf" srcId="{719695C7-CB4E-4AC9-BE7E-8AADCCD7F104}" destId="{CF162B30-B008-47BA-B9B9-D9FFEF833756}" srcOrd="2" destOrd="0" presId="urn:microsoft.com/office/officeart/2005/8/layout/orgChart1"/>
    <dgm:cxn modelId="{065DE6AF-C9F6-BE47-B5BB-608DA1763C17}" type="presParOf" srcId="{BFD6BD78-F47D-7E41-BE47-00C4B1239B41}" destId="{54973C2D-167F-4BB6-B593-8D128D7D0711}" srcOrd="2" destOrd="0" presId="urn:microsoft.com/office/officeart/2005/8/layout/orgChart1"/>
    <dgm:cxn modelId="{362560CD-6248-D94F-93EA-33175850F6D5}" type="presParOf" srcId="{BFD6BD78-F47D-7E41-BE47-00C4B1239B41}" destId="{DB3E0289-054D-4625-9A58-A672BCF1B407}" srcOrd="3" destOrd="0" presId="urn:microsoft.com/office/officeart/2005/8/layout/orgChart1"/>
    <dgm:cxn modelId="{35A55714-C456-7342-8964-D716E298A79C}" type="presParOf" srcId="{DB3E0289-054D-4625-9A58-A672BCF1B407}" destId="{19C84B83-5D09-4539-A012-35D32EAC0AD2}" srcOrd="0" destOrd="0" presId="urn:microsoft.com/office/officeart/2005/8/layout/orgChart1"/>
    <dgm:cxn modelId="{2AEE3AC2-F137-7D4F-826E-EDE5A5308BB6}" type="presParOf" srcId="{19C84B83-5D09-4539-A012-35D32EAC0AD2}" destId="{415BB078-03DE-4388-8125-FC2678565631}" srcOrd="0" destOrd="0" presId="urn:microsoft.com/office/officeart/2005/8/layout/orgChart1"/>
    <dgm:cxn modelId="{74D7D924-7D60-7241-8073-20DED403EFCD}" type="presParOf" srcId="{19C84B83-5D09-4539-A012-35D32EAC0AD2}" destId="{0FA2B36D-E667-45EF-8F3F-6658F473BA33}" srcOrd="1" destOrd="0" presId="urn:microsoft.com/office/officeart/2005/8/layout/orgChart1"/>
    <dgm:cxn modelId="{15D9073E-9B79-FE4E-8B7B-367717ABD8AD}" type="presParOf" srcId="{DB3E0289-054D-4625-9A58-A672BCF1B407}" destId="{3974D1A0-034C-43AD-A64D-6D7D46CBA68E}" srcOrd="1" destOrd="0" presId="urn:microsoft.com/office/officeart/2005/8/layout/orgChart1"/>
    <dgm:cxn modelId="{576CA7D4-0AAC-6B4D-B00A-94AF5A9F65F3}" type="presParOf" srcId="{DB3E0289-054D-4625-9A58-A672BCF1B407}" destId="{288589DB-4065-4D72-9DEB-9DDDF5C088D0}"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5.xml><?xml version="1.0" encoding="utf-8"?>
<dgm:dataModel xmlns:dgm="http://schemas.openxmlformats.org/drawingml/2006/diagram" xmlns:a="http://schemas.openxmlformats.org/drawingml/2006/main">
  <dgm:ptLst>
    <dgm:pt modelId="{7E059396-7D27-B543-A488-F79706D57D5F}" type="doc">
      <dgm:prSet loTypeId="urn:microsoft.com/office/officeart/2005/8/layout/orgChart1" loCatId="" qsTypeId="urn:microsoft.com/office/officeart/2005/8/quickstyle/simple4" qsCatId="simple" csTypeId="urn:microsoft.com/office/officeart/2005/8/colors/accent1_2" csCatId="accent1" phldr="1"/>
      <dgm:spPr/>
      <dgm:t>
        <a:bodyPr/>
        <a:lstStyle/>
        <a:p>
          <a:endParaRPr lang="en-US"/>
        </a:p>
      </dgm:t>
    </dgm:pt>
    <dgm:pt modelId="{2A2A9B9A-A2D3-754E-AAB2-798A8B3E4091}">
      <dgm:prSet phldrT="[Text]"/>
      <dgm:spPr>
        <a:solidFill>
          <a:schemeClr val="tx1"/>
        </a:solidFill>
      </dgm:spPr>
      <dgm:t>
        <a:bodyPr/>
        <a:lstStyle/>
        <a:p>
          <a:r>
            <a:rPr lang="en-US" dirty="0"/>
            <a:t>Audio events</a:t>
          </a:r>
        </a:p>
      </dgm:t>
    </dgm:pt>
    <dgm:pt modelId="{7CA438BB-9005-D940-9BB2-4F318767BBB6}" type="parTrans" cxnId="{F4D0A397-7BF9-7C40-84E3-954D44AB8CB1}">
      <dgm:prSet/>
      <dgm:spPr/>
      <dgm:t>
        <a:bodyPr/>
        <a:lstStyle/>
        <a:p>
          <a:endParaRPr lang="en-US"/>
        </a:p>
      </dgm:t>
    </dgm:pt>
    <dgm:pt modelId="{E85FA3EA-6F26-A641-9B54-B071511D6962}" type="sibTrans" cxnId="{F4D0A397-7BF9-7C40-84E3-954D44AB8CB1}">
      <dgm:prSet/>
      <dgm:spPr/>
      <dgm:t>
        <a:bodyPr/>
        <a:lstStyle/>
        <a:p>
          <a:endParaRPr lang="en-US"/>
        </a:p>
      </dgm:t>
    </dgm:pt>
    <mc:AlternateContent xmlns:mc="http://schemas.openxmlformats.org/markup-compatibility/2006">
      <mc:Choice xmlns:a14="http://schemas.microsoft.com/office/drawing/2010/main" Requires="a14">
        <dgm:pt modelId="{935C526C-A7B7-4042-A0AF-5DCA847F056B}" type="asst">
          <dgm:prSet phldrT="[Text]"/>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charset="0"/>
                          </a:rPr>
                        </m:ctrlPr>
                      </m:sSubPr>
                      <m:e>
                        <m:r>
                          <a:rPr lang="en-US" b="0" i="1" smtClean="0">
                            <a:latin typeface="Cambria Math" charset="0"/>
                          </a:rPr>
                          <m:t>𝐺</m:t>
                        </m:r>
                      </m:e>
                      <m:sub>
                        <m:r>
                          <a:rPr lang="en-US" b="0" i="1" smtClean="0">
                            <a:latin typeface="Cambria Math" charset="0"/>
                          </a:rPr>
                          <m:t>𝑗</m:t>
                        </m:r>
                      </m:sub>
                    </m:sSub>
                  </m:oMath>
                </m:oMathPara>
              </a14:m>
              <a:endParaRPr lang="en-US" b="0" dirty="0" smtClean="0"/>
            </a:p>
            <a:p>
              <a:pPr/>
              <a:r>
                <a:rPr lang="en-US" dirty="0" smtClean="0"/>
                <a:t>Vehicle</a:t>
              </a:r>
              <a:endParaRPr lang="en-US" dirty="0"/>
            </a:p>
          </dgm:t>
        </dgm:pt>
      </mc:Choice>
      <mc:Fallback>
        <dgm:pt modelId="{935C526C-A7B7-4042-A0AF-5DCA847F056B}" type="asst">
          <dgm:prSet phldrT="[Text]"/>
          <dgm:spPr/>
          <dgm:t>
            <a:bodyPr/>
            <a:lstStyle/>
            <a:p>
              <a:pPr/>
              <a:r>
                <a:rPr lang="en-US" b="0" i="0" smtClean="0">
                  <a:latin typeface="Cambria Math" charset="0"/>
                </a:rPr>
                <a:t>𝐺</a:t>
              </a:r>
              <a:r>
                <a:rPr lang="en-US" b="0" i="0" smtClean="0">
                  <a:latin typeface="Cambria Math" charset="0"/>
                </a:rPr>
                <a:t>_</a:t>
              </a:r>
              <a:r>
                <a:rPr lang="en-US" b="0" i="0" smtClean="0">
                  <a:latin typeface="Cambria Math" charset="0"/>
                </a:rPr>
                <a:t>𝑗</a:t>
              </a:r>
              <a:endParaRPr lang="en-US" b="0" dirty="0" smtClean="0"/>
            </a:p>
            <a:p>
              <a:pPr/>
              <a:r>
                <a:rPr lang="en-US" dirty="0" smtClean="0"/>
                <a:t>Vehicle</a:t>
              </a:r>
              <a:endParaRPr lang="en-US" dirty="0"/>
            </a:p>
          </dgm:t>
        </dgm:pt>
      </mc:Fallback>
    </mc:AlternateContent>
    <dgm:pt modelId="{E7181905-7BA3-E244-BDE5-F3ED17C4BD32}" type="parTrans" cxnId="{05FB59A8-31D6-E74F-96EA-A0C270EF1F63}">
      <dgm:prSet/>
      <dgm:spPr>
        <a:ln w="25400"/>
      </dgm:spPr>
      <dgm:t>
        <a:bodyPr/>
        <a:lstStyle/>
        <a:p>
          <a:endParaRPr lang="en-US"/>
        </a:p>
      </dgm:t>
    </dgm:pt>
    <dgm:pt modelId="{02A6A6ED-F1B5-614D-A700-58A4E8ED1D35}" type="sibTrans" cxnId="{05FB59A8-31D6-E74F-96EA-A0C270EF1F63}">
      <dgm:prSet/>
      <dgm:spPr/>
      <dgm:t>
        <a:bodyPr/>
        <a:lstStyle/>
        <a:p>
          <a:endParaRPr lang="en-US"/>
        </a:p>
      </dgm:t>
    </dgm:pt>
    <mc:AlternateContent xmlns:mc="http://schemas.openxmlformats.org/markup-compatibility/2006">
      <mc:Choice xmlns:a14="http://schemas.microsoft.com/office/drawing/2010/main" Requires="a14">
        <dgm:pt modelId="{B9F88EAC-C81E-2143-9AD5-D9F5D8A4A790}" type="asst">
          <dgm:prSet phldrT="[Text]"/>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charset="0"/>
                          </a:rPr>
                        </m:ctrlPr>
                      </m:sSubPr>
                      <m:e>
                        <m:r>
                          <a:rPr lang="en-US" b="0" i="1" smtClean="0">
                            <a:latin typeface="Cambria Math" charset="0"/>
                          </a:rPr>
                          <m:t>𝐺</m:t>
                        </m:r>
                      </m:e>
                      <m:sub>
                        <m:sSup>
                          <m:sSupPr>
                            <m:ctrlPr>
                              <a:rPr lang="en-US" b="0" i="1" smtClean="0">
                                <a:latin typeface="Cambria Math" charset="0"/>
                              </a:rPr>
                            </m:ctrlPr>
                          </m:sSupPr>
                          <m:e>
                            <m:r>
                              <a:rPr lang="en-US" b="0" i="1" smtClean="0">
                                <a:latin typeface="Cambria Math" charset="0"/>
                              </a:rPr>
                              <m:t>𝑗</m:t>
                            </m:r>
                          </m:e>
                          <m:sup>
                            <m:r>
                              <a:rPr lang="en-US" b="0" i="1" smtClean="0">
                                <a:latin typeface="Cambria Math" panose="02040503050406030204" pitchFamily="18" charset="0"/>
                              </a:rPr>
                              <m:t>′</m:t>
                            </m:r>
                          </m:sup>
                        </m:sSup>
                      </m:sub>
                    </m:sSub>
                  </m:oMath>
                </m:oMathPara>
              </a14:m>
              <a:endParaRPr lang="en-US" dirty="0" smtClean="0"/>
            </a:p>
            <a:p>
              <a:pPr/>
              <a:r>
                <a:rPr lang="en-US" dirty="0" smtClean="0"/>
                <a:t>Alarms</a:t>
              </a:r>
              <a:endParaRPr lang="en-US" dirty="0"/>
            </a:p>
          </dgm:t>
        </dgm:pt>
      </mc:Choice>
      <mc:Fallback>
        <dgm:pt modelId="{B9F88EAC-C81E-2143-9AD5-D9F5D8A4A790}" type="asst">
          <dgm:prSet phldrT="[Text]"/>
          <dgm:spPr/>
          <dgm:t>
            <a:bodyPr/>
            <a:lstStyle/>
            <a:p>
              <a:pPr/>
              <a:r>
                <a:rPr lang="en-US" b="0" i="0" smtClean="0">
                  <a:latin typeface="Cambria Math" charset="0"/>
                </a:rPr>
                <a:t>𝐺_(𝑗^</a:t>
              </a:r>
              <a:r>
                <a:rPr lang="en-US" b="0" i="0" smtClean="0">
                  <a:latin typeface="Cambria Math" panose="02040503050406030204" pitchFamily="18" charset="0"/>
                </a:rPr>
                <a:t>′</a:t>
              </a:r>
              <a:r>
                <a:rPr lang="en-US" b="0" i="0" smtClean="0">
                  <a:latin typeface="Cambria Math" charset="0"/>
                </a:rPr>
                <a:t> )</a:t>
              </a:r>
              <a:endParaRPr lang="en-US" dirty="0" smtClean="0"/>
            </a:p>
            <a:p>
              <a:pPr/>
              <a:r>
                <a:rPr lang="en-US" dirty="0" smtClean="0"/>
                <a:t>Alarms</a:t>
              </a:r>
              <a:endParaRPr lang="en-US" dirty="0"/>
            </a:p>
          </dgm:t>
        </dgm:pt>
      </mc:Fallback>
    </mc:AlternateContent>
    <dgm:pt modelId="{14DAF8D6-5C3B-8E4B-9B92-D58574C49737}" type="parTrans" cxnId="{B437B372-7044-1540-A13B-84F7F5A8E1E2}">
      <dgm:prSet/>
      <dgm:spPr>
        <a:ln w="25400"/>
      </dgm:spPr>
      <dgm:t>
        <a:bodyPr/>
        <a:lstStyle/>
        <a:p>
          <a:endParaRPr lang="en-US"/>
        </a:p>
      </dgm:t>
    </dgm:pt>
    <dgm:pt modelId="{EDC9F924-52BB-F349-943D-0B58D4EF8206}" type="sibTrans" cxnId="{B437B372-7044-1540-A13B-84F7F5A8E1E2}">
      <dgm:prSet/>
      <dgm:spPr/>
      <dgm:t>
        <a:bodyPr/>
        <a:lstStyle/>
        <a:p>
          <a:endParaRPr lang="en-US"/>
        </a:p>
      </dgm:t>
    </dgm:pt>
    <mc:AlternateContent xmlns:mc="http://schemas.openxmlformats.org/markup-compatibility/2006">
      <mc:Choice xmlns:a14="http://schemas.microsoft.com/office/drawing/2010/main" Requires="a14">
        <dgm:pt modelId="{689DF794-3ED8-7C4E-A0FC-45253D0C43D5}"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charset="0"/>
                          </a:rPr>
                        </m:ctrlPr>
                      </m:sSubPr>
                      <m:e>
                        <m:r>
                          <a:rPr lang="en-US" b="0" i="1" smtClean="0">
                            <a:latin typeface="Cambria Math" charset="0"/>
                          </a:rPr>
                          <m:t>𝑆</m:t>
                        </m:r>
                      </m:e>
                      <m:sub>
                        <m:r>
                          <a:rPr lang="en-US" b="0" i="1" smtClean="0">
                            <a:latin typeface="Cambria Math" charset="0"/>
                          </a:rPr>
                          <m:t>𝑖</m:t>
                        </m:r>
                      </m:sub>
                    </m:sSub>
                  </m:oMath>
                </m:oMathPara>
              </a14:m>
              <a:endParaRPr lang="en-US" dirty="0" smtClean="0"/>
            </a:p>
            <a:p>
              <a:pPr/>
              <a:r>
                <a:rPr lang="en-US" dirty="0" smtClean="0"/>
                <a:t>Bus</a:t>
              </a:r>
              <a:endParaRPr lang="en-US" dirty="0"/>
            </a:p>
          </dgm:t>
        </dgm:pt>
      </mc:Choice>
      <mc:Fallback>
        <dgm:pt modelId="{689DF794-3ED8-7C4E-A0FC-45253D0C43D5}" type="asst">
          <dgm:prSet phldrT="[Text]"/>
          <dgm:spPr>
            <a:solidFill>
              <a:schemeClr val="accent6">
                <a:lumMod val="75000"/>
              </a:schemeClr>
            </a:solidFill>
          </dgm:spPr>
          <dgm:t>
            <a:bodyPr/>
            <a:lstStyle/>
            <a:p>
              <a:pPr/>
              <a:r>
                <a:rPr lang="en-US" b="0" i="0" smtClean="0">
                  <a:latin typeface="Cambria Math" charset="0"/>
                </a:rPr>
                <a:t>𝑆_𝑖</a:t>
              </a:r>
              <a:endParaRPr lang="en-US" dirty="0" smtClean="0"/>
            </a:p>
            <a:p>
              <a:pPr/>
              <a:r>
                <a:rPr lang="en-US" dirty="0" smtClean="0"/>
                <a:t>Bus</a:t>
              </a:r>
              <a:endParaRPr lang="en-US" dirty="0"/>
            </a:p>
          </dgm:t>
        </dgm:pt>
      </mc:Fallback>
    </mc:AlternateContent>
    <dgm:pt modelId="{E18698C6-450F-A54A-8AEA-A60FEA88E10E}" type="parTrans" cxnId="{43B51335-83CF-A84E-BA92-8B7CBD220716}">
      <dgm:prSet/>
      <dgm:spPr>
        <a:ln w="25400"/>
      </dgm:spPr>
      <dgm:t>
        <a:bodyPr/>
        <a:lstStyle/>
        <a:p>
          <a:endParaRPr lang="en-US"/>
        </a:p>
      </dgm:t>
    </dgm:pt>
    <dgm:pt modelId="{E51C8EF9-4EF8-F047-86E4-82B56031C1CD}" type="sibTrans" cxnId="{43B51335-83CF-A84E-BA92-8B7CBD220716}">
      <dgm:prSet/>
      <dgm:spPr/>
      <dgm:t>
        <a:bodyPr/>
        <a:lstStyle/>
        <a:p>
          <a:endParaRPr lang="en-US"/>
        </a:p>
      </dgm:t>
    </dgm:pt>
    <mc:AlternateContent xmlns:mc="http://schemas.openxmlformats.org/markup-compatibility/2006">
      <mc:Choice xmlns:a14="http://schemas.microsoft.com/office/drawing/2010/main" Requires="a14">
        <dgm:pt modelId="{98FC8096-F6DD-464F-9B7D-20079E8F61DF}"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charset="0"/>
                          </a:rPr>
                        </m:ctrlPr>
                      </m:sSubPr>
                      <m:e>
                        <m:r>
                          <a:rPr lang="en-US" b="0" i="1" smtClean="0">
                            <a:latin typeface="Cambria Math" charset="0"/>
                          </a:rPr>
                          <m:t>𝑆</m:t>
                        </m:r>
                      </m:e>
                      <m:sub>
                        <m:sSup>
                          <m:sSupPr>
                            <m:ctrlPr>
                              <a:rPr lang="en-US" b="0" i="1" smtClean="0">
                                <a:latin typeface="Cambria Math" charset="0"/>
                              </a:rPr>
                            </m:ctrlPr>
                          </m:sSupPr>
                          <m:e>
                            <m:r>
                              <a:rPr lang="en-US" b="0" i="1" smtClean="0">
                                <a:latin typeface="Cambria Math" panose="02040503050406030204" pitchFamily="18" charset="0"/>
                              </a:rPr>
                              <m:t>𝑖</m:t>
                            </m:r>
                          </m:e>
                          <m:sup>
                            <m:r>
                              <a:rPr lang="en-US" b="0" i="1" smtClean="0">
                                <a:latin typeface="Cambria Math" panose="02040503050406030204" pitchFamily="18" charset="0"/>
                              </a:rPr>
                              <m:t>′</m:t>
                            </m:r>
                          </m:sup>
                        </m:sSup>
                      </m:sub>
                    </m:sSub>
                  </m:oMath>
                </m:oMathPara>
              </a14:m>
              <a:endParaRPr lang="en-US" dirty="0" smtClean="0"/>
            </a:p>
            <a:p>
              <a:pPr/>
              <a:r>
                <a:rPr lang="en-US" smtClean="0"/>
                <a:t>Car</a:t>
              </a:r>
              <a:endParaRPr lang="en-US" dirty="0"/>
            </a:p>
          </dgm:t>
        </dgm:pt>
      </mc:Choice>
      <mc:Fallback>
        <dgm:pt modelId="{98FC8096-F6DD-464F-9B7D-20079E8F61DF}" type="asst">
          <dgm:prSet phldrT="[Text]"/>
          <dgm:spPr>
            <a:solidFill>
              <a:schemeClr val="accent6">
                <a:lumMod val="75000"/>
              </a:schemeClr>
            </a:solidFill>
          </dgm:spPr>
          <dgm:t>
            <a:bodyPr/>
            <a:lstStyle/>
            <a:p>
              <a:pPr/>
              <a:r>
                <a:rPr lang="en-US" b="0" i="0" smtClean="0">
                  <a:latin typeface="Cambria Math" charset="0"/>
                </a:rPr>
                <a:t>𝑆_(</a:t>
              </a:r>
              <a:r>
                <a:rPr lang="en-US" b="0" i="0" smtClean="0">
                  <a:latin typeface="Cambria Math" panose="02040503050406030204" pitchFamily="18" charset="0"/>
                </a:rPr>
                <a:t>𝑖</a:t>
              </a:r>
              <a:r>
                <a:rPr lang="en-US" b="0" i="0" smtClean="0">
                  <a:latin typeface="Cambria Math" charset="0"/>
                </a:rPr>
                <a:t>^</a:t>
              </a:r>
              <a:r>
                <a:rPr lang="en-US" b="0" i="0" smtClean="0">
                  <a:latin typeface="Cambria Math" panose="02040503050406030204" pitchFamily="18" charset="0"/>
                </a:rPr>
                <a:t>′</a:t>
              </a:r>
              <a:r>
                <a:rPr lang="en-US" b="0" i="0" smtClean="0">
                  <a:latin typeface="Cambria Math" charset="0"/>
                </a:rPr>
                <a:t> )</a:t>
              </a:r>
              <a:endParaRPr lang="en-US" dirty="0" smtClean="0"/>
            </a:p>
            <a:p>
              <a:pPr/>
              <a:r>
                <a:rPr lang="en-US" smtClean="0"/>
                <a:t>Car</a:t>
              </a:r>
              <a:endParaRPr lang="en-US" dirty="0"/>
            </a:p>
          </dgm:t>
        </dgm:pt>
      </mc:Fallback>
    </mc:AlternateContent>
    <dgm:pt modelId="{4DF8BC58-09E2-EC48-B62C-5D6D65B49CDE}" type="parTrans" cxnId="{D31CF948-7807-FE4C-893E-8C83814DF965}">
      <dgm:prSet/>
      <dgm:spPr>
        <a:ln w="25400"/>
      </dgm:spPr>
      <dgm:t>
        <a:bodyPr/>
        <a:lstStyle/>
        <a:p>
          <a:endParaRPr lang="en-US"/>
        </a:p>
      </dgm:t>
    </dgm:pt>
    <dgm:pt modelId="{E5EC7329-C013-1C43-9A7C-DC04F7049AD0}" type="sibTrans" cxnId="{D31CF948-7807-FE4C-893E-8C83814DF965}">
      <dgm:prSet/>
      <dgm:spPr/>
      <dgm:t>
        <a:bodyPr/>
        <a:lstStyle/>
        <a:p>
          <a:endParaRPr lang="en-US"/>
        </a:p>
      </dgm:t>
    </dgm:pt>
    <mc:AlternateContent xmlns:mc="http://schemas.openxmlformats.org/markup-compatibility/2006">
      <mc:Choice xmlns:a14="http://schemas.microsoft.com/office/drawing/2010/main" Requires="a14">
        <dgm:pt modelId="{220547FB-B26E-4EC9-940A-0BC4F98B88CD}"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charset="0"/>
                          </a:rPr>
                        </m:ctrlPr>
                      </m:sSubPr>
                      <m:e>
                        <m:r>
                          <a:rPr lang="en-US" b="0" i="1" smtClean="0">
                            <a:latin typeface="Cambria Math" charset="0"/>
                          </a:rPr>
                          <m:t>𝑆</m:t>
                        </m:r>
                      </m:e>
                      <m:sub>
                        <m:r>
                          <a:rPr lang="en-US" b="0" i="1" smtClean="0">
                            <a:latin typeface="Cambria Math" charset="0"/>
                          </a:rPr>
                          <m:t>𝑖</m:t>
                        </m:r>
                      </m:sub>
                    </m:sSub>
                  </m:oMath>
                </m:oMathPara>
              </a14:m>
              <a:endParaRPr lang="en-US" dirty="0" smtClean="0"/>
            </a:p>
            <a:p>
              <a:pPr/>
              <a:r>
                <a:rPr lang="en-US" dirty="0" smtClean="0"/>
                <a:t>Beeps</a:t>
              </a:r>
              <a:endParaRPr lang="en-US" dirty="0"/>
            </a:p>
          </dgm:t>
        </dgm:pt>
      </mc:Choice>
      <mc:Fallback>
        <dgm:pt modelId="{220547FB-B26E-4EC9-940A-0BC4F98B88CD}" type="asst">
          <dgm:prSet phldrT="[Text]"/>
          <dgm:spPr>
            <a:solidFill>
              <a:schemeClr val="accent6">
                <a:lumMod val="75000"/>
              </a:schemeClr>
            </a:solidFill>
          </dgm:spPr>
          <dgm:t>
            <a:bodyPr/>
            <a:lstStyle/>
            <a:p>
              <a:pPr/>
              <a:r>
                <a:rPr lang="en-US" b="0" i="0" smtClean="0">
                  <a:latin typeface="Cambria Math" charset="0"/>
                </a:rPr>
                <a:t>𝑆_𝑖</a:t>
              </a:r>
              <a:endParaRPr lang="en-US" dirty="0" smtClean="0"/>
            </a:p>
            <a:p>
              <a:pPr/>
              <a:r>
                <a:rPr lang="en-US" dirty="0" smtClean="0"/>
                <a:t>Beeps</a:t>
              </a:r>
              <a:endParaRPr lang="en-US" dirty="0"/>
            </a:p>
          </dgm:t>
        </dgm:pt>
      </mc:Fallback>
    </mc:AlternateContent>
    <dgm:pt modelId="{2E2DFD34-52DA-4112-A34B-21E0FF007838}" type="parTrans" cxnId="{2E09A46E-DACD-4340-87AA-9A40A33A65AD}">
      <dgm:prSet/>
      <dgm:spPr>
        <a:ln w="25400"/>
      </dgm:spPr>
      <dgm:t>
        <a:bodyPr/>
        <a:lstStyle/>
        <a:p>
          <a:endParaRPr lang="en-US"/>
        </a:p>
      </dgm:t>
    </dgm:pt>
    <dgm:pt modelId="{76030BB0-2F62-45E0-B525-C71A7847253F}" type="sibTrans" cxnId="{2E09A46E-DACD-4340-87AA-9A40A33A65AD}">
      <dgm:prSet/>
      <dgm:spPr/>
      <dgm:t>
        <a:bodyPr/>
        <a:lstStyle/>
        <a:p>
          <a:endParaRPr lang="en-US"/>
        </a:p>
      </dgm:t>
    </dgm:pt>
    <mc:AlternateContent xmlns:mc="http://schemas.openxmlformats.org/markup-compatibility/2006">
      <mc:Choice xmlns:a14="http://schemas.microsoft.com/office/drawing/2010/main" Requires="a14">
        <dgm:pt modelId="{72833F95-8D29-4115-8C45-33A46B48C1D0}"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charset="0"/>
                          </a:rPr>
                        </m:ctrlPr>
                      </m:sSubPr>
                      <m:e>
                        <m:r>
                          <a:rPr lang="en-US" b="0" i="1" smtClean="0">
                            <a:latin typeface="Cambria Math" charset="0"/>
                          </a:rPr>
                          <m:t>𝑆</m:t>
                        </m:r>
                      </m:e>
                      <m:sub>
                        <m:sSup>
                          <m:sSupPr>
                            <m:ctrlPr>
                              <a:rPr lang="en-US" b="0" i="1" smtClean="0">
                                <a:latin typeface="Cambria Math" charset="0"/>
                              </a:rPr>
                            </m:ctrlPr>
                          </m:sSupPr>
                          <m:e>
                            <m:r>
                              <a:rPr lang="en-US" b="0" i="1" smtClean="0">
                                <a:latin typeface="Cambria Math" panose="02040503050406030204" pitchFamily="18" charset="0"/>
                              </a:rPr>
                              <m:t>𝑖</m:t>
                            </m:r>
                          </m:e>
                          <m:sup>
                            <m:r>
                              <a:rPr lang="en-US" b="0" i="1" smtClean="0">
                                <a:latin typeface="Cambria Math" panose="02040503050406030204" pitchFamily="18" charset="0"/>
                              </a:rPr>
                              <m:t>′</m:t>
                            </m:r>
                          </m:sup>
                        </m:sSup>
                      </m:sub>
                    </m:sSub>
                  </m:oMath>
                </m:oMathPara>
              </a14:m>
              <a:endParaRPr lang="en-US" dirty="0" smtClean="0"/>
            </a:p>
            <a:p>
              <a:pPr/>
              <a:r>
                <a:rPr lang="en-US" dirty="0" smtClean="0"/>
                <a:t>Buzzers</a:t>
              </a:r>
              <a:endParaRPr lang="en-US" dirty="0"/>
            </a:p>
          </dgm:t>
        </dgm:pt>
      </mc:Choice>
      <mc:Fallback>
        <dgm:pt modelId="{72833F95-8D29-4115-8C45-33A46B48C1D0}" type="asst">
          <dgm:prSet phldrT="[Text]"/>
          <dgm:spPr>
            <a:solidFill>
              <a:schemeClr val="accent6">
                <a:lumMod val="75000"/>
              </a:schemeClr>
            </a:solidFill>
          </dgm:spPr>
          <dgm:t>
            <a:bodyPr/>
            <a:lstStyle/>
            <a:p>
              <a:pPr/>
              <a:r>
                <a:rPr lang="en-US" b="0" i="0" smtClean="0">
                  <a:latin typeface="Cambria Math" charset="0"/>
                </a:rPr>
                <a:t>𝑆_(</a:t>
              </a:r>
              <a:r>
                <a:rPr lang="en-US" b="0" i="0" smtClean="0">
                  <a:latin typeface="Cambria Math" panose="02040503050406030204" pitchFamily="18" charset="0"/>
                </a:rPr>
                <a:t>𝑖</a:t>
              </a:r>
              <a:r>
                <a:rPr lang="en-US" b="0" i="0" smtClean="0">
                  <a:latin typeface="Cambria Math" charset="0"/>
                </a:rPr>
                <a:t>^</a:t>
              </a:r>
              <a:r>
                <a:rPr lang="en-US" b="0" i="0" smtClean="0">
                  <a:latin typeface="Cambria Math" panose="02040503050406030204" pitchFamily="18" charset="0"/>
                </a:rPr>
                <a:t>′</a:t>
              </a:r>
              <a:r>
                <a:rPr lang="en-US" b="0" i="0" smtClean="0">
                  <a:latin typeface="Cambria Math" charset="0"/>
                </a:rPr>
                <a:t> )</a:t>
              </a:r>
              <a:endParaRPr lang="en-US" dirty="0" smtClean="0"/>
            </a:p>
            <a:p>
              <a:pPr/>
              <a:r>
                <a:rPr lang="en-US" dirty="0" smtClean="0"/>
                <a:t>Buzzers</a:t>
              </a:r>
              <a:endParaRPr lang="en-US" dirty="0"/>
            </a:p>
          </dgm:t>
        </dgm:pt>
      </mc:Fallback>
    </mc:AlternateContent>
    <dgm:pt modelId="{CA089476-8F3A-43BE-B733-5884212E08F0}" type="parTrans" cxnId="{A6906E0E-CF4B-4E24-80EF-15FAEBB22E00}">
      <dgm:prSet/>
      <dgm:spPr>
        <a:ln w="25400"/>
      </dgm:spPr>
      <dgm:t>
        <a:bodyPr/>
        <a:lstStyle/>
        <a:p>
          <a:endParaRPr lang="en-US"/>
        </a:p>
      </dgm:t>
    </dgm:pt>
    <dgm:pt modelId="{27B49CC6-1FC6-4213-A688-DBE69A6E69D8}" type="sibTrans" cxnId="{A6906E0E-CF4B-4E24-80EF-15FAEBB22E00}">
      <dgm:prSet/>
      <dgm:spPr/>
      <dgm:t>
        <a:bodyPr/>
        <a:lstStyle/>
        <a:p>
          <a:endParaRPr lang="en-US"/>
        </a:p>
      </dgm:t>
    </dgm:pt>
    <dgm:pt modelId="{BA211CF1-4251-7743-8991-C5ACF9250334}" type="pres">
      <dgm:prSet presAssocID="{7E059396-7D27-B543-A488-F79706D57D5F}" presName="hierChild1" presStyleCnt="0">
        <dgm:presLayoutVars>
          <dgm:orgChart val="1"/>
          <dgm:chPref val="1"/>
          <dgm:dir/>
          <dgm:animOne val="branch"/>
          <dgm:animLvl val="lvl"/>
          <dgm:resizeHandles/>
        </dgm:presLayoutVars>
      </dgm:prSet>
      <dgm:spPr/>
      <dgm:t>
        <a:bodyPr/>
        <a:lstStyle/>
        <a:p>
          <a:endParaRPr lang="en-US"/>
        </a:p>
      </dgm:t>
    </dgm:pt>
    <dgm:pt modelId="{E2F712AE-746A-A242-8447-7C08557FD858}" type="pres">
      <dgm:prSet presAssocID="{2A2A9B9A-A2D3-754E-AAB2-798A8B3E4091}" presName="hierRoot1" presStyleCnt="0">
        <dgm:presLayoutVars>
          <dgm:hierBranch val="init"/>
        </dgm:presLayoutVars>
      </dgm:prSet>
      <dgm:spPr/>
    </dgm:pt>
    <dgm:pt modelId="{21E185D2-94D5-AA44-9DD9-F17A297D606D}" type="pres">
      <dgm:prSet presAssocID="{2A2A9B9A-A2D3-754E-AAB2-798A8B3E4091}" presName="rootComposite1" presStyleCnt="0"/>
      <dgm:spPr/>
    </dgm:pt>
    <dgm:pt modelId="{46E6521A-EA31-CC42-A929-071F1D0E3369}" type="pres">
      <dgm:prSet presAssocID="{2A2A9B9A-A2D3-754E-AAB2-798A8B3E4091}" presName="rootText1" presStyleLbl="node0" presStyleIdx="0" presStyleCnt="1">
        <dgm:presLayoutVars>
          <dgm:chPref val="3"/>
        </dgm:presLayoutVars>
      </dgm:prSet>
      <dgm:spPr/>
      <dgm:t>
        <a:bodyPr/>
        <a:lstStyle/>
        <a:p>
          <a:endParaRPr lang="en-US"/>
        </a:p>
      </dgm:t>
    </dgm:pt>
    <dgm:pt modelId="{466D51CF-D600-874F-8E32-7EF1E1D744DF}" type="pres">
      <dgm:prSet presAssocID="{2A2A9B9A-A2D3-754E-AAB2-798A8B3E4091}" presName="rootConnector1" presStyleLbl="node1" presStyleIdx="0" presStyleCnt="0"/>
      <dgm:spPr/>
      <dgm:t>
        <a:bodyPr/>
        <a:lstStyle/>
        <a:p>
          <a:endParaRPr lang="en-US"/>
        </a:p>
      </dgm:t>
    </dgm:pt>
    <dgm:pt modelId="{AE8449DB-2CBF-6045-985E-C4E98CF8608D}" type="pres">
      <dgm:prSet presAssocID="{2A2A9B9A-A2D3-754E-AAB2-798A8B3E4091}" presName="hierChild2" presStyleCnt="0"/>
      <dgm:spPr/>
    </dgm:pt>
    <dgm:pt modelId="{CB6BD834-B898-4C4F-BC8B-F5DF0052FEC5}" type="pres">
      <dgm:prSet presAssocID="{2A2A9B9A-A2D3-754E-AAB2-798A8B3E4091}" presName="hierChild3" presStyleCnt="0"/>
      <dgm:spPr/>
    </dgm:pt>
    <dgm:pt modelId="{E7992B02-ECF6-0140-9CAC-E1017A28DA38}" type="pres">
      <dgm:prSet presAssocID="{E7181905-7BA3-E244-BDE5-F3ED17C4BD32}" presName="Name111" presStyleLbl="parChTrans1D2" presStyleIdx="0" presStyleCnt="2"/>
      <dgm:spPr/>
      <dgm:t>
        <a:bodyPr/>
        <a:lstStyle/>
        <a:p>
          <a:endParaRPr lang="en-US"/>
        </a:p>
      </dgm:t>
    </dgm:pt>
    <dgm:pt modelId="{AD06518D-10D5-5C45-B080-EC8D292CE7EA}" type="pres">
      <dgm:prSet presAssocID="{935C526C-A7B7-4042-A0AF-5DCA847F056B}" presName="hierRoot3" presStyleCnt="0">
        <dgm:presLayoutVars>
          <dgm:hierBranch val="init"/>
        </dgm:presLayoutVars>
      </dgm:prSet>
      <dgm:spPr/>
    </dgm:pt>
    <dgm:pt modelId="{029348B5-A7F1-0845-BFAF-1024CFF4398E}" type="pres">
      <dgm:prSet presAssocID="{935C526C-A7B7-4042-A0AF-5DCA847F056B}" presName="rootComposite3" presStyleCnt="0"/>
      <dgm:spPr/>
    </dgm:pt>
    <dgm:pt modelId="{DED130F9-C1D8-8B4B-9E88-20C6E067FC4D}" type="pres">
      <dgm:prSet presAssocID="{935C526C-A7B7-4042-A0AF-5DCA847F056B}" presName="rootText3" presStyleLbl="asst1" presStyleIdx="0" presStyleCnt="6" custLinFactNeighborX="20216" custLinFactNeighborY="-5189">
        <dgm:presLayoutVars>
          <dgm:chPref val="3"/>
        </dgm:presLayoutVars>
      </dgm:prSet>
      <dgm:spPr/>
      <dgm:t>
        <a:bodyPr/>
        <a:lstStyle/>
        <a:p>
          <a:endParaRPr lang="en-US"/>
        </a:p>
      </dgm:t>
    </dgm:pt>
    <dgm:pt modelId="{4A0E6188-2B0E-1F4D-B038-718FE839E4D4}" type="pres">
      <dgm:prSet presAssocID="{935C526C-A7B7-4042-A0AF-5DCA847F056B}" presName="rootConnector3" presStyleLbl="asst1" presStyleIdx="0" presStyleCnt="6"/>
      <dgm:spPr/>
      <dgm:t>
        <a:bodyPr/>
        <a:lstStyle/>
        <a:p>
          <a:endParaRPr lang="en-US"/>
        </a:p>
      </dgm:t>
    </dgm:pt>
    <dgm:pt modelId="{A6780793-F183-4A47-910E-9898D7027AA0}" type="pres">
      <dgm:prSet presAssocID="{935C526C-A7B7-4042-A0AF-5DCA847F056B}" presName="hierChild6" presStyleCnt="0"/>
      <dgm:spPr/>
    </dgm:pt>
    <dgm:pt modelId="{A934E762-0269-E143-825C-3D70E1B1B12E}" type="pres">
      <dgm:prSet presAssocID="{935C526C-A7B7-4042-A0AF-5DCA847F056B}" presName="hierChild7" presStyleCnt="0"/>
      <dgm:spPr/>
    </dgm:pt>
    <dgm:pt modelId="{00C69E90-E283-D14F-A937-47172690C0AF}" type="pres">
      <dgm:prSet presAssocID="{E18698C6-450F-A54A-8AEA-A60FEA88E10E}" presName="Name111" presStyleLbl="parChTrans1D3" presStyleIdx="0" presStyleCnt="4"/>
      <dgm:spPr/>
      <dgm:t>
        <a:bodyPr/>
        <a:lstStyle/>
        <a:p>
          <a:endParaRPr lang="en-US"/>
        </a:p>
      </dgm:t>
    </dgm:pt>
    <dgm:pt modelId="{E36C6A6E-6057-D645-B9AE-AD755898A96F}" type="pres">
      <dgm:prSet presAssocID="{689DF794-3ED8-7C4E-A0FC-45253D0C43D5}" presName="hierRoot3" presStyleCnt="0">
        <dgm:presLayoutVars>
          <dgm:hierBranch val="init"/>
        </dgm:presLayoutVars>
      </dgm:prSet>
      <dgm:spPr/>
    </dgm:pt>
    <dgm:pt modelId="{D66179BF-3068-3E4E-B8EB-1F173DBF3D48}" type="pres">
      <dgm:prSet presAssocID="{689DF794-3ED8-7C4E-A0FC-45253D0C43D5}" presName="rootComposite3" presStyleCnt="0"/>
      <dgm:spPr/>
    </dgm:pt>
    <dgm:pt modelId="{8F81ED10-A786-C449-8757-709629058561}" type="pres">
      <dgm:prSet presAssocID="{689DF794-3ED8-7C4E-A0FC-45253D0C43D5}" presName="rootText3" presStyleLbl="asst1" presStyleIdx="1" presStyleCnt="6" custScaleX="58728" custLinFactNeighborX="6288" custLinFactNeighborY="-892">
        <dgm:presLayoutVars>
          <dgm:chPref val="3"/>
        </dgm:presLayoutVars>
      </dgm:prSet>
      <dgm:spPr/>
      <dgm:t>
        <a:bodyPr/>
        <a:lstStyle/>
        <a:p>
          <a:endParaRPr lang="en-US"/>
        </a:p>
      </dgm:t>
    </dgm:pt>
    <dgm:pt modelId="{4B3EFEE9-3A3C-8641-BFB7-2737E8FBD367}" type="pres">
      <dgm:prSet presAssocID="{689DF794-3ED8-7C4E-A0FC-45253D0C43D5}" presName="rootConnector3" presStyleLbl="asst1" presStyleIdx="1" presStyleCnt="6"/>
      <dgm:spPr/>
      <dgm:t>
        <a:bodyPr/>
        <a:lstStyle/>
        <a:p>
          <a:endParaRPr lang="en-US"/>
        </a:p>
      </dgm:t>
    </dgm:pt>
    <dgm:pt modelId="{2E6B21E2-2354-7B45-84B1-6A7DD7695AE7}" type="pres">
      <dgm:prSet presAssocID="{689DF794-3ED8-7C4E-A0FC-45253D0C43D5}" presName="hierChild6" presStyleCnt="0"/>
      <dgm:spPr/>
    </dgm:pt>
    <dgm:pt modelId="{FCC77D38-4F12-5341-9CEE-528F9B931977}" type="pres">
      <dgm:prSet presAssocID="{689DF794-3ED8-7C4E-A0FC-45253D0C43D5}" presName="hierChild7" presStyleCnt="0"/>
      <dgm:spPr/>
    </dgm:pt>
    <dgm:pt modelId="{5F397AFD-453F-4AE2-AD15-932A366DFE21}" type="pres">
      <dgm:prSet presAssocID="{4DF8BC58-09E2-EC48-B62C-5D6D65B49CDE}" presName="Name111" presStyleLbl="parChTrans1D3" presStyleIdx="1" presStyleCnt="4"/>
      <dgm:spPr/>
      <dgm:t>
        <a:bodyPr/>
        <a:lstStyle/>
        <a:p>
          <a:endParaRPr lang="en-US"/>
        </a:p>
      </dgm:t>
    </dgm:pt>
    <dgm:pt modelId="{6E9E6BE8-A097-45D1-B7EA-54BBA15D51F9}" type="pres">
      <dgm:prSet presAssocID="{98FC8096-F6DD-464F-9B7D-20079E8F61DF}" presName="hierRoot3" presStyleCnt="0">
        <dgm:presLayoutVars>
          <dgm:hierBranch val="init"/>
        </dgm:presLayoutVars>
      </dgm:prSet>
      <dgm:spPr/>
    </dgm:pt>
    <dgm:pt modelId="{B171D154-C406-4C4C-8C2E-D958BE421DC9}" type="pres">
      <dgm:prSet presAssocID="{98FC8096-F6DD-464F-9B7D-20079E8F61DF}" presName="rootComposite3" presStyleCnt="0"/>
      <dgm:spPr/>
    </dgm:pt>
    <dgm:pt modelId="{F6DA7155-7040-46BF-A34D-ACF8E833FD5F}" type="pres">
      <dgm:prSet presAssocID="{98FC8096-F6DD-464F-9B7D-20079E8F61DF}" presName="rootText3" presStyleLbl="asst1" presStyleIdx="2" presStyleCnt="6" custScaleX="58978" custScaleY="97328" custLinFactNeighborX="11961" custLinFactNeighborY="-761">
        <dgm:presLayoutVars>
          <dgm:chPref val="3"/>
        </dgm:presLayoutVars>
      </dgm:prSet>
      <dgm:spPr/>
      <dgm:t>
        <a:bodyPr/>
        <a:lstStyle/>
        <a:p>
          <a:endParaRPr lang="en-US"/>
        </a:p>
      </dgm:t>
    </dgm:pt>
    <dgm:pt modelId="{6958F4B7-E0EB-4707-97F2-2234CD61A040}" type="pres">
      <dgm:prSet presAssocID="{98FC8096-F6DD-464F-9B7D-20079E8F61DF}" presName="rootConnector3" presStyleLbl="asst1" presStyleIdx="2" presStyleCnt="6"/>
      <dgm:spPr/>
      <dgm:t>
        <a:bodyPr/>
        <a:lstStyle/>
        <a:p>
          <a:endParaRPr lang="en-US"/>
        </a:p>
      </dgm:t>
    </dgm:pt>
    <dgm:pt modelId="{64C96C89-3083-4040-ADBA-40A95F3F7456}" type="pres">
      <dgm:prSet presAssocID="{98FC8096-F6DD-464F-9B7D-20079E8F61DF}" presName="hierChild6" presStyleCnt="0"/>
      <dgm:spPr/>
    </dgm:pt>
    <dgm:pt modelId="{BF04A514-803F-48F3-A346-1B60BB5EE45B}" type="pres">
      <dgm:prSet presAssocID="{98FC8096-F6DD-464F-9B7D-20079E8F61DF}" presName="hierChild7" presStyleCnt="0"/>
      <dgm:spPr/>
    </dgm:pt>
    <dgm:pt modelId="{88AF4EB5-79B1-5C4F-BCFD-5F72A579EAAA}" type="pres">
      <dgm:prSet presAssocID="{14DAF8D6-5C3B-8E4B-9B92-D58574C49737}" presName="Name111" presStyleLbl="parChTrans1D2" presStyleIdx="1" presStyleCnt="2"/>
      <dgm:spPr/>
      <dgm:t>
        <a:bodyPr/>
        <a:lstStyle/>
        <a:p>
          <a:endParaRPr lang="en-US"/>
        </a:p>
      </dgm:t>
    </dgm:pt>
    <dgm:pt modelId="{874FE587-F011-2846-9A94-A05B9DC33E47}" type="pres">
      <dgm:prSet presAssocID="{B9F88EAC-C81E-2143-9AD5-D9F5D8A4A790}" presName="hierRoot3" presStyleCnt="0">
        <dgm:presLayoutVars>
          <dgm:hierBranch val="init"/>
        </dgm:presLayoutVars>
      </dgm:prSet>
      <dgm:spPr/>
    </dgm:pt>
    <dgm:pt modelId="{1B196158-3ABD-7947-916E-3D5789A8F423}" type="pres">
      <dgm:prSet presAssocID="{B9F88EAC-C81E-2143-9AD5-D9F5D8A4A790}" presName="rootComposite3" presStyleCnt="0"/>
      <dgm:spPr/>
    </dgm:pt>
    <dgm:pt modelId="{8EECE649-5C86-C343-B66E-1F8756FD08ED}" type="pres">
      <dgm:prSet presAssocID="{B9F88EAC-C81E-2143-9AD5-D9F5D8A4A790}" presName="rootText3" presStyleLbl="asst1" presStyleIdx="3" presStyleCnt="6" custLinFactNeighborX="-3305" custLinFactNeighborY="-5189">
        <dgm:presLayoutVars>
          <dgm:chPref val="3"/>
        </dgm:presLayoutVars>
      </dgm:prSet>
      <dgm:spPr/>
      <dgm:t>
        <a:bodyPr/>
        <a:lstStyle/>
        <a:p>
          <a:endParaRPr lang="en-US"/>
        </a:p>
      </dgm:t>
    </dgm:pt>
    <dgm:pt modelId="{0D560FEA-0EE1-3248-BFF1-CB66DA465CC1}" type="pres">
      <dgm:prSet presAssocID="{B9F88EAC-C81E-2143-9AD5-D9F5D8A4A790}" presName="rootConnector3" presStyleLbl="asst1" presStyleIdx="3" presStyleCnt="6"/>
      <dgm:spPr/>
      <dgm:t>
        <a:bodyPr/>
        <a:lstStyle/>
        <a:p>
          <a:endParaRPr lang="en-US"/>
        </a:p>
      </dgm:t>
    </dgm:pt>
    <dgm:pt modelId="{6265E9C5-D7D3-AB43-ACD6-74E9EF9B27AC}" type="pres">
      <dgm:prSet presAssocID="{B9F88EAC-C81E-2143-9AD5-D9F5D8A4A790}" presName="hierChild6" presStyleCnt="0"/>
      <dgm:spPr/>
    </dgm:pt>
    <dgm:pt modelId="{BFD6BD78-F47D-7E41-BE47-00C4B1239B41}" type="pres">
      <dgm:prSet presAssocID="{B9F88EAC-C81E-2143-9AD5-D9F5D8A4A790}" presName="hierChild7" presStyleCnt="0"/>
      <dgm:spPr/>
    </dgm:pt>
    <dgm:pt modelId="{4D481D29-FE86-404D-BF6E-63E08E061858}" type="pres">
      <dgm:prSet presAssocID="{2E2DFD34-52DA-4112-A34B-21E0FF007838}" presName="Name111" presStyleLbl="parChTrans1D3" presStyleIdx="2" presStyleCnt="4"/>
      <dgm:spPr/>
      <dgm:t>
        <a:bodyPr/>
        <a:lstStyle/>
        <a:p>
          <a:endParaRPr lang="en-US"/>
        </a:p>
      </dgm:t>
    </dgm:pt>
    <dgm:pt modelId="{719695C7-CB4E-4AC9-BE7E-8AADCCD7F104}" type="pres">
      <dgm:prSet presAssocID="{220547FB-B26E-4EC9-940A-0BC4F98B88CD}" presName="hierRoot3" presStyleCnt="0">
        <dgm:presLayoutVars>
          <dgm:hierBranch val="init"/>
        </dgm:presLayoutVars>
      </dgm:prSet>
      <dgm:spPr/>
    </dgm:pt>
    <dgm:pt modelId="{20D958CB-ECD3-480F-BBD8-67FA8C571F64}" type="pres">
      <dgm:prSet presAssocID="{220547FB-B26E-4EC9-940A-0BC4F98B88CD}" presName="rootComposite3" presStyleCnt="0"/>
      <dgm:spPr/>
    </dgm:pt>
    <dgm:pt modelId="{AA668424-5F92-439F-A169-B86EF148BDFD}" type="pres">
      <dgm:prSet presAssocID="{220547FB-B26E-4EC9-940A-0BC4F98B88CD}" presName="rootText3" presStyleLbl="asst1" presStyleIdx="4" presStyleCnt="6" custScaleX="61691" custLinFactNeighborX="-9461" custLinFactNeighborY="-3433">
        <dgm:presLayoutVars>
          <dgm:chPref val="3"/>
        </dgm:presLayoutVars>
      </dgm:prSet>
      <dgm:spPr/>
      <dgm:t>
        <a:bodyPr/>
        <a:lstStyle/>
        <a:p>
          <a:endParaRPr lang="en-US"/>
        </a:p>
      </dgm:t>
    </dgm:pt>
    <dgm:pt modelId="{7A811B60-E4D6-4D86-893B-C6DCEFA788F5}" type="pres">
      <dgm:prSet presAssocID="{220547FB-B26E-4EC9-940A-0BC4F98B88CD}" presName="rootConnector3" presStyleLbl="asst1" presStyleIdx="4" presStyleCnt="6"/>
      <dgm:spPr/>
      <dgm:t>
        <a:bodyPr/>
        <a:lstStyle/>
        <a:p>
          <a:endParaRPr lang="en-US"/>
        </a:p>
      </dgm:t>
    </dgm:pt>
    <dgm:pt modelId="{6BA80C13-83DA-4F83-B8DC-8A240299281C}" type="pres">
      <dgm:prSet presAssocID="{220547FB-B26E-4EC9-940A-0BC4F98B88CD}" presName="hierChild6" presStyleCnt="0"/>
      <dgm:spPr/>
    </dgm:pt>
    <dgm:pt modelId="{CF162B30-B008-47BA-B9B9-D9FFEF833756}" type="pres">
      <dgm:prSet presAssocID="{220547FB-B26E-4EC9-940A-0BC4F98B88CD}" presName="hierChild7" presStyleCnt="0"/>
      <dgm:spPr/>
    </dgm:pt>
    <dgm:pt modelId="{54973C2D-167F-4BB6-B593-8D128D7D0711}" type="pres">
      <dgm:prSet presAssocID="{CA089476-8F3A-43BE-B733-5884212E08F0}" presName="Name111" presStyleLbl="parChTrans1D3" presStyleIdx="3" presStyleCnt="4"/>
      <dgm:spPr/>
      <dgm:t>
        <a:bodyPr/>
        <a:lstStyle/>
        <a:p>
          <a:endParaRPr lang="en-US"/>
        </a:p>
      </dgm:t>
    </dgm:pt>
    <dgm:pt modelId="{DB3E0289-054D-4625-9A58-A672BCF1B407}" type="pres">
      <dgm:prSet presAssocID="{72833F95-8D29-4115-8C45-33A46B48C1D0}" presName="hierRoot3" presStyleCnt="0">
        <dgm:presLayoutVars>
          <dgm:hierBranch val="init"/>
        </dgm:presLayoutVars>
      </dgm:prSet>
      <dgm:spPr/>
    </dgm:pt>
    <dgm:pt modelId="{19C84B83-5D09-4539-A012-35D32EAC0AD2}" type="pres">
      <dgm:prSet presAssocID="{72833F95-8D29-4115-8C45-33A46B48C1D0}" presName="rootComposite3" presStyleCnt="0"/>
      <dgm:spPr/>
    </dgm:pt>
    <dgm:pt modelId="{415BB078-03DE-4388-8125-FC2678565631}" type="pres">
      <dgm:prSet presAssocID="{72833F95-8D29-4115-8C45-33A46B48C1D0}" presName="rootText3" presStyleLbl="asst1" presStyleIdx="5" presStyleCnt="6" custScaleX="63975" custLinFactNeighborX="-4452" custLinFactNeighborY="-3434">
        <dgm:presLayoutVars>
          <dgm:chPref val="3"/>
        </dgm:presLayoutVars>
      </dgm:prSet>
      <dgm:spPr/>
      <dgm:t>
        <a:bodyPr/>
        <a:lstStyle/>
        <a:p>
          <a:endParaRPr lang="en-US"/>
        </a:p>
      </dgm:t>
    </dgm:pt>
    <dgm:pt modelId="{0FA2B36D-E667-45EF-8F3F-6658F473BA33}" type="pres">
      <dgm:prSet presAssocID="{72833F95-8D29-4115-8C45-33A46B48C1D0}" presName="rootConnector3" presStyleLbl="asst1" presStyleIdx="5" presStyleCnt="6"/>
      <dgm:spPr/>
      <dgm:t>
        <a:bodyPr/>
        <a:lstStyle/>
        <a:p>
          <a:endParaRPr lang="en-US"/>
        </a:p>
      </dgm:t>
    </dgm:pt>
    <dgm:pt modelId="{3974D1A0-034C-43AD-A64D-6D7D46CBA68E}" type="pres">
      <dgm:prSet presAssocID="{72833F95-8D29-4115-8C45-33A46B48C1D0}" presName="hierChild6" presStyleCnt="0"/>
      <dgm:spPr/>
    </dgm:pt>
    <dgm:pt modelId="{288589DB-4065-4D72-9DEB-9DDDF5C088D0}" type="pres">
      <dgm:prSet presAssocID="{72833F95-8D29-4115-8C45-33A46B48C1D0}" presName="hierChild7" presStyleCnt="0"/>
      <dgm:spPr/>
    </dgm:pt>
  </dgm:ptLst>
  <dgm:cxnLst>
    <dgm:cxn modelId="{2E0AD75A-4079-FD47-A395-D0DBDEFB35F7}" type="presOf" srcId="{689DF794-3ED8-7C4E-A0FC-45253D0C43D5}" destId="{8F81ED10-A786-C449-8757-709629058561}" srcOrd="0" destOrd="0" presId="urn:microsoft.com/office/officeart/2005/8/layout/orgChart1"/>
    <dgm:cxn modelId="{45B8CBA9-770A-D445-BE9E-064CB9E3DC2A}" type="presOf" srcId="{B9F88EAC-C81E-2143-9AD5-D9F5D8A4A790}" destId="{0D560FEA-0EE1-3248-BFF1-CB66DA465CC1}" srcOrd="1" destOrd="0" presId="urn:microsoft.com/office/officeart/2005/8/layout/orgChart1"/>
    <dgm:cxn modelId="{B437B372-7044-1540-A13B-84F7F5A8E1E2}" srcId="{2A2A9B9A-A2D3-754E-AAB2-798A8B3E4091}" destId="{B9F88EAC-C81E-2143-9AD5-D9F5D8A4A790}" srcOrd="1" destOrd="0" parTransId="{14DAF8D6-5C3B-8E4B-9B92-D58574C49737}" sibTransId="{EDC9F924-52BB-F349-943D-0B58D4EF8206}"/>
    <dgm:cxn modelId="{7AC9C6A1-3C46-2B4C-8D0C-64C22B205811}" type="presOf" srcId="{7E059396-7D27-B543-A488-F79706D57D5F}" destId="{BA211CF1-4251-7743-8991-C5ACF9250334}" srcOrd="0" destOrd="0" presId="urn:microsoft.com/office/officeart/2005/8/layout/orgChart1"/>
    <dgm:cxn modelId="{A670FF91-AED3-6345-B0D6-D8014F0C0895}" type="presOf" srcId="{14DAF8D6-5C3B-8E4B-9B92-D58574C49737}" destId="{88AF4EB5-79B1-5C4F-BCFD-5F72A579EAAA}" srcOrd="0" destOrd="0" presId="urn:microsoft.com/office/officeart/2005/8/layout/orgChart1"/>
    <dgm:cxn modelId="{F3F5541E-7AEE-AA41-AEEA-6C9E529D9E1C}" type="presOf" srcId="{4DF8BC58-09E2-EC48-B62C-5D6D65B49CDE}" destId="{5F397AFD-453F-4AE2-AD15-932A366DFE21}" srcOrd="0" destOrd="0" presId="urn:microsoft.com/office/officeart/2005/8/layout/orgChart1"/>
    <dgm:cxn modelId="{A90FEB1A-731F-CD4A-9DC6-64CF32FC6605}" type="presOf" srcId="{72833F95-8D29-4115-8C45-33A46B48C1D0}" destId="{415BB078-03DE-4388-8125-FC2678565631}" srcOrd="0" destOrd="0" presId="urn:microsoft.com/office/officeart/2005/8/layout/orgChart1"/>
    <dgm:cxn modelId="{D8E0A12D-1CA2-D648-9BC7-E4F9E192E08D}" type="presOf" srcId="{CA089476-8F3A-43BE-B733-5884212E08F0}" destId="{54973C2D-167F-4BB6-B593-8D128D7D0711}" srcOrd="0" destOrd="0" presId="urn:microsoft.com/office/officeart/2005/8/layout/orgChart1"/>
    <dgm:cxn modelId="{5ABC6A91-FB37-8940-A7CE-76CAA7B4F375}" type="presOf" srcId="{72833F95-8D29-4115-8C45-33A46B48C1D0}" destId="{0FA2B36D-E667-45EF-8F3F-6658F473BA33}" srcOrd="1" destOrd="0" presId="urn:microsoft.com/office/officeart/2005/8/layout/orgChart1"/>
    <dgm:cxn modelId="{60E9CCAC-3C31-6F47-8337-C18742487E14}" type="presOf" srcId="{2E2DFD34-52DA-4112-A34B-21E0FF007838}" destId="{4D481D29-FE86-404D-BF6E-63E08E061858}" srcOrd="0" destOrd="0" presId="urn:microsoft.com/office/officeart/2005/8/layout/orgChart1"/>
    <dgm:cxn modelId="{43B51335-83CF-A84E-BA92-8B7CBD220716}" srcId="{935C526C-A7B7-4042-A0AF-5DCA847F056B}" destId="{689DF794-3ED8-7C4E-A0FC-45253D0C43D5}" srcOrd="0" destOrd="0" parTransId="{E18698C6-450F-A54A-8AEA-A60FEA88E10E}" sibTransId="{E51C8EF9-4EF8-F047-86E4-82B56031C1CD}"/>
    <dgm:cxn modelId="{47541DDE-90E3-C947-96FF-8E33D13AD8D8}" type="presOf" srcId="{2A2A9B9A-A2D3-754E-AAB2-798A8B3E4091}" destId="{46E6521A-EA31-CC42-A929-071F1D0E3369}" srcOrd="0" destOrd="0" presId="urn:microsoft.com/office/officeart/2005/8/layout/orgChart1"/>
    <dgm:cxn modelId="{05FB59A8-31D6-E74F-96EA-A0C270EF1F63}" srcId="{2A2A9B9A-A2D3-754E-AAB2-798A8B3E4091}" destId="{935C526C-A7B7-4042-A0AF-5DCA847F056B}" srcOrd="0" destOrd="0" parTransId="{E7181905-7BA3-E244-BDE5-F3ED17C4BD32}" sibTransId="{02A6A6ED-F1B5-614D-A700-58A4E8ED1D35}"/>
    <dgm:cxn modelId="{A6906E0E-CF4B-4E24-80EF-15FAEBB22E00}" srcId="{B9F88EAC-C81E-2143-9AD5-D9F5D8A4A790}" destId="{72833F95-8D29-4115-8C45-33A46B48C1D0}" srcOrd="1" destOrd="0" parTransId="{CA089476-8F3A-43BE-B733-5884212E08F0}" sibTransId="{27B49CC6-1FC6-4213-A688-DBE69A6E69D8}"/>
    <dgm:cxn modelId="{604D257E-1DD5-C642-82C0-751CAA14FF3E}" type="presOf" srcId="{98FC8096-F6DD-464F-9B7D-20079E8F61DF}" destId="{F6DA7155-7040-46BF-A34D-ACF8E833FD5F}" srcOrd="0" destOrd="0" presId="urn:microsoft.com/office/officeart/2005/8/layout/orgChart1"/>
    <dgm:cxn modelId="{A01442ED-6CAC-644E-8240-BA098F91B084}" type="presOf" srcId="{689DF794-3ED8-7C4E-A0FC-45253D0C43D5}" destId="{4B3EFEE9-3A3C-8641-BFB7-2737E8FBD367}" srcOrd="1" destOrd="0" presId="urn:microsoft.com/office/officeart/2005/8/layout/orgChart1"/>
    <dgm:cxn modelId="{CE3B34C8-A4F8-C245-8AEC-AD7F453EFD77}" type="presOf" srcId="{220547FB-B26E-4EC9-940A-0BC4F98B88CD}" destId="{7A811B60-E4D6-4D86-893B-C6DCEFA788F5}" srcOrd="1" destOrd="0" presId="urn:microsoft.com/office/officeart/2005/8/layout/orgChart1"/>
    <dgm:cxn modelId="{8458C15E-0E48-7444-ADDA-DA5E4AF128F6}" type="presOf" srcId="{935C526C-A7B7-4042-A0AF-5DCA847F056B}" destId="{DED130F9-C1D8-8B4B-9E88-20C6E067FC4D}" srcOrd="0" destOrd="0" presId="urn:microsoft.com/office/officeart/2005/8/layout/orgChart1"/>
    <dgm:cxn modelId="{2E09A46E-DACD-4340-87AA-9A40A33A65AD}" srcId="{B9F88EAC-C81E-2143-9AD5-D9F5D8A4A790}" destId="{220547FB-B26E-4EC9-940A-0BC4F98B88CD}" srcOrd="0" destOrd="0" parTransId="{2E2DFD34-52DA-4112-A34B-21E0FF007838}" sibTransId="{76030BB0-2F62-45E0-B525-C71A7847253F}"/>
    <dgm:cxn modelId="{F99EEA4B-9CB6-CC41-9275-6ACCDC733CF7}" type="presOf" srcId="{E7181905-7BA3-E244-BDE5-F3ED17C4BD32}" destId="{E7992B02-ECF6-0140-9CAC-E1017A28DA38}" srcOrd="0" destOrd="0" presId="urn:microsoft.com/office/officeart/2005/8/layout/orgChart1"/>
    <dgm:cxn modelId="{CFA7C364-BA04-DB45-A2C8-AC2BE5011FFF}" type="presOf" srcId="{220547FB-B26E-4EC9-940A-0BC4F98B88CD}" destId="{AA668424-5F92-439F-A169-B86EF148BDFD}" srcOrd="0" destOrd="0" presId="urn:microsoft.com/office/officeart/2005/8/layout/orgChart1"/>
    <dgm:cxn modelId="{500E3F25-18BE-2747-9A0D-ED104A3BBEAA}" type="presOf" srcId="{2A2A9B9A-A2D3-754E-AAB2-798A8B3E4091}" destId="{466D51CF-D600-874F-8E32-7EF1E1D744DF}" srcOrd="1" destOrd="0" presId="urn:microsoft.com/office/officeart/2005/8/layout/orgChart1"/>
    <dgm:cxn modelId="{D31CF948-7807-FE4C-893E-8C83814DF965}" srcId="{935C526C-A7B7-4042-A0AF-5DCA847F056B}" destId="{98FC8096-F6DD-464F-9B7D-20079E8F61DF}" srcOrd="1" destOrd="0" parTransId="{4DF8BC58-09E2-EC48-B62C-5D6D65B49CDE}" sibTransId="{E5EC7329-C013-1C43-9A7C-DC04F7049AD0}"/>
    <dgm:cxn modelId="{00BF4E26-E300-1A4C-8CCE-095CC2D23CBE}" type="presOf" srcId="{98FC8096-F6DD-464F-9B7D-20079E8F61DF}" destId="{6958F4B7-E0EB-4707-97F2-2234CD61A040}" srcOrd="1" destOrd="0" presId="urn:microsoft.com/office/officeart/2005/8/layout/orgChart1"/>
    <dgm:cxn modelId="{F4D0A397-7BF9-7C40-84E3-954D44AB8CB1}" srcId="{7E059396-7D27-B543-A488-F79706D57D5F}" destId="{2A2A9B9A-A2D3-754E-AAB2-798A8B3E4091}" srcOrd="0" destOrd="0" parTransId="{7CA438BB-9005-D940-9BB2-4F318767BBB6}" sibTransId="{E85FA3EA-6F26-A641-9B54-B071511D6962}"/>
    <dgm:cxn modelId="{73D33F88-30C8-F54F-84F7-236E1B205C5D}" type="presOf" srcId="{B9F88EAC-C81E-2143-9AD5-D9F5D8A4A790}" destId="{8EECE649-5C86-C343-B66E-1F8756FD08ED}" srcOrd="0" destOrd="0" presId="urn:microsoft.com/office/officeart/2005/8/layout/orgChart1"/>
    <dgm:cxn modelId="{AC744CD6-76CA-0048-8A57-3980B97707BA}" type="presOf" srcId="{E18698C6-450F-A54A-8AEA-A60FEA88E10E}" destId="{00C69E90-E283-D14F-A937-47172690C0AF}" srcOrd="0" destOrd="0" presId="urn:microsoft.com/office/officeart/2005/8/layout/orgChart1"/>
    <dgm:cxn modelId="{67920407-EB3A-C145-BB8A-2666E0A4D0DE}" type="presOf" srcId="{935C526C-A7B7-4042-A0AF-5DCA847F056B}" destId="{4A0E6188-2B0E-1F4D-B038-718FE839E4D4}" srcOrd="1" destOrd="0" presId="urn:microsoft.com/office/officeart/2005/8/layout/orgChart1"/>
    <dgm:cxn modelId="{BCF32D5A-06A3-834E-96FE-AF174FD2EDAC}" type="presParOf" srcId="{BA211CF1-4251-7743-8991-C5ACF9250334}" destId="{E2F712AE-746A-A242-8447-7C08557FD858}" srcOrd="0" destOrd="0" presId="urn:microsoft.com/office/officeart/2005/8/layout/orgChart1"/>
    <dgm:cxn modelId="{5C49D475-16E9-214B-AAE7-0F05D1061809}" type="presParOf" srcId="{E2F712AE-746A-A242-8447-7C08557FD858}" destId="{21E185D2-94D5-AA44-9DD9-F17A297D606D}" srcOrd="0" destOrd="0" presId="urn:microsoft.com/office/officeart/2005/8/layout/orgChart1"/>
    <dgm:cxn modelId="{84ADCC41-FDA1-B242-AF59-55EE1172F94C}" type="presParOf" srcId="{21E185D2-94D5-AA44-9DD9-F17A297D606D}" destId="{46E6521A-EA31-CC42-A929-071F1D0E3369}" srcOrd="0" destOrd="0" presId="urn:microsoft.com/office/officeart/2005/8/layout/orgChart1"/>
    <dgm:cxn modelId="{25777FF1-2F24-9849-BC9F-BB487E3EEC98}" type="presParOf" srcId="{21E185D2-94D5-AA44-9DD9-F17A297D606D}" destId="{466D51CF-D600-874F-8E32-7EF1E1D744DF}" srcOrd="1" destOrd="0" presId="urn:microsoft.com/office/officeart/2005/8/layout/orgChart1"/>
    <dgm:cxn modelId="{3394109D-2ECE-C640-96D4-388A14BAFF55}" type="presParOf" srcId="{E2F712AE-746A-A242-8447-7C08557FD858}" destId="{AE8449DB-2CBF-6045-985E-C4E98CF8608D}" srcOrd="1" destOrd="0" presId="urn:microsoft.com/office/officeart/2005/8/layout/orgChart1"/>
    <dgm:cxn modelId="{CACCD19F-253F-5D48-9D9E-B41C11AC9C93}" type="presParOf" srcId="{E2F712AE-746A-A242-8447-7C08557FD858}" destId="{CB6BD834-B898-4C4F-BC8B-F5DF0052FEC5}" srcOrd="2" destOrd="0" presId="urn:microsoft.com/office/officeart/2005/8/layout/orgChart1"/>
    <dgm:cxn modelId="{1E4A3B37-D39A-D345-AA02-C4E4293616FE}" type="presParOf" srcId="{CB6BD834-B898-4C4F-BC8B-F5DF0052FEC5}" destId="{E7992B02-ECF6-0140-9CAC-E1017A28DA38}" srcOrd="0" destOrd="0" presId="urn:microsoft.com/office/officeart/2005/8/layout/orgChart1"/>
    <dgm:cxn modelId="{008CA133-EBEC-454E-B100-6D0420583979}" type="presParOf" srcId="{CB6BD834-B898-4C4F-BC8B-F5DF0052FEC5}" destId="{AD06518D-10D5-5C45-B080-EC8D292CE7EA}" srcOrd="1" destOrd="0" presId="urn:microsoft.com/office/officeart/2005/8/layout/orgChart1"/>
    <dgm:cxn modelId="{5BA38776-7079-5F45-947B-3D43CD07C36D}" type="presParOf" srcId="{AD06518D-10D5-5C45-B080-EC8D292CE7EA}" destId="{029348B5-A7F1-0845-BFAF-1024CFF4398E}" srcOrd="0" destOrd="0" presId="urn:microsoft.com/office/officeart/2005/8/layout/orgChart1"/>
    <dgm:cxn modelId="{8C74C913-FC9E-7D41-89CD-AA37A25DF6B6}" type="presParOf" srcId="{029348B5-A7F1-0845-BFAF-1024CFF4398E}" destId="{DED130F9-C1D8-8B4B-9E88-20C6E067FC4D}" srcOrd="0" destOrd="0" presId="urn:microsoft.com/office/officeart/2005/8/layout/orgChart1"/>
    <dgm:cxn modelId="{C75CD964-11D7-A24B-9B1A-DB302E4F0616}" type="presParOf" srcId="{029348B5-A7F1-0845-BFAF-1024CFF4398E}" destId="{4A0E6188-2B0E-1F4D-B038-718FE839E4D4}" srcOrd="1" destOrd="0" presId="urn:microsoft.com/office/officeart/2005/8/layout/orgChart1"/>
    <dgm:cxn modelId="{A69B8744-0E88-5447-9C1E-CA93D37BD01D}" type="presParOf" srcId="{AD06518D-10D5-5C45-B080-EC8D292CE7EA}" destId="{A6780793-F183-4A47-910E-9898D7027AA0}" srcOrd="1" destOrd="0" presId="urn:microsoft.com/office/officeart/2005/8/layout/orgChart1"/>
    <dgm:cxn modelId="{FCF772F5-5A55-9F41-9281-B793C8C02EC0}" type="presParOf" srcId="{AD06518D-10D5-5C45-B080-EC8D292CE7EA}" destId="{A934E762-0269-E143-825C-3D70E1B1B12E}" srcOrd="2" destOrd="0" presId="urn:microsoft.com/office/officeart/2005/8/layout/orgChart1"/>
    <dgm:cxn modelId="{6464B106-E8CB-C244-ABA5-0E1D08AE77C7}" type="presParOf" srcId="{A934E762-0269-E143-825C-3D70E1B1B12E}" destId="{00C69E90-E283-D14F-A937-47172690C0AF}" srcOrd="0" destOrd="0" presId="urn:microsoft.com/office/officeart/2005/8/layout/orgChart1"/>
    <dgm:cxn modelId="{DAD9BD57-532E-BB49-9626-EF13916C4EEC}" type="presParOf" srcId="{A934E762-0269-E143-825C-3D70E1B1B12E}" destId="{E36C6A6E-6057-D645-B9AE-AD755898A96F}" srcOrd="1" destOrd="0" presId="urn:microsoft.com/office/officeart/2005/8/layout/orgChart1"/>
    <dgm:cxn modelId="{DF3D09C3-6E20-374D-B739-48C226EB217C}" type="presParOf" srcId="{E36C6A6E-6057-D645-B9AE-AD755898A96F}" destId="{D66179BF-3068-3E4E-B8EB-1F173DBF3D48}" srcOrd="0" destOrd="0" presId="urn:microsoft.com/office/officeart/2005/8/layout/orgChart1"/>
    <dgm:cxn modelId="{6695ED5D-B266-7F41-B9FB-46D7AD6444D0}" type="presParOf" srcId="{D66179BF-3068-3E4E-B8EB-1F173DBF3D48}" destId="{8F81ED10-A786-C449-8757-709629058561}" srcOrd="0" destOrd="0" presId="urn:microsoft.com/office/officeart/2005/8/layout/orgChart1"/>
    <dgm:cxn modelId="{1283F54B-DFC4-5E47-B0D2-96BC16589157}" type="presParOf" srcId="{D66179BF-3068-3E4E-B8EB-1F173DBF3D48}" destId="{4B3EFEE9-3A3C-8641-BFB7-2737E8FBD367}" srcOrd="1" destOrd="0" presId="urn:microsoft.com/office/officeart/2005/8/layout/orgChart1"/>
    <dgm:cxn modelId="{FEEEB3A0-7D93-ED46-B0DE-35EEBC34C7C0}" type="presParOf" srcId="{E36C6A6E-6057-D645-B9AE-AD755898A96F}" destId="{2E6B21E2-2354-7B45-84B1-6A7DD7695AE7}" srcOrd="1" destOrd="0" presId="urn:microsoft.com/office/officeart/2005/8/layout/orgChart1"/>
    <dgm:cxn modelId="{834C83B0-15B2-214B-804C-5EA4E839ACC0}" type="presParOf" srcId="{E36C6A6E-6057-D645-B9AE-AD755898A96F}" destId="{FCC77D38-4F12-5341-9CEE-528F9B931977}" srcOrd="2" destOrd="0" presId="urn:microsoft.com/office/officeart/2005/8/layout/orgChart1"/>
    <dgm:cxn modelId="{4450BCB5-7C1C-0A43-B883-A18C9842EC39}" type="presParOf" srcId="{A934E762-0269-E143-825C-3D70E1B1B12E}" destId="{5F397AFD-453F-4AE2-AD15-932A366DFE21}" srcOrd="2" destOrd="0" presId="urn:microsoft.com/office/officeart/2005/8/layout/orgChart1"/>
    <dgm:cxn modelId="{5DACE45D-446A-D047-B3DA-FC50665F538A}" type="presParOf" srcId="{A934E762-0269-E143-825C-3D70E1B1B12E}" destId="{6E9E6BE8-A097-45D1-B7EA-54BBA15D51F9}" srcOrd="3" destOrd="0" presId="urn:microsoft.com/office/officeart/2005/8/layout/orgChart1"/>
    <dgm:cxn modelId="{78C476AE-B4EB-CE43-A110-E31C59AEA986}" type="presParOf" srcId="{6E9E6BE8-A097-45D1-B7EA-54BBA15D51F9}" destId="{B171D154-C406-4C4C-8C2E-D958BE421DC9}" srcOrd="0" destOrd="0" presId="urn:microsoft.com/office/officeart/2005/8/layout/orgChart1"/>
    <dgm:cxn modelId="{90A0E408-EDE2-544D-980A-3077B9BE4049}" type="presParOf" srcId="{B171D154-C406-4C4C-8C2E-D958BE421DC9}" destId="{F6DA7155-7040-46BF-A34D-ACF8E833FD5F}" srcOrd="0" destOrd="0" presId="urn:microsoft.com/office/officeart/2005/8/layout/orgChart1"/>
    <dgm:cxn modelId="{88D4D20A-0B37-2841-A454-3089AF4080A1}" type="presParOf" srcId="{B171D154-C406-4C4C-8C2E-D958BE421DC9}" destId="{6958F4B7-E0EB-4707-97F2-2234CD61A040}" srcOrd="1" destOrd="0" presId="urn:microsoft.com/office/officeart/2005/8/layout/orgChart1"/>
    <dgm:cxn modelId="{41A09BAF-A33D-AB4A-94E0-B0647A2F1E9A}" type="presParOf" srcId="{6E9E6BE8-A097-45D1-B7EA-54BBA15D51F9}" destId="{64C96C89-3083-4040-ADBA-40A95F3F7456}" srcOrd="1" destOrd="0" presId="urn:microsoft.com/office/officeart/2005/8/layout/orgChart1"/>
    <dgm:cxn modelId="{132EE396-B73A-4D42-9FBA-27D7A61261E6}" type="presParOf" srcId="{6E9E6BE8-A097-45D1-B7EA-54BBA15D51F9}" destId="{BF04A514-803F-48F3-A346-1B60BB5EE45B}" srcOrd="2" destOrd="0" presId="urn:microsoft.com/office/officeart/2005/8/layout/orgChart1"/>
    <dgm:cxn modelId="{8FE1C1E0-9F1F-0846-B013-9ED26368C730}" type="presParOf" srcId="{CB6BD834-B898-4C4F-BC8B-F5DF0052FEC5}" destId="{88AF4EB5-79B1-5C4F-BCFD-5F72A579EAAA}" srcOrd="2" destOrd="0" presId="urn:microsoft.com/office/officeart/2005/8/layout/orgChart1"/>
    <dgm:cxn modelId="{B302F7DD-BAD1-3244-970E-73820A591E02}" type="presParOf" srcId="{CB6BD834-B898-4C4F-BC8B-F5DF0052FEC5}" destId="{874FE587-F011-2846-9A94-A05B9DC33E47}" srcOrd="3" destOrd="0" presId="urn:microsoft.com/office/officeart/2005/8/layout/orgChart1"/>
    <dgm:cxn modelId="{2E2BD804-2D04-8541-B553-51FDFEF2C438}" type="presParOf" srcId="{874FE587-F011-2846-9A94-A05B9DC33E47}" destId="{1B196158-3ABD-7947-916E-3D5789A8F423}" srcOrd="0" destOrd="0" presId="urn:microsoft.com/office/officeart/2005/8/layout/orgChart1"/>
    <dgm:cxn modelId="{F9EDAA8F-17F7-A640-9203-9571EB03B353}" type="presParOf" srcId="{1B196158-3ABD-7947-916E-3D5789A8F423}" destId="{8EECE649-5C86-C343-B66E-1F8756FD08ED}" srcOrd="0" destOrd="0" presId="urn:microsoft.com/office/officeart/2005/8/layout/orgChart1"/>
    <dgm:cxn modelId="{7EC6B13A-A61E-124D-9817-D2652BDA8A21}" type="presParOf" srcId="{1B196158-3ABD-7947-916E-3D5789A8F423}" destId="{0D560FEA-0EE1-3248-BFF1-CB66DA465CC1}" srcOrd="1" destOrd="0" presId="urn:microsoft.com/office/officeart/2005/8/layout/orgChart1"/>
    <dgm:cxn modelId="{FAD1AE65-9D1A-024B-A74B-F189CF0556EB}" type="presParOf" srcId="{874FE587-F011-2846-9A94-A05B9DC33E47}" destId="{6265E9C5-D7D3-AB43-ACD6-74E9EF9B27AC}" srcOrd="1" destOrd="0" presId="urn:microsoft.com/office/officeart/2005/8/layout/orgChart1"/>
    <dgm:cxn modelId="{95FC90EF-C44E-5A48-AC10-4E1675CAA301}" type="presParOf" srcId="{874FE587-F011-2846-9A94-A05B9DC33E47}" destId="{BFD6BD78-F47D-7E41-BE47-00C4B1239B41}" srcOrd="2" destOrd="0" presId="urn:microsoft.com/office/officeart/2005/8/layout/orgChart1"/>
    <dgm:cxn modelId="{DC67AEE6-4B16-2445-B436-8ADA26F3894E}" type="presParOf" srcId="{BFD6BD78-F47D-7E41-BE47-00C4B1239B41}" destId="{4D481D29-FE86-404D-BF6E-63E08E061858}" srcOrd="0" destOrd="0" presId="urn:microsoft.com/office/officeart/2005/8/layout/orgChart1"/>
    <dgm:cxn modelId="{04C54653-6D50-0145-B077-085CF6AE23C6}" type="presParOf" srcId="{BFD6BD78-F47D-7E41-BE47-00C4B1239B41}" destId="{719695C7-CB4E-4AC9-BE7E-8AADCCD7F104}" srcOrd="1" destOrd="0" presId="urn:microsoft.com/office/officeart/2005/8/layout/orgChart1"/>
    <dgm:cxn modelId="{9ECC13D1-2053-CD48-921F-7BC100314CDC}" type="presParOf" srcId="{719695C7-CB4E-4AC9-BE7E-8AADCCD7F104}" destId="{20D958CB-ECD3-480F-BBD8-67FA8C571F64}" srcOrd="0" destOrd="0" presId="urn:microsoft.com/office/officeart/2005/8/layout/orgChart1"/>
    <dgm:cxn modelId="{7C90C567-9699-8C40-AF5B-8FC4F077543F}" type="presParOf" srcId="{20D958CB-ECD3-480F-BBD8-67FA8C571F64}" destId="{AA668424-5F92-439F-A169-B86EF148BDFD}" srcOrd="0" destOrd="0" presId="urn:microsoft.com/office/officeart/2005/8/layout/orgChart1"/>
    <dgm:cxn modelId="{1BB35211-1828-F44E-8733-9A75424DBD0A}" type="presParOf" srcId="{20D958CB-ECD3-480F-BBD8-67FA8C571F64}" destId="{7A811B60-E4D6-4D86-893B-C6DCEFA788F5}" srcOrd="1" destOrd="0" presId="urn:microsoft.com/office/officeart/2005/8/layout/orgChart1"/>
    <dgm:cxn modelId="{2CC0BAEA-DE1A-1249-860D-3647C8AE734C}" type="presParOf" srcId="{719695C7-CB4E-4AC9-BE7E-8AADCCD7F104}" destId="{6BA80C13-83DA-4F83-B8DC-8A240299281C}" srcOrd="1" destOrd="0" presId="urn:microsoft.com/office/officeart/2005/8/layout/orgChart1"/>
    <dgm:cxn modelId="{24D3DA63-F8BD-1943-AD70-B504F9868912}" type="presParOf" srcId="{719695C7-CB4E-4AC9-BE7E-8AADCCD7F104}" destId="{CF162B30-B008-47BA-B9B9-D9FFEF833756}" srcOrd="2" destOrd="0" presId="urn:microsoft.com/office/officeart/2005/8/layout/orgChart1"/>
    <dgm:cxn modelId="{BB05ABBB-614A-234C-ABB5-3C1205C0E6C6}" type="presParOf" srcId="{BFD6BD78-F47D-7E41-BE47-00C4B1239B41}" destId="{54973C2D-167F-4BB6-B593-8D128D7D0711}" srcOrd="2" destOrd="0" presId="urn:microsoft.com/office/officeart/2005/8/layout/orgChart1"/>
    <dgm:cxn modelId="{CD34AA0B-2AED-A84B-8255-4F198B190A5B}" type="presParOf" srcId="{BFD6BD78-F47D-7E41-BE47-00C4B1239B41}" destId="{DB3E0289-054D-4625-9A58-A672BCF1B407}" srcOrd="3" destOrd="0" presId="urn:microsoft.com/office/officeart/2005/8/layout/orgChart1"/>
    <dgm:cxn modelId="{AA0A0519-488C-A04E-9305-26C5282B905E}" type="presParOf" srcId="{DB3E0289-054D-4625-9A58-A672BCF1B407}" destId="{19C84B83-5D09-4539-A012-35D32EAC0AD2}" srcOrd="0" destOrd="0" presId="urn:microsoft.com/office/officeart/2005/8/layout/orgChart1"/>
    <dgm:cxn modelId="{81757C75-FCDD-9240-BA39-FB841AC5B868}" type="presParOf" srcId="{19C84B83-5D09-4539-A012-35D32EAC0AD2}" destId="{415BB078-03DE-4388-8125-FC2678565631}" srcOrd="0" destOrd="0" presId="urn:microsoft.com/office/officeart/2005/8/layout/orgChart1"/>
    <dgm:cxn modelId="{D9FB1C72-E834-BA4D-9437-4CB1C7DA5B84}" type="presParOf" srcId="{19C84B83-5D09-4539-A012-35D32EAC0AD2}" destId="{0FA2B36D-E667-45EF-8F3F-6658F473BA33}" srcOrd="1" destOrd="0" presId="urn:microsoft.com/office/officeart/2005/8/layout/orgChart1"/>
    <dgm:cxn modelId="{F989D2A2-2065-2B44-84D0-83A5B21E9A98}" type="presParOf" srcId="{DB3E0289-054D-4625-9A58-A672BCF1B407}" destId="{3974D1A0-034C-43AD-A64D-6D7D46CBA68E}" srcOrd="1" destOrd="0" presId="urn:microsoft.com/office/officeart/2005/8/layout/orgChart1"/>
    <dgm:cxn modelId="{78A1D432-0691-2740-A490-929114C851F1}" type="presParOf" srcId="{DB3E0289-054D-4625-9A58-A672BCF1B407}" destId="{288589DB-4065-4D72-9DEB-9DDDF5C088D0}"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6.xml><?xml version="1.0" encoding="utf-8"?>
<dgm:dataModel xmlns:dgm="http://schemas.openxmlformats.org/drawingml/2006/diagram" xmlns:a="http://schemas.openxmlformats.org/drawingml/2006/main">
  <dgm:ptLst>
    <dgm:pt modelId="{7E059396-7D27-B543-A488-F79706D57D5F}" type="doc">
      <dgm:prSet loTypeId="urn:microsoft.com/office/officeart/2005/8/layout/orgChart1" loCatId="" qsTypeId="urn:microsoft.com/office/officeart/2005/8/quickstyle/simple4" qsCatId="simple" csTypeId="urn:microsoft.com/office/officeart/2005/8/colors/accent1_2" csCatId="accent1" phldr="1"/>
      <dgm:spPr/>
      <dgm:t>
        <a:bodyPr/>
        <a:lstStyle/>
        <a:p>
          <a:endParaRPr lang="en-US"/>
        </a:p>
      </dgm:t>
    </dgm:pt>
    <dgm:pt modelId="{2A2A9B9A-A2D3-754E-AAB2-798A8B3E4091}">
      <dgm:prSet phldrT="[Text]"/>
      <dgm:spPr>
        <a:solidFill>
          <a:schemeClr val="tx1"/>
        </a:solidFill>
      </dgm:spPr>
      <dgm:t>
        <a:bodyPr/>
        <a:lstStyle/>
        <a:p>
          <a:r>
            <a:rPr lang="en-US" dirty="0"/>
            <a:t>Audio events</a:t>
          </a:r>
        </a:p>
      </dgm:t>
    </dgm:pt>
    <dgm:pt modelId="{7CA438BB-9005-D940-9BB2-4F318767BBB6}" type="parTrans" cxnId="{F4D0A397-7BF9-7C40-84E3-954D44AB8CB1}">
      <dgm:prSet/>
      <dgm:spPr/>
      <dgm:t>
        <a:bodyPr/>
        <a:lstStyle/>
        <a:p>
          <a:endParaRPr lang="en-US"/>
        </a:p>
      </dgm:t>
    </dgm:pt>
    <dgm:pt modelId="{E85FA3EA-6F26-A641-9B54-B071511D6962}" type="sibTrans" cxnId="{F4D0A397-7BF9-7C40-84E3-954D44AB8CB1}">
      <dgm:prSet/>
      <dgm:spPr/>
      <dgm:t>
        <a:bodyPr/>
        <a:lstStyle/>
        <a:p>
          <a:endParaRPr lang="en-US"/>
        </a:p>
      </dgm:t>
    </dgm:pt>
    <dgm:pt modelId="{935C526C-A7B7-4042-A0AF-5DCA847F056B}" type="asst">
      <dgm:prSet phldrT="[Text]"/>
      <dgm:spPr>
        <a:blipFill rotWithShape="0">
          <a:blip xmlns:r="http://schemas.openxmlformats.org/officeDocument/2006/relationships" r:embed="rId1"/>
          <a:stretch>
            <a:fillRect b="-16346"/>
          </a:stretch>
        </a:blipFill>
      </dgm:spPr>
      <dgm:t>
        <a:bodyPr/>
        <a:lstStyle/>
        <a:p>
          <a:r>
            <a:rPr lang="en-US">
              <a:noFill/>
            </a:rPr>
            <a:t> </a:t>
          </a:r>
        </a:p>
      </dgm:t>
    </dgm:pt>
    <dgm:pt modelId="{E7181905-7BA3-E244-BDE5-F3ED17C4BD32}" type="parTrans" cxnId="{05FB59A8-31D6-E74F-96EA-A0C270EF1F63}">
      <dgm:prSet/>
      <dgm:spPr>
        <a:ln w="25400"/>
      </dgm:spPr>
      <dgm:t>
        <a:bodyPr/>
        <a:lstStyle/>
        <a:p>
          <a:endParaRPr lang="en-US"/>
        </a:p>
      </dgm:t>
    </dgm:pt>
    <dgm:pt modelId="{02A6A6ED-F1B5-614D-A700-58A4E8ED1D35}" type="sibTrans" cxnId="{05FB59A8-31D6-E74F-96EA-A0C270EF1F63}">
      <dgm:prSet/>
      <dgm:spPr/>
      <dgm:t>
        <a:bodyPr/>
        <a:lstStyle/>
        <a:p>
          <a:endParaRPr lang="en-US"/>
        </a:p>
      </dgm:t>
    </dgm:pt>
    <dgm:pt modelId="{B9F88EAC-C81E-2143-9AD5-D9F5D8A4A790}" type="asst">
      <dgm:prSet phldrT="[Text]"/>
      <dgm:spPr>
        <a:blipFill rotWithShape="0">
          <a:blip xmlns:r="http://schemas.openxmlformats.org/officeDocument/2006/relationships" r:embed="rId2"/>
          <a:stretch>
            <a:fillRect b="-17308"/>
          </a:stretch>
        </a:blipFill>
      </dgm:spPr>
      <dgm:t>
        <a:bodyPr/>
        <a:lstStyle/>
        <a:p>
          <a:r>
            <a:rPr lang="en-US">
              <a:noFill/>
            </a:rPr>
            <a:t> </a:t>
          </a:r>
        </a:p>
      </dgm:t>
    </dgm:pt>
    <dgm:pt modelId="{14DAF8D6-5C3B-8E4B-9B92-D58574C49737}" type="parTrans" cxnId="{B437B372-7044-1540-A13B-84F7F5A8E1E2}">
      <dgm:prSet/>
      <dgm:spPr>
        <a:ln w="25400"/>
      </dgm:spPr>
      <dgm:t>
        <a:bodyPr/>
        <a:lstStyle/>
        <a:p>
          <a:endParaRPr lang="en-US"/>
        </a:p>
      </dgm:t>
    </dgm:pt>
    <dgm:pt modelId="{EDC9F924-52BB-F349-943D-0B58D4EF8206}" type="sibTrans" cxnId="{B437B372-7044-1540-A13B-84F7F5A8E1E2}">
      <dgm:prSet/>
      <dgm:spPr/>
      <dgm:t>
        <a:bodyPr/>
        <a:lstStyle/>
        <a:p>
          <a:endParaRPr lang="en-US"/>
        </a:p>
      </dgm:t>
    </dgm:pt>
    <dgm:pt modelId="{689DF794-3ED8-7C4E-A0FC-45253D0C43D5}" type="asst">
      <dgm:prSet phldrT="[Text]"/>
      <dgm:spPr>
        <a:blipFill rotWithShape="0">
          <a:blip xmlns:r="http://schemas.openxmlformats.org/officeDocument/2006/relationships" r:embed="rId3"/>
          <a:stretch>
            <a:fillRect b="-14286"/>
          </a:stretch>
        </a:blipFill>
      </dgm:spPr>
      <dgm:t>
        <a:bodyPr/>
        <a:lstStyle/>
        <a:p>
          <a:r>
            <a:rPr lang="en-US">
              <a:noFill/>
            </a:rPr>
            <a:t> </a:t>
          </a:r>
        </a:p>
      </dgm:t>
    </dgm:pt>
    <dgm:pt modelId="{E18698C6-450F-A54A-8AEA-A60FEA88E10E}" type="parTrans" cxnId="{43B51335-83CF-A84E-BA92-8B7CBD220716}">
      <dgm:prSet/>
      <dgm:spPr>
        <a:ln w="25400"/>
      </dgm:spPr>
      <dgm:t>
        <a:bodyPr/>
        <a:lstStyle/>
        <a:p>
          <a:endParaRPr lang="en-US"/>
        </a:p>
      </dgm:t>
    </dgm:pt>
    <dgm:pt modelId="{E51C8EF9-4EF8-F047-86E4-82B56031C1CD}" type="sibTrans" cxnId="{43B51335-83CF-A84E-BA92-8B7CBD220716}">
      <dgm:prSet/>
      <dgm:spPr/>
      <dgm:t>
        <a:bodyPr/>
        <a:lstStyle/>
        <a:p>
          <a:endParaRPr lang="en-US"/>
        </a:p>
      </dgm:t>
    </dgm:pt>
    <dgm:pt modelId="{98FC8096-F6DD-464F-9B7D-20079E8F61DF}" type="asst">
      <dgm:prSet phldrT="[Text]"/>
      <dgm:spPr>
        <a:blipFill rotWithShape="0">
          <a:blip xmlns:r="http://schemas.openxmlformats.org/officeDocument/2006/relationships" r:embed="rId4"/>
          <a:stretch>
            <a:fillRect b="-16832"/>
          </a:stretch>
        </a:blipFill>
      </dgm:spPr>
      <dgm:t>
        <a:bodyPr/>
        <a:lstStyle/>
        <a:p>
          <a:r>
            <a:rPr lang="en-US">
              <a:noFill/>
            </a:rPr>
            <a:t> </a:t>
          </a:r>
        </a:p>
      </dgm:t>
    </dgm:pt>
    <dgm:pt modelId="{4DF8BC58-09E2-EC48-B62C-5D6D65B49CDE}" type="parTrans" cxnId="{D31CF948-7807-FE4C-893E-8C83814DF965}">
      <dgm:prSet/>
      <dgm:spPr>
        <a:ln w="25400"/>
      </dgm:spPr>
      <dgm:t>
        <a:bodyPr/>
        <a:lstStyle/>
        <a:p>
          <a:endParaRPr lang="en-US"/>
        </a:p>
      </dgm:t>
    </dgm:pt>
    <dgm:pt modelId="{E5EC7329-C013-1C43-9A7C-DC04F7049AD0}" type="sibTrans" cxnId="{D31CF948-7807-FE4C-893E-8C83814DF965}">
      <dgm:prSet/>
      <dgm:spPr/>
      <dgm:t>
        <a:bodyPr/>
        <a:lstStyle/>
        <a:p>
          <a:endParaRPr lang="en-US"/>
        </a:p>
      </dgm:t>
    </dgm:pt>
    <dgm:pt modelId="{220547FB-B26E-4EC9-940A-0BC4F98B88CD}" type="asst">
      <dgm:prSet phldrT="[Text]"/>
      <dgm:spPr>
        <a:blipFill rotWithShape="0">
          <a:blip xmlns:r="http://schemas.openxmlformats.org/officeDocument/2006/relationships" r:embed="rId5"/>
          <a:stretch>
            <a:fillRect b="-14423"/>
          </a:stretch>
        </a:blipFill>
      </dgm:spPr>
      <dgm:t>
        <a:bodyPr/>
        <a:lstStyle/>
        <a:p>
          <a:r>
            <a:rPr lang="en-US">
              <a:noFill/>
            </a:rPr>
            <a:t> </a:t>
          </a:r>
        </a:p>
      </dgm:t>
    </dgm:pt>
    <dgm:pt modelId="{2E2DFD34-52DA-4112-A34B-21E0FF007838}" type="parTrans" cxnId="{2E09A46E-DACD-4340-87AA-9A40A33A65AD}">
      <dgm:prSet/>
      <dgm:spPr>
        <a:ln w="25400"/>
      </dgm:spPr>
      <dgm:t>
        <a:bodyPr/>
        <a:lstStyle/>
        <a:p>
          <a:endParaRPr lang="en-US"/>
        </a:p>
      </dgm:t>
    </dgm:pt>
    <dgm:pt modelId="{76030BB0-2F62-45E0-B525-C71A7847253F}" type="sibTrans" cxnId="{2E09A46E-DACD-4340-87AA-9A40A33A65AD}">
      <dgm:prSet/>
      <dgm:spPr/>
      <dgm:t>
        <a:bodyPr/>
        <a:lstStyle/>
        <a:p>
          <a:endParaRPr lang="en-US"/>
        </a:p>
      </dgm:t>
    </dgm:pt>
    <dgm:pt modelId="{72833F95-8D29-4115-8C45-33A46B48C1D0}" type="asst">
      <dgm:prSet phldrT="[Text]"/>
      <dgm:spPr>
        <a:blipFill rotWithShape="0">
          <a:blip xmlns:r="http://schemas.openxmlformats.org/officeDocument/2006/relationships" r:embed="rId6"/>
          <a:stretch>
            <a:fillRect l="-6015" r="-6015" b="-14423"/>
          </a:stretch>
        </a:blipFill>
      </dgm:spPr>
      <dgm:t>
        <a:bodyPr/>
        <a:lstStyle/>
        <a:p>
          <a:r>
            <a:rPr lang="en-US">
              <a:noFill/>
            </a:rPr>
            <a:t> </a:t>
          </a:r>
        </a:p>
      </dgm:t>
    </dgm:pt>
    <dgm:pt modelId="{CA089476-8F3A-43BE-B733-5884212E08F0}" type="parTrans" cxnId="{A6906E0E-CF4B-4E24-80EF-15FAEBB22E00}">
      <dgm:prSet/>
      <dgm:spPr>
        <a:ln w="25400"/>
      </dgm:spPr>
      <dgm:t>
        <a:bodyPr/>
        <a:lstStyle/>
        <a:p>
          <a:endParaRPr lang="en-US"/>
        </a:p>
      </dgm:t>
    </dgm:pt>
    <dgm:pt modelId="{27B49CC6-1FC6-4213-A688-DBE69A6E69D8}" type="sibTrans" cxnId="{A6906E0E-CF4B-4E24-80EF-15FAEBB22E00}">
      <dgm:prSet/>
      <dgm:spPr/>
      <dgm:t>
        <a:bodyPr/>
        <a:lstStyle/>
        <a:p>
          <a:endParaRPr lang="en-US"/>
        </a:p>
      </dgm:t>
    </dgm:pt>
    <dgm:pt modelId="{BA211CF1-4251-7743-8991-C5ACF9250334}" type="pres">
      <dgm:prSet presAssocID="{7E059396-7D27-B543-A488-F79706D57D5F}" presName="hierChild1" presStyleCnt="0">
        <dgm:presLayoutVars>
          <dgm:orgChart val="1"/>
          <dgm:chPref val="1"/>
          <dgm:dir/>
          <dgm:animOne val="branch"/>
          <dgm:animLvl val="lvl"/>
          <dgm:resizeHandles/>
        </dgm:presLayoutVars>
      </dgm:prSet>
      <dgm:spPr/>
      <dgm:t>
        <a:bodyPr/>
        <a:lstStyle/>
        <a:p>
          <a:endParaRPr lang="en-US"/>
        </a:p>
      </dgm:t>
    </dgm:pt>
    <dgm:pt modelId="{E2F712AE-746A-A242-8447-7C08557FD858}" type="pres">
      <dgm:prSet presAssocID="{2A2A9B9A-A2D3-754E-AAB2-798A8B3E4091}" presName="hierRoot1" presStyleCnt="0">
        <dgm:presLayoutVars>
          <dgm:hierBranch val="init"/>
        </dgm:presLayoutVars>
      </dgm:prSet>
      <dgm:spPr/>
    </dgm:pt>
    <dgm:pt modelId="{21E185D2-94D5-AA44-9DD9-F17A297D606D}" type="pres">
      <dgm:prSet presAssocID="{2A2A9B9A-A2D3-754E-AAB2-798A8B3E4091}" presName="rootComposite1" presStyleCnt="0"/>
      <dgm:spPr/>
    </dgm:pt>
    <dgm:pt modelId="{46E6521A-EA31-CC42-A929-071F1D0E3369}" type="pres">
      <dgm:prSet presAssocID="{2A2A9B9A-A2D3-754E-AAB2-798A8B3E4091}" presName="rootText1" presStyleLbl="node0" presStyleIdx="0" presStyleCnt="1">
        <dgm:presLayoutVars>
          <dgm:chPref val="3"/>
        </dgm:presLayoutVars>
      </dgm:prSet>
      <dgm:spPr/>
      <dgm:t>
        <a:bodyPr/>
        <a:lstStyle/>
        <a:p>
          <a:endParaRPr lang="en-US"/>
        </a:p>
      </dgm:t>
    </dgm:pt>
    <dgm:pt modelId="{466D51CF-D600-874F-8E32-7EF1E1D744DF}" type="pres">
      <dgm:prSet presAssocID="{2A2A9B9A-A2D3-754E-AAB2-798A8B3E4091}" presName="rootConnector1" presStyleLbl="node1" presStyleIdx="0" presStyleCnt="0"/>
      <dgm:spPr/>
      <dgm:t>
        <a:bodyPr/>
        <a:lstStyle/>
        <a:p>
          <a:endParaRPr lang="en-US"/>
        </a:p>
      </dgm:t>
    </dgm:pt>
    <dgm:pt modelId="{AE8449DB-2CBF-6045-985E-C4E98CF8608D}" type="pres">
      <dgm:prSet presAssocID="{2A2A9B9A-A2D3-754E-AAB2-798A8B3E4091}" presName="hierChild2" presStyleCnt="0"/>
      <dgm:spPr/>
    </dgm:pt>
    <dgm:pt modelId="{CB6BD834-B898-4C4F-BC8B-F5DF0052FEC5}" type="pres">
      <dgm:prSet presAssocID="{2A2A9B9A-A2D3-754E-AAB2-798A8B3E4091}" presName="hierChild3" presStyleCnt="0"/>
      <dgm:spPr/>
    </dgm:pt>
    <dgm:pt modelId="{E7992B02-ECF6-0140-9CAC-E1017A28DA38}" type="pres">
      <dgm:prSet presAssocID="{E7181905-7BA3-E244-BDE5-F3ED17C4BD32}" presName="Name111" presStyleLbl="parChTrans1D2" presStyleIdx="0" presStyleCnt="2"/>
      <dgm:spPr/>
      <dgm:t>
        <a:bodyPr/>
        <a:lstStyle/>
        <a:p>
          <a:endParaRPr lang="en-US"/>
        </a:p>
      </dgm:t>
    </dgm:pt>
    <dgm:pt modelId="{AD06518D-10D5-5C45-B080-EC8D292CE7EA}" type="pres">
      <dgm:prSet presAssocID="{935C526C-A7B7-4042-A0AF-5DCA847F056B}" presName="hierRoot3" presStyleCnt="0">
        <dgm:presLayoutVars>
          <dgm:hierBranch val="init"/>
        </dgm:presLayoutVars>
      </dgm:prSet>
      <dgm:spPr/>
    </dgm:pt>
    <dgm:pt modelId="{029348B5-A7F1-0845-BFAF-1024CFF4398E}" type="pres">
      <dgm:prSet presAssocID="{935C526C-A7B7-4042-A0AF-5DCA847F056B}" presName="rootComposite3" presStyleCnt="0"/>
      <dgm:spPr/>
    </dgm:pt>
    <dgm:pt modelId="{DED130F9-C1D8-8B4B-9E88-20C6E067FC4D}" type="pres">
      <dgm:prSet presAssocID="{935C526C-A7B7-4042-A0AF-5DCA847F056B}" presName="rootText3" presStyleLbl="asst1" presStyleIdx="0" presStyleCnt="6" custLinFactNeighborX="20216" custLinFactNeighborY="-5189">
        <dgm:presLayoutVars>
          <dgm:chPref val="3"/>
        </dgm:presLayoutVars>
      </dgm:prSet>
      <dgm:spPr/>
      <dgm:t>
        <a:bodyPr/>
        <a:lstStyle/>
        <a:p>
          <a:endParaRPr lang="en-US"/>
        </a:p>
      </dgm:t>
    </dgm:pt>
    <dgm:pt modelId="{4A0E6188-2B0E-1F4D-B038-718FE839E4D4}" type="pres">
      <dgm:prSet presAssocID="{935C526C-A7B7-4042-A0AF-5DCA847F056B}" presName="rootConnector3" presStyleLbl="asst1" presStyleIdx="0" presStyleCnt="6"/>
      <dgm:spPr/>
      <dgm:t>
        <a:bodyPr/>
        <a:lstStyle/>
        <a:p>
          <a:endParaRPr lang="en-US"/>
        </a:p>
      </dgm:t>
    </dgm:pt>
    <dgm:pt modelId="{A6780793-F183-4A47-910E-9898D7027AA0}" type="pres">
      <dgm:prSet presAssocID="{935C526C-A7B7-4042-A0AF-5DCA847F056B}" presName="hierChild6" presStyleCnt="0"/>
      <dgm:spPr/>
    </dgm:pt>
    <dgm:pt modelId="{A934E762-0269-E143-825C-3D70E1B1B12E}" type="pres">
      <dgm:prSet presAssocID="{935C526C-A7B7-4042-A0AF-5DCA847F056B}" presName="hierChild7" presStyleCnt="0"/>
      <dgm:spPr/>
    </dgm:pt>
    <dgm:pt modelId="{00C69E90-E283-D14F-A937-47172690C0AF}" type="pres">
      <dgm:prSet presAssocID="{E18698C6-450F-A54A-8AEA-A60FEA88E10E}" presName="Name111" presStyleLbl="parChTrans1D3" presStyleIdx="0" presStyleCnt="4"/>
      <dgm:spPr/>
      <dgm:t>
        <a:bodyPr/>
        <a:lstStyle/>
        <a:p>
          <a:endParaRPr lang="en-US"/>
        </a:p>
      </dgm:t>
    </dgm:pt>
    <dgm:pt modelId="{E36C6A6E-6057-D645-B9AE-AD755898A96F}" type="pres">
      <dgm:prSet presAssocID="{689DF794-3ED8-7C4E-A0FC-45253D0C43D5}" presName="hierRoot3" presStyleCnt="0">
        <dgm:presLayoutVars>
          <dgm:hierBranch val="init"/>
        </dgm:presLayoutVars>
      </dgm:prSet>
      <dgm:spPr/>
    </dgm:pt>
    <dgm:pt modelId="{D66179BF-3068-3E4E-B8EB-1F173DBF3D48}" type="pres">
      <dgm:prSet presAssocID="{689DF794-3ED8-7C4E-A0FC-45253D0C43D5}" presName="rootComposite3" presStyleCnt="0"/>
      <dgm:spPr/>
    </dgm:pt>
    <dgm:pt modelId="{8F81ED10-A786-C449-8757-709629058561}" type="pres">
      <dgm:prSet presAssocID="{689DF794-3ED8-7C4E-A0FC-45253D0C43D5}" presName="rootText3" presStyleLbl="asst1" presStyleIdx="1" presStyleCnt="6" custScaleX="58728" custLinFactNeighborX="6288" custLinFactNeighborY="-892">
        <dgm:presLayoutVars>
          <dgm:chPref val="3"/>
        </dgm:presLayoutVars>
      </dgm:prSet>
      <dgm:spPr/>
      <dgm:t>
        <a:bodyPr/>
        <a:lstStyle/>
        <a:p>
          <a:endParaRPr lang="en-US"/>
        </a:p>
      </dgm:t>
    </dgm:pt>
    <dgm:pt modelId="{4B3EFEE9-3A3C-8641-BFB7-2737E8FBD367}" type="pres">
      <dgm:prSet presAssocID="{689DF794-3ED8-7C4E-A0FC-45253D0C43D5}" presName="rootConnector3" presStyleLbl="asst1" presStyleIdx="1" presStyleCnt="6"/>
      <dgm:spPr/>
      <dgm:t>
        <a:bodyPr/>
        <a:lstStyle/>
        <a:p>
          <a:endParaRPr lang="en-US"/>
        </a:p>
      </dgm:t>
    </dgm:pt>
    <dgm:pt modelId="{2E6B21E2-2354-7B45-84B1-6A7DD7695AE7}" type="pres">
      <dgm:prSet presAssocID="{689DF794-3ED8-7C4E-A0FC-45253D0C43D5}" presName="hierChild6" presStyleCnt="0"/>
      <dgm:spPr/>
    </dgm:pt>
    <dgm:pt modelId="{FCC77D38-4F12-5341-9CEE-528F9B931977}" type="pres">
      <dgm:prSet presAssocID="{689DF794-3ED8-7C4E-A0FC-45253D0C43D5}" presName="hierChild7" presStyleCnt="0"/>
      <dgm:spPr/>
    </dgm:pt>
    <dgm:pt modelId="{5F397AFD-453F-4AE2-AD15-932A366DFE21}" type="pres">
      <dgm:prSet presAssocID="{4DF8BC58-09E2-EC48-B62C-5D6D65B49CDE}" presName="Name111" presStyleLbl="parChTrans1D3" presStyleIdx="1" presStyleCnt="4"/>
      <dgm:spPr/>
      <dgm:t>
        <a:bodyPr/>
        <a:lstStyle/>
        <a:p>
          <a:endParaRPr lang="en-US"/>
        </a:p>
      </dgm:t>
    </dgm:pt>
    <dgm:pt modelId="{6E9E6BE8-A097-45D1-B7EA-54BBA15D51F9}" type="pres">
      <dgm:prSet presAssocID="{98FC8096-F6DD-464F-9B7D-20079E8F61DF}" presName="hierRoot3" presStyleCnt="0">
        <dgm:presLayoutVars>
          <dgm:hierBranch val="init"/>
        </dgm:presLayoutVars>
      </dgm:prSet>
      <dgm:spPr/>
    </dgm:pt>
    <dgm:pt modelId="{B171D154-C406-4C4C-8C2E-D958BE421DC9}" type="pres">
      <dgm:prSet presAssocID="{98FC8096-F6DD-464F-9B7D-20079E8F61DF}" presName="rootComposite3" presStyleCnt="0"/>
      <dgm:spPr/>
    </dgm:pt>
    <dgm:pt modelId="{F6DA7155-7040-46BF-A34D-ACF8E833FD5F}" type="pres">
      <dgm:prSet presAssocID="{98FC8096-F6DD-464F-9B7D-20079E8F61DF}" presName="rootText3" presStyleLbl="asst1" presStyleIdx="2" presStyleCnt="6" custScaleX="58978" custScaleY="97328" custLinFactNeighborX="11961" custLinFactNeighborY="-761">
        <dgm:presLayoutVars>
          <dgm:chPref val="3"/>
        </dgm:presLayoutVars>
      </dgm:prSet>
      <dgm:spPr/>
      <dgm:t>
        <a:bodyPr/>
        <a:lstStyle/>
        <a:p>
          <a:endParaRPr lang="en-US"/>
        </a:p>
      </dgm:t>
    </dgm:pt>
    <dgm:pt modelId="{6958F4B7-E0EB-4707-97F2-2234CD61A040}" type="pres">
      <dgm:prSet presAssocID="{98FC8096-F6DD-464F-9B7D-20079E8F61DF}" presName="rootConnector3" presStyleLbl="asst1" presStyleIdx="2" presStyleCnt="6"/>
      <dgm:spPr/>
      <dgm:t>
        <a:bodyPr/>
        <a:lstStyle/>
        <a:p>
          <a:endParaRPr lang="en-US"/>
        </a:p>
      </dgm:t>
    </dgm:pt>
    <dgm:pt modelId="{64C96C89-3083-4040-ADBA-40A95F3F7456}" type="pres">
      <dgm:prSet presAssocID="{98FC8096-F6DD-464F-9B7D-20079E8F61DF}" presName="hierChild6" presStyleCnt="0"/>
      <dgm:spPr/>
    </dgm:pt>
    <dgm:pt modelId="{BF04A514-803F-48F3-A346-1B60BB5EE45B}" type="pres">
      <dgm:prSet presAssocID="{98FC8096-F6DD-464F-9B7D-20079E8F61DF}" presName="hierChild7" presStyleCnt="0"/>
      <dgm:spPr/>
    </dgm:pt>
    <dgm:pt modelId="{88AF4EB5-79B1-5C4F-BCFD-5F72A579EAAA}" type="pres">
      <dgm:prSet presAssocID="{14DAF8D6-5C3B-8E4B-9B92-D58574C49737}" presName="Name111" presStyleLbl="parChTrans1D2" presStyleIdx="1" presStyleCnt="2"/>
      <dgm:spPr/>
      <dgm:t>
        <a:bodyPr/>
        <a:lstStyle/>
        <a:p>
          <a:endParaRPr lang="en-US"/>
        </a:p>
      </dgm:t>
    </dgm:pt>
    <dgm:pt modelId="{874FE587-F011-2846-9A94-A05B9DC33E47}" type="pres">
      <dgm:prSet presAssocID="{B9F88EAC-C81E-2143-9AD5-D9F5D8A4A790}" presName="hierRoot3" presStyleCnt="0">
        <dgm:presLayoutVars>
          <dgm:hierBranch val="init"/>
        </dgm:presLayoutVars>
      </dgm:prSet>
      <dgm:spPr/>
    </dgm:pt>
    <dgm:pt modelId="{1B196158-3ABD-7947-916E-3D5789A8F423}" type="pres">
      <dgm:prSet presAssocID="{B9F88EAC-C81E-2143-9AD5-D9F5D8A4A790}" presName="rootComposite3" presStyleCnt="0"/>
      <dgm:spPr/>
    </dgm:pt>
    <dgm:pt modelId="{8EECE649-5C86-C343-B66E-1F8756FD08ED}" type="pres">
      <dgm:prSet presAssocID="{B9F88EAC-C81E-2143-9AD5-D9F5D8A4A790}" presName="rootText3" presStyleLbl="asst1" presStyleIdx="3" presStyleCnt="6" custLinFactNeighborX="-3305" custLinFactNeighborY="-5189">
        <dgm:presLayoutVars>
          <dgm:chPref val="3"/>
        </dgm:presLayoutVars>
      </dgm:prSet>
      <dgm:spPr/>
      <dgm:t>
        <a:bodyPr/>
        <a:lstStyle/>
        <a:p>
          <a:endParaRPr lang="en-US"/>
        </a:p>
      </dgm:t>
    </dgm:pt>
    <dgm:pt modelId="{0D560FEA-0EE1-3248-BFF1-CB66DA465CC1}" type="pres">
      <dgm:prSet presAssocID="{B9F88EAC-C81E-2143-9AD5-D9F5D8A4A790}" presName="rootConnector3" presStyleLbl="asst1" presStyleIdx="3" presStyleCnt="6"/>
      <dgm:spPr/>
      <dgm:t>
        <a:bodyPr/>
        <a:lstStyle/>
        <a:p>
          <a:endParaRPr lang="en-US"/>
        </a:p>
      </dgm:t>
    </dgm:pt>
    <dgm:pt modelId="{6265E9C5-D7D3-AB43-ACD6-74E9EF9B27AC}" type="pres">
      <dgm:prSet presAssocID="{B9F88EAC-C81E-2143-9AD5-D9F5D8A4A790}" presName="hierChild6" presStyleCnt="0"/>
      <dgm:spPr/>
    </dgm:pt>
    <dgm:pt modelId="{BFD6BD78-F47D-7E41-BE47-00C4B1239B41}" type="pres">
      <dgm:prSet presAssocID="{B9F88EAC-C81E-2143-9AD5-D9F5D8A4A790}" presName="hierChild7" presStyleCnt="0"/>
      <dgm:spPr/>
    </dgm:pt>
    <dgm:pt modelId="{4D481D29-FE86-404D-BF6E-63E08E061858}" type="pres">
      <dgm:prSet presAssocID="{2E2DFD34-52DA-4112-A34B-21E0FF007838}" presName="Name111" presStyleLbl="parChTrans1D3" presStyleIdx="2" presStyleCnt="4"/>
      <dgm:spPr/>
      <dgm:t>
        <a:bodyPr/>
        <a:lstStyle/>
        <a:p>
          <a:endParaRPr lang="en-US"/>
        </a:p>
      </dgm:t>
    </dgm:pt>
    <dgm:pt modelId="{719695C7-CB4E-4AC9-BE7E-8AADCCD7F104}" type="pres">
      <dgm:prSet presAssocID="{220547FB-B26E-4EC9-940A-0BC4F98B88CD}" presName="hierRoot3" presStyleCnt="0">
        <dgm:presLayoutVars>
          <dgm:hierBranch val="init"/>
        </dgm:presLayoutVars>
      </dgm:prSet>
      <dgm:spPr/>
    </dgm:pt>
    <dgm:pt modelId="{20D958CB-ECD3-480F-BBD8-67FA8C571F64}" type="pres">
      <dgm:prSet presAssocID="{220547FB-B26E-4EC9-940A-0BC4F98B88CD}" presName="rootComposite3" presStyleCnt="0"/>
      <dgm:spPr/>
    </dgm:pt>
    <dgm:pt modelId="{AA668424-5F92-439F-A169-B86EF148BDFD}" type="pres">
      <dgm:prSet presAssocID="{220547FB-B26E-4EC9-940A-0BC4F98B88CD}" presName="rootText3" presStyleLbl="asst1" presStyleIdx="4" presStyleCnt="6" custScaleX="61691" custLinFactNeighborX="-9461" custLinFactNeighborY="-3433">
        <dgm:presLayoutVars>
          <dgm:chPref val="3"/>
        </dgm:presLayoutVars>
      </dgm:prSet>
      <dgm:spPr/>
      <dgm:t>
        <a:bodyPr/>
        <a:lstStyle/>
        <a:p>
          <a:endParaRPr lang="en-US"/>
        </a:p>
      </dgm:t>
    </dgm:pt>
    <dgm:pt modelId="{7A811B60-E4D6-4D86-893B-C6DCEFA788F5}" type="pres">
      <dgm:prSet presAssocID="{220547FB-B26E-4EC9-940A-0BC4F98B88CD}" presName="rootConnector3" presStyleLbl="asst1" presStyleIdx="4" presStyleCnt="6"/>
      <dgm:spPr/>
      <dgm:t>
        <a:bodyPr/>
        <a:lstStyle/>
        <a:p>
          <a:endParaRPr lang="en-US"/>
        </a:p>
      </dgm:t>
    </dgm:pt>
    <dgm:pt modelId="{6BA80C13-83DA-4F83-B8DC-8A240299281C}" type="pres">
      <dgm:prSet presAssocID="{220547FB-B26E-4EC9-940A-0BC4F98B88CD}" presName="hierChild6" presStyleCnt="0"/>
      <dgm:spPr/>
    </dgm:pt>
    <dgm:pt modelId="{CF162B30-B008-47BA-B9B9-D9FFEF833756}" type="pres">
      <dgm:prSet presAssocID="{220547FB-B26E-4EC9-940A-0BC4F98B88CD}" presName="hierChild7" presStyleCnt="0"/>
      <dgm:spPr/>
    </dgm:pt>
    <dgm:pt modelId="{54973C2D-167F-4BB6-B593-8D128D7D0711}" type="pres">
      <dgm:prSet presAssocID="{CA089476-8F3A-43BE-B733-5884212E08F0}" presName="Name111" presStyleLbl="parChTrans1D3" presStyleIdx="3" presStyleCnt="4"/>
      <dgm:spPr/>
      <dgm:t>
        <a:bodyPr/>
        <a:lstStyle/>
        <a:p>
          <a:endParaRPr lang="en-US"/>
        </a:p>
      </dgm:t>
    </dgm:pt>
    <dgm:pt modelId="{DB3E0289-054D-4625-9A58-A672BCF1B407}" type="pres">
      <dgm:prSet presAssocID="{72833F95-8D29-4115-8C45-33A46B48C1D0}" presName="hierRoot3" presStyleCnt="0">
        <dgm:presLayoutVars>
          <dgm:hierBranch val="init"/>
        </dgm:presLayoutVars>
      </dgm:prSet>
      <dgm:spPr/>
    </dgm:pt>
    <dgm:pt modelId="{19C84B83-5D09-4539-A012-35D32EAC0AD2}" type="pres">
      <dgm:prSet presAssocID="{72833F95-8D29-4115-8C45-33A46B48C1D0}" presName="rootComposite3" presStyleCnt="0"/>
      <dgm:spPr/>
    </dgm:pt>
    <dgm:pt modelId="{415BB078-03DE-4388-8125-FC2678565631}" type="pres">
      <dgm:prSet presAssocID="{72833F95-8D29-4115-8C45-33A46B48C1D0}" presName="rootText3" presStyleLbl="asst1" presStyleIdx="5" presStyleCnt="6" custScaleX="63975" custLinFactNeighborX="-4452" custLinFactNeighborY="-3434">
        <dgm:presLayoutVars>
          <dgm:chPref val="3"/>
        </dgm:presLayoutVars>
      </dgm:prSet>
      <dgm:spPr/>
      <dgm:t>
        <a:bodyPr/>
        <a:lstStyle/>
        <a:p>
          <a:endParaRPr lang="en-US"/>
        </a:p>
      </dgm:t>
    </dgm:pt>
    <dgm:pt modelId="{0FA2B36D-E667-45EF-8F3F-6658F473BA33}" type="pres">
      <dgm:prSet presAssocID="{72833F95-8D29-4115-8C45-33A46B48C1D0}" presName="rootConnector3" presStyleLbl="asst1" presStyleIdx="5" presStyleCnt="6"/>
      <dgm:spPr/>
      <dgm:t>
        <a:bodyPr/>
        <a:lstStyle/>
        <a:p>
          <a:endParaRPr lang="en-US"/>
        </a:p>
      </dgm:t>
    </dgm:pt>
    <dgm:pt modelId="{3974D1A0-034C-43AD-A64D-6D7D46CBA68E}" type="pres">
      <dgm:prSet presAssocID="{72833F95-8D29-4115-8C45-33A46B48C1D0}" presName="hierChild6" presStyleCnt="0"/>
      <dgm:spPr/>
    </dgm:pt>
    <dgm:pt modelId="{288589DB-4065-4D72-9DEB-9DDDF5C088D0}" type="pres">
      <dgm:prSet presAssocID="{72833F95-8D29-4115-8C45-33A46B48C1D0}" presName="hierChild7" presStyleCnt="0"/>
      <dgm:spPr/>
    </dgm:pt>
  </dgm:ptLst>
  <dgm:cxnLst>
    <dgm:cxn modelId="{2E0AD75A-4079-FD47-A395-D0DBDEFB35F7}" type="presOf" srcId="{689DF794-3ED8-7C4E-A0FC-45253D0C43D5}" destId="{8F81ED10-A786-C449-8757-709629058561}" srcOrd="0" destOrd="0" presId="urn:microsoft.com/office/officeart/2005/8/layout/orgChart1"/>
    <dgm:cxn modelId="{45B8CBA9-770A-D445-BE9E-064CB9E3DC2A}" type="presOf" srcId="{B9F88EAC-C81E-2143-9AD5-D9F5D8A4A790}" destId="{0D560FEA-0EE1-3248-BFF1-CB66DA465CC1}" srcOrd="1" destOrd="0" presId="urn:microsoft.com/office/officeart/2005/8/layout/orgChart1"/>
    <dgm:cxn modelId="{B437B372-7044-1540-A13B-84F7F5A8E1E2}" srcId="{2A2A9B9A-A2D3-754E-AAB2-798A8B3E4091}" destId="{B9F88EAC-C81E-2143-9AD5-D9F5D8A4A790}" srcOrd="1" destOrd="0" parTransId="{14DAF8D6-5C3B-8E4B-9B92-D58574C49737}" sibTransId="{EDC9F924-52BB-F349-943D-0B58D4EF8206}"/>
    <dgm:cxn modelId="{7AC9C6A1-3C46-2B4C-8D0C-64C22B205811}" type="presOf" srcId="{7E059396-7D27-B543-A488-F79706D57D5F}" destId="{BA211CF1-4251-7743-8991-C5ACF9250334}" srcOrd="0" destOrd="0" presId="urn:microsoft.com/office/officeart/2005/8/layout/orgChart1"/>
    <dgm:cxn modelId="{A670FF91-AED3-6345-B0D6-D8014F0C0895}" type="presOf" srcId="{14DAF8D6-5C3B-8E4B-9B92-D58574C49737}" destId="{88AF4EB5-79B1-5C4F-BCFD-5F72A579EAAA}" srcOrd="0" destOrd="0" presId="urn:microsoft.com/office/officeart/2005/8/layout/orgChart1"/>
    <dgm:cxn modelId="{F3F5541E-7AEE-AA41-AEEA-6C9E529D9E1C}" type="presOf" srcId="{4DF8BC58-09E2-EC48-B62C-5D6D65B49CDE}" destId="{5F397AFD-453F-4AE2-AD15-932A366DFE21}" srcOrd="0" destOrd="0" presId="urn:microsoft.com/office/officeart/2005/8/layout/orgChart1"/>
    <dgm:cxn modelId="{A90FEB1A-731F-CD4A-9DC6-64CF32FC6605}" type="presOf" srcId="{72833F95-8D29-4115-8C45-33A46B48C1D0}" destId="{415BB078-03DE-4388-8125-FC2678565631}" srcOrd="0" destOrd="0" presId="urn:microsoft.com/office/officeart/2005/8/layout/orgChart1"/>
    <dgm:cxn modelId="{D8E0A12D-1CA2-D648-9BC7-E4F9E192E08D}" type="presOf" srcId="{CA089476-8F3A-43BE-B733-5884212E08F0}" destId="{54973C2D-167F-4BB6-B593-8D128D7D0711}" srcOrd="0" destOrd="0" presId="urn:microsoft.com/office/officeart/2005/8/layout/orgChart1"/>
    <dgm:cxn modelId="{5ABC6A91-FB37-8940-A7CE-76CAA7B4F375}" type="presOf" srcId="{72833F95-8D29-4115-8C45-33A46B48C1D0}" destId="{0FA2B36D-E667-45EF-8F3F-6658F473BA33}" srcOrd="1" destOrd="0" presId="urn:microsoft.com/office/officeart/2005/8/layout/orgChart1"/>
    <dgm:cxn modelId="{60E9CCAC-3C31-6F47-8337-C18742487E14}" type="presOf" srcId="{2E2DFD34-52DA-4112-A34B-21E0FF007838}" destId="{4D481D29-FE86-404D-BF6E-63E08E061858}" srcOrd="0" destOrd="0" presId="urn:microsoft.com/office/officeart/2005/8/layout/orgChart1"/>
    <dgm:cxn modelId="{43B51335-83CF-A84E-BA92-8B7CBD220716}" srcId="{935C526C-A7B7-4042-A0AF-5DCA847F056B}" destId="{689DF794-3ED8-7C4E-A0FC-45253D0C43D5}" srcOrd="0" destOrd="0" parTransId="{E18698C6-450F-A54A-8AEA-A60FEA88E10E}" sibTransId="{E51C8EF9-4EF8-F047-86E4-82B56031C1CD}"/>
    <dgm:cxn modelId="{47541DDE-90E3-C947-96FF-8E33D13AD8D8}" type="presOf" srcId="{2A2A9B9A-A2D3-754E-AAB2-798A8B3E4091}" destId="{46E6521A-EA31-CC42-A929-071F1D0E3369}" srcOrd="0" destOrd="0" presId="urn:microsoft.com/office/officeart/2005/8/layout/orgChart1"/>
    <dgm:cxn modelId="{05FB59A8-31D6-E74F-96EA-A0C270EF1F63}" srcId="{2A2A9B9A-A2D3-754E-AAB2-798A8B3E4091}" destId="{935C526C-A7B7-4042-A0AF-5DCA847F056B}" srcOrd="0" destOrd="0" parTransId="{E7181905-7BA3-E244-BDE5-F3ED17C4BD32}" sibTransId="{02A6A6ED-F1B5-614D-A700-58A4E8ED1D35}"/>
    <dgm:cxn modelId="{A6906E0E-CF4B-4E24-80EF-15FAEBB22E00}" srcId="{B9F88EAC-C81E-2143-9AD5-D9F5D8A4A790}" destId="{72833F95-8D29-4115-8C45-33A46B48C1D0}" srcOrd="1" destOrd="0" parTransId="{CA089476-8F3A-43BE-B733-5884212E08F0}" sibTransId="{27B49CC6-1FC6-4213-A688-DBE69A6E69D8}"/>
    <dgm:cxn modelId="{604D257E-1DD5-C642-82C0-751CAA14FF3E}" type="presOf" srcId="{98FC8096-F6DD-464F-9B7D-20079E8F61DF}" destId="{F6DA7155-7040-46BF-A34D-ACF8E833FD5F}" srcOrd="0" destOrd="0" presId="urn:microsoft.com/office/officeart/2005/8/layout/orgChart1"/>
    <dgm:cxn modelId="{A01442ED-6CAC-644E-8240-BA098F91B084}" type="presOf" srcId="{689DF794-3ED8-7C4E-A0FC-45253D0C43D5}" destId="{4B3EFEE9-3A3C-8641-BFB7-2737E8FBD367}" srcOrd="1" destOrd="0" presId="urn:microsoft.com/office/officeart/2005/8/layout/orgChart1"/>
    <dgm:cxn modelId="{CE3B34C8-A4F8-C245-8AEC-AD7F453EFD77}" type="presOf" srcId="{220547FB-B26E-4EC9-940A-0BC4F98B88CD}" destId="{7A811B60-E4D6-4D86-893B-C6DCEFA788F5}" srcOrd="1" destOrd="0" presId="urn:microsoft.com/office/officeart/2005/8/layout/orgChart1"/>
    <dgm:cxn modelId="{8458C15E-0E48-7444-ADDA-DA5E4AF128F6}" type="presOf" srcId="{935C526C-A7B7-4042-A0AF-5DCA847F056B}" destId="{DED130F9-C1D8-8B4B-9E88-20C6E067FC4D}" srcOrd="0" destOrd="0" presId="urn:microsoft.com/office/officeart/2005/8/layout/orgChart1"/>
    <dgm:cxn modelId="{2E09A46E-DACD-4340-87AA-9A40A33A65AD}" srcId="{B9F88EAC-C81E-2143-9AD5-D9F5D8A4A790}" destId="{220547FB-B26E-4EC9-940A-0BC4F98B88CD}" srcOrd="0" destOrd="0" parTransId="{2E2DFD34-52DA-4112-A34B-21E0FF007838}" sibTransId="{76030BB0-2F62-45E0-B525-C71A7847253F}"/>
    <dgm:cxn modelId="{F99EEA4B-9CB6-CC41-9275-6ACCDC733CF7}" type="presOf" srcId="{E7181905-7BA3-E244-BDE5-F3ED17C4BD32}" destId="{E7992B02-ECF6-0140-9CAC-E1017A28DA38}" srcOrd="0" destOrd="0" presId="urn:microsoft.com/office/officeart/2005/8/layout/orgChart1"/>
    <dgm:cxn modelId="{CFA7C364-BA04-DB45-A2C8-AC2BE5011FFF}" type="presOf" srcId="{220547FB-B26E-4EC9-940A-0BC4F98B88CD}" destId="{AA668424-5F92-439F-A169-B86EF148BDFD}" srcOrd="0" destOrd="0" presId="urn:microsoft.com/office/officeart/2005/8/layout/orgChart1"/>
    <dgm:cxn modelId="{500E3F25-18BE-2747-9A0D-ED104A3BBEAA}" type="presOf" srcId="{2A2A9B9A-A2D3-754E-AAB2-798A8B3E4091}" destId="{466D51CF-D600-874F-8E32-7EF1E1D744DF}" srcOrd="1" destOrd="0" presId="urn:microsoft.com/office/officeart/2005/8/layout/orgChart1"/>
    <dgm:cxn modelId="{D31CF948-7807-FE4C-893E-8C83814DF965}" srcId="{935C526C-A7B7-4042-A0AF-5DCA847F056B}" destId="{98FC8096-F6DD-464F-9B7D-20079E8F61DF}" srcOrd="1" destOrd="0" parTransId="{4DF8BC58-09E2-EC48-B62C-5D6D65B49CDE}" sibTransId="{E5EC7329-C013-1C43-9A7C-DC04F7049AD0}"/>
    <dgm:cxn modelId="{00BF4E26-E300-1A4C-8CCE-095CC2D23CBE}" type="presOf" srcId="{98FC8096-F6DD-464F-9B7D-20079E8F61DF}" destId="{6958F4B7-E0EB-4707-97F2-2234CD61A040}" srcOrd="1" destOrd="0" presId="urn:microsoft.com/office/officeart/2005/8/layout/orgChart1"/>
    <dgm:cxn modelId="{F4D0A397-7BF9-7C40-84E3-954D44AB8CB1}" srcId="{7E059396-7D27-B543-A488-F79706D57D5F}" destId="{2A2A9B9A-A2D3-754E-AAB2-798A8B3E4091}" srcOrd="0" destOrd="0" parTransId="{7CA438BB-9005-D940-9BB2-4F318767BBB6}" sibTransId="{E85FA3EA-6F26-A641-9B54-B071511D6962}"/>
    <dgm:cxn modelId="{73D33F88-30C8-F54F-84F7-236E1B205C5D}" type="presOf" srcId="{B9F88EAC-C81E-2143-9AD5-D9F5D8A4A790}" destId="{8EECE649-5C86-C343-B66E-1F8756FD08ED}" srcOrd="0" destOrd="0" presId="urn:microsoft.com/office/officeart/2005/8/layout/orgChart1"/>
    <dgm:cxn modelId="{AC744CD6-76CA-0048-8A57-3980B97707BA}" type="presOf" srcId="{E18698C6-450F-A54A-8AEA-A60FEA88E10E}" destId="{00C69E90-E283-D14F-A937-47172690C0AF}" srcOrd="0" destOrd="0" presId="urn:microsoft.com/office/officeart/2005/8/layout/orgChart1"/>
    <dgm:cxn modelId="{67920407-EB3A-C145-BB8A-2666E0A4D0DE}" type="presOf" srcId="{935C526C-A7B7-4042-A0AF-5DCA847F056B}" destId="{4A0E6188-2B0E-1F4D-B038-718FE839E4D4}" srcOrd="1" destOrd="0" presId="urn:microsoft.com/office/officeart/2005/8/layout/orgChart1"/>
    <dgm:cxn modelId="{BCF32D5A-06A3-834E-96FE-AF174FD2EDAC}" type="presParOf" srcId="{BA211CF1-4251-7743-8991-C5ACF9250334}" destId="{E2F712AE-746A-A242-8447-7C08557FD858}" srcOrd="0" destOrd="0" presId="urn:microsoft.com/office/officeart/2005/8/layout/orgChart1"/>
    <dgm:cxn modelId="{5C49D475-16E9-214B-AAE7-0F05D1061809}" type="presParOf" srcId="{E2F712AE-746A-A242-8447-7C08557FD858}" destId="{21E185D2-94D5-AA44-9DD9-F17A297D606D}" srcOrd="0" destOrd="0" presId="urn:microsoft.com/office/officeart/2005/8/layout/orgChart1"/>
    <dgm:cxn modelId="{84ADCC41-FDA1-B242-AF59-55EE1172F94C}" type="presParOf" srcId="{21E185D2-94D5-AA44-9DD9-F17A297D606D}" destId="{46E6521A-EA31-CC42-A929-071F1D0E3369}" srcOrd="0" destOrd="0" presId="urn:microsoft.com/office/officeart/2005/8/layout/orgChart1"/>
    <dgm:cxn modelId="{25777FF1-2F24-9849-BC9F-BB487E3EEC98}" type="presParOf" srcId="{21E185D2-94D5-AA44-9DD9-F17A297D606D}" destId="{466D51CF-D600-874F-8E32-7EF1E1D744DF}" srcOrd="1" destOrd="0" presId="urn:microsoft.com/office/officeart/2005/8/layout/orgChart1"/>
    <dgm:cxn modelId="{3394109D-2ECE-C640-96D4-388A14BAFF55}" type="presParOf" srcId="{E2F712AE-746A-A242-8447-7C08557FD858}" destId="{AE8449DB-2CBF-6045-985E-C4E98CF8608D}" srcOrd="1" destOrd="0" presId="urn:microsoft.com/office/officeart/2005/8/layout/orgChart1"/>
    <dgm:cxn modelId="{CACCD19F-253F-5D48-9D9E-B41C11AC9C93}" type="presParOf" srcId="{E2F712AE-746A-A242-8447-7C08557FD858}" destId="{CB6BD834-B898-4C4F-BC8B-F5DF0052FEC5}" srcOrd="2" destOrd="0" presId="urn:microsoft.com/office/officeart/2005/8/layout/orgChart1"/>
    <dgm:cxn modelId="{1E4A3B37-D39A-D345-AA02-C4E4293616FE}" type="presParOf" srcId="{CB6BD834-B898-4C4F-BC8B-F5DF0052FEC5}" destId="{E7992B02-ECF6-0140-9CAC-E1017A28DA38}" srcOrd="0" destOrd="0" presId="urn:microsoft.com/office/officeart/2005/8/layout/orgChart1"/>
    <dgm:cxn modelId="{008CA133-EBEC-454E-B100-6D0420583979}" type="presParOf" srcId="{CB6BD834-B898-4C4F-BC8B-F5DF0052FEC5}" destId="{AD06518D-10D5-5C45-B080-EC8D292CE7EA}" srcOrd="1" destOrd="0" presId="urn:microsoft.com/office/officeart/2005/8/layout/orgChart1"/>
    <dgm:cxn modelId="{5BA38776-7079-5F45-947B-3D43CD07C36D}" type="presParOf" srcId="{AD06518D-10D5-5C45-B080-EC8D292CE7EA}" destId="{029348B5-A7F1-0845-BFAF-1024CFF4398E}" srcOrd="0" destOrd="0" presId="urn:microsoft.com/office/officeart/2005/8/layout/orgChart1"/>
    <dgm:cxn modelId="{8C74C913-FC9E-7D41-89CD-AA37A25DF6B6}" type="presParOf" srcId="{029348B5-A7F1-0845-BFAF-1024CFF4398E}" destId="{DED130F9-C1D8-8B4B-9E88-20C6E067FC4D}" srcOrd="0" destOrd="0" presId="urn:microsoft.com/office/officeart/2005/8/layout/orgChart1"/>
    <dgm:cxn modelId="{C75CD964-11D7-A24B-9B1A-DB302E4F0616}" type="presParOf" srcId="{029348B5-A7F1-0845-BFAF-1024CFF4398E}" destId="{4A0E6188-2B0E-1F4D-B038-718FE839E4D4}" srcOrd="1" destOrd="0" presId="urn:microsoft.com/office/officeart/2005/8/layout/orgChart1"/>
    <dgm:cxn modelId="{A69B8744-0E88-5447-9C1E-CA93D37BD01D}" type="presParOf" srcId="{AD06518D-10D5-5C45-B080-EC8D292CE7EA}" destId="{A6780793-F183-4A47-910E-9898D7027AA0}" srcOrd="1" destOrd="0" presId="urn:microsoft.com/office/officeart/2005/8/layout/orgChart1"/>
    <dgm:cxn modelId="{FCF772F5-5A55-9F41-9281-B793C8C02EC0}" type="presParOf" srcId="{AD06518D-10D5-5C45-B080-EC8D292CE7EA}" destId="{A934E762-0269-E143-825C-3D70E1B1B12E}" srcOrd="2" destOrd="0" presId="urn:microsoft.com/office/officeart/2005/8/layout/orgChart1"/>
    <dgm:cxn modelId="{6464B106-E8CB-C244-ABA5-0E1D08AE77C7}" type="presParOf" srcId="{A934E762-0269-E143-825C-3D70E1B1B12E}" destId="{00C69E90-E283-D14F-A937-47172690C0AF}" srcOrd="0" destOrd="0" presId="urn:microsoft.com/office/officeart/2005/8/layout/orgChart1"/>
    <dgm:cxn modelId="{DAD9BD57-532E-BB49-9626-EF13916C4EEC}" type="presParOf" srcId="{A934E762-0269-E143-825C-3D70E1B1B12E}" destId="{E36C6A6E-6057-D645-B9AE-AD755898A96F}" srcOrd="1" destOrd="0" presId="urn:microsoft.com/office/officeart/2005/8/layout/orgChart1"/>
    <dgm:cxn modelId="{DF3D09C3-6E20-374D-B739-48C226EB217C}" type="presParOf" srcId="{E36C6A6E-6057-D645-B9AE-AD755898A96F}" destId="{D66179BF-3068-3E4E-B8EB-1F173DBF3D48}" srcOrd="0" destOrd="0" presId="urn:microsoft.com/office/officeart/2005/8/layout/orgChart1"/>
    <dgm:cxn modelId="{6695ED5D-B266-7F41-B9FB-46D7AD6444D0}" type="presParOf" srcId="{D66179BF-3068-3E4E-B8EB-1F173DBF3D48}" destId="{8F81ED10-A786-C449-8757-709629058561}" srcOrd="0" destOrd="0" presId="urn:microsoft.com/office/officeart/2005/8/layout/orgChart1"/>
    <dgm:cxn modelId="{1283F54B-DFC4-5E47-B0D2-96BC16589157}" type="presParOf" srcId="{D66179BF-3068-3E4E-B8EB-1F173DBF3D48}" destId="{4B3EFEE9-3A3C-8641-BFB7-2737E8FBD367}" srcOrd="1" destOrd="0" presId="urn:microsoft.com/office/officeart/2005/8/layout/orgChart1"/>
    <dgm:cxn modelId="{FEEEB3A0-7D93-ED46-B0DE-35EEBC34C7C0}" type="presParOf" srcId="{E36C6A6E-6057-D645-B9AE-AD755898A96F}" destId="{2E6B21E2-2354-7B45-84B1-6A7DD7695AE7}" srcOrd="1" destOrd="0" presId="urn:microsoft.com/office/officeart/2005/8/layout/orgChart1"/>
    <dgm:cxn modelId="{834C83B0-15B2-214B-804C-5EA4E839ACC0}" type="presParOf" srcId="{E36C6A6E-6057-D645-B9AE-AD755898A96F}" destId="{FCC77D38-4F12-5341-9CEE-528F9B931977}" srcOrd="2" destOrd="0" presId="urn:microsoft.com/office/officeart/2005/8/layout/orgChart1"/>
    <dgm:cxn modelId="{4450BCB5-7C1C-0A43-B883-A18C9842EC39}" type="presParOf" srcId="{A934E762-0269-E143-825C-3D70E1B1B12E}" destId="{5F397AFD-453F-4AE2-AD15-932A366DFE21}" srcOrd="2" destOrd="0" presId="urn:microsoft.com/office/officeart/2005/8/layout/orgChart1"/>
    <dgm:cxn modelId="{5DACE45D-446A-D047-B3DA-FC50665F538A}" type="presParOf" srcId="{A934E762-0269-E143-825C-3D70E1B1B12E}" destId="{6E9E6BE8-A097-45D1-B7EA-54BBA15D51F9}" srcOrd="3" destOrd="0" presId="urn:microsoft.com/office/officeart/2005/8/layout/orgChart1"/>
    <dgm:cxn modelId="{78C476AE-B4EB-CE43-A110-E31C59AEA986}" type="presParOf" srcId="{6E9E6BE8-A097-45D1-B7EA-54BBA15D51F9}" destId="{B171D154-C406-4C4C-8C2E-D958BE421DC9}" srcOrd="0" destOrd="0" presId="urn:microsoft.com/office/officeart/2005/8/layout/orgChart1"/>
    <dgm:cxn modelId="{90A0E408-EDE2-544D-980A-3077B9BE4049}" type="presParOf" srcId="{B171D154-C406-4C4C-8C2E-D958BE421DC9}" destId="{F6DA7155-7040-46BF-A34D-ACF8E833FD5F}" srcOrd="0" destOrd="0" presId="urn:microsoft.com/office/officeart/2005/8/layout/orgChart1"/>
    <dgm:cxn modelId="{88D4D20A-0B37-2841-A454-3089AF4080A1}" type="presParOf" srcId="{B171D154-C406-4C4C-8C2E-D958BE421DC9}" destId="{6958F4B7-E0EB-4707-97F2-2234CD61A040}" srcOrd="1" destOrd="0" presId="urn:microsoft.com/office/officeart/2005/8/layout/orgChart1"/>
    <dgm:cxn modelId="{41A09BAF-A33D-AB4A-94E0-B0647A2F1E9A}" type="presParOf" srcId="{6E9E6BE8-A097-45D1-B7EA-54BBA15D51F9}" destId="{64C96C89-3083-4040-ADBA-40A95F3F7456}" srcOrd="1" destOrd="0" presId="urn:microsoft.com/office/officeart/2005/8/layout/orgChart1"/>
    <dgm:cxn modelId="{132EE396-B73A-4D42-9FBA-27D7A61261E6}" type="presParOf" srcId="{6E9E6BE8-A097-45D1-B7EA-54BBA15D51F9}" destId="{BF04A514-803F-48F3-A346-1B60BB5EE45B}" srcOrd="2" destOrd="0" presId="urn:microsoft.com/office/officeart/2005/8/layout/orgChart1"/>
    <dgm:cxn modelId="{8FE1C1E0-9F1F-0846-B013-9ED26368C730}" type="presParOf" srcId="{CB6BD834-B898-4C4F-BC8B-F5DF0052FEC5}" destId="{88AF4EB5-79B1-5C4F-BCFD-5F72A579EAAA}" srcOrd="2" destOrd="0" presId="urn:microsoft.com/office/officeart/2005/8/layout/orgChart1"/>
    <dgm:cxn modelId="{B302F7DD-BAD1-3244-970E-73820A591E02}" type="presParOf" srcId="{CB6BD834-B898-4C4F-BC8B-F5DF0052FEC5}" destId="{874FE587-F011-2846-9A94-A05B9DC33E47}" srcOrd="3" destOrd="0" presId="urn:microsoft.com/office/officeart/2005/8/layout/orgChart1"/>
    <dgm:cxn modelId="{2E2BD804-2D04-8541-B553-51FDFEF2C438}" type="presParOf" srcId="{874FE587-F011-2846-9A94-A05B9DC33E47}" destId="{1B196158-3ABD-7947-916E-3D5789A8F423}" srcOrd="0" destOrd="0" presId="urn:microsoft.com/office/officeart/2005/8/layout/orgChart1"/>
    <dgm:cxn modelId="{F9EDAA8F-17F7-A640-9203-9571EB03B353}" type="presParOf" srcId="{1B196158-3ABD-7947-916E-3D5789A8F423}" destId="{8EECE649-5C86-C343-B66E-1F8756FD08ED}" srcOrd="0" destOrd="0" presId="urn:microsoft.com/office/officeart/2005/8/layout/orgChart1"/>
    <dgm:cxn modelId="{7EC6B13A-A61E-124D-9817-D2652BDA8A21}" type="presParOf" srcId="{1B196158-3ABD-7947-916E-3D5789A8F423}" destId="{0D560FEA-0EE1-3248-BFF1-CB66DA465CC1}" srcOrd="1" destOrd="0" presId="urn:microsoft.com/office/officeart/2005/8/layout/orgChart1"/>
    <dgm:cxn modelId="{FAD1AE65-9D1A-024B-A74B-F189CF0556EB}" type="presParOf" srcId="{874FE587-F011-2846-9A94-A05B9DC33E47}" destId="{6265E9C5-D7D3-AB43-ACD6-74E9EF9B27AC}" srcOrd="1" destOrd="0" presId="urn:microsoft.com/office/officeart/2005/8/layout/orgChart1"/>
    <dgm:cxn modelId="{95FC90EF-C44E-5A48-AC10-4E1675CAA301}" type="presParOf" srcId="{874FE587-F011-2846-9A94-A05B9DC33E47}" destId="{BFD6BD78-F47D-7E41-BE47-00C4B1239B41}" srcOrd="2" destOrd="0" presId="urn:microsoft.com/office/officeart/2005/8/layout/orgChart1"/>
    <dgm:cxn modelId="{DC67AEE6-4B16-2445-B436-8ADA26F3894E}" type="presParOf" srcId="{BFD6BD78-F47D-7E41-BE47-00C4B1239B41}" destId="{4D481D29-FE86-404D-BF6E-63E08E061858}" srcOrd="0" destOrd="0" presId="urn:microsoft.com/office/officeart/2005/8/layout/orgChart1"/>
    <dgm:cxn modelId="{04C54653-6D50-0145-B077-085CF6AE23C6}" type="presParOf" srcId="{BFD6BD78-F47D-7E41-BE47-00C4B1239B41}" destId="{719695C7-CB4E-4AC9-BE7E-8AADCCD7F104}" srcOrd="1" destOrd="0" presId="urn:microsoft.com/office/officeart/2005/8/layout/orgChart1"/>
    <dgm:cxn modelId="{9ECC13D1-2053-CD48-921F-7BC100314CDC}" type="presParOf" srcId="{719695C7-CB4E-4AC9-BE7E-8AADCCD7F104}" destId="{20D958CB-ECD3-480F-BBD8-67FA8C571F64}" srcOrd="0" destOrd="0" presId="urn:microsoft.com/office/officeart/2005/8/layout/orgChart1"/>
    <dgm:cxn modelId="{7C90C567-9699-8C40-AF5B-8FC4F077543F}" type="presParOf" srcId="{20D958CB-ECD3-480F-BBD8-67FA8C571F64}" destId="{AA668424-5F92-439F-A169-B86EF148BDFD}" srcOrd="0" destOrd="0" presId="urn:microsoft.com/office/officeart/2005/8/layout/orgChart1"/>
    <dgm:cxn modelId="{1BB35211-1828-F44E-8733-9A75424DBD0A}" type="presParOf" srcId="{20D958CB-ECD3-480F-BBD8-67FA8C571F64}" destId="{7A811B60-E4D6-4D86-893B-C6DCEFA788F5}" srcOrd="1" destOrd="0" presId="urn:microsoft.com/office/officeart/2005/8/layout/orgChart1"/>
    <dgm:cxn modelId="{2CC0BAEA-DE1A-1249-860D-3647C8AE734C}" type="presParOf" srcId="{719695C7-CB4E-4AC9-BE7E-8AADCCD7F104}" destId="{6BA80C13-83DA-4F83-B8DC-8A240299281C}" srcOrd="1" destOrd="0" presId="urn:microsoft.com/office/officeart/2005/8/layout/orgChart1"/>
    <dgm:cxn modelId="{24D3DA63-F8BD-1943-AD70-B504F9868912}" type="presParOf" srcId="{719695C7-CB4E-4AC9-BE7E-8AADCCD7F104}" destId="{CF162B30-B008-47BA-B9B9-D9FFEF833756}" srcOrd="2" destOrd="0" presId="urn:microsoft.com/office/officeart/2005/8/layout/orgChart1"/>
    <dgm:cxn modelId="{BB05ABBB-614A-234C-ABB5-3C1205C0E6C6}" type="presParOf" srcId="{BFD6BD78-F47D-7E41-BE47-00C4B1239B41}" destId="{54973C2D-167F-4BB6-B593-8D128D7D0711}" srcOrd="2" destOrd="0" presId="urn:microsoft.com/office/officeart/2005/8/layout/orgChart1"/>
    <dgm:cxn modelId="{CD34AA0B-2AED-A84B-8255-4F198B190A5B}" type="presParOf" srcId="{BFD6BD78-F47D-7E41-BE47-00C4B1239B41}" destId="{DB3E0289-054D-4625-9A58-A672BCF1B407}" srcOrd="3" destOrd="0" presId="urn:microsoft.com/office/officeart/2005/8/layout/orgChart1"/>
    <dgm:cxn modelId="{AA0A0519-488C-A04E-9305-26C5282B905E}" type="presParOf" srcId="{DB3E0289-054D-4625-9A58-A672BCF1B407}" destId="{19C84B83-5D09-4539-A012-35D32EAC0AD2}" srcOrd="0" destOrd="0" presId="urn:microsoft.com/office/officeart/2005/8/layout/orgChart1"/>
    <dgm:cxn modelId="{81757C75-FCDD-9240-BA39-FB841AC5B868}" type="presParOf" srcId="{19C84B83-5D09-4539-A012-35D32EAC0AD2}" destId="{415BB078-03DE-4388-8125-FC2678565631}" srcOrd="0" destOrd="0" presId="urn:microsoft.com/office/officeart/2005/8/layout/orgChart1"/>
    <dgm:cxn modelId="{D9FB1C72-E834-BA4D-9437-4CB1C7DA5B84}" type="presParOf" srcId="{19C84B83-5D09-4539-A012-35D32EAC0AD2}" destId="{0FA2B36D-E667-45EF-8F3F-6658F473BA33}" srcOrd="1" destOrd="0" presId="urn:microsoft.com/office/officeart/2005/8/layout/orgChart1"/>
    <dgm:cxn modelId="{F989D2A2-2065-2B44-84D0-83A5B21E9A98}" type="presParOf" srcId="{DB3E0289-054D-4625-9A58-A672BCF1B407}" destId="{3974D1A0-034C-43AD-A64D-6D7D46CBA68E}" srcOrd="1" destOrd="0" presId="urn:microsoft.com/office/officeart/2005/8/layout/orgChart1"/>
    <dgm:cxn modelId="{78A1D432-0691-2740-A490-929114C851F1}" type="presParOf" srcId="{DB3E0289-054D-4625-9A58-A672BCF1B407}" destId="{288589DB-4065-4D72-9DEB-9DDDF5C088D0}"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973C2D-167F-4BB6-B593-8D128D7D0711}">
      <dsp:nvSpPr>
        <dsp:cNvPr id="0" name=""/>
        <dsp:cNvSpPr/>
      </dsp:nvSpPr>
      <dsp:spPr>
        <a:xfrm>
          <a:off x="3298680" y="1763837"/>
          <a:ext cx="312269" cy="534922"/>
        </a:xfrm>
        <a:custGeom>
          <a:avLst/>
          <a:gdLst/>
          <a:ahLst/>
          <a:cxnLst/>
          <a:rect l="0" t="0" r="0" b="0"/>
          <a:pathLst>
            <a:path>
              <a:moveTo>
                <a:pt x="0" y="0"/>
              </a:moveTo>
              <a:lnTo>
                <a:pt x="0" y="534922"/>
              </a:lnTo>
              <a:lnTo>
                <a:pt x="312269" y="534922"/>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4D481D29-FE86-404D-BF6E-63E08E061858}">
      <dsp:nvSpPr>
        <dsp:cNvPr id="0" name=""/>
        <dsp:cNvSpPr/>
      </dsp:nvSpPr>
      <dsp:spPr>
        <a:xfrm>
          <a:off x="3108617" y="1763837"/>
          <a:ext cx="190062" cy="534928"/>
        </a:xfrm>
        <a:custGeom>
          <a:avLst/>
          <a:gdLst/>
          <a:ahLst/>
          <a:cxnLst/>
          <a:rect l="0" t="0" r="0" b="0"/>
          <a:pathLst>
            <a:path>
              <a:moveTo>
                <a:pt x="190062" y="0"/>
              </a:moveTo>
              <a:lnTo>
                <a:pt x="190062" y="534928"/>
              </a:lnTo>
              <a:lnTo>
                <a:pt x="0" y="534928"/>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88AF4EB5-79B1-5C4F-BCFD-5F72A579EAAA}">
      <dsp:nvSpPr>
        <dsp:cNvPr id="0" name=""/>
        <dsp:cNvSpPr/>
      </dsp:nvSpPr>
      <dsp:spPr>
        <a:xfrm>
          <a:off x="2174226" y="983256"/>
          <a:ext cx="553899" cy="495303"/>
        </a:xfrm>
        <a:custGeom>
          <a:avLst/>
          <a:gdLst/>
          <a:ahLst/>
          <a:cxnLst/>
          <a:rect l="0" t="0" r="0" b="0"/>
          <a:pathLst>
            <a:path>
              <a:moveTo>
                <a:pt x="0" y="0"/>
              </a:moveTo>
              <a:lnTo>
                <a:pt x="0" y="495303"/>
              </a:lnTo>
              <a:lnTo>
                <a:pt x="553899" y="495303"/>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5F397AFD-453F-4AE2-AD15-932A366DFE21}">
      <dsp:nvSpPr>
        <dsp:cNvPr id="0" name=""/>
        <dsp:cNvSpPr/>
      </dsp:nvSpPr>
      <dsp:spPr>
        <a:xfrm>
          <a:off x="1258225" y="1763837"/>
          <a:ext cx="259670" cy="550173"/>
        </a:xfrm>
        <a:custGeom>
          <a:avLst/>
          <a:gdLst/>
          <a:ahLst/>
          <a:cxnLst/>
          <a:rect l="0" t="0" r="0" b="0"/>
          <a:pathLst>
            <a:path>
              <a:moveTo>
                <a:pt x="0" y="0"/>
              </a:moveTo>
              <a:lnTo>
                <a:pt x="0" y="550173"/>
              </a:lnTo>
              <a:lnTo>
                <a:pt x="259670" y="550173"/>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00C69E90-E283-D14F-A937-47172690C0AF}">
      <dsp:nvSpPr>
        <dsp:cNvPr id="0" name=""/>
        <dsp:cNvSpPr/>
      </dsp:nvSpPr>
      <dsp:spPr>
        <a:xfrm>
          <a:off x="979475" y="1763837"/>
          <a:ext cx="278749" cy="549426"/>
        </a:xfrm>
        <a:custGeom>
          <a:avLst/>
          <a:gdLst/>
          <a:ahLst/>
          <a:cxnLst/>
          <a:rect l="0" t="0" r="0" b="0"/>
          <a:pathLst>
            <a:path>
              <a:moveTo>
                <a:pt x="278749" y="0"/>
              </a:moveTo>
              <a:lnTo>
                <a:pt x="278749" y="549426"/>
              </a:lnTo>
              <a:lnTo>
                <a:pt x="0" y="549426"/>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E7992B02-ECF6-0140-9CAC-E1017A28DA38}">
      <dsp:nvSpPr>
        <dsp:cNvPr id="0" name=""/>
        <dsp:cNvSpPr/>
      </dsp:nvSpPr>
      <dsp:spPr>
        <a:xfrm>
          <a:off x="1828779" y="983256"/>
          <a:ext cx="345447" cy="495303"/>
        </a:xfrm>
        <a:custGeom>
          <a:avLst/>
          <a:gdLst/>
          <a:ahLst/>
          <a:cxnLst/>
          <a:rect l="0" t="0" r="0" b="0"/>
          <a:pathLst>
            <a:path>
              <a:moveTo>
                <a:pt x="345447" y="0"/>
              </a:moveTo>
              <a:lnTo>
                <a:pt x="345447" y="495303"/>
              </a:lnTo>
              <a:lnTo>
                <a:pt x="0" y="495303"/>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46E6521A-EA31-CC42-A929-071F1D0E3369}">
      <dsp:nvSpPr>
        <dsp:cNvPr id="0" name=""/>
        <dsp:cNvSpPr/>
      </dsp:nvSpPr>
      <dsp:spPr>
        <a:xfrm>
          <a:off x="1603672" y="412702"/>
          <a:ext cx="1141108" cy="570554"/>
        </a:xfrm>
        <a:prstGeom prst="rect">
          <a:avLst/>
        </a:prstGeom>
        <a:solidFill>
          <a:schemeClr val="tx1"/>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a:t>Audio events</a:t>
          </a:r>
        </a:p>
      </dsp:txBody>
      <dsp:txXfrm>
        <a:off x="1603672" y="412702"/>
        <a:ext cx="1141108" cy="570554"/>
      </dsp:txXfrm>
    </dsp:sp>
    <dsp:sp modelId="{DED130F9-C1D8-8B4B-9E88-20C6E067FC4D}">
      <dsp:nvSpPr>
        <dsp:cNvPr id="0" name=""/>
        <dsp:cNvSpPr/>
      </dsp:nvSpPr>
      <dsp:spPr>
        <a:xfrm>
          <a:off x="687671" y="1193283"/>
          <a:ext cx="1141108" cy="57055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500" b="0" i="1" kern="1200" smtClean="0">
                        <a:latin typeface="Cambria Math" charset="0"/>
                      </a:rPr>
                    </m:ctrlPr>
                  </m:sSubPr>
                  <m:e>
                    <m:r>
                      <a:rPr lang="en-US" sz="1500" b="0" i="1" kern="1200" smtClean="0">
                        <a:latin typeface="Cambria Math" charset="0"/>
                      </a:rPr>
                      <m:t>𝐺</m:t>
                    </m:r>
                  </m:e>
                  <m:sub>
                    <m:r>
                      <a:rPr lang="en-US" sz="1500" b="0" i="1" kern="1200" smtClean="0">
                        <a:latin typeface="Cambria Math" charset="0"/>
                      </a:rPr>
                      <m:t>𝑗</m:t>
                    </m:r>
                  </m:sub>
                </m:sSub>
              </m:oMath>
            </m:oMathPara>
          </a14:m>
          <a:endParaRPr lang="en-US" sz="1500" b="0" kern="1200" dirty="0" smtClean="0"/>
        </a:p>
        <a:p>
          <a:pPr lvl="0" algn="ctr" defTabSz="666750">
            <a:lnSpc>
              <a:spcPct val="90000"/>
            </a:lnSpc>
            <a:spcBef>
              <a:spcPct val="0"/>
            </a:spcBef>
            <a:spcAft>
              <a:spcPct val="35000"/>
            </a:spcAft>
          </a:pPr>
          <a:r>
            <a:rPr lang="en-US" sz="1500" kern="1200" dirty="0" smtClean="0"/>
            <a:t>Vehicle</a:t>
          </a:r>
          <a:endParaRPr lang="en-US" sz="1500" kern="1200" dirty="0"/>
        </a:p>
      </dsp:txBody>
      <dsp:txXfrm>
        <a:off x="687671" y="1193283"/>
        <a:ext cx="1141108" cy="570554"/>
      </dsp:txXfrm>
    </dsp:sp>
    <dsp:sp modelId="{8F81ED10-A786-C449-8757-709629058561}">
      <dsp:nvSpPr>
        <dsp:cNvPr id="0" name=""/>
        <dsp:cNvSpPr/>
      </dsp:nvSpPr>
      <dsp:spPr>
        <a:xfrm>
          <a:off x="309325" y="2027986"/>
          <a:ext cx="670150" cy="570554"/>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500" b="0" i="1" kern="1200" smtClean="0">
                        <a:latin typeface="Cambria Math" charset="0"/>
                      </a:rPr>
                    </m:ctrlPr>
                  </m:sSubPr>
                  <m:e>
                    <m:r>
                      <a:rPr lang="en-US" sz="1500" b="0" i="1" kern="1200" smtClean="0">
                        <a:latin typeface="Cambria Math" charset="0"/>
                      </a:rPr>
                      <m:t>𝑆</m:t>
                    </m:r>
                  </m:e>
                  <m:sub>
                    <m:r>
                      <a:rPr lang="en-US" sz="1500" b="0" i="1" kern="1200" smtClean="0">
                        <a:latin typeface="Cambria Math" charset="0"/>
                      </a:rPr>
                      <m:t>𝑖</m:t>
                    </m:r>
                  </m:sub>
                </m:sSub>
              </m:oMath>
            </m:oMathPara>
          </a14:m>
          <a:endParaRPr lang="en-US" sz="1500" kern="1200" dirty="0" smtClean="0"/>
        </a:p>
        <a:p>
          <a:pPr lvl="0" algn="ctr" defTabSz="666750">
            <a:lnSpc>
              <a:spcPct val="90000"/>
            </a:lnSpc>
            <a:spcBef>
              <a:spcPct val="0"/>
            </a:spcBef>
            <a:spcAft>
              <a:spcPct val="35000"/>
            </a:spcAft>
          </a:pPr>
          <a:r>
            <a:rPr lang="en-US" sz="1500" kern="1200" dirty="0" smtClean="0"/>
            <a:t>Bus</a:t>
          </a:r>
          <a:endParaRPr lang="en-US" sz="1500" kern="1200" dirty="0"/>
        </a:p>
      </dsp:txBody>
      <dsp:txXfrm>
        <a:off x="309325" y="2027986"/>
        <a:ext cx="670150" cy="570554"/>
      </dsp:txXfrm>
    </dsp:sp>
    <dsp:sp modelId="{F6DA7155-7040-46BF-A34D-ACF8E833FD5F}">
      <dsp:nvSpPr>
        <dsp:cNvPr id="0" name=""/>
        <dsp:cNvSpPr/>
      </dsp:nvSpPr>
      <dsp:spPr>
        <a:xfrm>
          <a:off x="1517895" y="2036356"/>
          <a:ext cx="673002" cy="555308"/>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500" b="0" i="1" kern="1200" smtClean="0">
                        <a:latin typeface="Cambria Math" charset="0"/>
                      </a:rPr>
                    </m:ctrlPr>
                  </m:sSubPr>
                  <m:e>
                    <m:r>
                      <a:rPr lang="en-US" sz="1500" b="0" i="1" kern="1200" smtClean="0">
                        <a:latin typeface="Cambria Math" charset="0"/>
                      </a:rPr>
                      <m:t>𝑆</m:t>
                    </m:r>
                  </m:e>
                  <m:sub>
                    <m:sSup>
                      <m:sSupPr>
                        <m:ctrlPr>
                          <a:rPr lang="en-US" sz="1500" b="0" i="1" kern="1200" smtClean="0">
                            <a:latin typeface="Cambria Math" charset="0"/>
                          </a:rPr>
                        </m:ctrlPr>
                      </m:sSupPr>
                      <m:e>
                        <m:r>
                          <a:rPr lang="en-US" sz="1500" b="0" i="1" kern="1200" smtClean="0">
                            <a:latin typeface="Cambria Math" panose="02040503050406030204" pitchFamily="18" charset="0"/>
                          </a:rPr>
                          <m:t>𝑖</m:t>
                        </m:r>
                      </m:e>
                      <m:sup>
                        <m:r>
                          <a:rPr lang="en-US" sz="1500" b="0" i="1" kern="1200" smtClean="0">
                            <a:latin typeface="Cambria Math" panose="02040503050406030204" pitchFamily="18" charset="0"/>
                          </a:rPr>
                          <m:t>′</m:t>
                        </m:r>
                      </m:sup>
                    </m:sSup>
                  </m:sub>
                </m:sSub>
              </m:oMath>
            </m:oMathPara>
          </a14:m>
          <a:endParaRPr lang="en-US" sz="1500" kern="1200" dirty="0" smtClean="0"/>
        </a:p>
        <a:p>
          <a:pPr lvl="0" algn="ctr" defTabSz="666750">
            <a:lnSpc>
              <a:spcPct val="90000"/>
            </a:lnSpc>
            <a:spcBef>
              <a:spcPct val="0"/>
            </a:spcBef>
            <a:spcAft>
              <a:spcPct val="35000"/>
            </a:spcAft>
          </a:pPr>
          <a:r>
            <a:rPr lang="en-US" sz="1500" kern="1200" smtClean="0"/>
            <a:t>Car</a:t>
          </a:r>
          <a:endParaRPr lang="en-US" sz="1500" kern="1200" dirty="0"/>
        </a:p>
      </dsp:txBody>
      <dsp:txXfrm>
        <a:off x="1517895" y="2036356"/>
        <a:ext cx="673002" cy="555308"/>
      </dsp:txXfrm>
    </dsp:sp>
    <dsp:sp modelId="{8EECE649-5C86-C343-B66E-1F8756FD08ED}">
      <dsp:nvSpPr>
        <dsp:cNvPr id="0" name=""/>
        <dsp:cNvSpPr/>
      </dsp:nvSpPr>
      <dsp:spPr>
        <a:xfrm>
          <a:off x="2728126" y="1193283"/>
          <a:ext cx="1141108" cy="57055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500" b="0" i="1" kern="1200" smtClean="0">
                        <a:latin typeface="Cambria Math" charset="0"/>
                      </a:rPr>
                    </m:ctrlPr>
                  </m:sSubPr>
                  <m:e>
                    <m:r>
                      <a:rPr lang="en-US" sz="1500" b="0" i="1" kern="1200" smtClean="0">
                        <a:latin typeface="Cambria Math" charset="0"/>
                      </a:rPr>
                      <m:t>𝐺</m:t>
                    </m:r>
                  </m:e>
                  <m:sub>
                    <m:sSup>
                      <m:sSupPr>
                        <m:ctrlPr>
                          <a:rPr lang="en-US" sz="1500" b="0" i="1" kern="1200" smtClean="0">
                            <a:latin typeface="Cambria Math" charset="0"/>
                          </a:rPr>
                        </m:ctrlPr>
                      </m:sSupPr>
                      <m:e>
                        <m:r>
                          <a:rPr lang="en-US" sz="1500" b="0" i="1" kern="1200" smtClean="0">
                            <a:latin typeface="Cambria Math" charset="0"/>
                          </a:rPr>
                          <m:t>𝑗</m:t>
                        </m:r>
                      </m:e>
                      <m:sup>
                        <m:r>
                          <a:rPr lang="en-US" sz="1500" b="0" i="1" kern="1200" smtClean="0">
                            <a:latin typeface="Cambria Math" panose="02040503050406030204" pitchFamily="18" charset="0"/>
                          </a:rPr>
                          <m:t>′</m:t>
                        </m:r>
                      </m:sup>
                    </m:sSup>
                  </m:sub>
                </m:sSub>
              </m:oMath>
            </m:oMathPara>
          </a14:m>
          <a:endParaRPr lang="en-US" sz="1500" kern="1200" dirty="0" smtClean="0"/>
        </a:p>
        <a:p>
          <a:pPr lvl="0" algn="ctr" defTabSz="666750">
            <a:lnSpc>
              <a:spcPct val="90000"/>
            </a:lnSpc>
            <a:spcBef>
              <a:spcPct val="0"/>
            </a:spcBef>
            <a:spcAft>
              <a:spcPct val="35000"/>
            </a:spcAft>
          </a:pPr>
          <a:r>
            <a:rPr lang="en-US" sz="1500" kern="1200" dirty="0" smtClean="0"/>
            <a:t>Alarms</a:t>
          </a:r>
          <a:endParaRPr lang="en-US" sz="1500" kern="1200" dirty="0"/>
        </a:p>
      </dsp:txBody>
      <dsp:txXfrm>
        <a:off x="2728126" y="1193283"/>
        <a:ext cx="1141108" cy="570554"/>
      </dsp:txXfrm>
    </dsp:sp>
    <dsp:sp modelId="{AA668424-5F92-439F-A169-B86EF148BDFD}">
      <dsp:nvSpPr>
        <dsp:cNvPr id="0" name=""/>
        <dsp:cNvSpPr/>
      </dsp:nvSpPr>
      <dsp:spPr>
        <a:xfrm>
          <a:off x="2404656" y="2013489"/>
          <a:ext cx="703961" cy="570554"/>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500" b="0" i="1" kern="1200" smtClean="0">
                        <a:latin typeface="Cambria Math" charset="0"/>
                      </a:rPr>
                    </m:ctrlPr>
                  </m:sSubPr>
                  <m:e>
                    <m:r>
                      <a:rPr lang="en-US" sz="1500" b="0" i="1" kern="1200" smtClean="0">
                        <a:latin typeface="Cambria Math" charset="0"/>
                      </a:rPr>
                      <m:t>𝑆</m:t>
                    </m:r>
                  </m:e>
                  <m:sub>
                    <m:r>
                      <a:rPr lang="en-US" sz="1500" b="0" i="1" kern="1200" smtClean="0">
                        <a:latin typeface="Cambria Math" charset="0"/>
                      </a:rPr>
                      <m:t>𝑖</m:t>
                    </m:r>
                  </m:sub>
                </m:sSub>
              </m:oMath>
            </m:oMathPara>
          </a14:m>
          <a:endParaRPr lang="en-US" sz="1500" kern="1200" dirty="0" smtClean="0"/>
        </a:p>
        <a:p>
          <a:pPr lvl="0" algn="ctr" defTabSz="666750">
            <a:lnSpc>
              <a:spcPct val="90000"/>
            </a:lnSpc>
            <a:spcBef>
              <a:spcPct val="0"/>
            </a:spcBef>
            <a:spcAft>
              <a:spcPct val="35000"/>
            </a:spcAft>
          </a:pPr>
          <a:r>
            <a:rPr lang="en-US" sz="1500" kern="1200" dirty="0" smtClean="0"/>
            <a:t>Beeps</a:t>
          </a:r>
          <a:endParaRPr lang="en-US" sz="1500" kern="1200" dirty="0"/>
        </a:p>
      </dsp:txBody>
      <dsp:txXfrm>
        <a:off x="2404656" y="2013489"/>
        <a:ext cx="703961" cy="570554"/>
      </dsp:txXfrm>
    </dsp:sp>
    <dsp:sp modelId="{415BB078-03DE-4388-8125-FC2678565631}">
      <dsp:nvSpPr>
        <dsp:cNvPr id="0" name=""/>
        <dsp:cNvSpPr/>
      </dsp:nvSpPr>
      <dsp:spPr>
        <a:xfrm>
          <a:off x="3610950" y="2013483"/>
          <a:ext cx="730023" cy="570554"/>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500" b="0" i="1" kern="1200" smtClean="0">
                        <a:latin typeface="Cambria Math" charset="0"/>
                      </a:rPr>
                    </m:ctrlPr>
                  </m:sSubPr>
                  <m:e>
                    <m:r>
                      <a:rPr lang="en-US" sz="1500" b="0" i="1" kern="1200" smtClean="0">
                        <a:latin typeface="Cambria Math" charset="0"/>
                      </a:rPr>
                      <m:t>𝑆</m:t>
                    </m:r>
                  </m:e>
                  <m:sub>
                    <m:sSup>
                      <m:sSupPr>
                        <m:ctrlPr>
                          <a:rPr lang="en-US" sz="1500" b="0" i="1" kern="1200" smtClean="0">
                            <a:latin typeface="Cambria Math" charset="0"/>
                          </a:rPr>
                        </m:ctrlPr>
                      </m:sSupPr>
                      <m:e>
                        <m:r>
                          <a:rPr lang="en-US" sz="1500" b="0" i="1" kern="1200" smtClean="0">
                            <a:latin typeface="Cambria Math" panose="02040503050406030204" pitchFamily="18" charset="0"/>
                          </a:rPr>
                          <m:t>𝑖</m:t>
                        </m:r>
                      </m:e>
                      <m:sup>
                        <m:r>
                          <a:rPr lang="en-US" sz="1500" b="0" i="1" kern="1200" smtClean="0">
                            <a:latin typeface="Cambria Math" panose="02040503050406030204" pitchFamily="18" charset="0"/>
                          </a:rPr>
                          <m:t>′</m:t>
                        </m:r>
                      </m:sup>
                    </m:sSup>
                  </m:sub>
                </m:sSub>
              </m:oMath>
            </m:oMathPara>
          </a14:m>
          <a:endParaRPr lang="en-US" sz="1500" kern="1200" dirty="0" smtClean="0"/>
        </a:p>
        <a:p>
          <a:pPr lvl="0" algn="ctr" defTabSz="666750">
            <a:lnSpc>
              <a:spcPct val="90000"/>
            </a:lnSpc>
            <a:spcBef>
              <a:spcPct val="0"/>
            </a:spcBef>
            <a:spcAft>
              <a:spcPct val="35000"/>
            </a:spcAft>
          </a:pPr>
          <a:r>
            <a:rPr lang="en-US" sz="1500" kern="1200" dirty="0" smtClean="0"/>
            <a:t>Buzzers</a:t>
          </a:r>
          <a:endParaRPr lang="en-US" sz="1500" kern="1200" dirty="0"/>
        </a:p>
      </dsp:txBody>
      <dsp:txXfrm>
        <a:off x="3610950" y="2013483"/>
        <a:ext cx="730023" cy="5705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973C2D-167F-4BB6-B593-8D128D7D0711}">
      <dsp:nvSpPr>
        <dsp:cNvPr id="0" name=""/>
        <dsp:cNvSpPr/>
      </dsp:nvSpPr>
      <dsp:spPr>
        <a:xfrm>
          <a:off x="3674378" y="1869380"/>
          <a:ext cx="347835" cy="595847"/>
        </a:xfrm>
        <a:custGeom>
          <a:avLst/>
          <a:gdLst/>
          <a:ahLst/>
          <a:cxnLst/>
          <a:rect l="0" t="0" r="0" b="0"/>
          <a:pathLst>
            <a:path>
              <a:moveTo>
                <a:pt x="0" y="0"/>
              </a:moveTo>
              <a:lnTo>
                <a:pt x="0" y="595847"/>
              </a:lnTo>
              <a:lnTo>
                <a:pt x="347835" y="595847"/>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4D481D29-FE86-404D-BF6E-63E08E061858}">
      <dsp:nvSpPr>
        <dsp:cNvPr id="0" name=""/>
        <dsp:cNvSpPr/>
      </dsp:nvSpPr>
      <dsp:spPr>
        <a:xfrm>
          <a:off x="3462668" y="1869380"/>
          <a:ext cx="211709" cy="595853"/>
        </a:xfrm>
        <a:custGeom>
          <a:avLst/>
          <a:gdLst/>
          <a:ahLst/>
          <a:cxnLst/>
          <a:rect l="0" t="0" r="0" b="0"/>
          <a:pathLst>
            <a:path>
              <a:moveTo>
                <a:pt x="211709" y="0"/>
              </a:moveTo>
              <a:lnTo>
                <a:pt x="211709" y="595853"/>
              </a:lnTo>
              <a:lnTo>
                <a:pt x="0" y="595853"/>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88AF4EB5-79B1-5C4F-BCFD-5F72A579EAAA}">
      <dsp:nvSpPr>
        <dsp:cNvPr id="0" name=""/>
        <dsp:cNvSpPr/>
      </dsp:nvSpPr>
      <dsp:spPr>
        <a:xfrm>
          <a:off x="2421856" y="999896"/>
          <a:ext cx="616985" cy="551715"/>
        </a:xfrm>
        <a:custGeom>
          <a:avLst/>
          <a:gdLst/>
          <a:ahLst/>
          <a:cxnLst/>
          <a:rect l="0" t="0" r="0" b="0"/>
          <a:pathLst>
            <a:path>
              <a:moveTo>
                <a:pt x="0" y="0"/>
              </a:moveTo>
              <a:lnTo>
                <a:pt x="0" y="551715"/>
              </a:lnTo>
              <a:lnTo>
                <a:pt x="616985" y="551715"/>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5F397AFD-453F-4AE2-AD15-932A366DFE21}">
      <dsp:nvSpPr>
        <dsp:cNvPr id="0" name=""/>
        <dsp:cNvSpPr/>
      </dsp:nvSpPr>
      <dsp:spPr>
        <a:xfrm>
          <a:off x="1401528" y="1869380"/>
          <a:ext cx="289245" cy="612834"/>
        </a:xfrm>
        <a:custGeom>
          <a:avLst/>
          <a:gdLst/>
          <a:ahLst/>
          <a:cxnLst/>
          <a:rect l="0" t="0" r="0" b="0"/>
          <a:pathLst>
            <a:path>
              <a:moveTo>
                <a:pt x="0" y="0"/>
              </a:moveTo>
              <a:lnTo>
                <a:pt x="0" y="612834"/>
              </a:lnTo>
              <a:lnTo>
                <a:pt x="289245" y="612834"/>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00C69E90-E283-D14F-A937-47172690C0AF}">
      <dsp:nvSpPr>
        <dsp:cNvPr id="0" name=""/>
        <dsp:cNvSpPr/>
      </dsp:nvSpPr>
      <dsp:spPr>
        <a:xfrm>
          <a:off x="1091030" y="1869380"/>
          <a:ext cx="310497" cy="612002"/>
        </a:xfrm>
        <a:custGeom>
          <a:avLst/>
          <a:gdLst/>
          <a:ahLst/>
          <a:cxnLst/>
          <a:rect l="0" t="0" r="0" b="0"/>
          <a:pathLst>
            <a:path>
              <a:moveTo>
                <a:pt x="310497" y="0"/>
              </a:moveTo>
              <a:lnTo>
                <a:pt x="310497" y="612002"/>
              </a:lnTo>
              <a:lnTo>
                <a:pt x="0" y="612002"/>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E7992B02-ECF6-0140-9CAC-E1017A28DA38}">
      <dsp:nvSpPr>
        <dsp:cNvPr id="0" name=""/>
        <dsp:cNvSpPr/>
      </dsp:nvSpPr>
      <dsp:spPr>
        <a:xfrm>
          <a:off x="2037064" y="999896"/>
          <a:ext cx="384791" cy="551715"/>
        </a:xfrm>
        <a:custGeom>
          <a:avLst/>
          <a:gdLst/>
          <a:ahLst/>
          <a:cxnLst/>
          <a:rect l="0" t="0" r="0" b="0"/>
          <a:pathLst>
            <a:path>
              <a:moveTo>
                <a:pt x="384791" y="0"/>
              </a:moveTo>
              <a:lnTo>
                <a:pt x="384791" y="551715"/>
              </a:lnTo>
              <a:lnTo>
                <a:pt x="0" y="551715"/>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46E6521A-EA31-CC42-A929-071F1D0E3369}">
      <dsp:nvSpPr>
        <dsp:cNvPr id="0" name=""/>
        <dsp:cNvSpPr/>
      </dsp:nvSpPr>
      <dsp:spPr>
        <a:xfrm>
          <a:off x="1786320" y="364360"/>
          <a:ext cx="1271072" cy="635536"/>
        </a:xfrm>
        <a:prstGeom prst="rect">
          <a:avLst/>
        </a:prstGeom>
        <a:solidFill>
          <a:schemeClr val="tx1"/>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a:t>Audio events</a:t>
          </a:r>
        </a:p>
      </dsp:txBody>
      <dsp:txXfrm>
        <a:off x="1786320" y="364360"/>
        <a:ext cx="1271072" cy="635536"/>
      </dsp:txXfrm>
    </dsp:sp>
    <dsp:sp modelId="{DED130F9-C1D8-8B4B-9E88-20C6E067FC4D}">
      <dsp:nvSpPr>
        <dsp:cNvPr id="0" name=""/>
        <dsp:cNvSpPr/>
      </dsp:nvSpPr>
      <dsp:spPr>
        <a:xfrm>
          <a:off x="765992" y="1233843"/>
          <a:ext cx="1271072" cy="63553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charset="0"/>
                      </a:rPr>
                    </m:ctrlPr>
                  </m:sSubPr>
                  <m:e>
                    <m:r>
                      <a:rPr lang="en-US" sz="1700" b="0" i="1" kern="1200" smtClean="0">
                        <a:latin typeface="Cambria Math" charset="0"/>
                      </a:rPr>
                      <m:t>𝐺</m:t>
                    </m:r>
                  </m:e>
                  <m:sub>
                    <m:r>
                      <a:rPr lang="en-US" sz="1700" b="0" i="1" kern="1200" smtClean="0">
                        <a:latin typeface="Cambria Math" charset="0"/>
                      </a:rPr>
                      <m:t>𝑗</m:t>
                    </m:r>
                  </m:sub>
                </m:sSub>
              </m:oMath>
            </m:oMathPara>
          </a14:m>
          <a:endParaRPr lang="en-US" sz="1700" b="0" kern="1200" dirty="0" smtClean="0"/>
        </a:p>
        <a:p>
          <a:pPr lvl="0" algn="ctr" defTabSz="755650">
            <a:lnSpc>
              <a:spcPct val="90000"/>
            </a:lnSpc>
            <a:spcBef>
              <a:spcPct val="0"/>
            </a:spcBef>
            <a:spcAft>
              <a:spcPct val="35000"/>
            </a:spcAft>
          </a:pPr>
          <a:r>
            <a:rPr lang="en-US" sz="1700" kern="1200" dirty="0" smtClean="0"/>
            <a:t>Vehicle</a:t>
          </a:r>
          <a:endParaRPr lang="en-US" sz="1700" kern="1200" dirty="0"/>
        </a:p>
      </dsp:txBody>
      <dsp:txXfrm>
        <a:off x="765992" y="1233843"/>
        <a:ext cx="1271072" cy="635536"/>
      </dsp:txXfrm>
    </dsp:sp>
    <dsp:sp modelId="{8F81ED10-A786-C449-8757-709629058561}">
      <dsp:nvSpPr>
        <dsp:cNvPr id="0" name=""/>
        <dsp:cNvSpPr/>
      </dsp:nvSpPr>
      <dsp:spPr>
        <a:xfrm>
          <a:off x="344555" y="2163614"/>
          <a:ext cx="746475" cy="635536"/>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charset="0"/>
                      </a:rPr>
                    </m:ctrlPr>
                  </m:sSubPr>
                  <m:e>
                    <m:r>
                      <a:rPr lang="en-US" sz="1700" b="0" i="1" kern="1200" smtClean="0">
                        <a:latin typeface="Cambria Math" charset="0"/>
                      </a:rPr>
                      <m:t>𝑆</m:t>
                    </m:r>
                  </m:e>
                  <m:sub>
                    <m:r>
                      <a:rPr lang="en-US" sz="1700" b="0" i="1" kern="1200" smtClean="0">
                        <a:latin typeface="Cambria Math" charset="0"/>
                      </a:rPr>
                      <m:t>𝑖</m:t>
                    </m:r>
                  </m:sub>
                </m:sSub>
              </m:oMath>
            </m:oMathPara>
          </a14:m>
          <a:endParaRPr lang="en-US" sz="1700" kern="1200" dirty="0" smtClean="0"/>
        </a:p>
        <a:p>
          <a:pPr lvl="0" algn="ctr" defTabSz="755650">
            <a:lnSpc>
              <a:spcPct val="90000"/>
            </a:lnSpc>
            <a:spcBef>
              <a:spcPct val="0"/>
            </a:spcBef>
            <a:spcAft>
              <a:spcPct val="35000"/>
            </a:spcAft>
          </a:pPr>
          <a:r>
            <a:rPr lang="en-US" sz="1700" kern="1200" dirty="0" smtClean="0"/>
            <a:t>Bus</a:t>
          </a:r>
          <a:endParaRPr lang="en-US" sz="1700" kern="1200" dirty="0"/>
        </a:p>
      </dsp:txBody>
      <dsp:txXfrm>
        <a:off x="344555" y="2163614"/>
        <a:ext cx="746475" cy="635536"/>
      </dsp:txXfrm>
    </dsp:sp>
    <dsp:sp modelId="{F6DA7155-7040-46BF-A34D-ACF8E833FD5F}">
      <dsp:nvSpPr>
        <dsp:cNvPr id="0" name=""/>
        <dsp:cNvSpPr/>
      </dsp:nvSpPr>
      <dsp:spPr>
        <a:xfrm>
          <a:off x="1690773" y="2172937"/>
          <a:ext cx="749653" cy="618554"/>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charset="0"/>
                      </a:rPr>
                    </m:ctrlPr>
                  </m:sSubPr>
                  <m:e>
                    <m:r>
                      <a:rPr lang="en-US" sz="1700" b="0" i="1" kern="1200" smtClean="0">
                        <a:latin typeface="Cambria Math" charset="0"/>
                      </a:rPr>
                      <m:t>𝑆</m:t>
                    </m:r>
                  </m:e>
                  <m:sub>
                    <m:sSup>
                      <m:sSupPr>
                        <m:ctrlPr>
                          <a:rPr lang="en-US" sz="1700" b="0" i="1" kern="1200" smtClean="0">
                            <a:latin typeface="Cambria Math" charset="0"/>
                          </a:rPr>
                        </m:ctrlPr>
                      </m:sSupPr>
                      <m:e>
                        <m:r>
                          <a:rPr lang="en-US" sz="1700" b="0" i="1" kern="1200" smtClean="0">
                            <a:latin typeface="Cambria Math" panose="02040503050406030204" pitchFamily="18" charset="0"/>
                          </a:rPr>
                          <m:t>𝑖</m:t>
                        </m:r>
                      </m:e>
                      <m:sup>
                        <m:r>
                          <a:rPr lang="en-US" sz="1700" b="0" i="1" kern="1200" smtClean="0">
                            <a:latin typeface="Cambria Math" panose="02040503050406030204" pitchFamily="18" charset="0"/>
                          </a:rPr>
                          <m:t>′</m:t>
                        </m:r>
                      </m:sup>
                    </m:sSup>
                  </m:sub>
                </m:sSub>
              </m:oMath>
            </m:oMathPara>
          </a14:m>
          <a:endParaRPr lang="en-US" sz="1700" kern="1200" dirty="0" smtClean="0"/>
        </a:p>
        <a:p>
          <a:pPr lvl="0" algn="ctr" defTabSz="755650">
            <a:lnSpc>
              <a:spcPct val="90000"/>
            </a:lnSpc>
            <a:spcBef>
              <a:spcPct val="0"/>
            </a:spcBef>
            <a:spcAft>
              <a:spcPct val="35000"/>
            </a:spcAft>
          </a:pPr>
          <a:r>
            <a:rPr lang="en-US" sz="1700" kern="1200" smtClean="0"/>
            <a:t>Car</a:t>
          </a:r>
          <a:endParaRPr lang="en-US" sz="1700" kern="1200" dirty="0"/>
        </a:p>
      </dsp:txBody>
      <dsp:txXfrm>
        <a:off x="1690773" y="2172937"/>
        <a:ext cx="749653" cy="618554"/>
      </dsp:txXfrm>
    </dsp:sp>
    <dsp:sp modelId="{8EECE649-5C86-C343-B66E-1F8756FD08ED}">
      <dsp:nvSpPr>
        <dsp:cNvPr id="0" name=""/>
        <dsp:cNvSpPr/>
      </dsp:nvSpPr>
      <dsp:spPr>
        <a:xfrm>
          <a:off x="3038841" y="1233843"/>
          <a:ext cx="1271072" cy="63553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charset="0"/>
                      </a:rPr>
                    </m:ctrlPr>
                  </m:sSubPr>
                  <m:e>
                    <m:r>
                      <a:rPr lang="en-US" sz="1700" b="0" i="1" kern="1200" smtClean="0">
                        <a:latin typeface="Cambria Math" charset="0"/>
                      </a:rPr>
                      <m:t>𝐺</m:t>
                    </m:r>
                  </m:e>
                  <m:sub>
                    <m:sSup>
                      <m:sSupPr>
                        <m:ctrlPr>
                          <a:rPr lang="en-US" sz="1700" b="0" i="1" kern="1200" smtClean="0">
                            <a:latin typeface="Cambria Math" charset="0"/>
                          </a:rPr>
                        </m:ctrlPr>
                      </m:sSupPr>
                      <m:e>
                        <m:r>
                          <a:rPr lang="en-US" sz="1700" b="0" i="1" kern="1200" smtClean="0">
                            <a:latin typeface="Cambria Math" charset="0"/>
                          </a:rPr>
                          <m:t>𝑗</m:t>
                        </m:r>
                      </m:e>
                      <m:sup>
                        <m:r>
                          <a:rPr lang="en-US" sz="1700" b="0" i="1" kern="1200" smtClean="0">
                            <a:latin typeface="Cambria Math" panose="02040503050406030204" pitchFamily="18" charset="0"/>
                          </a:rPr>
                          <m:t>′</m:t>
                        </m:r>
                      </m:sup>
                    </m:sSup>
                  </m:sub>
                </m:sSub>
              </m:oMath>
            </m:oMathPara>
          </a14:m>
          <a:endParaRPr lang="en-US" sz="1700" kern="1200" dirty="0" smtClean="0"/>
        </a:p>
        <a:p>
          <a:pPr lvl="0" algn="ctr" defTabSz="755650">
            <a:lnSpc>
              <a:spcPct val="90000"/>
            </a:lnSpc>
            <a:spcBef>
              <a:spcPct val="0"/>
            </a:spcBef>
            <a:spcAft>
              <a:spcPct val="35000"/>
            </a:spcAft>
          </a:pPr>
          <a:r>
            <a:rPr lang="en-US" sz="1700" kern="1200" dirty="0" smtClean="0"/>
            <a:t>Alarms</a:t>
          </a:r>
          <a:endParaRPr lang="en-US" sz="1700" kern="1200" dirty="0"/>
        </a:p>
      </dsp:txBody>
      <dsp:txXfrm>
        <a:off x="3038841" y="1233843"/>
        <a:ext cx="1271072" cy="635536"/>
      </dsp:txXfrm>
    </dsp:sp>
    <dsp:sp modelId="{AA668424-5F92-439F-A169-B86EF148BDFD}">
      <dsp:nvSpPr>
        <dsp:cNvPr id="0" name=""/>
        <dsp:cNvSpPr/>
      </dsp:nvSpPr>
      <dsp:spPr>
        <a:xfrm>
          <a:off x="2678530" y="2147465"/>
          <a:ext cx="784137" cy="635536"/>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charset="0"/>
                      </a:rPr>
                    </m:ctrlPr>
                  </m:sSubPr>
                  <m:e>
                    <m:r>
                      <a:rPr lang="en-US" sz="1700" b="0" i="1" kern="1200" smtClean="0">
                        <a:latin typeface="Cambria Math" charset="0"/>
                      </a:rPr>
                      <m:t>𝑆</m:t>
                    </m:r>
                  </m:e>
                  <m:sub>
                    <m:r>
                      <a:rPr lang="en-US" sz="1700" b="0" i="1" kern="1200" smtClean="0">
                        <a:latin typeface="Cambria Math" charset="0"/>
                      </a:rPr>
                      <m:t>𝑖</m:t>
                    </m:r>
                  </m:sub>
                </m:sSub>
              </m:oMath>
            </m:oMathPara>
          </a14:m>
          <a:endParaRPr lang="en-US" sz="1700" kern="1200" dirty="0" smtClean="0"/>
        </a:p>
        <a:p>
          <a:pPr lvl="0" algn="ctr" defTabSz="755650">
            <a:lnSpc>
              <a:spcPct val="90000"/>
            </a:lnSpc>
            <a:spcBef>
              <a:spcPct val="0"/>
            </a:spcBef>
            <a:spcAft>
              <a:spcPct val="35000"/>
            </a:spcAft>
          </a:pPr>
          <a:r>
            <a:rPr lang="en-US" sz="1700" kern="1200" dirty="0" smtClean="0"/>
            <a:t>Beeps</a:t>
          </a:r>
          <a:endParaRPr lang="en-US" sz="1700" kern="1200" dirty="0"/>
        </a:p>
      </dsp:txBody>
      <dsp:txXfrm>
        <a:off x="2678530" y="2147465"/>
        <a:ext cx="784137" cy="635536"/>
      </dsp:txXfrm>
    </dsp:sp>
    <dsp:sp modelId="{415BB078-03DE-4388-8125-FC2678565631}">
      <dsp:nvSpPr>
        <dsp:cNvPr id="0" name=""/>
        <dsp:cNvSpPr/>
      </dsp:nvSpPr>
      <dsp:spPr>
        <a:xfrm>
          <a:off x="4022213" y="2147459"/>
          <a:ext cx="813168" cy="635536"/>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charset="0"/>
                      </a:rPr>
                    </m:ctrlPr>
                  </m:sSubPr>
                  <m:e>
                    <m:r>
                      <a:rPr lang="en-US" sz="1700" b="0" i="1" kern="1200" smtClean="0">
                        <a:latin typeface="Cambria Math" charset="0"/>
                      </a:rPr>
                      <m:t>𝑆</m:t>
                    </m:r>
                  </m:e>
                  <m:sub>
                    <m:sSup>
                      <m:sSupPr>
                        <m:ctrlPr>
                          <a:rPr lang="en-US" sz="1700" b="0" i="1" kern="1200" smtClean="0">
                            <a:latin typeface="Cambria Math" charset="0"/>
                          </a:rPr>
                        </m:ctrlPr>
                      </m:sSupPr>
                      <m:e>
                        <m:r>
                          <a:rPr lang="en-US" sz="1700" b="0" i="1" kern="1200" smtClean="0">
                            <a:latin typeface="Cambria Math" panose="02040503050406030204" pitchFamily="18" charset="0"/>
                          </a:rPr>
                          <m:t>𝑖</m:t>
                        </m:r>
                      </m:e>
                      <m:sup>
                        <m:r>
                          <a:rPr lang="en-US" sz="1700" b="0" i="1" kern="1200" smtClean="0">
                            <a:latin typeface="Cambria Math" panose="02040503050406030204" pitchFamily="18" charset="0"/>
                          </a:rPr>
                          <m:t>′</m:t>
                        </m:r>
                      </m:sup>
                    </m:sSup>
                  </m:sub>
                </m:sSub>
              </m:oMath>
            </m:oMathPara>
          </a14:m>
          <a:endParaRPr lang="en-US" sz="1700" kern="1200" dirty="0" smtClean="0"/>
        </a:p>
        <a:p>
          <a:pPr lvl="0" algn="ctr" defTabSz="755650">
            <a:lnSpc>
              <a:spcPct val="90000"/>
            </a:lnSpc>
            <a:spcBef>
              <a:spcPct val="0"/>
            </a:spcBef>
            <a:spcAft>
              <a:spcPct val="35000"/>
            </a:spcAft>
          </a:pPr>
          <a:r>
            <a:rPr lang="en-US" sz="1700" kern="1200" dirty="0" smtClean="0"/>
            <a:t>Buzzers</a:t>
          </a:r>
          <a:endParaRPr lang="en-US" sz="1700" kern="1200" dirty="0"/>
        </a:p>
      </dsp:txBody>
      <dsp:txXfrm>
        <a:off x="4022213" y="2147459"/>
        <a:ext cx="813168" cy="63553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973C2D-167F-4BB6-B593-8D128D7D0711}">
      <dsp:nvSpPr>
        <dsp:cNvPr id="0" name=""/>
        <dsp:cNvSpPr/>
      </dsp:nvSpPr>
      <dsp:spPr>
        <a:xfrm>
          <a:off x="3674378" y="1869380"/>
          <a:ext cx="347835" cy="595847"/>
        </a:xfrm>
        <a:custGeom>
          <a:avLst/>
          <a:gdLst/>
          <a:ahLst/>
          <a:cxnLst/>
          <a:rect l="0" t="0" r="0" b="0"/>
          <a:pathLst>
            <a:path>
              <a:moveTo>
                <a:pt x="0" y="0"/>
              </a:moveTo>
              <a:lnTo>
                <a:pt x="0" y="595847"/>
              </a:lnTo>
              <a:lnTo>
                <a:pt x="347835" y="595847"/>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4D481D29-FE86-404D-BF6E-63E08E061858}">
      <dsp:nvSpPr>
        <dsp:cNvPr id="0" name=""/>
        <dsp:cNvSpPr/>
      </dsp:nvSpPr>
      <dsp:spPr>
        <a:xfrm>
          <a:off x="3462668" y="1869380"/>
          <a:ext cx="211709" cy="595853"/>
        </a:xfrm>
        <a:custGeom>
          <a:avLst/>
          <a:gdLst/>
          <a:ahLst/>
          <a:cxnLst/>
          <a:rect l="0" t="0" r="0" b="0"/>
          <a:pathLst>
            <a:path>
              <a:moveTo>
                <a:pt x="211709" y="0"/>
              </a:moveTo>
              <a:lnTo>
                <a:pt x="211709" y="595853"/>
              </a:lnTo>
              <a:lnTo>
                <a:pt x="0" y="595853"/>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88AF4EB5-79B1-5C4F-BCFD-5F72A579EAAA}">
      <dsp:nvSpPr>
        <dsp:cNvPr id="0" name=""/>
        <dsp:cNvSpPr/>
      </dsp:nvSpPr>
      <dsp:spPr>
        <a:xfrm>
          <a:off x="2421856" y="999896"/>
          <a:ext cx="616985" cy="551715"/>
        </a:xfrm>
        <a:custGeom>
          <a:avLst/>
          <a:gdLst/>
          <a:ahLst/>
          <a:cxnLst/>
          <a:rect l="0" t="0" r="0" b="0"/>
          <a:pathLst>
            <a:path>
              <a:moveTo>
                <a:pt x="0" y="0"/>
              </a:moveTo>
              <a:lnTo>
                <a:pt x="0" y="551715"/>
              </a:lnTo>
              <a:lnTo>
                <a:pt x="616985" y="551715"/>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5F397AFD-453F-4AE2-AD15-932A366DFE21}">
      <dsp:nvSpPr>
        <dsp:cNvPr id="0" name=""/>
        <dsp:cNvSpPr/>
      </dsp:nvSpPr>
      <dsp:spPr>
        <a:xfrm>
          <a:off x="1401528" y="1869380"/>
          <a:ext cx="289245" cy="612834"/>
        </a:xfrm>
        <a:custGeom>
          <a:avLst/>
          <a:gdLst/>
          <a:ahLst/>
          <a:cxnLst/>
          <a:rect l="0" t="0" r="0" b="0"/>
          <a:pathLst>
            <a:path>
              <a:moveTo>
                <a:pt x="0" y="0"/>
              </a:moveTo>
              <a:lnTo>
                <a:pt x="0" y="612834"/>
              </a:lnTo>
              <a:lnTo>
                <a:pt x="289245" y="612834"/>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00C69E90-E283-D14F-A937-47172690C0AF}">
      <dsp:nvSpPr>
        <dsp:cNvPr id="0" name=""/>
        <dsp:cNvSpPr/>
      </dsp:nvSpPr>
      <dsp:spPr>
        <a:xfrm>
          <a:off x="1091030" y="1869380"/>
          <a:ext cx="310497" cy="612002"/>
        </a:xfrm>
        <a:custGeom>
          <a:avLst/>
          <a:gdLst/>
          <a:ahLst/>
          <a:cxnLst/>
          <a:rect l="0" t="0" r="0" b="0"/>
          <a:pathLst>
            <a:path>
              <a:moveTo>
                <a:pt x="310497" y="0"/>
              </a:moveTo>
              <a:lnTo>
                <a:pt x="310497" y="612002"/>
              </a:lnTo>
              <a:lnTo>
                <a:pt x="0" y="612002"/>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E7992B02-ECF6-0140-9CAC-E1017A28DA38}">
      <dsp:nvSpPr>
        <dsp:cNvPr id="0" name=""/>
        <dsp:cNvSpPr/>
      </dsp:nvSpPr>
      <dsp:spPr>
        <a:xfrm>
          <a:off x="2037064" y="999896"/>
          <a:ext cx="384791" cy="551715"/>
        </a:xfrm>
        <a:custGeom>
          <a:avLst/>
          <a:gdLst/>
          <a:ahLst/>
          <a:cxnLst/>
          <a:rect l="0" t="0" r="0" b="0"/>
          <a:pathLst>
            <a:path>
              <a:moveTo>
                <a:pt x="384791" y="0"/>
              </a:moveTo>
              <a:lnTo>
                <a:pt x="384791" y="551715"/>
              </a:lnTo>
              <a:lnTo>
                <a:pt x="0" y="551715"/>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46E6521A-EA31-CC42-A929-071F1D0E3369}">
      <dsp:nvSpPr>
        <dsp:cNvPr id="0" name=""/>
        <dsp:cNvSpPr/>
      </dsp:nvSpPr>
      <dsp:spPr>
        <a:xfrm>
          <a:off x="1786320" y="364360"/>
          <a:ext cx="1271072" cy="635536"/>
        </a:xfrm>
        <a:prstGeom prst="rect">
          <a:avLst/>
        </a:prstGeom>
        <a:solidFill>
          <a:schemeClr val="tx1"/>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a:t>Audio events</a:t>
          </a:r>
        </a:p>
      </dsp:txBody>
      <dsp:txXfrm>
        <a:off x="1786320" y="364360"/>
        <a:ext cx="1271072" cy="635536"/>
      </dsp:txXfrm>
    </dsp:sp>
    <dsp:sp modelId="{DED130F9-C1D8-8B4B-9E88-20C6E067FC4D}">
      <dsp:nvSpPr>
        <dsp:cNvPr id="0" name=""/>
        <dsp:cNvSpPr/>
      </dsp:nvSpPr>
      <dsp:spPr>
        <a:xfrm>
          <a:off x="765992" y="1233843"/>
          <a:ext cx="1271072" cy="63553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charset="0"/>
                      </a:rPr>
                    </m:ctrlPr>
                  </m:sSubPr>
                  <m:e>
                    <m:r>
                      <a:rPr lang="en-US" sz="1700" b="0" i="1" kern="1200" smtClean="0">
                        <a:latin typeface="Cambria Math" charset="0"/>
                      </a:rPr>
                      <m:t>𝐺</m:t>
                    </m:r>
                  </m:e>
                  <m:sub>
                    <m:r>
                      <a:rPr lang="en-US" sz="1700" b="0" i="1" kern="1200" smtClean="0">
                        <a:latin typeface="Cambria Math" charset="0"/>
                      </a:rPr>
                      <m:t>𝑗</m:t>
                    </m:r>
                  </m:sub>
                </m:sSub>
              </m:oMath>
            </m:oMathPara>
          </a14:m>
          <a:endParaRPr lang="en-US" sz="1700" b="0" kern="1200" dirty="0" smtClean="0"/>
        </a:p>
        <a:p>
          <a:pPr lvl="0" algn="ctr" defTabSz="755650">
            <a:lnSpc>
              <a:spcPct val="90000"/>
            </a:lnSpc>
            <a:spcBef>
              <a:spcPct val="0"/>
            </a:spcBef>
            <a:spcAft>
              <a:spcPct val="35000"/>
            </a:spcAft>
          </a:pPr>
          <a:r>
            <a:rPr lang="en-US" sz="1700" kern="1200" dirty="0" smtClean="0"/>
            <a:t>Vehicle</a:t>
          </a:r>
          <a:endParaRPr lang="en-US" sz="1700" kern="1200" dirty="0"/>
        </a:p>
      </dsp:txBody>
      <dsp:txXfrm>
        <a:off x="765992" y="1233843"/>
        <a:ext cx="1271072" cy="635536"/>
      </dsp:txXfrm>
    </dsp:sp>
    <dsp:sp modelId="{8F81ED10-A786-C449-8757-709629058561}">
      <dsp:nvSpPr>
        <dsp:cNvPr id="0" name=""/>
        <dsp:cNvSpPr/>
      </dsp:nvSpPr>
      <dsp:spPr>
        <a:xfrm>
          <a:off x="344555" y="2163614"/>
          <a:ext cx="746475" cy="635536"/>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charset="0"/>
                      </a:rPr>
                    </m:ctrlPr>
                  </m:sSubPr>
                  <m:e>
                    <m:r>
                      <a:rPr lang="en-US" sz="1700" b="0" i="1" kern="1200" smtClean="0">
                        <a:latin typeface="Cambria Math" charset="0"/>
                      </a:rPr>
                      <m:t>𝑆</m:t>
                    </m:r>
                  </m:e>
                  <m:sub>
                    <m:r>
                      <a:rPr lang="en-US" sz="1700" b="0" i="1" kern="1200" smtClean="0">
                        <a:latin typeface="Cambria Math" charset="0"/>
                      </a:rPr>
                      <m:t>𝑖</m:t>
                    </m:r>
                  </m:sub>
                </m:sSub>
              </m:oMath>
            </m:oMathPara>
          </a14:m>
          <a:endParaRPr lang="en-US" sz="1700" kern="1200" dirty="0" smtClean="0"/>
        </a:p>
        <a:p>
          <a:pPr lvl="0" algn="ctr" defTabSz="755650">
            <a:lnSpc>
              <a:spcPct val="90000"/>
            </a:lnSpc>
            <a:spcBef>
              <a:spcPct val="0"/>
            </a:spcBef>
            <a:spcAft>
              <a:spcPct val="35000"/>
            </a:spcAft>
          </a:pPr>
          <a:r>
            <a:rPr lang="en-US" sz="1700" kern="1200" dirty="0" smtClean="0"/>
            <a:t>Bus</a:t>
          </a:r>
          <a:endParaRPr lang="en-US" sz="1700" kern="1200" dirty="0"/>
        </a:p>
      </dsp:txBody>
      <dsp:txXfrm>
        <a:off x="344555" y="2163614"/>
        <a:ext cx="746475" cy="635536"/>
      </dsp:txXfrm>
    </dsp:sp>
    <dsp:sp modelId="{F6DA7155-7040-46BF-A34D-ACF8E833FD5F}">
      <dsp:nvSpPr>
        <dsp:cNvPr id="0" name=""/>
        <dsp:cNvSpPr/>
      </dsp:nvSpPr>
      <dsp:spPr>
        <a:xfrm>
          <a:off x="1690773" y="2172937"/>
          <a:ext cx="749653" cy="618554"/>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charset="0"/>
                      </a:rPr>
                    </m:ctrlPr>
                  </m:sSubPr>
                  <m:e>
                    <m:r>
                      <a:rPr lang="en-US" sz="1700" b="0" i="1" kern="1200" smtClean="0">
                        <a:latin typeface="Cambria Math" charset="0"/>
                      </a:rPr>
                      <m:t>𝑆</m:t>
                    </m:r>
                  </m:e>
                  <m:sub>
                    <m:sSup>
                      <m:sSupPr>
                        <m:ctrlPr>
                          <a:rPr lang="en-US" sz="1700" b="0" i="1" kern="1200" smtClean="0">
                            <a:latin typeface="Cambria Math" charset="0"/>
                          </a:rPr>
                        </m:ctrlPr>
                      </m:sSupPr>
                      <m:e>
                        <m:r>
                          <a:rPr lang="en-US" sz="1700" b="0" i="1" kern="1200" smtClean="0">
                            <a:latin typeface="Cambria Math" panose="02040503050406030204" pitchFamily="18" charset="0"/>
                          </a:rPr>
                          <m:t>𝑖</m:t>
                        </m:r>
                      </m:e>
                      <m:sup>
                        <m:r>
                          <a:rPr lang="en-US" sz="1700" b="0" i="1" kern="1200" smtClean="0">
                            <a:latin typeface="Cambria Math" panose="02040503050406030204" pitchFamily="18" charset="0"/>
                          </a:rPr>
                          <m:t>′</m:t>
                        </m:r>
                      </m:sup>
                    </m:sSup>
                  </m:sub>
                </m:sSub>
              </m:oMath>
            </m:oMathPara>
          </a14:m>
          <a:endParaRPr lang="en-US" sz="1700" kern="1200" dirty="0" smtClean="0"/>
        </a:p>
        <a:p>
          <a:pPr lvl="0" algn="ctr" defTabSz="755650">
            <a:lnSpc>
              <a:spcPct val="90000"/>
            </a:lnSpc>
            <a:spcBef>
              <a:spcPct val="0"/>
            </a:spcBef>
            <a:spcAft>
              <a:spcPct val="35000"/>
            </a:spcAft>
          </a:pPr>
          <a:r>
            <a:rPr lang="en-US" sz="1700" kern="1200" smtClean="0"/>
            <a:t>Car</a:t>
          </a:r>
          <a:endParaRPr lang="en-US" sz="1700" kern="1200" dirty="0"/>
        </a:p>
      </dsp:txBody>
      <dsp:txXfrm>
        <a:off x="1690773" y="2172937"/>
        <a:ext cx="749653" cy="618554"/>
      </dsp:txXfrm>
    </dsp:sp>
    <dsp:sp modelId="{8EECE649-5C86-C343-B66E-1F8756FD08ED}">
      <dsp:nvSpPr>
        <dsp:cNvPr id="0" name=""/>
        <dsp:cNvSpPr/>
      </dsp:nvSpPr>
      <dsp:spPr>
        <a:xfrm>
          <a:off x="3038841" y="1233843"/>
          <a:ext cx="1271072" cy="63553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charset="0"/>
                      </a:rPr>
                    </m:ctrlPr>
                  </m:sSubPr>
                  <m:e>
                    <m:r>
                      <a:rPr lang="en-US" sz="1700" b="0" i="1" kern="1200" smtClean="0">
                        <a:latin typeface="Cambria Math" charset="0"/>
                      </a:rPr>
                      <m:t>𝐺</m:t>
                    </m:r>
                  </m:e>
                  <m:sub>
                    <m:sSup>
                      <m:sSupPr>
                        <m:ctrlPr>
                          <a:rPr lang="en-US" sz="1700" b="0" i="1" kern="1200" smtClean="0">
                            <a:latin typeface="Cambria Math" charset="0"/>
                          </a:rPr>
                        </m:ctrlPr>
                      </m:sSupPr>
                      <m:e>
                        <m:r>
                          <a:rPr lang="en-US" sz="1700" b="0" i="1" kern="1200" smtClean="0">
                            <a:latin typeface="Cambria Math" charset="0"/>
                          </a:rPr>
                          <m:t>𝑗</m:t>
                        </m:r>
                      </m:e>
                      <m:sup>
                        <m:r>
                          <a:rPr lang="en-US" sz="1700" b="0" i="1" kern="1200" smtClean="0">
                            <a:latin typeface="Cambria Math" panose="02040503050406030204" pitchFamily="18" charset="0"/>
                          </a:rPr>
                          <m:t>′</m:t>
                        </m:r>
                      </m:sup>
                    </m:sSup>
                  </m:sub>
                </m:sSub>
              </m:oMath>
            </m:oMathPara>
          </a14:m>
          <a:endParaRPr lang="en-US" sz="1700" kern="1200" dirty="0" smtClean="0"/>
        </a:p>
        <a:p>
          <a:pPr lvl="0" algn="ctr" defTabSz="755650">
            <a:lnSpc>
              <a:spcPct val="90000"/>
            </a:lnSpc>
            <a:spcBef>
              <a:spcPct val="0"/>
            </a:spcBef>
            <a:spcAft>
              <a:spcPct val="35000"/>
            </a:spcAft>
          </a:pPr>
          <a:r>
            <a:rPr lang="en-US" sz="1700" kern="1200" dirty="0" smtClean="0"/>
            <a:t>Alarms</a:t>
          </a:r>
          <a:endParaRPr lang="en-US" sz="1700" kern="1200" dirty="0"/>
        </a:p>
      </dsp:txBody>
      <dsp:txXfrm>
        <a:off x="3038841" y="1233843"/>
        <a:ext cx="1271072" cy="635536"/>
      </dsp:txXfrm>
    </dsp:sp>
    <dsp:sp modelId="{AA668424-5F92-439F-A169-B86EF148BDFD}">
      <dsp:nvSpPr>
        <dsp:cNvPr id="0" name=""/>
        <dsp:cNvSpPr/>
      </dsp:nvSpPr>
      <dsp:spPr>
        <a:xfrm>
          <a:off x="2678530" y="2147465"/>
          <a:ext cx="784137" cy="635536"/>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charset="0"/>
                      </a:rPr>
                    </m:ctrlPr>
                  </m:sSubPr>
                  <m:e>
                    <m:r>
                      <a:rPr lang="en-US" sz="1700" b="0" i="1" kern="1200" smtClean="0">
                        <a:latin typeface="Cambria Math" charset="0"/>
                      </a:rPr>
                      <m:t>𝑆</m:t>
                    </m:r>
                  </m:e>
                  <m:sub>
                    <m:r>
                      <a:rPr lang="en-US" sz="1700" b="0" i="1" kern="1200" smtClean="0">
                        <a:latin typeface="Cambria Math" charset="0"/>
                      </a:rPr>
                      <m:t>𝑖</m:t>
                    </m:r>
                  </m:sub>
                </m:sSub>
              </m:oMath>
            </m:oMathPara>
          </a14:m>
          <a:endParaRPr lang="en-US" sz="1700" kern="1200" dirty="0" smtClean="0"/>
        </a:p>
        <a:p>
          <a:pPr lvl="0" algn="ctr" defTabSz="755650">
            <a:lnSpc>
              <a:spcPct val="90000"/>
            </a:lnSpc>
            <a:spcBef>
              <a:spcPct val="0"/>
            </a:spcBef>
            <a:spcAft>
              <a:spcPct val="35000"/>
            </a:spcAft>
          </a:pPr>
          <a:r>
            <a:rPr lang="en-US" sz="1700" kern="1200" dirty="0" smtClean="0"/>
            <a:t>Beeps</a:t>
          </a:r>
          <a:endParaRPr lang="en-US" sz="1700" kern="1200" dirty="0"/>
        </a:p>
      </dsp:txBody>
      <dsp:txXfrm>
        <a:off x="2678530" y="2147465"/>
        <a:ext cx="784137" cy="635536"/>
      </dsp:txXfrm>
    </dsp:sp>
    <dsp:sp modelId="{415BB078-03DE-4388-8125-FC2678565631}">
      <dsp:nvSpPr>
        <dsp:cNvPr id="0" name=""/>
        <dsp:cNvSpPr/>
      </dsp:nvSpPr>
      <dsp:spPr>
        <a:xfrm>
          <a:off x="4022213" y="2147459"/>
          <a:ext cx="813168" cy="635536"/>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charset="0"/>
                      </a:rPr>
                    </m:ctrlPr>
                  </m:sSubPr>
                  <m:e>
                    <m:r>
                      <a:rPr lang="en-US" sz="1700" b="0" i="1" kern="1200" smtClean="0">
                        <a:latin typeface="Cambria Math" charset="0"/>
                      </a:rPr>
                      <m:t>𝑆</m:t>
                    </m:r>
                  </m:e>
                  <m:sub>
                    <m:sSup>
                      <m:sSupPr>
                        <m:ctrlPr>
                          <a:rPr lang="en-US" sz="1700" b="0" i="1" kern="1200" smtClean="0">
                            <a:latin typeface="Cambria Math" charset="0"/>
                          </a:rPr>
                        </m:ctrlPr>
                      </m:sSupPr>
                      <m:e>
                        <m:r>
                          <a:rPr lang="en-US" sz="1700" b="0" i="1" kern="1200" smtClean="0">
                            <a:latin typeface="Cambria Math" panose="02040503050406030204" pitchFamily="18" charset="0"/>
                          </a:rPr>
                          <m:t>𝑖</m:t>
                        </m:r>
                      </m:e>
                      <m:sup>
                        <m:r>
                          <a:rPr lang="en-US" sz="1700" b="0" i="1" kern="1200" smtClean="0">
                            <a:latin typeface="Cambria Math" panose="02040503050406030204" pitchFamily="18" charset="0"/>
                          </a:rPr>
                          <m:t>′</m:t>
                        </m:r>
                      </m:sup>
                    </m:sSup>
                  </m:sub>
                </m:sSub>
              </m:oMath>
            </m:oMathPara>
          </a14:m>
          <a:endParaRPr lang="en-US" sz="1700" kern="1200" dirty="0" smtClean="0"/>
        </a:p>
        <a:p>
          <a:pPr lvl="0" algn="ctr" defTabSz="755650">
            <a:lnSpc>
              <a:spcPct val="90000"/>
            </a:lnSpc>
            <a:spcBef>
              <a:spcPct val="0"/>
            </a:spcBef>
            <a:spcAft>
              <a:spcPct val="35000"/>
            </a:spcAft>
          </a:pPr>
          <a:r>
            <a:rPr lang="en-US" sz="1700" kern="1200" dirty="0" smtClean="0"/>
            <a:t>Buzzers</a:t>
          </a:r>
          <a:endParaRPr lang="en-US" sz="1700" kern="1200" dirty="0"/>
        </a:p>
      </dsp:txBody>
      <dsp:txXfrm>
        <a:off x="4022213" y="2147459"/>
        <a:ext cx="813168" cy="63553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7B4244-552C-6343-B308-2201AD1D3356}" type="datetimeFigureOut">
              <a:rPr lang="en-US" smtClean="0"/>
              <a:t>5/9/19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0F5C53-6149-D54F-93A5-9044291E9660}" type="slidenum">
              <a:rPr lang="en-US" smtClean="0"/>
              <a:t>‹#›</a:t>
            </a:fld>
            <a:endParaRPr lang="en-US"/>
          </a:p>
        </p:txBody>
      </p:sp>
    </p:spTree>
    <p:extLst>
      <p:ext uri="{BB962C8B-B14F-4D97-AF65-F5344CB8AC3E}">
        <p14:creationId xmlns:p14="http://schemas.microsoft.com/office/powerpoint/2010/main" val="1674572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agenda of my talk. We start</a:t>
            </a:r>
            <a:r>
              <a:rPr lang="en-US" baseline="0" dirty="0"/>
              <a:t> with</a:t>
            </a:r>
            <a:r>
              <a:rPr lang="is-IS" baseline="0" dirty="0"/>
              <a:t>…</a:t>
            </a:r>
            <a:endParaRPr lang="en-US" dirty="0"/>
          </a:p>
        </p:txBody>
      </p:sp>
      <p:sp>
        <p:nvSpPr>
          <p:cNvPr id="4" name="Slide Number Placeholder 3"/>
          <p:cNvSpPr>
            <a:spLocks noGrp="1"/>
          </p:cNvSpPr>
          <p:nvPr>
            <p:ph type="sldNum" sz="quarter" idx="10"/>
          </p:nvPr>
        </p:nvSpPr>
        <p:spPr/>
        <p:txBody>
          <a:bodyPr/>
          <a:lstStyle/>
          <a:p>
            <a:fld id="{880F5C53-6149-D54F-93A5-9044291E9660}" type="slidenum">
              <a:rPr lang="en-US" smtClean="0"/>
              <a:t>2</a:t>
            </a:fld>
            <a:endParaRPr lang="en-US"/>
          </a:p>
        </p:txBody>
      </p:sp>
    </p:spTree>
    <p:extLst>
      <p:ext uri="{BB962C8B-B14F-4D97-AF65-F5344CB8AC3E}">
        <p14:creationId xmlns:p14="http://schemas.microsoft.com/office/powerpoint/2010/main" val="9042304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But, basic triplet learning samples according to uniform distribution</a:t>
            </a:r>
          </a:p>
          <a:p>
            <a:pPr marL="228600" indent="-228600">
              <a:buAutoNum type="arabicPeriod"/>
            </a:pPr>
            <a:r>
              <a:rPr lang="en-US" dirty="0"/>
              <a:t>So, during negative</a:t>
            </a:r>
            <a:r>
              <a:rPr lang="en-US" baseline="0" dirty="0"/>
              <a:t> mining, most of them will come from a completely different </a:t>
            </a:r>
            <a:r>
              <a:rPr lang="en-US" b="1" baseline="0" dirty="0"/>
              <a:t>coarse class</a:t>
            </a:r>
          </a:p>
          <a:p>
            <a:pPr marL="228600" indent="-228600">
              <a:buAutoNum type="arabicPeriod"/>
            </a:pPr>
            <a:r>
              <a:rPr lang="en-US" b="0" baseline="0" dirty="0"/>
              <a:t>Hence, the model will mostly learn coarse information</a:t>
            </a:r>
          </a:p>
          <a:p>
            <a:pPr marL="228600" indent="-228600">
              <a:buAutoNum type="arabicPeriod"/>
            </a:pPr>
            <a:r>
              <a:rPr lang="en-US" b="0" baseline="0" dirty="0"/>
              <a:t>We do a simple but effective workaround</a:t>
            </a:r>
          </a:p>
          <a:p>
            <a:pPr marL="228600" indent="-228600">
              <a:buAutoNum type="arabicPeriod"/>
            </a:pPr>
            <a:r>
              <a:rPr lang="en-US" b="0" baseline="0" dirty="0"/>
              <a:t>We constrain the negative mining with a Bernoulli distribution, so that around half of the </a:t>
            </a:r>
            <a:r>
              <a:rPr lang="en-US" b="1" baseline="0" dirty="0"/>
              <a:t>negative samples </a:t>
            </a:r>
            <a:r>
              <a:rPr lang="en-US" b="0" baseline="0" dirty="0"/>
              <a:t>come from the </a:t>
            </a:r>
            <a:r>
              <a:rPr lang="en-US" b="1" baseline="0" dirty="0"/>
              <a:t>same coarse class but different subclass</a:t>
            </a:r>
            <a:r>
              <a:rPr lang="en-US" b="0" baseline="0" dirty="0"/>
              <a:t>, and the other half come from a </a:t>
            </a:r>
            <a:r>
              <a:rPr lang="en-US" b="1" baseline="0" dirty="0"/>
              <a:t>completely different coarse class</a:t>
            </a:r>
          </a:p>
        </p:txBody>
      </p:sp>
      <p:sp>
        <p:nvSpPr>
          <p:cNvPr id="4" name="Slide Number Placeholder 3"/>
          <p:cNvSpPr>
            <a:spLocks noGrp="1"/>
          </p:cNvSpPr>
          <p:nvPr>
            <p:ph type="sldNum" sz="quarter" idx="10"/>
          </p:nvPr>
        </p:nvSpPr>
        <p:spPr/>
        <p:txBody>
          <a:bodyPr/>
          <a:lstStyle/>
          <a:p>
            <a:fld id="{880F5C53-6149-D54F-93A5-9044291E9660}" type="slidenum">
              <a:rPr lang="en-US" smtClean="0"/>
              <a:t>11</a:t>
            </a:fld>
            <a:endParaRPr lang="en-US"/>
          </a:p>
        </p:txBody>
      </p:sp>
    </p:spTree>
    <p:extLst>
      <p:ext uri="{BB962C8B-B14F-4D97-AF65-F5344CB8AC3E}">
        <p14:creationId xmlns:p14="http://schemas.microsoft.com/office/powerpoint/2010/main" val="18054182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We</a:t>
            </a:r>
            <a:r>
              <a:rPr lang="en-US" baseline="0" dirty="0"/>
              <a:t> also separately employ quadruplet loss </a:t>
            </a:r>
          </a:p>
          <a:p>
            <a:pPr marL="228600" indent="-228600">
              <a:buAutoNum type="arabicPeriod"/>
            </a:pPr>
            <a:r>
              <a:rPr lang="en-US" baseline="0" dirty="0"/>
              <a:t>It is an extension of triplet loss, particularly suitable for hierarchical label structures</a:t>
            </a:r>
          </a:p>
          <a:p>
            <a:pPr marL="228600" indent="-228600">
              <a:buAutoNum type="arabicPeriod"/>
            </a:pPr>
            <a:r>
              <a:rPr lang="en-US" dirty="0"/>
              <a:t>A</a:t>
            </a:r>
            <a:r>
              <a:rPr lang="en-US" baseline="0" dirty="0"/>
              <a:t> quadruplet is composed of</a:t>
            </a:r>
          </a:p>
          <a:p>
            <a:pPr marL="685800" lvl="1" indent="-228600">
              <a:buAutoNum type="arabicPeriod"/>
            </a:pPr>
            <a:r>
              <a:rPr lang="en-US" baseline="0" dirty="0"/>
              <a:t>Anchor</a:t>
            </a:r>
          </a:p>
          <a:p>
            <a:pPr marL="685800" lvl="1" indent="-228600">
              <a:buAutoNum type="arabicPeriod"/>
            </a:pPr>
            <a:r>
              <a:rPr lang="en-US" baseline="0" dirty="0"/>
              <a:t>Strong positive from </a:t>
            </a:r>
            <a:r>
              <a:rPr lang="en-US" b="1" baseline="0" dirty="0"/>
              <a:t>same subclass</a:t>
            </a:r>
          </a:p>
          <a:p>
            <a:pPr marL="685800" lvl="1" indent="-228600">
              <a:buAutoNum type="arabicPeriod"/>
            </a:pPr>
            <a:r>
              <a:rPr lang="en-US" b="0" baseline="0" dirty="0"/>
              <a:t>Weak positive from </a:t>
            </a:r>
            <a:r>
              <a:rPr lang="en-US" b="1" baseline="0" dirty="0"/>
              <a:t>same coarse class, but different subclass</a:t>
            </a:r>
          </a:p>
          <a:p>
            <a:pPr marL="685800" lvl="1" indent="-228600">
              <a:buAutoNum type="arabicPeriod"/>
            </a:pPr>
            <a:r>
              <a:rPr lang="en-US" b="0" baseline="0" dirty="0"/>
              <a:t>Negative from a completely different coarse class</a:t>
            </a:r>
          </a:p>
          <a:p>
            <a:pPr marL="228600" lvl="0" indent="-228600">
              <a:buAutoNum type="arabicPeriod"/>
            </a:pPr>
            <a:r>
              <a:rPr lang="en-US" b="0" baseline="0" dirty="0"/>
              <a:t>The learning essentially tries to maintain the label hierarchy in terms of Euclidean distance in the embedding </a:t>
            </a:r>
            <a:r>
              <a:rPr lang="en-US" b="0" baseline="0" dirty="0" smtClean="0"/>
              <a:t>space</a:t>
            </a:r>
          </a:p>
          <a:p>
            <a:pPr marL="228600" lvl="0" indent="-228600">
              <a:buAutoNum type="arabicPeriod"/>
            </a:pPr>
            <a:r>
              <a:rPr lang="en-US" b="0" baseline="0" dirty="0" smtClean="0"/>
              <a:t>Ideally, strong positive comes closer to the </a:t>
            </a:r>
            <a:r>
              <a:rPr lang="en-US" b="0" baseline="0" smtClean="0"/>
              <a:t>anchor, and </a:t>
            </a:r>
            <a:r>
              <a:rPr lang="en-US" b="0" baseline="0" dirty="0" smtClean="0"/>
              <a:t>negative moves away from the anchor. The weak positive stays somewhere between strong positive and negative.</a:t>
            </a:r>
            <a:endParaRPr lang="en-US" b="0" dirty="0"/>
          </a:p>
        </p:txBody>
      </p:sp>
      <p:sp>
        <p:nvSpPr>
          <p:cNvPr id="4" name="Slide Number Placeholder 3"/>
          <p:cNvSpPr>
            <a:spLocks noGrp="1"/>
          </p:cNvSpPr>
          <p:nvPr>
            <p:ph type="sldNum" sz="quarter" idx="10"/>
          </p:nvPr>
        </p:nvSpPr>
        <p:spPr/>
        <p:txBody>
          <a:bodyPr/>
          <a:lstStyle/>
          <a:p>
            <a:fld id="{880F5C53-6149-D54F-93A5-9044291E9660}" type="slidenum">
              <a:rPr lang="en-US" smtClean="0"/>
              <a:t>12</a:t>
            </a:fld>
            <a:endParaRPr lang="en-US"/>
          </a:p>
        </p:txBody>
      </p:sp>
    </p:spTree>
    <p:extLst>
      <p:ext uri="{BB962C8B-B14F-4D97-AF65-F5344CB8AC3E}">
        <p14:creationId xmlns:p14="http://schemas.microsoft.com/office/powerpoint/2010/main" val="5993796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Ultimately, we build</a:t>
            </a:r>
            <a:r>
              <a:rPr lang="en-US" baseline="0" dirty="0"/>
              <a:t> a multi-task framework to train the </a:t>
            </a:r>
            <a:r>
              <a:rPr lang="en-US" baseline="0" dirty="0" err="1"/>
              <a:t>Resnet</a:t>
            </a:r>
            <a:r>
              <a:rPr lang="en-US" baseline="0" dirty="0"/>
              <a:t> model both with cross entropy loss and the hierarchy-aware loss</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baseline="0" dirty="0"/>
              <a:t>The hierarchy-aware loss can be </a:t>
            </a:r>
          </a:p>
          <a:p>
            <a:pPr marL="685800" marR="0" lvl="1" indent="-228600" algn="l" defTabSz="914400" rtl="0" eaLnBrk="1" fontAlgn="auto" latinLnBrk="0" hangingPunct="1">
              <a:lnSpc>
                <a:spcPct val="100000"/>
              </a:lnSpc>
              <a:spcBef>
                <a:spcPts val="0"/>
              </a:spcBef>
              <a:spcAft>
                <a:spcPts val="0"/>
              </a:spcAft>
              <a:buClrTx/>
              <a:buSzTx/>
              <a:buFontTx/>
              <a:buAutoNum type="arabicPeriod"/>
              <a:tabLst/>
              <a:defRPr/>
            </a:pPr>
            <a:r>
              <a:rPr lang="en-US" baseline="0" dirty="0"/>
              <a:t>Either balanced triplet loss</a:t>
            </a:r>
          </a:p>
          <a:p>
            <a:pPr marL="685800" marR="0" lvl="1" indent="-228600" algn="l" defTabSz="914400" rtl="0" eaLnBrk="1" fontAlgn="auto" latinLnBrk="0" hangingPunct="1">
              <a:lnSpc>
                <a:spcPct val="100000"/>
              </a:lnSpc>
              <a:spcBef>
                <a:spcPts val="0"/>
              </a:spcBef>
              <a:spcAft>
                <a:spcPts val="0"/>
              </a:spcAft>
              <a:buClrTx/>
              <a:buSzTx/>
              <a:buFontTx/>
              <a:buAutoNum type="arabicPeriod"/>
              <a:tabLst/>
              <a:defRPr/>
            </a:pPr>
            <a:r>
              <a:rPr lang="en-US" baseline="0" dirty="0"/>
              <a:t>Or, quadruplet loss</a:t>
            </a:r>
          </a:p>
        </p:txBody>
      </p:sp>
      <p:sp>
        <p:nvSpPr>
          <p:cNvPr id="4" name="Slide Number Placeholder 3"/>
          <p:cNvSpPr>
            <a:spLocks noGrp="1"/>
          </p:cNvSpPr>
          <p:nvPr>
            <p:ph type="sldNum" sz="quarter" idx="10"/>
          </p:nvPr>
        </p:nvSpPr>
        <p:spPr/>
        <p:txBody>
          <a:bodyPr/>
          <a:lstStyle/>
          <a:p>
            <a:fld id="{880F5C53-6149-D54F-93A5-9044291E9660}" type="slidenum">
              <a:rPr lang="en-US" smtClean="0"/>
              <a:t>13</a:t>
            </a:fld>
            <a:endParaRPr lang="en-US"/>
          </a:p>
        </p:txBody>
      </p:sp>
    </p:spTree>
    <p:extLst>
      <p:ext uri="{BB962C8B-B14F-4D97-AF65-F5344CB8AC3E}">
        <p14:creationId xmlns:p14="http://schemas.microsoft.com/office/powerpoint/2010/main" val="744307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The first two</a:t>
            </a:r>
            <a:r>
              <a:rPr lang="en-US" baseline="0" dirty="0"/>
              <a:t> rows show the performance of the baseline cross entropy based models</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baseline="0" dirty="0"/>
              <a:t>We can see that </a:t>
            </a:r>
            <a:r>
              <a:rPr lang="en-US" sz="1200" baseline="0" dirty="0"/>
              <a:t>r</a:t>
            </a:r>
            <a:r>
              <a:rPr lang="en-US" sz="1200" dirty="0"/>
              <a:t>epresentations at ‘</a:t>
            </a:r>
            <a:r>
              <a:rPr lang="en-US" sz="1200" i="1" dirty="0"/>
              <a:t>fine-level</a:t>
            </a:r>
            <a:r>
              <a:rPr lang="en-US" sz="1200" dirty="0"/>
              <a:t>’ even</a:t>
            </a:r>
            <a:r>
              <a:rPr lang="en-US" sz="1200" i="1" dirty="0"/>
              <a:t> </a:t>
            </a:r>
            <a:r>
              <a:rPr lang="en-US" sz="1200" dirty="0"/>
              <a:t>helps classification at ‘</a:t>
            </a:r>
            <a:r>
              <a:rPr lang="en-US" sz="1200" i="1" dirty="0"/>
              <a:t>coarse-level</a:t>
            </a:r>
            <a:r>
              <a:rPr lang="en-US" sz="1200" dirty="0"/>
              <a:t>’</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sz="1200" dirty="0"/>
              <a:t>We can also see </a:t>
            </a:r>
            <a:r>
              <a:rPr lang="en-US" sz="1200" dirty="0" err="1"/>
              <a:t>mullti</a:t>
            </a:r>
            <a:r>
              <a:rPr lang="en-US" sz="1200" dirty="0"/>
              <a:t>-task models are better than only cross entropy based learning for most cases</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sz="1200" dirty="0"/>
              <a:t>If</a:t>
            </a:r>
            <a:r>
              <a:rPr lang="en-US" sz="1200" baseline="0" dirty="0"/>
              <a:t> we compare balanced triplet vs. quadruplet, we see that they are almost similar, with quadruplet a little ahead in the competition at fine-level</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sz="1200" baseline="0" dirty="0"/>
              <a:t>This is possibly because </a:t>
            </a:r>
            <a:r>
              <a:rPr lang="en-US" sz="1200" i="1" dirty="0"/>
              <a:t>of the bi-level constraints imposed in the quadruplet loss</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sz="1200" i="0" dirty="0"/>
              <a:t>The</a:t>
            </a:r>
            <a:r>
              <a:rPr lang="en-US" sz="1200" i="0" baseline="0" dirty="0"/>
              <a:t> rest of the results are using multi-task with quadruplet loss</a:t>
            </a:r>
            <a:endParaRPr lang="en-US" sz="1200" i="0" dirty="0"/>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880F5C53-6149-D54F-93A5-9044291E9660}" type="slidenum">
              <a:rPr lang="en-US" smtClean="0"/>
              <a:t>14</a:t>
            </a:fld>
            <a:endParaRPr lang="en-US"/>
          </a:p>
        </p:txBody>
      </p:sp>
    </p:spTree>
    <p:extLst>
      <p:ext uri="{BB962C8B-B14F-4D97-AF65-F5344CB8AC3E}">
        <p14:creationId xmlns:p14="http://schemas.microsoft.com/office/powerpoint/2010/main" val="13743522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200" b="0" i="0" u="none" strike="noStrike" kern="1200" baseline="0" dirty="0">
                <a:solidFill>
                  <a:schemeClr val="tx1"/>
                </a:solidFill>
                <a:latin typeface="+mn-lt"/>
                <a:ea typeface="+mn-ea"/>
                <a:cs typeface="+mn-cs"/>
              </a:rPr>
              <a:t>To evaluate the effect of hierarchy-aware loss on learning better </a:t>
            </a:r>
            <a:r>
              <a:rPr lang="en-US" sz="1200" b="0" i="0" u="none" strike="noStrike" kern="1200" baseline="0" dirty="0" err="1">
                <a:solidFill>
                  <a:schemeClr val="tx1"/>
                </a:solidFill>
                <a:latin typeface="+mn-lt"/>
                <a:ea typeface="+mn-ea"/>
                <a:cs typeface="+mn-cs"/>
              </a:rPr>
              <a:t>embeddings</a:t>
            </a:r>
            <a:r>
              <a:rPr lang="en-US" sz="1200" b="0" i="0" u="none" strike="noStrike" kern="1200" baseline="0" dirty="0">
                <a:solidFill>
                  <a:schemeClr val="tx1"/>
                </a:solidFill>
                <a:latin typeface="+mn-lt"/>
                <a:ea typeface="+mn-ea"/>
                <a:cs typeface="+mn-cs"/>
              </a:rPr>
              <a:t>, we cluster the </a:t>
            </a:r>
            <a:r>
              <a:rPr lang="en-US" sz="1200" b="0" i="0" u="none" strike="noStrike" kern="1200" baseline="0" dirty="0" err="1">
                <a:solidFill>
                  <a:schemeClr val="tx1"/>
                </a:solidFill>
                <a:latin typeface="+mn-lt"/>
                <a:ea typeface="+mn-ea"/>
                <a:cs typeface="+mn-cs"/>
              </a:rPr>
              <a:t>embeddings</a:t>
            </a:r>
            <a:r>
              <a:rPr lang="en-US" sz="1200" b="0" i="0" u="none" strike="noStrike" kern="1200" baseline="0" dirty="0">
                <a:solidFill>
                  <a:schemeClr val="tx1"/>
                </a:solidFill>
                <a:latin typeface="+mn-lt"/>
                <a:ea typeface="+mn-ea"/>
                <a:cs typeface="+mn-cs"/>
              </a:rPr>
              <a:t> of the test audio using K-means </a:t>
            </a:r>
          </a:p>
          <a:p>
            <a:pPr marL="228600" indent="-228600">
              <a:buAutoNum type="arabicPeriod"/>
            </a:pPr>
            <a:r>
              <a:rPr lang="en-US" sz="1200" b="0" i="0" u="none" strike="noStrike" kern="1200" baseline="0" dirty="0">
                <a:solidFill>
                  <a:schemeClr val="tx1"/>
                </a:solidFill>
                <a:latin typeface="+mn-lt"/>
                <a:ea typeface="+mn-ea"/>
                <a:cs typeface="+mn-cs"/>
              </a:rPr>
              <a:t>The table shows different standard clustering metrics</a:t>
            </a:r>
          </a:p>
          <a:p>
            <a:pPr marL="228600" indent="-228600">
              <a:buAutoNum type="arabicPeriod"/>
            </a:pPr>
            <a:r>
              <a:rPr lang="en-US" sz="1200" b="0" i="0" u="none" strike="noStrike" kern="1200" baseline="0" dirty="0">
                <a:solidFill>
                  <a:schemeClr val="tx1"/>
                </a:solidFill>
                <a:latin typeface="+mn-lt"/>
                <a:ea typeface="+mn-ea"/>
                <a:cs typeface="+mn-cs"/>
              </a:rPr>
              <a:t>We can see the </a:t>
            </a:r>
            <a:r>
              <a:rPr lang="en-US" sz="2000" b="0" i="0" u="none" strike="noStrike" kern="1200" baseline="0" dirty="0">
                <a:solidFill>
                  <a:schemeClr val="tx1"/>
                </a:solidFill>
                <a:latin typeface="+mn-lt"/>
                <a:ea typeface="+mn-ea"/>
                <a:cs typeface="+mn-cs"/>
              </a:rPr>
              <a:t>m</a:t>
            </a:r>
            <a:r>
              <a:rPr lang="en-US" sz="2000" dirty="0"/>
              <a:t>ulti-task with quadruplet better than only cross entropy</a:t>
            </a:r>
            <a:r>
              <a:rPr lang="en-US" sz="2000" baseline="0" dirty="0"/>
              <a:t> model</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sz="2000" baseline="0" dirty="0"/>
              <a:t>Only exception is </a:t>
            </a:r>
            <a:r>
              <a:rPr lang="en-US" sz="2000" dirty="0"/>
              <a:t>Inter Cluster Centroids Distance at fine-level.</a:t>
            </a:r>
            <a:r>
              <a:rPr lang="en-US" sz="2000" baseline="0" dirty="0"/>
              <a:t> It is lower for multi-task model.</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sz="2000" baseline="0" dirty="0"/>
              <a:t>We hypothesize that </a:t>
            </a:r>
            <a:r>
              <a:rPr lang="en-US" sz="1200" b="0" i="0" u="none" strike="noStrike" kern="1200" baseline="0" dirty="0">
                <a:solidFill>
                  <a:schemeClr val="tx1"/>
                </a:solidFill>
                <a:latin typeface="+mn-lt"/>
                <a:ea typeface="+mn-ea"/>
                <a:cs typeface="+mn-cs"/>
              </a:rPr>
              <a:t>the model learns to separate the fine level clusters, but not too much because it also tries to keep them under the parent coarse level cluster.</a:t>
            </a:r>
            <a:endParaRPr lang="en-US" sz="2000" dirty="0"/>
          </a:p>
          <a:p>
            <a:pPr marL="228600" indent="-228600">
              <a:buAutoNum type="arabicPeriod"/>
            </a:pPr>
            <a:endParaRPr lang="en-US" sz="2000" dirty="0"/>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880F5C53-6149-D54F-93A5-9044291E9660}" type="slidenum">
              <a:rPr lang="en-US" smtClean="0"/>
              <a:t>15</a:t>
            </a:fld>
            <a:endParaRPr lang="en-US"/>
          </a:p>
        </p:txBody>
      </p:sp>
    </p:spTree>
    <p:extLst>
      <p:ext uri="{BB962C8B-B14F-4D97-AF65-F5344CB8AC3E}">
        <p14:creationId xmlns:p14="http://schemas.microsoft.com/office/powerpoint/2010/main" val="1011679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200" b="0" i="0" u="none" strike="noStrike" kern="1200" baseline="0" dirty="0">
                <a:solidFill>
                  <a:schemeClr val="tx1"/>
                </a:solidFill>
                <a:latin typeface="+mn-lt"/>
                <a:ea typeface="+mn-ea"/>
                <a:cs typeface="+mn-cs"/>
              </a:rPr>
              <a:t>To measure the transfer ability of the model, we evaluate its performance on the Greatest Hits dataset</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It contains audio</a:t>
            </a:r>
            <a:r>
              <a:rPr lang="en-US" baseline="0" dirty="0"/>
              <a:t> </a:t>
            </a:r>
            <a:r>
              <a:rPr lang="en-US" dirty="0"/>
              <a:t>data of different actions (hit, scratch and other) performed on</a:t>
            </a:r>
            <a:r>
              <a:rPr lang="en-US" baseline="0" dirty="0"/>
              <a:t> </a:t>
            </a:r>
            <a:r>
              <a:rPr lang="en-US" dirty="0"/>
              <a:t>different objects (e.g., dirt, glass, leaf etc.)</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An object creates a coarse</a:t>
            </a:r>
            <a:r>
              <a:rPr lang="en-US" baseline="0" dirty="0"/>
              <a:t> </a:t>
            </a:r>
            <a:r>
              <a:rPr lang="en-US" dirty="0"/>
              <a:t>class, and object and action together create a fine class</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We compare randomly initialized model</a:t>
            </a:r>
            <a:r>
              <a:rPr lang="en-US" baseline="0" dirty="0"/>
              <a:t> vs. a quadruplet based pre-trained multi-task model</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For Top 1,</a:t>
            </a:r>
            <a:r>
              <a:rPr lang="en-US" baseline="0" dirty="0"/>
              <a:t> </a:t>
            </a:r>
            <a:r>
              <a:rPr lang="en-US" dirty="0"/>
              <a:t>we get around 10% absolute improvement at both coarse and fine</a:t>
            </a:r>
            <a:r>
              <a:rPr lang="en-US" baseline="0" dirty="0"/>
              <a:t> </a:t>
            </a:r>
            <a:r>
              <a:rPr lang="en-US" dirty="0"/>
              <a:t>levels.</a:t>
            </a:r>
          </a:p>
        </p:txBody>
      </p:sp>
      <p:sp>
        <p:nvSpPr>
          <p:cNvPr id="4" name="Slide Number Placeholder 3"/>
          <p:cNvSpPr>
            <a:spLocks noGrp="1"/>
          </p:cNvSpPr>
          <p:nvPr>
            <p:ph type="sldNum" sz="quarter" idx="10"/>
          </p:nvPr>
        </p:nvSpPr>
        <p:spPr/>
        <p:txBody>
          <a:bodyPr/>
          <a:lstStyle/>
          <a:p>
            <a:fld id="{880F5C53-6149-D54F-93A5-9044291E9660}" type="slidenum">
              <a:rPr lang="en-US" smtClean="0"/>
              <a:t>16</a:t>
            </a:fld>
            <a:endParaRPr lang="en-US"/>
          </a:p>
        </p:txBody>
      </p:sp>
    </p:spTree>
    <p:extLst>
      <p:ext uri="{BB962C8B-B14F-4D97-AF65-F5344CB8AC3E}">
        <p14:creationId xmlns:p14="http://schemas.microsoft.com/office/powerpoint/2010/main" val="16238713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In this paper, we dealt with a bi-level hierarchical audio event detection task</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We employed two different</a:t>
            </a:r>
            <a:r>
              <a:rPr lang="en-US" baseline="0" dirty="0"/>
              <a:t> hierarchy-aware loss functions</a:t>
            </a:r>
          </a:p>
          <a:p>
            <a:pPr marL="685800" marR="0" lvl="1"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Balance triplet loss</a:t>
            </a:r>
          </a:p>
          <a:p>
            <a:pPr marL="685800" marR="0" lvl="1"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Quadruplet loss</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We</a:t>
            </a:r>
            <a:r>
              <a:rPr lang="en-US" baseline="0" dirty="0"/>
              <a:t> trained in a multi-task framework with cross entropy and hierarchy aware loss</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baseline="0" dirty="0"/>
              <a:t>The classification, clustering and transfer learning experiments show the efficacy of the approach</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baseline="0" dirty="0"/>
              <a:t>In the future, we can extend this approach for general, deeper and more importantly asymmetric label structures</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baseline="0" dirty="0"/>
              <a:t>An unsupervised extension of this model would be interesting</a:t>
            </a:r>
            <a:endParaRPr lang="en-US" dirty="0"/>
          </a:p>
          <a:p>
            <a:endParaRPr lang="en-US" dirty="0"/>
          </a:p>
        </p:txBody>
      </p:sp>
      <p:sp>
        <p:nvSpPr>
          <p:cNvPr id="4" name="Slide Number Placeholder 3"/>
          <p:cNvSpPr>
            <a:spLocks noGrp="1"/>
          </p:cNvSpPr>
          <p:nvPr>
            <p:ph type="sldNum" sz="quarter" idx="10"/>
          </p:nvPr>
        </p:nvSpPr>
        <p:spPr/>
        <p:txBody>
          <a:bodyPr/>
          <a:lstStyle/>
          <a:p>
            <a:fld id="{880F5C53-6149-D54F-93A5-9044291E9660}" type="slidenum">
              <a:rPr lang="en-US" smtClean="0"/>
              <a:t>17</a:t>
            </a:fld>
            <a:endParaRPr lang="en-US"/>
          </a:p>
        </p:txBody>
      </p:sp>
    </p:spTree>
    <p:extLst>
      <p:ext uri="{BB962C8B-B14F-4D97-AF65-F5344CB8AC3E}">
        <p14:creationId xmlns:p14="http://schemas.microsoft.com/office/powerpoint/2010/main" val="9426028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200" b="0" i="0" u="none" strike="noStrike" kern="1200" baseline="0" dirty="0">
                <a:solidFill>
                  <a:schemeClr val="tx1"/>
                </a:solidFill>
                <a:latin typeface="+mn-lt"/>
                <a:ea typeface="+mn-ea"/>
                <a:cs typeface="+mn-cs"/>
              </a:rPr>
              <a:t>Audio Event Detection deals with understanding and recognizing the semantic class associated with an audio recording.</a:t>
            </a:r>
          </a:p>
          <a:p>
            <a:pPr marL="228600" indent="-228600">
              <a:buAutoNum type="arabicPeriod"/>
            </a:pPr>
            <a:r>
              <a:rPr lang="en-US" sz="1200" b="0" i="0" u="none" strike="noStrike" kern="1200" baseline="0" dirty="0">
                <a:solidFill>
                  <a:schemeClr val="tx1"/>
                </a:solidFill>
                <a:latin typeface="+mn-lt"/>
                <a:ea typeface="+mn-ea"/>
                <a:cs typeface="+mn-cs"/>
              </a:rPr>
              <a:t>The semantic class is generally human annotated</a:t>
            </a:r>
          </a:p>
          <a:p>
            <a:pPr marL="228600" indent="-228600">
              <a:buAutoNum type="arabicPeriod"/>
            </a:pPr>
            <a:r>
              <a:rPr lang="en-US" sz="1200" b="0" i="0" u="none" strike="noStrike" kern="1200" baseline="0" dirty="0">
                <a:solidFill>
                  <a:schemeClr val="tx1"/>
                </a:solidFill>
                <a:latin typeface="+mn-lt"/>
                <a:ea typeface="+mn-ea"/>
                <a:cs typeface="+mn-cs"/>
              </a:rPr>
              <a:t>Recently it has gained popularity due to its numerous applications in surveillance, audio content understanding and retrieval, traffic monitoring, wildlife monitoring, and even health and lifestyle monitoring systems</a:t>
            </a:r>
            <a:r>
              <a:rPr lang="en-US" sz="1200" b="0" i="0" u="none" strike="noStrike" kern="1200" baseline="0" dirty="0" smtClean="0">
                <a:solidFill>
                  <a:schemeClr val="tx1"/>
                </a:solidFill>
                <a:latin typeface="+mn-lt"/>
                <a:ea typeface="+mn-ea"/>
                <a:cs typeface="+mn-cs"/>
              </a:rPr>
              <a:t>.</a:t>
            </a:r>
          </a:p>
          <a:p>
            <a:pPr marL="228600" indent="-228600">
              <a:buAutoNum type="arabicPeriod"/>
            </a:pPr>
            <a:r>
              <a:rPr lang="en-US" sz="1200" b="0" i="0" u="none" strike="noStrike" kern="1200" baseline="0" dirty="0" smtClean="0">
                <a:solidFill>
                  <a:schemeClr val="tx1"/>
                </a:solidFill>
                <a:latin typeface="+mn-lt"/>
                <a:ea typeface="+mn-ea"/>
                <a:cs typeface="+mn-cs"/>
              </a:rPr>
              <a:t>We should note the difference between audio events detection and classification here. Detection usually means r</a:t>
            </a:r>
            <a:r>
              <a:rPr lang="en-US" dirty="0" smtClean="0"/>
              <a:t>ecognizing multiple sound effects from a mixed audio clip at different time instants, while classification means categorizing</a:t>
            </a:r>
            <a:r>
              <a:rPr lang="en-US" baseline="0" dirty="0" smtClean="0"/>
              <a:t> the audio event class of a sound clip. This paper deals with this classification problem.</a:t>
            </a:r>
            <a:endParaRPr lang="en-US" dirty="0"/>
          </a:p>
        </p:txBody>
      </p:sp>
      <p:sp>
        <p:nvSpPr>
          <p:cNvPr id="4" name="Slide Number Placeholder 3"/>
          <p:cNvSpPr>
            <a:spLocks noGrp="1"/>
          </p:cNvSpPr>
          <p:nvPr>
            <p:ph type="sldNum" sz="quarter" idx="10"/>
          </p:nvPr>
        </p:nvSpPr>
        <p:spPr/>
        <p:txBody>
          <a:bodyPr/>
          <a:lstStyle/>
          <a:p>
            <a:fld id="{880F5C53-6149-D54F-93A5-9044291E9660}" type="slidenum">
              <a:rPr lang="en-US" smtClean="0"/>
              <a:t>3</a:t>
            </a:fld>
            <a:endParaRPr lang="en-US"/>
          </a:p>
        </p:txBody>
      </p:sp>
    </p:spTree>
    <p:extLst>
      <p:ext uri="{BB962C8B-B14F-4D97-AF65-F5344CB8AC3E}">
        <p14:creationId xmlns:p14="http://schemas.microsoft.com/office/powerpoint/2010/main" val="11041806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200" b="0" i="0" u="none" strike="noStrike" kern="1200" baseline="0" dirty="0">
                <a:solidFill>
                  <a:schemeClr val="tx1"/>
                </a:solidFill>
                <a:latin typeface="+mn-lt"/>
                <a:ea typeface="+mn-ea"/>
                <a:cs typeface="+mn-cs"/>
              </a:rPr>
              <a:t>Generally, an audio events ontology is hierarchical in nature because, inherently it is easier for humans to identify (and hence annotate) first the coarse class of the audio (e.g., vehicle), and then the fine class (e.g., bus).</a:t>
            </a:r>
          </a:p>
          <a:p>
            <a:pPr marL="228600" indent="-228600">
              <a:buAutoNum type="arabicPeriod"/>
            </a:pPr>
            <a:r>
              <a:rPr lang="en-US" sz="1200" b="0" i="0" u="none" strike="noStrike" kern="1200" baseline="0" dirty="0">
                <a:solidFill>
                  <a:schemeClr val="tx1"/>
                </a:solidFill>
                <a:latin typeface="+mn-lt"/>
                <a:ea typeface="+mn-ea"/>
                <a:cs typeface="+mn-cs"/>
              </a:rPr>
              <a:t>The figure is a typical example of the hierarchical audio events </a:t>
            </a:r>
          </a:p>
        </p:txBody>
      </p:sp>
      <p:sp>
        <p:nvSpPr>
          <p:cNvPr id="4" name="Slide Number Placeholder 3"/>
          <p:cNvSpPr>
            <a:spLocks noGrp="1"/>
          </p:cNvSpPr>
          <p:nvPr>
            <p:ph type="sldNum" sz="quarter" idx="10"/>
          </p:nvPr>
        </p:nvSpPr>
        <p:spPr/>
        <p:txBody>
          <a:bodyPr/>
          <a:lstStyle/>
          <a:p>
            <a:fld id="{880F5C53-6149-D54F-93A5-9044291E9660}" type="slidenum">
              <a:rPr lang="en-US" smtClean="0"/>
              <a:t>4</a:t>
            </a:fld>
            <a:endParaRPr lang="en-US"/>
          </a:p>
        </p:txBody>
      </p:sp>
    </p:spTree>
    <p:extLst>
      <p:ext uri="{BB962C8B-B14F-4D97-AF65-F5344CB8AC3E}">
        <p14:creationId xmlns:p14="http://schemas.microsoft.com/office/powerpoint/2010/main" val="17661748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Extensive works</a:t>
            </a:r>
            <a:r>
              <a:rPr lang="en-US" baseline="0" dirty="0"/>
              <a:t> can be found in </a:t>
            </a:r>
            <a:r>
              <a:rPr lang="en-US" i="1" baseline="0" dirty="0"/>
              <a:t>flat-structured </a:t>
            </a:r>
            <a:r>
              <a:rPr lang="en-US" baseline="0" dirty="0"/>
              <a:t>or </a:t>
            </a:r>
            <a:r>
              <a:rPr lang="en-US" i="1" dirty="0"/>
              <a:t>hierarchy-free</a:t>
            </a:r>
            <a:r>
              <a:rPr lang="en-US" dirty="0"/>
              <a:t> audio event detection (AED), but very few in </a:t>
            </a:r>
            <a:r>
              <a:rPr lang="en-US" i="1" dirty="0"/>
              <a:t>hierarchical</a:t>
            </a:r>
            <a:r>
              <a:rPr lang="en-US" dirty="0"/>
              <a:t> AED</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b="1" i="1" dirty="0"/>
              <a:t>Our task</a:t>
            </a:r>
            <a:r>
              <a:rPr lang="en-US" b="1" i="1" baseline="0" dirty="0"/>
              <a:t> </a:t>
            </a:r>
            <a:r>
              <a:rPr lang="en-US" b="0" i="1" baseline="0" dirty="0"/>
              <a:t>is to</a:t>
            </a:r>
            <a:r>
              <a:rPr lang="en-US" b="1" i="1" dirty="0"/>
              <a:t> </a:t>
            </a:r>
            <a:r>
              <a:rPr lang="en-US" b="0" i="0" dirty="0"/>
              <a:t>identify</a:t>
            </a:r>
            <a:r>
              <a:rPr lang="en-US" dirty="0"/>
              <a:t> audio events that have a bi-level hierarchical relationship in their human annotated label space</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sz="1200" b="1" i="0" u="none" strike="noStrike" kern="1200" baseline="0" dirty="0">
                <a:solidFill>
                  <a:schemeClr val="tx1"/>
                </a:solidFill>
                <a:latin typeface="+mn-lt"/>
                <a:ea typeface="+mn-ea"/>
                <a:cs typeface="+mn-cs"/>
              </a:rPr>
              <a:t>We have two complementary objectives:</a:t>
            </a:r>
          </a:p>
          <a:p>
            <a:pPr marL="685800" marR="0" lvl="1" indent="-228600" algn="l" defTabSz="914400" rtl="0" eaLnBrk="1" fontAlgn="auto" latinLnBrk="0" hangingPunct="1">
              <a:lnSpc>
                <a:spcPct val="100000"/>
              </a:lnSpc>
              <a:spcBef>
                <a:spcPts val="0"/>
              </a:spcBef>
              <a:spcAft>
                <a:spcPts val="0"/>
              </a:spcAft>
              <a:buClrTx/>
              <a:buSzTx/>
              <a:buFontTx/>
              <a:buAutoNum type="arabicPeriod"/>
              <a:tabLst/>
              <a:defRPr/>
            </a:pPr>
            <a:r>
              <a:rPr lang="en-US" sz="1200" b="0" i="0" u="none" strike="noStrike" kern="1200" baseline="0" dirty="0">
                <a:solidFill>
                  <a:schemeClr val="tx1"/>
                </a:solidFill>
                <a:latin typeface="+mn-lt"/>
                <a:ea typeface="+mn-ea"/>
                <a:cs typeface="+mn-cs"/>
              </a:rPr>
              <a:t>Train a model that can identify the audio events satisfactorily at all levels in the label hierarchy, possibly by exploiting the hierarchical label taxonomy.</a:t>
            </a:r>
          </a:p>
          <a:p>
            <a:pPr marL="685800" marR="0" lvl="1" indent="-228600" algn="l" defTabSz="914400" rtl="0" eaLnBrk="1" fontAlgn="auto" latinLnBrk="0" hangingPunct="1">
              <a:lnSpc>
                <a:spcPct val="100000"/>
              </a:lnSpc>
              <a:spcBef>
                <a:spcPts val="0"/>
              </a:spcBef>
              <a:spcAft>
                <a:spcPts val="0"/>
              </a:spcAft>
              <a:buClrTx/>
              <a:buSzTx/>
              <a:buFontTx/>
              <a:buAutoNum type="arabicPeriod"/>
              <a:tabLst/>
              <a:defRPr/>
            </a:pPr>
            <a:r>
              <a:rPr lang="en-US" sz="1200" b="0" i="0" u="none" strike="noStrike" kern="1200" baseline="0" dirty="0">
                <a:solidFill>
                  <a:schemeClr val="tx1"/>
                </a:solidFill>
                <a:latin typeface="+mn-lt"/>
                <a:ea typeface="+mn-ea"/>
                <a:cs typeface="+mn-cs"/>
              </a:rPr>
              <a:t>The model should be able to produce a distinctive audio embedding that tries to follow the label hierarchy in a lower dimensional manifold with respect to some distance measure.</a:t>
            </a:r>
            <a:endParaRPr lang="en-US" dirty="0"/>
          </a:p>
          <a:p>
            <a:endParaRPr lang="en-US" dirty="0"/>
          </a:p>
        </p:txBody>
      </p:sp>
      <p:sp>
        <p:nvSpPr>
          <p:cNvPr id="4" name="Slide Number Placeholder 3"/>
          <p:cNvSpPr>
            <a:spLocks noGrp="1"/>
          </p:cNvSpPr>
          <p:nvPr>
            <p:ph type="sldNum" sz="quarter" idx="10"/>
          </p:nvPr>
        </p:nvSpPr>
        <p:spPr/>
        <p:txBody>
          <a:bodyPr/>
          <a:lstStyle/>
          <a:p>
            <a:fld id="{880F5C53-6149-D54F-93A5-9044291E9660}" type="slidenum">
              <a:rPr lang="en-US" smtClean="0"/>
              <a:t>5</a:t>
            </a:fld>
            <a:endParaRPr lang="en-US"/>
          </a:p>
        </p:txBody>
      </p:sp>
    </p:spTree>
    <p:extLst>
      <p:ext uri="{BB962C8B-B14F-4D97-AF65-F5344CB8AC3E}">
        <p14:creationId xmlns:p14="http://schemas.microsoft.com/office/powerpoint/2010/main" val="4725421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Let’s get an overview of the dataset.</a:t>
            </a:r>
          </a:p>
          <a:p>
            <a:pPr marL="228600" indent="-228600">
              <a:buAutoNum type="arabicPeriod"/>
            </a:pPr>
            <a:r>
              <a:rPr lang="en-US" dirty="0"/>
              <a:t>Our audio event dataset has a </a:t>
            </a:r>
            <a:r>
              <a:rPr lang="en-US" b="1" i="0" dirty="0"/>
              <a:t>bi-level</a:t>
            </a:r>
            <a:r>
              <a:rPr lang="en-US" dirty="0"/>
              <a:t> hierarchy</a:t>
            </a:r>
          </a:p>
          <a:p>
            <a:pPr marL="228600" indent="-228600">
              <a:buAutoNum type="arabicPeriod"/>
            </a:pPr>
            <a:r>
              <a:rPr lang="en-US" dirty="0"/>
              <a:t>We have a total of</a:t>
            </a:r>
            <a:r>
              <a:rPr lang="en-US" baseline="0" dirty="0"/>
              <a:t> 183 </a:t>
            </a:r>
            <a:r>
              <a:rPr lang="en-US" b="1" i="1" baseline="0" dirty="0"/>
              <a:t>coarse</a:t>
            </a:r>
            <a:r>
              <a:rPr lang="en-US" baseline="0" dirty="0"/>
              <a:t> classes that denote bigger sets of audio events, for example, vehicle, alarms etc.</a:t>
            </a:r>
          </a:p>
          <a:p>
            <a:pPr marL="228600" indent="-228600">
              <a:buAutoNum type="arabicPeriod"/>
            </a:pPr>
            <a:r>
              <a:rPr lang="en-US" baseline="0" dirty="0"/>
              <a:t>Every coarse set has a few subsets, for example, vehicle can have bus, car etc.</a:t>
            </a:r>
          </a:p>
          <a:p>
            <a:pPr marL="228600" indent="-228600">
              <a:buAutoNum type="arabicPeriod"/>
            </a:pPr>
            <a:r>
              <a:rPr lang="en-US" baseline="0" dirty="0"/>
              <a:t>We denote a </a:t>
            </a:r>
            <a:r>
              <a:rPr lang="en-US" b="1" i="1" baseline="0" dirty="0"/>
              <a:t>fine class </a:t>
            </a:r>
            <a:r>
              <a:rPr lang="en-US" b="0" i="0" baseline="0" dirty="0"/>
              <a:t>by a combination of information from both levels. For example, </a:t>
            </a:r>
            <a:r>
              <a:rPr lang="en-US" b="0" i="0" baseline="0" dirty="0" err="1"/>
              <a:t>vehicle+bus</a:t>
            </a:r>
            <a:r>
              <a:rPr lang="en-US" b="0" i="0" baseline="0" dirty="0"/>
              <a:t> would be a unique fine class. </a:t>
            </a:r>
          </a:p>
          <a:p>
            <a:pPr marL="228600" indent="-228600">
              <a:buAutoNum type="arabicPeriod"/>
            </a:pPr>
            <a:r>
              <a:rPr lang="en-US" b="0" i="0" baseline="0" dirty="0"/>
              <a:t>There are a total of 4721 fine classes.</a:t>
            </a:r>
          </a:p>
          <a:p>
            <a:pPr marL="228600" indent="-228600">
              <a:buAutoNum type="arabicPeriod"/>
            </a:pPr>
            <a:r>
              <a:rPr lang="en-US" sz="1200" b="0" i="0" u="none" strike="noStrike" kern="1200" baseline="0" dirty="0">
                <a:solidFill>
                  <a:schemeClr val="tx1"/>
                </a:solidFill>
                <a:latin typeface="+mn-lt"/>
                <a:ea typeface="+mn-ea"/>
                <a:cs typeface="+mn-cs"/>
              </a:rPr>
              <a:t>The dataset has around 230K audio samples with variable durations. </a:t>
            </a:r>
          </a:p>
          <a:p>
            <a:pPr marL="228600" indent="-228600">
              <a:buAutoNum type="arabicPeriod"/>
            </a:pPr>
            <a:r>
              <a:rPr lang="en-US" sz="1200" b="0" i="0" u="none" strike="noStrike" kern="1200" baseline="0" dirty="0">
                <a:solidFill>
                  <a:schemeClr val="tx1"/>
                </a:solidFill>
                <a:latin typeface="+mn-lt"/>
                <a:ea typeface="+mn-ea"/>
                <a:cs typeface="+mn-cs"/>
              </a:rPr>
              <a:t>Each audio stream has only one audio event, so essentially our task is audio event classification task. </a:t>
            </a:r>
          </a:p>
          <a:p>
            <a:pPr marL="228600" indent="-228600">
              <a:buAutoNum type="arabicPeriod"/>
            </a:pPr>
            <a:r>
              <a:rPr lang="en-US" sz="1200" b="0" i="0" u="none" strike="noStrike" kern="1200" baseline="0" dirty="0">
                <a:solidFill>
                  <a:schemeClr val="tx1"/>
                </a:solidFill>
                <a:latin typeface="+mn-lt"/>
                <a:ea typeface="+mn-ea"/>
                <a:cs typeface="+mn-cs"/>
              </a:rPr>
              <a:t>The dataset was manually recorded and annotated by professional sound engineers.</a:t>
            </a:r>
          </a:p>
          <a:p>
            <a:pPr marL="0" indent="0">
              <a:buNone/>
            </a:pPr>
            <a:r>
              <a:rPr lang="en-US" sz="1200" b="1" i="0" u="none" strike="noStrike" kern="1200" baseline="0" dirty="0">
                <a:solidFill>
                  <a:srgbClr val="FF0000"/>
                </a:solidFill>
                <a:latin typeface="+mn-lt"/>
                <a:ea typeface="+mn-ea"/>
                <a:cs typeface="+mn-cs"/>
              </a:rPr>
              <a:t>** IF SOMEONE ASKS </a:t>
            </a:r>
            <a:r>
              <a:rPr lang="en-US" sz="1200" b="0" i="0" u="none" strike="noStrike" kern="1200" baseline="0" dirty="0">
                <a:solidFill>
                  <a:srgbClr val="FF0000"/>
                </a:solidFill>
                <a:latin typeface="+mn-lt"/>
                <a:ea typeface="+mn-ea"/>
                <a:cs typeface="+mn-cs"/>
              </a:rPr>
              <a:t>ABOUT THE CLASS NAMES, YOU CAN SAY THIS PICTURE IS A TOY EXAMPLE. WE COULD NOT RELEASE THE ACTUAL NAMES OF THE AUDIO CLASSES BECAUSE OF PRIVACY ISSUES. BUT </a:t>
            </a:r>
            <a:r>
              <a:rPr lang="en-US" sz="1200" b="1" i="0" u="none" strike="noStrike" kern="1200" baseline="0" dirty="0">
                <a:solidFill>
                  <a:srgbClr val="FF0000"/>
                </a:solidFill>
                <a:latin typeface="+mn-lt"/>
                <a:ea typeface="+mn-ea"/>
                <a:cs typeface="+mn-cs"/>
              </a:rPr>
              <a:t>SKIP THIS IF NO ONE ASKS</a:t>
            </a:r>
            <a:r>
              <a:rPr lang="en-US" sz="1200" b="0" i="0" u="none" strike="noStrike" kern="1200" baseline="0" dirty="0">
                <a:solidFill>
                  <a:srgbClr val="FF0000"/>
                </a:solidFill>
                <a:latin typeface="+mn-lt"/>
                <a:ea typeface="+mn-ea"/>
                <a:cs typeface="+mn-cs"/>
              </a:rPr>
              <a:t>.</a:t>
            </a:r>
            <a:endParaRPr lang="en-US" b="1" i="1" dirty="0">
              <a:solidFill>
                <a:srgbClr val="FF0000"/>
              </a:solidFill>
            </a:endParaRPr>
          </a:p>
        </p:txBody>
      </p:sp>
      <p:sp>
        <p:nvSpPr>
          <p:cNvPr id="4" name="Slide Number Placeholder 3"/>
          <p:cNvSpPr>
            <a:spLocks noGrp="1"/>
          </p:cNvSpPr>
          <p:nvPr>
            <p:ph type="sldNum" sz="quarter" idx="10"/>
          </p:nvPr>
        </p:nvSpPr>
        <p:spPr/>
        <p:txBody>
          <a:bodyPr/>
          <a:lstStyle/>
          <a:p>
            <a:fld id="{880F5C53-6149-D54F-93A5-9044291E9660}" type="slidenum">
              <a:rPr lang="en-US" smtClean="0"/>
              <a:t>6</a:t>
            </a:fld>
            <a:endParaRPr lang="en-US"/>
          </a:p>
        </p:txBody>
      </p:sp>
    </p:spTree>
    <p:extLst>
      <p:ext uri="{BB962C8B-B14F-4D97-AF65-F5344CB8AC3E}">
        <p14:creationId xmlns:p14="http://schemas.microsoft.com/office/powerpoint/2010/main" val="851428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baseline="0" dirty="0"/>
              <a:t>Just a few notations that we will use later in the talk</a:t>
            </a:r>
          </a:p>
          <a:p>
            <a:pPr marL="228600" indent="-228600">
              <a:buAutoNum type="arabicPeriod"/>
            </a:pPr>
            <a:r>
              <a:rPr lang="en-US" baseline="0" dirty="0"/>
              <a:t>Our dataset is composed of all audio files</a:t>
            </a:r>
          </a:p>
          <a:p>
            <a:pPr marL="228600" indent="-228600">
              <a:buAutoNum type="arabicPeriod"/>
            </a:pPr>
            <a:r>
              <a:rPr lang="en-US" baseline="0" dirty="0"/>
              <a:t>We have two label spaces</a:t>
            </a:r>
          </a:p>
          <a:p>
            <a:pPr marL="228600" indent="-228600">
              <a:buAutoNum type="arabicPeriod"/>
            </a:pPr>
            <a:r>
              <a:rPr lang="en-US" baseline="0" dirty="0"/>
              <a:t>L_C is the coarse label space</a:t>
            </a:r>
          </a:p>
          <a:p>
            <a:pPr marL="228600" indent="-228600">
              <a:buAutoNum type="arabicPeriod"/>
            </a:pPr>
            <a:r>
              <a:rPr lang="en-US" baseline="0" dirty="0"/>
              <a:t>L_F is the fine label space</a:t>
            </a:r>
          </a:p>
          <a:p>
            <a:pPr marL="228600" indent="-228600">
              <a:buAutoNum type="arabicPeriod"/>
            </a:pPr>
            <a:r>
              <a:rPr lang="en-US" baseline="0" dirty="0"/>
              <a:t>Note that, number of fine classes is much much greater than number of coarse classes </a:t>
            </a:r>
            <a:endParaRPr lang="en-US" baseline="0" dirty="0"/>
          </a:p>
          <a:p>
            <a:pPr marL="228600" indent="-228600">
              <a:buAutoNum type="arabicPeriod"/>
            </a:pPr>
            <a:r>
              <a:rPr lang="en-US" baseline="0" dirty="0" smtClean="0"/>
              <a:t>The fine label embeds the hierarchy information. For example, the sample x_6 has coarse label y_6 and fine label z_6. Now, y_6 basically denotes the coarse class </a:t>
            </a:r>
            <a:r>
              <a:rPr lang="en-US" baseline="0" dirty="0" err="1" smtClean="0"/>
              <a:t>G_j_prime</a:t>
            </a:r>
            <a:r>
              <a:rPr lang="en-US" baseline="0" dirty="0" smtClean="0"/>
              <a:t>. But, the fine label z_6 denotes the sub-class </a:t>
            </a:r>
            <a:r>
              <a:rPr lang="en-US" baseline="0" dirty="0" err="1" smtClean="0"/>
              <a:t>S_i</a:t>
            </a:r>
            <a:r>
              <a:rPr lang="en-US" baseline="0" dirty="0" smtClean="0"/>
              <a:t> that lies inside the coarse class </a:t>
            </a:r>
            <a:r>
              <a:rPr lang="en-US" baseline="0" dirty="0" err="1" smtClean="0"/>
              <a:t>G_j_prime</a:t>
            </a:r>
            <a:r>
              <a:rPr lang="en-US" baseline="0" dirty="0" smtClean="0"/>
              <a:t>. So the fine label carries information about the hierarchy.</a:t>
            </a:r>
            <a:endParaRPr lang="en-US" dirty="0"/>
          </a:p>
        </p:txBody>
      </p:sp>
      <p:sp>
        <p:nvSpPr>
          <p:cNvPr id="4" name="Slide Number Placeholder 3"/>
          <p:cNvSpPr>
            <a:spLocks noGrp="1"/>
          </p:cNvSpPr>
          <p:nvPr>
            <p:ph type="sldNum" sz="quarter" idx="10"/>
          </p:nvPr>
        </p:nvSpPr>
        <p:spPr/>
        <p:txBody>
          <a:bodyPr/>
          <a:lstStyle/>
          <a:p>
            <a:fld id="{880F5C53-6149-D54F-93A5-9044291E9660}" type="slidenum">
              <a:rPr lang="en-US" smtClean="0"/>
              <a:t>7</a:t>
            </a:fld>
            <a:endParaRPr lang="en-US"/>
          </a:p>
        </p:txBody>
      </p:sp>
    </p:spTree>
    <p:extLst>
      <p:ext uri="{BB962C8B-B14F-4D97-AF65-F5344CB8AC3E}">
        <p14:creationId xmlns:p14="http://schemas.microsoft.com/office/powerpoint/2010/main" val="7487483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These are the baseline DNNs</a:t>
            </a:r>
          </a:p>
          <a:p>
            <a:pPr marL="228600" indent="-228600">
              <a:buAutoNum type="arabicPeriod"/>
            </a:pPr>
            <a:r>
              <a:rPr lang="en-US" dirty="0"/>
              <a:t>We employ</a:t>
            </a:r>
            <a:r>
              <a:rPr lang="en-US" baseline="0" dirty="0"/>
              <a:t> Resnet-18 model</a:t>
            </a:r>
          </a:p>
          <a:p>
            <a:pPr marL="228600" indent="-228600">
              <a:buAutoNum type="arabicPeriod"/>
            </a:pPr>
            <a:r>
              <a:rPr lang="en-US" sz="1200" b="0" i="0" u="none" strike="noStrike" kern="1200" baseline="0" dirty="0">
                <a:solidFill>
                  <a:schemeClr val="tx1"/>
                </a:solidFill>
                <a:latin typeface="+mn-lt"/>
                <a:ea typeface="+mn-ea"/>
                <a:cs typeface="+mn-cs"/>
              </a:rPr>
              <a:t>We modify the </a:t>
            </a:r>
            <a:r>
              <a:rPr lang="en-US" sz="1200" b="0" i="0" u="none" strike="noStrike" kern="1200" baseline="0" dirty="0" err="1">
                <a:solidFill>
                  <a:schemeClr val="tx1"/>
                </a:solidFill>
                <a:latin typeface="+mn-lt"/>
                <a:ea typeface="+mn-ea"/>
                <a:cs typeface="+mn-cs"/>
              </a:rPr>
              <a:t>resnet</a:t>
            </a:r>
            <a:r>
              <a:rPr lang="en-US" sz="1200" b="0" i="0" u="none" strike="noStrike" kern="1200" baseline="0" dirty="0">
                <a:solidFill>
                  <a:schemeClr val="tx1"/>
                </a:solidFill>
                <a:latin typeface="+mn-lt"/>
                <a:ea typeface="+mn-ea"/>
                <a:cs typeface="+mn-cs"/>
              </a:rPr>
              <a:t> architecture to confront to the single channel </a:t>
            </a:r>
            <a:r>
              <a:rPr lang="en-US" sz="1200" b="0" i="0" u="none" strike="noStrike" kern="1200" baseline="0" dirty="0" err="1">
                <a:solidFill>
                  <a:schemeClr val="tx1"/>
                </a:solidFill>
                <a:latin typeface="+mn-lt"/>
                <a:ea typeface="+mn-ea"/>
                <a:cs typeface="+mn-cs"/>
              </a:rPr>
              <a:t>mel</a:t>
            </a:r>
            <a:r>
              <a:rPr lang="en-US" sz="1200" b="0" i="0" u="none" strike="noStrike" kern="1200" baseline="0" dirty="0">
                <a:solidFill>
                  <a:schemeClr val="tx1"/>
                </a:solidFill>
                <a:latin typeface="+mn-lt"/>
                <a:ea typeface="+mn-ea"/>
                <a:cs typeface="+mn-cs"/>
              </a:rPr>
              <a:t> spectrogram inputs</a:t>
            </a:r>
          </a:p>
          <a:p>
            <a:pPr marL="228600" indent="-228600">
              <a:buAutoNum type="arabicPeriod"/>
            </a:pPr>
            <a:r>
              <a:rPr lang="en-US" sz="1200" b="0" i="0" u="none" strike="noStrike" kern="1200" baseline="0" dirty="0">
                <a:solidFill>
                  <a:schemeClr val="tx1"/>
                </a:solidFill>
                <a:latin typeface="+mn-lt"/>
                <a:ea typeface="+mn-ea"/>
                <a:cs typeface="+mn-cs"/>
              </a:rPr>
              <a:t>We also have a fully connected embedding layer before the </a:t>
            </a:r>
            <a:r>
              <a:rPr lang="en-US" sz="1200" b="0" i="0" u="none" strike="noStrike" kern="1200" baseline="0" dirty="0" err="1">
                <a:solidFill>
                  <a:schemeClr val="tx1"/>
                </a:solidFill>
                <a:latin typeface="+mn-lt"/>
                <a:ea typeface="+mn-ea"/>
                <a:cs typeface="+mn-cs"/>
              </a:rPr>
              <a:t>softmax</a:t>
            </a:r>
            <a:r>
              <a:rPr lang="en-US" sz="1200" b="0" i="0" u="none" strike="noStrike" kern="1200" baseline="0" dirty="0">
                <a:solidFill>
                  <a:schemeClr val="tx1"/>
                </a:solidFill>
                <a:latin typeface="+mn-lt"/>
                <a:ea typeface="+mn-ea"/>
                <a:cs typeface="+mn-cs"/>
              </a:rPr>
              <a:t>, as it will be used later for metric learning</a:t>
            </a:r>
          </a:p>
          <a:p>
            <a:pPr marL="228600" indent="-228600">
              <a:buAutoNum type="arabicPeriod"/>
            </a:pPr>
            <a:r>
              <a:rPr lang="en-US" baseline="0" dirty="0"/>
              <a:t>We train two separate models for coarse and fine-level tasks</a:t>
            </a:r>
          </a:p>
        </p:txBody>
      </p:sp>
      <p:sp>
        <p:nvSpPr>
          <p:cNvPr id="4" name="Slide Number Placeholder 3"/>
          <p:cNvSpPr>
            <a:spLocks noGrp="1"/>
          </p:cNvSpPr>
          <p:nvPr>
            <p:ph type="sldNum" sz="quarter" idx="10"/>
          </p:nvPr>
        </p:nvSpPr>
        <p:spPr/>
        <p:txBody>
          <a:bodyPr/>
          <a:lstStyle/>
          <a:p>
            <a:fld id="{880F5C53-6149-D54F-93A5-9044291E9660}" type="slidenum">
              <a:rPr lang="en-US" smtClean="0"/>
              <a:t>8</a:t>
            </a:fld>
            <a:endParaRPr lang="en-US"/>
          </a:p>
        </p:txBody>
      </p:sp>
    </p:spTree>
    <p:extLst>
      <p:ext uri="{BB962C8B-B14F-4D97-AF65-F5344CB8AC3E}">
        <p14:creationId xmlns:p14="http://schemas.microsoft.com/office/powerpoint/2010/main" val="8374226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The motivation</a:t>
            </a:r>
            <a:r>
              <a:rPr lang="en-US" baseline="0" dirty="0"/>
              <a:t> behind proposing hierarchy-aware loss are:</a:t>
            </a:r>
          </a:p>
          <a:p>
            <a:pPr marL="685800" lvl="1" indent="-228600">
              <a:buAutoNum type="arabicPeriod"/>
            </a:pPr>
            <a:r>
              <a:rPr lang="en-US" baseline="0" dirty="0"/>
              <a:t>To have fine-grained audio </a:t>
            </a:r>
            <a:r>
              <a:rPr lang="en-US" baseline="0" dirty="0" err="1"/>
              <a:t>embeddings</a:t>
            </a:r>
            <a:endParaRPr lang="en-US" baseline="0" dirty="0"/>
          </a:p>
          <a:p>
            <a:pPr marL="685800" lvl="1" indent="-228600">
              <a:buAutoNum type="arabicPeriod"/>
            </a:pPr>
            <a:r>
              <a:rPr lang="en-US" baseline="0" dirty="0"/>
              <a:t>And, to be able to compare the audio events using those </a:t>
            </a:r>
            <a:r>
              <a:rPr lang="en-US" baseline="0" dirty="0" err="1"/>
              <a:t>embeddings</a:t>
            </a:r>
            <a:r>
              <a:rPr lang="en-US" baseline="0" dirty="0"/>
              <a:t> at different levels in their hierarchy</a:t>
            </a:r>
          </a:p>
          <a:p>
            <a:pPr marL="228600" lvl="0" indent="-228600">
              <a:buAutoNum type="arabicPeriod"/>
            </a:pPr>
            <a:r>
              <a:rPr lang="en-US" dirty="0"/>
              <a:t>We approach it</a:t>
            </a:r>
            <a:r>
              <a:rPr lang="en-US" baseline="0" dirty="0"/>
              <a:t> with deep metric learning like pairwise contrastive learning and triplet learning</a:t>
            </a:r>
          </a:p>
          <a:p>
            <a:pPr marL="228600" lvl="0" indent="-228600">
              <a:buAutoNum type="arabicPeriod"/>
            </a:pPr>
            <a:r>
              <a:rPr lang="en-US" baseline="0" dirty="0"/>
              <a:t>But, the problem with the standard metric learning methods is that they are not proposed for hierarchical label structures</a:t>
            </a:r>
            <a:endParaRPr lang="en-US" dirty="0"/>
          </a:p>
        </p:txBody>
      </p:sp>
      <p:sp>
        <p:nvSpPr>
          <p:cNvPr id="4" name="Slide Number Placeholder 3"/>
          <p:cNvSpPr>
            <a:spLocks noGrp="1"/>
          </p:cNvSpPr>
          <p:nvPr>
            <p:ph type="sldNum" sz="quarter" idx="10"/>
          </p:nvPr>
        </p:nvSpPr>
        <p:spPr/>
        <p:txBody>
          <a:bodyPr/>
          <a:lstStyle/>
          <a:p>
            <a:fld id="{880F5C53-6149-D54F-93A5-9044291E9660}" type="slidenum">
              <a:rPr lang="en-US" smtClean="0"/>
              <a:t>9</a:t>
            </a:fld>
            <a:endParaRPr lang="en-US"/>
          </a:p>
        </p:txBody>
      </p:sp>
    </p:spTree>
    <p:extLst>
      <p:ext uri="{BB962C8B-B14F-4D97-AF65-F5344CB8AC3E}">
        <p14:creationId xmlns:p14="http://schemas.microsoft.com/office/powerpoint/2010/main" val="16661587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baseline="0" dirty="0"/>
              <a:t>Just a recap of basic triplet loss so that we all are in the same page</a:t>
            </a:r>
          </a:p>
          <a:p>
            <a:pPr marL="228600" indent="-228600">
              <a:buAutoNum type="arabicPeriod"/>
            </a:pPr>
            <a:r>
              <a:rPr lang="en-US" baseline="0" dirty="0"/>
              <a:t>A triplet is composed of three samples: (anchor, positive and negative)</a:t>
            </a:r>
          </a:p>
          <a:p>
            <a:pPr marL="228600" indent="-228600">
              <a:buAutoNum type="arabicPeriod"/>
            </a:pPr>
            <a:r>
              <a:rPr lang="en-US" baseline="0" dirty="0"/>
              <a:t>Anchor and positive belong to the same class, while the negative sample belongs to a different class</a:t>
            </a:r>
          </a:p>
          <a:p>
            <a:pPr marL="228600" indent="-228600">
              <a:buAutoNum type="arabicPeriod"/>
            </a:pPr>
            <a:r>
              <a:rPr lang="en-US" baseline="0" dirty="0"/>
              <a:t>Essentially, triplet learning tries to decrease the distance between anchor and positive, and increase the distance between anchor and negative</a:t>
            </a:r>
            <a:endParaRPr lang="en-US" dirty="0"/>
          </a:p>
        </p:txBody>
      </p:sp>
      <p:sp>
        <p:nvSpPr>
          <p:cNvPr id="4" name="Slide Number Placeholder 3"/>
          <p:cNvSpPr>
            <a:spLocks noGrp="1"/>
          </p:cNvSpPr>
          <p:nvPr>
            <p:ph type="sldNum" sz="quarter" idx="10"/>
          </p:nvPr>
        </p:nvSpPr>
        <p:spPr/>
        <p:txBody>
          <a:bodyPr/>
          <a:lstStyle/>
          <a:p>
            <a:fld id="{880F5C53-6149-D54F-93A5-9044291E9660}" type="slidenum">
              <a:rPr lang="en-US" smtClean="0"/>
              <a:t>10</a:t>
            </a:fld>
            <a:endParaRPr lang="en-US"/>
          </a:p>
        </p:txBody>
      </p:sp>
    </p:spTree>
    <p:extLst>
      <p:ext uri="{BB962C8B-B14F-4D97-AF65-F5344CB8AC3E}">
        <p14:creationId xmlns:p14="http://schemas.microsoft.com/office/powerpoint/2010/main" val="16275687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atin typeface="Arial" charset="0"/>
                <a:ea typeface="Arial" charset="0"/>
                <a:cs typeface="Arial" charset="0"/>
              </a:defRPr>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atin typeface="Arial" charset="0"/>
                <a:ea typeface="Arial" charset="0"/>
                <a:cs typeface="Arial" charset="0"/>
              </a:defRPr>
            </a:lvl1pPr>
          </a:lstStyle>
          <a:p>
            <a:fld id="{E51CA7B8-F94E-4994-9471-296DE7F93F80}" type="datetime1">
              <a:rPr lang="en-US" smtClean="0"/>
              <a:t>5/9/19</a:t>
            </a:fld>
            <a:endParaRPr lang="en-US" dirty="0"/>
          </a:p>
        </p:txBody>
      </p:sp>
      <p:sp>
        <p:nvSpPr>
          <p:cNvPr id="5" name="Footer Placeholder 4"/>
          <p:cNvSpPr>
            <a:spLocks noGrp="1"/>
          </p:cNvSpPr>
          <p:nvPr>
            <p:ph type="ftr" sz="quarter" idx="11"/>
          </p:nvPr>
        </p:nvSpPr>
        <p:spPr/>
        <p:txBody>
          <a:bodyPr/>
          <a:lstStyle/>
          <a:p>
            <a:r>
              <a:rPr lang="en-US"/>
              <a:t>© Arindam Jati, 2019</a:t>
            </a:r>
            <a:endParaRPr lang="en-US" dirty="0"/>
          </a:p>
        </p:txBody>
      </p:sp>
      <p:sp>
        <p:nvSpPr>
          <p:cNvPr id="6" name="Slide Number Placeholder 5"/>
          <p:cNvSpPr>
            <a:spLocks noGrp="1"/>
          </p:cNvSpPr>
          <p:nvPr>
            <p:ph type="sldNum" sz="quarter" idx="12"/>
          </p:nvPr>
        </p:nvSpPr>
        <p:spPr/>
        <p:txBody>
          <a:bodyPr/>
          <a:lstStyle>
            <a:lvl1pPr>
              <a:defRPr>
                <a:latin typeface="Arial" charset="0"/>
                <a:ea typeface="Arial" charset="0"/>
                <a:cs typeface="Arial" charset="0"/>
              </a:defRPr>
            </a:lvl1pPr>
          </a:lstStyle>
          <a:p>
            <a:fld id="{3674109E-6DD1-7648-9C61-8D977AE346CC}" type="slidenum">
              <a:rPr lang="en-US" smtClean="0"/>
              <a:pPr/>
              <a:t>‹#›</a:t>
            </a:fld>
            <a:endParaRPr lang="en-US" dirty="0"/>
          </a:p>
        </p:txBody>
      </p:sp>
    </p:spTree>
    <p:extLst>
      <p:ext uri="{BB962C8B-B14F-4D97-AF65-F5344CB8AC3E}">
        <p14:creationId xmlns:p14="http://schemas.microsoft.com/office/powerpoint/2010/main" val="725524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728A82-F7A0-4073-977F-41225B766DC7}" type="datetime1">
              <a:rPr lang="en-US" smtClean="0"/>
              <a:t>5/9/19</a:t>
            </a:fld>
            <a:endParaRPr lang="en-US"/>
          </a:p>
        </p:txBody>
      </p:sp>
      <p:sp>
        <p:nvSpPr>
          <p:cNvPr id="5" name="Footer Placeholder 4"/>
          <p:cNvSpPr>
            <a:spLocks noGrp="1"/>
          </p:cNvSpPr>
          <p:nvPr>
            <p:ph type="ftr" sz="quarter" idx="11"/>
          </p:nvPr>
        </p:nvSpPr>
        <p:spPr/>
        <p:txBody>
          <a:bodyPr/>
          <a:lstStyle/>
          <a:p>
            <a:r>
              <a:rPr lang="en-US"/>
              <a:t>© Arindam Jati, 2019</a:t>
            </a:r>
          </a:p>
        </p:txBody>
      </p:sp>
      <p:sp>
        <p:nvSpPr>
          <p:cNvPr id="6" name="Slide Number Placeholder 5"/>
          <p:cNvSpPr>
            <a:spLocks noGrp="1"/>
          </p:cNvSpPr>
          <p:nvPr>
            <p:ph type="sldNum" sz="quarter" idx="12"/>
          </p:nvPr>
        </p:nvSpPr>
        <p:spPr/>
        <p:txBody>
          <a:bodyPr/>
          <a:lstStyle/>
          <a:p>
            <a:fld id="{3674109E-6DD1-7648-9C61-8D977AE346CC}" type="slidenum">
              <a:rPr lang="en-US" smtClean="0"/>
              <a:t>‹#›</a:t>
            </a:fld>
            <a:endParaRPr lang="en-US"/>
          </a:p>
        </p:txBody>
      </p:sp>
    </p:spTree>
    <p:extLst>
      <p:ext uri="{BB962C8B-B14F-4D97-AF65-F5344CB8AC3E}">
        <p14:creationId xmlns:p14="http://schemas.microsoft.com/office/powerpoint/2010/main" val="1926052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519C2F-04F2-4109-9E56-359EAC295BBF}" type="datetime1">
              <a:rPr lang="en-US" smtClean="0"/>
              <a:t>5/9/19</a:t>
            </a:fld>
            <a:endParaRPr lang="en-US"/>
          </a:p>
        </p:txBody>
      </p:sp>
      <p:sp>
        <p:nvSpPr>
          <p:cNvPr id="5" name="Footer Placeholder 4"/>
          <p:cNvSpPr>
            <a:spLocks noGrp="1"/>
          </p:cNvSpPr>
          <p:nvPr>
            <p:ph type="ftr" sz="quarter" idx="11"/>
          </p:nvPr>
        </p:nvSpPr>
        <p:spPr/>
        <p:txBody>
          <a:bodyPr/>
          <a:lstStyle/>
          <a:p>
            <a:r>
              <a:rPr lang="en-US"/>
              <a:t>© Arindam Jati, 2019</a:t>
            </a:r>
          </a:p>
        </p:txBody>
      </p:sp>
      <p:sp>
        <p:nvSpPr>
          <p:cNvPr id="6" name="Slide Number Placeholder 5"/>
          <p:cNvSpPr>
            <a:spLocks noGrp="1"/>
          </p:cNvSpPr>
          <p:nvPr>
            <p:ph type="sldNum" sz="quarter" idx="12"/>
          </p:nvPr>
        </p:nvSpPr>
        <p:spPr/>
        <p:txBody>
          <a:bodyPr/>
          <a:lstStyle/>
          <a:p>
            <a:fld id="{3674109E-6DD1-7648-9C61-8D977AE346CC}" type="slidenum">
              <a:rPr lang="en-US" smtClean="0"/>
              <a:t>‹#›</a:t>
            </a:fld>
            <a:endParaRPr lang="en-US"/>
          </a:p>
        </p:txBody>
      </p:sp>
    </p:spTree>
    <p:extLst>
      <p:ext uri="{BB962C8B-B14F-4D97-AF65-F5344CB8AC3E}">
        <p14:creationId xmlns:p14="http://schemas.microsoft.com/office/powerpoint/2010/main" val="2138129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91872"/>
            <a:ext cx="10515600" cy="818782"/>
          </a:xfrm>
        </p:spPr>
        <p:txBody>
          <a:bodyPr/>
          <a:lstStyle>
            <a:lvl1pPr algn="ctr">
              <a:defRPr>
                <a:latin typeface="Arial" charset="0"/>
                <a:ea typeface="Arial" charset="0"/>
                <a:cs typeface="Arial" charset="0"/>
              </a:defRPr>
            </a:lvl1pPr>
          </a:lstStyle>
          <a:p>
            <a:r>
              <a:rPr lang="en-US" dirty="0"/>
              <a:t>Click to edit Master title style</a:t>
            </a:r>
          </a:p>
        </p:txBody>
      </p:sp>
      <p:sp>
        <p:nvSpPr>
          <p:cNvPr id="3" name="Content Placeholder 2"/>
          <p:cNvSpPr>
            <a:spLocks noGrp="1"/>
          </p:cNvSpPr>
          <p:nvPr>
            <p:ph idx="1"/>
          </p:nvPr>
        </p:nvSpPr>
        <p:spPr>
          <a:xfrm>
            <a:off x="838200" y="1097280"/>
            <a:ext cx="10515600" cy="5079683"/>
          </a:xfrm>
        </p:spPr>
        <p:txBody>
          <a:bodyPr/>
          <a:lstStyle>
            <a:lvl1pPr>
              <a:defRPr>
                <a:latin typeface="Arial" charset="0"/>
                <a:ea typeface="Arial" charset="0"/>
                <a:cs typeface="Arial" charset="0"/>
              </a:defRPr>
            </a:lvl1pPr>
            <a:lvl2pPr>
              <a:defRPr>
                <a:latin typeface="Arial" charset="0"/>
                <a:ea typeface="Arial" charset="0"/>
                <a:cs typeface="Arial" charset="0"/>
              </a:defRPr>
            </a:lvl2pPr>
            <a:lvl3pPr>
              <a:defRPr>
                <a:latin typeface="Arial" charset="0"/>
                <a:ea typeface="Arial" charset="0"/>
                <a:cs typeface="Arial" charset="0"/>
              </a:defRPr>
            </a:lvl3pPr>
            <a:lvl4pPr>
              <a:defRPr>
                <a:latin typeface="Arial" charset="0"/>
                <a:ea typeface="Arial" charset="0"/>
                <a:cs typeface="Arial" charset="0"/>
              </a:defRPr>
            </a:lvl4pPr>
            <a:lvl5pPr>
              <a:defRPr>
                <a:latin typeface="Arial" charset="0"/>
                <a:ea typeface="Arial" charset="0"/>
                <a:cs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atin typeface="Arial" charset="0"/>
                <a:ea typeface="Arial" charset="0"/>
                <a:cs typeface="Arial" charset="0"/>
              </a:defRPr>
            </a:lvl1pPr>
          </a:lstStyle>
          <a:p>
            <a:fld id="{B00C34FD-6CF2-41AF-BD41-31BC5559269D}" type="datetime1">
              <a:rPr lang="en-US" smtClean="0"/>
              <a:t>5/9/19</a:t>
            </a:fld>
            <a:endParaRPr lang="en-US" dirty="0"/>
          </a:p>
        </p:txBody>
      </p:sp>
      <p:sp>
        <p:nvSpPr>
          <p:cNvPr id="5" name="Footer Placeholder 4"/>
          <p:cNvSpPr>
            <a:spLocks noGrp="1"/>
          </p:cNvSpPr>
          <p:nvPr>
            <p:ph type="ftr" sz="quarter" idx="11"/>
          </p:nvPr>
        </p:nvSpPr>
        <p:spPr/>
        <p:txBody>
          <a:bodyPr/>
          <a:lstStyle/>
          <a:p>
            <a:r>
              <a:rPr lang="en-US"/>
              <a:t>© Arindam Jati, 2019</a:t>
            </a:r>
          </a:p>
        </p:txBody>
      </p:sp>
      <p:sp>
        <p:nvSpPr>
          <p:cNvPr id="6" name="Slide Number Placeholder 5"/>
          <p:cNvSpPr>
            <a:spLocks noGrp="1"/>
          </p:cNvSpPr>
          <p:nvPr>
            <p:ph type="sldNum" sz="quarter" idx="12"/>
          </p:nvPr>
        </p:nvSpPr>
        <p:spPr/>
        <p:txBody>
          <a:bodyPr/>
          <a:lstStyle>
            <a:lvl1pPr>
              <a:defRPr>
                <a:latin typeface="Arial" charset="0"/>
                <a:ea typeface="Arial" charset="0"/>
                <a:cs typeface="Arial" charset="0"/>
              </a:defRPr>
            </a:lvl1pPr>
          </a:lstStyle>
          <a:p>
            <a:fld id="{3674109E-6DD1-7648-9C61-8D977AE346CC}" type="slidenum">
              <a:rPr lang="en-US" smtClean="0"/>
              <a:pPr/>
              <a:t>‹#›</a:t>
            </a:fld>
            <a:endParaRPr lang="en-US" dirty="0"/>
          </a:p>
        </p:txBody>
      </p:sp>
    </p:spTree>
    <p:extLst>
      <p:ext uri="{BB962C8B-B14F-4D97-AF65-F5344CB8AC3E}">
        <p14:creationId xmlns:p14="http://schemas.microsoft.com/office/powerpoint/2010/main" val="2100021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78B14A-9F35-4083-A1C8-3B5BEF7C5486}" type="datetime1">
              <a:rPr lang="en-US" smtClean="0"/>
              <a:t>5/9/19</a:t>
            </a:fld>
            <a:endParaRPr lang="en-US"/>
          </a:p>
        </p:txBody>
      </p:sp>
      <p:sp>
        <p:nvSpPr>
          <p:cNvPr id="5" name="Footer Placeholder 4"/>
          <p:cNvSpPr>
            <a:spLocks noGrp="1"/>
          </p:cNvSpPr>
          <p:nvPr>
            <p:ph type="ftr" sz="quarter" idx="11"/>
          </p:nvPr>
        </p:nvSpPr>
        <p:spPr/>
        <p:txBody>
          <a:bodyPr/>
          <a:lstStyle/>
          <a:p>
            <a:r>
              <a:rPr lang="en-US"/>
              <a:t>© Arindam Jati, 2019</a:t>
            </a:r>
          </a:p>
        </p:txBody>
      </p:sp>
      <p:sp>
        <p:nvSpPr>
          <p:cNvPr id="6" name="Slide Number Placeholder 5"/>
          <p:cNvSpPr>
            <a:spLocks noGrp="1"/>
          </p:cNvSpPr>
          <p:nvPr>
            <p:ph type="sldNum" sz="quarter" idx="12"/>
          </p:nvPr>
        </p:nvSpPr>
        <p:spPr/>
        <p:txBody>
          <a:bodyPr/>
          <a:lstStyle/>
          <a:p>
            <a:fld id="{3674109E-6DD1-7648-9C61-8D977AE346CC}" type="slidenum">
              <a:rPr lang="en-US" smtClean="0"/>
              <a:t>‹#›</a:t>
            </a:fld>
            <a:endParaRPr lang="en-US"/>
          </a:p>
        </p:txBody>
      </p:sp>
    </p:spTree>
    <p:extLst>
      <p:ext uri="{BB962C8B-B14F-4D97-AF65-F5344CB8AC3E}">
        <p14:creationId xmlns:p14="http://schemas.microsoft.com/office/powerpoint/2010/main" val="1166990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4281E6B-5B5D-4827-908D-9FB279EF090D}" type="datetime1">
              <a:rPr lang="en-US" smtClean="0"/>
              <a:t>5/9/19</a:t>
            </a:fld>
            <a:endParaRPr lang="en-US"/>
          </a:p>
        </p:txBody>
      </p:sp>
      <p:sp>
        <p:nvSpPr>
          <p:cNvPr id="6" name="Footer Placeholder 5"/>
          <p:cNvSpPr>
            <a:spLocks noGrp="1"/>
          </p:cNvSpPr>
          <p:nvPr>
            <p:ph type="ftr" sz="quarter" idx="11"/>
          </p:nvPr>
        </p:nvSpPr>
        <p:spPr/>
        <p:txBody>
          <a:bodyPr/>
          <a:lstStyle/>
          <a:p>
            <a:r>
              <a:rPr lang="en-US"/>
              <a:t>© Arindam Jati, 2019</a:t>
            </a:r>
          </a:p>
        </p:txBody>
      </p:sp>
      <p:sp>
        <p:nvSpPr>
          <p:cNvPr id="7" name="Slide Number Placeholder 6"/>
          <p:cNvSpPr>
            <a:spLocks noGrp="1"/>
          </p:cNvSpPr>
          <p:nvPr>
            <p:ph type="sldNum" sz="quarter" idx="12"/>
          </p:nvPr>
        </p:nvSpPr>
        <p:spPr/>
        <p:txBody>
          <a:bodyPr/>
          <a:lstStyle/>
          <a:p>
            <a:fld id="{3674109E-6DD1-7648-9C61-8D977AE346CC}" type="slidenum">
              <a:rPr lang="en-US" smtClean="0"/>
              <a:t>‹#›</a:t>
            </a:fld>
            <a:endParaRPr lang="en-US"/>
          </a:p>
        </p:txBody>
      </p:sp>
    </p:spTree>
    <p:extLst>
      <p:ext uri="{BB962C8B-B14F-4D97-AF65-F5344CB8AC3E}">
        <p14:creationId xmlns:p14="http://schemas.microsoft.com/office/powerpoint/2010/main" val="636076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553CCFE-B20A-4A31-B451-DA58643BF00E}" type="datetime1">
              <a:rPr lang="en-US" smtClean="0"/>
              <a:t>5/9/19</a:t>
            </a:fld>
            <a:endParaRPr lang="en-US"/>
          </a:p>
        </p:txBody>
      </p:sp>
      <p:sp>
        <p:nvSpPr>
          <p:cNvPr id="8" name="Footer Placeholder 7"/>
          <p:cNvSpPr>
            <a:spLocks noGrp="1"/>
          </p:cNvSpPr>
          <p:nvPr>
            <p:ph type="ftr" sz="quarter" idx="11"/>
          </p:nvPr>
        </p:nvSpPr>
        <p:spPr/>
        <p:txBody>
          <a:bodyPr/>
          <a:lstStyle/>
          <a:p>
            <a:r>
              <a:rPr lang="en-US"/>
              <a:t>© Arindam Jati, 2019</a:t>
            </a:r>
          </a:p>
        </p:txBody>
      </p:sp>
      <p:sp>
        <p:nvSpPr>
          <p:cNvPr id="9" name="Slide Number Placeholder 8"/>
          <p:cNvSpPr>
            <a:spLocks noGrp="1"/>
          </p:cNvSpPr>
          <p:nvPr>
            <p:ph type="sldNum" sz="quarter" idx="12"/>
          </p:nvPr>
        </p:nvSpPr>
        <p:spPr/>
        <p:txBody>
          <a:bodyPr/>
          <a:lstStyle/>
          <a:p>
            <a:fld id="{3674109E-6DD1-7648-9C61-8D977AE346CC}" type="slidenum">
              <a:rPr lang="en-US" smtClean="0"/>
              <a:t>‹#›</a:t>
            </a:fld>
            <a:endParaRPr lang="en-US"/>
          </a:p>
        </p:txBody>
      </p:sp>
    </p:spTree>
    <p:extLst>
      <p:ext uri="{BB962C8B-B14F-4D97-AF65-F5344CB8AC3E}">
        <p14:creationId xmlns:p14="http://schemas.microsoft.com/office/powerpoint/2010/main" val="357770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B55F09C-69BB-4DDF-BC02-C23774CEDCA3}" type="datetime1">
              <a:rPr lang="en-US" smtClean="0"/>
              <a:t>5/9/19</a:t>
            </a:fld>
            <a:endParaRPr lang="en-US"/>
          </a:p>
        </p:txBody>
      </p:sp>
      <p:sp>
        <p:nvSpPr>
          <p:cNvPr id="4" name="Footer Placeholder 3"/>
          <p:cNvSpPr>
            <a:spLocks noGrp="1"/>
          </p:cNvSpPr>
          <p:nvPr>
            <p:ph type="ftr" sz="quarter" idx="11"/>
          </p:nvPr>
        </p:nvSpPr>
        <p:spPr/>
        <p:txBody>
          <a:bodyPr/>
          <a:lstStyle/>
          <a:p>
            <a:r>
              <a:rPr lang="en-US"/>
              <a:t>© Arindam Jati, 2019</a:t>
            </a:r>
          </a:p>
        </p:txBody>
      </p:sp>
      <p:sp>
        <p:nvSpPr>
          <p:cNvPr id="5" name="Slide Number Placeholder 4"/>
          <p:cNvSpPr>
            <a:spLocks noGrp="1"/>
          </p:cNvSpPr>
          <p:nvPr>
            <p:ph type="sldNum" sz="quarter" idx="12"/>
          </p:nvPr>
        </p:nvSpPr>
        <p:spPr/>
        <p:txBody>
          <a:bodyPr/>
          <a:lstStyle/>
          <a:p>
            <a:fld id="{3674109E-6DD1-7648-9C61-8D977AE346CC}" type="slidenum">
              <a:rPr lang="en-US" smtClean="0"/>
              <a:t>‹#›</a:t>
            </a:fld>
            <a:endParaRPr lang="en-US"/>
          </a:p>
        </p:txBody>
      </p:sp>
    </p:spTree>
    <p:extLst>
      <p:ext uri="{BB962C8B-B14F-4D97-AF65-F5344CB8AC3E}">
        <p14:creationId xmlns:p14="http://schemas.microsoft.com/office/powerpoint/2010/main" val="100985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C4277E-1080-43FD-A472-843CFF6FD189}" type="datetime1">
              <a:rPr lang="en-US" smtClean="0"/>
              <a:t>5/9/19</a:t>
            </a:fld>
            <a:endParaRPr lang="en-US"/>
          </a:p>
        </p:txBody>
      </p:sp>
      <p:sp>
        <p:nvSpPr>
          <p:cNvPr id="3" name="Footer Placeholder 2"/>
          <p:cNvSpPr>
            <a:spLocks noGrp="1"/>
          </p:cNvSpPr>
          <p:nvPr>
            <p:ph type="ftr" sz="quarter" idx="11"/>
          </p:nvPr>
        </p:nvSpPr>
        <p:spPr/>
        <p:txBody>
          <a:bodyPr/>
          <a:lstStyle/>
          <a:p>
            <a:r>
              <a:rPr lang="en-US"/>
              <a:t>© Arindam Jati, 2019</a:t>
            </a:r>
          </a:p>
        </p:txBody>
      </p:sp>
      <p:sp>
        <p:nvSpPr>
          <p:cNvPr id="4" name="Slide Number Placeholder 3"/>
          <p:cNvSpPr>
            <a:spLocks noGrp="1"/>
          </p:cNvSpPr>
          <p:nvPr>
            <p:ph type="sldNum" sz="quarter" idx="12"/>
          </p:nvPr>
        </p:nvSpPr>
        <p:spPr/>
        <p:txBody>
          <a:bodyPr/>
          <a:lstStyle/>
          <a:p>
            <a:fld id="{3674109E-6DD1-7648-9C61-8D977AE346CC}" type="slidenum">
              <a:rPr lang="en-US" smtClean="0"/>
              <a:t>‹#›</a:t>
            </a:fld>
            <a:endParaRPr lang="en-US"/>
          </a:p>
        </p:txBody>
      </p:sp>
    </p:spTree>
    <p:extLst>
      <p:ext uri="{BB962C8B-B14F-4D97-AF65-F5344CB8AC3E}">
        <p14:creationId xmlns:p14="http://schemas.microsoft.com/office/powerpoint/2010/main" val="748982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46D78C-3A35-4A74-8954-DD389AB288FD}" type="datetime1">
              <a:rPr lang="en-US" smtClean="0"/>
              <a:t>5/9/19</a:t>
            </a:fld>
            <a:endParaRPr lang="en-US"/>
          </a:p>
        </p:txBody>
      </p:sp>
      <p:sp>
        <p:nvSpPr>
          <p:cNvPr id="6" name="Footer Placeholder 5"/>
          <p:cNvSpPr>
            <a:spLocks noGrp="1"/>
          </p:cNvSpPr>
          <p:nvPr>
            <p:ph type="ftr" sz="quarter" idx="11"/>
          </p:nvPr>
        </p:nvSpPr>
        <p:spPr/>
        <p:txBody>
          <a:bodyPr/>
          <a:lstStyle/>
          <a:p>
            <a:r>
              <a:rPr lang="en-US"/>
              <a:t>© Arindam Jati, 2019</a:t>
            </a:r>
          </a:p>
        </p:txBody>
      </p:sp>
      <p:sp>
        <p:nvSpPr>
          <p:cNvPr id="7" name="Slide Number Placeholder 6"/>
          <p:cNvSpPr>
            <a:spLocks noGrp="1"/>
          </p:cNvSpPr>
          <p:nvPr>
            <p:ph type="sldNum" sz="quarter" idx="12"/>
          </p:nvPr>
        </p:nvSpPr>
        <p:spPr/>
        <p:txBody>
          <a:bodyPr/>
          <a:lstStyle/>
          <a:p>
            <a:fld id="{3674109E-6DD1-7648-9C61-8D977AE346CC}" type="slidenum">
              <a:rPr lang="en-US" smtClean="0"/>
              <a:t>‹#›</a:t>
            </a:fld>
            <a:endParaRPr lang="en-US"/>
          </a:p>
        </p:txBody>
      </p:sp>
    </p:spTree>
    <p:extLst>
      <p:ext uri="{BB962C8B-B14F-4D97-AF65-F5344CB8AC3E}">
        <p14:creationId xmlns:p14="http://schemas.microsoft.com/office/powerpoint/2010/main" val="1739474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1446685-8C98-4C91-8FBB-A1F0B14269EA}" type="datetime1">
              <a:rPr lang="en-US" smtClean="0"/>
              <a:t>5/9/19</a:t>
            </a:fld>
            <a:endParaRPr lang="en-US"/>
          </a:p>
        </p:txBody>
      </p:sp>
      <p:sp>
        <p:nvSpPr>
          <p:cNvPr id="6" name="Footer Placeholder 5"/>
          <p:cNvSpPr>
            <a:spLocks noGrp="1"/>
          </p:cNvSpPr>
          <p:nvPr>
            <p:ph type="ftr" sz="quarter" idx="11"/>
          </p:nvPr>
        </p:nvSpPr>
        <p:spPr/>
        <p:txBody>
          <a:bodyPr/>
          <a:lstStyle/>
          <a:p>
            <a:r>
              <a:rPr lang="en-US"/>
              <a:t>© Arindam Jati, 2019</a:t>
            </a:r>
          </a:p>
        </p:txBody>
      </p:sp>
      <p:sp>
        <p:nvSpPr>
          <p:cNvPr id="7" name="Slide Number Placeholder 6"/>
          <p:cNvSpPr>
            <a:spLocks noGrp="1"/>
          </p:cNvSpPr>
          <p:nvPr>
            <p:ph type="sldNum" sz="quarter" idx="12"/>
          </p:nvPr>
        </p:nvSpPr>
        <p:spPr/>
        <p:txBody>
          <a:bodyPr/>
          <a:lstStyle/>
          <a:p>
            <a:fld id="{3674109E-6DD1-7648-9C61-8D977AE346CC}" type="slidenum">
              <a:rPr lang="en-US" smtClean="0"/>
              <a:t>‹#›</a:t>
            </a:fld>
            <a:endParaRPr lang="en-US"/>
          </a:p>
        </p:txBody>
      </p:sp>
    </p:spTree>
    <p:extLst>
      <p:ext uri="{BB962C8B-B14F-4D97-AF65-F5344CB8AC3E}">
        <p14:creationId xmlns:p14="http://schemas.microsoft.com/office/powerpoint/2010/main" val="165145503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1D342E-8F00-41BB-B663-DBE61193DD0D}" type="datetime1">
              <a:rPr lang="en-US" smtClean="0"/>
              <a:t>5/9/19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Arindam Jati, 2019</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74109E-6DD1-7648-9C61-8D977AE346CC}" type="slidenum">
              <a:rPr lang="en-US" smtClean="0"/>
              <a:t>‹#›</a:t>
            </a:fld>
            <a:endParaRPr lang="en-US"/>
          </a:p>
        </p:txBody>
      </p:sp>
    </p:spTree>
    <p:extLst>
      <p:ext uri="{BB962C8B-B14F-4D97-AF65-F5344CB8AC3E}">
        <p14:creationId xmlns:p14="http://schemas.microsoft.com/office/powerpoint/2010/main" val="50769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7.png"/><Relationship Id="rId4" Type="http://schemas.openxmlformats.org/officeDocument/2006/relationships/image" Target="../media/image28.emf"/><Relationship Id="rId5" Type="http://schemas.openxmlformats.org/officeDocument/2006/relationships/image" Target="../media/image29.png"/><Relationship Id="rId6" Type="http://schemas.openxmlformats.org/officeDocument/2006/relationships/image" Target="../media/image15.svg"/><Relationship Id="rId7" Type="http://schemas.openxmlformats.org/officeDocument/2006/relationships/image" Target="../media/image30.png"/><Relationship Id="rId8" Type="http://schemas.openxmlformats.org/officeDocument/2006/relationships/image" Target="../media/image17.svg"/><Relationship Id="rId9" Type="http://schemas.openxmlformats.org/officeDocument/2006/relationships/image" Target="../media/image31.png"/><Relationship Id="rId10" Type="http://schemas.openxmlformats.org/officeDocument/2006/relationships/image" Target="../media/image19.svg"/><Relationship Id="rId11" Type="http://schemas.openxmlformats.org/officeDocument/2006/relationships/image" Target="../media/image32.emf"/><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20" Type="http://schemas.openxmlformats.org/officeDocument/2006/relationships/image" Target="../media/image15.svg"/><Relationship Id="rId21" Type="http://schemas.openxmlformats.org/officeDocument/2006/relationships/image" Target="../media/image31.png"/><Relationship Id="rId22" Type="http://schemas.openxmlformats.org/officeDocument/2006/relationships/image" Target="../media/image19.svg"/><Relationship Id="rId23" Type="http://schemas.openxmlformats.org/officeDocument/2006/relationships/image" Target="../media/image30.png"/><Relationship Id="rId24" Type="http://schemas.openxmlformats.org/officeDocument/2006/relationships/image" Target="../media/image17.svg"/><Relationship Id="rId25" Type="http://schemas.openxmlformats.org/officeDocument/2006/relationships/image" Target="../media/image42.emf"/><Relationship Id="rId10" Type="http://schemas.openxmlformats.org/officeDocument/2006/relationships/image" Target="../media/image40.png"/><Relationship Id="rId11" Type="http://schemas.openxmlformats.org/officeDocument/2006/relationships/image" Target="../media/image23.svg"/><Relationship Id="rId12" Type="http://schemas.openxmlformats.org/officeDocument/2006/relationships/image" Target="../media/image41.png"/><Relationship Id="rId13" Type="http://schemas.openxmlformats.org/officeDocument/2006/relationships/image" Target="../media/image25.svg"/><Relationship Id="rId14" Type="http://schemas.openxmlformats.org/officeDocument/2006/relationships/image" Target="../media/image29.png"/><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diagramData" Target="../diagrams/data3.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8" Type="http://schemas.openxmlformats.org/officeDocument/2006/relationships/diagramData" Target="../diagrams/data4.xml"/><Relationship Id="rId9" Type="http://schemas.openxmlformats.org/officeDocument/2006/relationships/image" Target="../media/image39.emf"/></Relationships>
</file>

<file path=ppt/slides/_rels/slide12.xml.rels><?xml version="1.0" encoding="UTF-8" standalone="yes"?>
<Relationships xmlns="http://schemas.openxmlformats.org/package/2006/relationships"><Relationship Id="rId9" Type="http://schemas.openxmlformats.org/officeDocument/2006/relationships/image" Target="../media/image49.emf"/><Relationship Id="rId20" Type="http://schemas.openxmlformats.org/officeDocument/2006/relationships/image" Target="../media/image53.emf"/><Relationship Id="rId21" Type="http://schemas.openxmlformats.org/officeDocument/2006/relationships/image" Target="../media/image54.emf"/><Relationship Id="rId22" Type="http://schemas.openxmlformats.org/officeDocument/2006/relationships/image" Target="../media/image55.emf"/><Relationship Id="rId23" Type="http://schemas.openxmlformats.org/officeDocument/2006/relationships/image" Target="../media/image56.emf"/><Relationship Id="rId10" Type="http://schemas.openxmlformats.org/officeDocument/2006/relationships/image" Target="../media/image29.png"/><Relationship Id="rId14" Type="http://schemas.openxmlformats.org/officeDocument/2006/relationships/image" Target="../media/image15.svg"/><Relationship Id="rId15" Type="http://schemas.openxmlformats.org/officeDocument/2006/relationships/image" Target="../media/image30.png"/><Relationship Id="rId16" Type="http://schemas.openxmlformats.org/officeDocument/2006/relationships/image" Target="../media/image17.svg"/><Relationship Id="rId17" Type="http://schemas.openxmlformats.org/officeDocument/2006/relationships/image" Target="../media/image50.emf"/><Relationship Id="rId18" Type="http://schemas.openxmlformats.org/officeDocument/2006/relationships/image" Target="../media/image51.emf"/><Relationship Id="rId19" Type="http://schemas.openxmlformats.org/officeDocument/2006/relationships/image" Target="../media/image52.emf"/><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diagramData" Target="../diagrams/data5.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8" Type="http://schemas.openxmlformats.org/officeDocument/2006/relationships/diagramData" Target="../diagrams/data6.xml"/></Relationships>
</file>

<file path=ppt/slides/_rels/slide13.xml.rels><?xml version="1.0" encoding="UTF-8" standalone="yes"?>
<Relationships xmlns="http://schemas.openxmlformats.org/package/2006/relationships"><Relationship Id="rId3" Type="http://schemas.openxmlformats.org/officeDocument/2006/relationships/image" Target="../media/image350.png"/><Relationship Id="rId4" Type="http://schemas.openxmlformats.org/officeDocument/2006/relationships/image" Target="../media/image57.emf"/><Relationship Id="rId5" Type="http://schemas.openxmlformats.org/officeDocument/2006/relationships/image" Target="../media/image25.png"/><Relationship Id="rId6" Type="http://schemas.openxmlformats.org/officeDocument/2006/relationships/image" Target="../media/image26.jpg"/><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58.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59.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60.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9" Type="http://schemas.openxmlformats.org/officeDocument/2006/relationships/image" Target="../media/image8.png"/><Relationship Id="rId20" Type="http://schemas.openxmlformats.org/officeDocument/2006/relationships/image" Target="../media/image19.png"/><Relationship Id="rId21" Type="http://schemas.openxmlformats.org/officeDocument/2006/relationships/image" Target="../media/image20.png"/><Relationship Id="rId22" Type="http://schemas.openxmlformats.org/officeDocument/2006/relationships/image" Target="../media/image21.png"/><Relationship Id="rId23" Type="http://schemas.openxmlformats.org/officeDocument/2006/relationships/image" Target="../media/image22.png"/><Relationship Id="rId24" Type="http://schemas.openxmlformats.org/officeDocument/2006/relationships/image" Target="../media/image23.png"/><Relationship Id="rId25" Type="http://schemas.openxmlformats.org/officeDocument/2006/relationships/image" Target="../media/image24.png"/><Relationship Id="rId10" Type="http://schemas.openxmlformats.org/officeDocument/2006/relationships/image" Target="../media/image9.png"/><Relationship Id="rId11" Type="http://schemas.openxmlformats.org/officeDocument/2006/relationships/image" Target="../media/image10.emf"/><Relationship Id="rId12" Type="http://schemas.openxmlformats.org/officeDocument/2006/relationships/image" Target="../media/image11.emf"/><Relationship Id="rId13" Type="http://schemas.openxmlformats.org/officeDocument/2006/relationships/diagramData" Target="../diagrams/data1.xml"/><Relationship Id="rId14" Type="http://schemas.openxmlformats.org/officeDocument/2006/relationships/diagramLayout" Target="../diagrams/layout1.xml"/><Relationship Id="rId15" Type="http://schemas.openxmlformats.org/officeDocument/2006/relationships/diagramQuickStyle" Target="../diagrams/quickStyle1.xml"/><Relationship Id="rId16" Type="http://schemas.openxmlformats.org/officeDocument/2006/relationships/diagramColors" Target="../diagrams/colors1.xml"/><Relationship Id="rId17" Type="http://schemas.microsoft.com/office/2007/relationships/diagramDrawing" Target="../diagrams/drawing1.xml"/><Relationship Id="rId18" Type="http://schemas.openxmlformats.org/officeDocument/2006/relationships/diagramData" Target="../diagrams/data2.xml"/><Relationship Id="rId19" Type="http://schemas.openxmlformats.org/officeDocument/2006/relationships/image" Target="../media/image18.png"/><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25.png"/><Relationship Id="rId4" Type="http://schemas.openxmlformats.org/officeDocument/2006/relationships/image" Target="../media/image26.jpg"/><Relationship Id="rId5" Type="http://schemas.openxmlformats.org/officeDocument/2006/relationships/image" Target="../media/image10.emf"/><Relationship Id="rId6" Type="http://schemas.openxmlformats.org/officeDocument/2006/relationships/image" Target="../media/image11.emf"/><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54492" y="1439997"/>
            <a:ext cx="9683015" cy="2387600"/>
          </a:xfrm>
        </p:spPr>
        <p:txBody>
          <a:bodyPr>
            <a:noAutofit/>
          </a:bodyPr>
          <a:lstStyle/>
          <a:p>
            <a:r>
              <a:rPr lang="en-US" sz="4400" dirty="0"/>
              <a:t>HIERARCHY-AWARE LOSS FUNCTION ON A TREE STRUCTURED LABEL SPACE FOR</a:t>
            </a:r>
            <a:br>
              <a:rPr lang="en-US" sz="4400" dirty="0"/>
            </a:br>
            <a:r>
              <a:rPr lang="en-US" sz="4400" dirty="0"/>
              <a:t>AUDIO EVENT DETECTION</a:t>
            </a:r>
          </a:p>
        </p:txBody>
      </p:sp>
      <p:sp>
        <p:nvSpPr>
          <p:cNvPr id="3" name="Subtitle 2"/>
          <p:cNvSpPr>
            <a:spLocks noGrp="1"/>
          </p:cNvSpPr>
          <p:nvPr>
            <p:ph type="subTitle" idx="1"/>
          </p:nvPr>
        </p:nvSpPr>
        <p:spPr>
          <a:xfrm>
            <a:off x="1524000" y="4333558"/>
            <a:ext cx="9144000" cy="1655762"/>
          </a:xfrm>
        </p:spPr>
        <p:txBody>
          <a:bodyPr/>
          <a:lstStyle/>
          <a:p>
            <a:r>
              <a:rPr lang="en-US" dirty="0" err="1"/>
              <a:t>Arindam</a:t>
            </a:r>
            <a:r>
              <a:rPr lang="en-US" dirty="0"/>
              <a:t> </a:t>
            </a:r>
            <a:r>
              <a:rPr lang="en-US" dirty="0" err="1"/>
              <a:t>Jati</a:t>
            </a:r>
            <a:r>
              <a:rPr lang="en-US" dirty="0"/>
              <a:t>, Naveen Kumar, </a:t>
            </a:r>
            <a:r>
              <a:rPr lang="en-US" dirty="0" err="1"/>
              <a:t>Ruxin</a:t>
            </a:r>
            <a:r>
              <a:rPr lang="en-US" dirty="0"/>
              <a:t> Chen, Panayiotis Georgiou</a:t>
            </a:r>
          </a:p>
          <a:p>
            <a:r>
              <a:rPr lang="en-US" b="1" dirty="0"/>
              <a:t>Presenter: </a:t>
            </a:r>
            <a:r>
              <a:rPr lang="en-US" dirty="0" err="1"/>
              <a:t>Jaekwon</a:t>
            </a:r>
            <a:r>
              <a:rPr lang="en-US" dirty="0"/>
              <a:t> </a:t>
            </a:r>
            <a:r>
              <a:rPr lang="en-US" dirty="0" err="1"/>
              <a:t>Yoo</a:t>
            </a:r>
            <a:r>
              <a:rPr lang="en-US" dirty="0"/>
              <a:t>, </a:t>
            </a:r>
            <a:r>
              <a:rPr lang="en-US" dirty="0"/>
              <a:t>Sony Interactive Entertainment</a:t>
            </a:r>
            <a:endParaRPr lang="en-US" dirty="0"/>
          </a:p>
        </p:txBody>
      </p:sp>
      <p:sp>
        <p:nvSpPr>
          <p:cNvPr id="4" name="Slide Number Placeholder 3"/>
          <p:cNvSpPr>
            <a:spLocks noGrp="1"/>
          </p:cNvSpPr>
          <p:nvPr>
            <p:ph type="sldNum" sz="quarter" idx="12"/>
          </p:nvPr>
        </p:nvSpPr>
        <p:spPr/>
        <p:txBody>
          <a:bodyPr/>
          <a:lstStyle/>
          <a:p>
            <a:fld id="{3674109E-6DD1-7648-9C61-8D977AE346CC}" type="slidenum">
              <a:rPr lang="en-US" smtClean="0"/>
              <a:pPr/>
              <a:t>1</a:t>
            </a:fld>
            <a:endParaRPr lang="en-US" dirty="0"/>
          </a:p>
        </p:txBody>
      </p:sp>
      <p:sp>
        <p:nvSpPr>
          <p:cNvPr id="5" name="Footer Placeholder 4">
            <a:extLst>
              <a:ext uri="{FF2B5EF4-FFF2-40B4-BE49-F238E27FC236}">
                <a16:creationId xmlns:a16="http://schemas.microsoft.com/office/drawing/2014/main" xmlns="" id="{CB66A8EF-426C-44DD-ADF1-C30697E58F9F}"/>
              </a:ext>
            </a:extLst>
          </p:cNvPr>
          <p:cNvSpPr>
            <a:spLocks noGrp="1"/>
          </p:cNvSpPr>
          <p:nvPr>
            <p:ph type="ftr" sz="quarter" idx="11"/>
          </p:nvPr>
        </p:nvSpPr>
        <p:spPr/>
        <p:txBody>
          <a:bodyPr/>
          <a:lstStyle/>
          <a:p>
            <a:r>
              <a:rPr lang="en-US" dirty="0"/>
              <a:t>© Arindam Jati, 2019</a:t>
            </a:r>
          </a:p>
        </p:txBody>
      </p:sp>
    </p:spTree>
    <p:extLst>
      <p:ext uri="{BB962C8B-B14F-4D97-AF65-F5344CB8AC3E}">
        <p14:creationId xmlns:p14="http://schemas.microsoft.com/office/powerpoint/2010/main" val="4823760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triplet loss</a:t>
            </a:r>
          </a:p>
        </p:txBody>
      </p:sp>
      <p:sp>
        <p:nvSpPr>
          <p:cNvPr id="4" name="Footer Placeholder 3"/>
          <p:cNvSpPr>
            <a:spLocks noGrp="1"/>
          </p:cNvSpPr>
          <p:nvPr>
            <p:ph type="ftr" sz="quarter" idx="11"/>
          </p:nvPr>
        </p:nvSpPr>
        <p:spPr/>
        <p:txBody>
          <a:bodyPr/>
          <a:lstStyle/>
          <a:p>
            <a:r>
              <a:rPr lang="en-US"/>
              <a:t>© Arindam Jati, 2019</a:t>
            </a:r>
          </a:p>
        </p:txBody>
      </p:sp>
      <p:sp>
        <p:nvSpPr>
          <p:cNvPr id="5" name="Slide Number Placeholder 4"/>
          <p:cNvSpPr>
            <a:spLocks noGrp="1"/>
          </p:cNvSpPr>
          <p:nvPr>
            <p:ph type="sldNum" sz="quarter" idx="12"/>
          </p:nvPr>
        </p:nvSpPr>
        <p:spPr/>
        <p:txBody>
          <a:bodyPr/>
          <a:lstStyle/>
          <a:p>
            <a:fld id="{3674109E-6DD1-7648-9C61-8D977AE346CC}" type="slidenum">
              <a:rPr lang="en-US" smtClean="0"/>
              <a:pPr/>
              <a:t>10</a:t>
            </a:fld>
            <a:endParaRPr lang="en-US" dirty="0"/>
          </a:p>
        </p:txBody>
      </p:sp>
      <p:sp>
        <p:nvSpPr>
          <p:cNvPr id="8" name="TextBox 7"/>
          <p:cNvSpPr txBox="1"/>
          <p:nvPr/>
        </p:nvSpPr>
        <p:spPr>
          <a:xfrm>
            <a:off x="866899" y="5818909"/>
            <a:ext cx="184731" cy="369332"/>
          </a:xfrm>
          <a:prstGeom prst="rect">
            <a:avLst/>
          </a:prstGeom>
          <a:noFill/>
        </p:spPr>
        <p:txBody>
          <a:bodyPr wrap="none" rtlCol="0">
            <a:spAutoFit/>
          </a:bodyPr>
          <a:lstStyle/>
          <a:p>
            <a:endParaRPr lang="en-US" dirty="0"/>
          </a:p>
        </p:txBody>
      </p:sp>
      <p:sp>
        <p:nvSpPr>
          <p:cNvPr id="9" name="Content Placeholder 8"/>
          <p:cNvSpPr>
            <a:spLocks noGrp="1"/>
          </p:cNvSpPr>
          <p:nvPr>
            <p:ph idx="1"/>
          </p:nvPr>
        </p:nvSpPr>
        <p:spPr>
          <a:xfrm>
            <a:off x="838200" y="1097280"/>
            <a:ext cx="10515600" cy="5259070"/>
          </a:xfrm>
        </p:spPr>
        <p:txBody>
          <a:bodyPr>
            <a:normAutofit/>
          </a:bodyPr>
          <a:lstStyle/>
          <a:p>
            <a:endParaRPr lang="en-US" dirty="0"/>
          </a:p>
          <a:p>
            <a:endParaRPr lang="en-US" dirty="0"/>
          </a:p>
          <a:p>
            <a:endParaRPr lang="en-US" dirty="0"/>
          </a:p>
          <a:p>
            <a:r>
              <a:rPr lang="en-US" sz="2400" dirty="0"/>
              <a:t>Global optimum should satisfy:</a:t>
            </a:r>
          </a:p>
          <a:p>
            <a:endParaRPr lang="en-US" sz="2400" dirty="0"/>
          </a:p>
          <a:p>
            <a:endParaRPr lang="en-US" sz="2400" dirty="0"/>
          </a:p>
          <a:p>
            <a:r>
              <a:rPr lang="en-US" sz="2400" dirty="0"/>
              <a:t>Triplet loss to minimize:</a:t>
            </a:r>
          </a:p>
          <a:p>
            <a:pPr marL="0" indent="0">
              <a:buNone/>
            </a:pPr>
            <a:endParaRPr lang="en-US" dirty="0"/>
          </a:p>
          <a:p>
            <a:pPr marL="0" indent="0">
              <a:buNone/>
            </a:pPr>
            <a:endParaRPr lang="en-US" dirty="0"/>
          </a:p>
          <a:p>
            <a:pPr>
              <a:buFont typeface="Wingdings" charset="2"/>
              <a:buChar char="q"/>
            </a:pPr>
            <a:endParaRPr lang="en-US" sz="1300" dirty="0"/>
          </a:p>
          <a:p>
            <a:pPr>
              <a:buFont typeface="Wingdings" charset="2"/>
              <a:buChar char="q"/>
            </a:pPr>
            <a:r>
              <a:rPr lang="en-US" sz="1300" dirty="0"/>
              <a:t>Florian </a:t>
            </a:r>
            <a:r>
              <a:rPr lang="en-US" sz="1300" dirty="0" err="1"/>
              <a:t>Schroff</a:t>
            </a:r>
            <a:r>
              <a:rPr lang="en-US" sz="1300" dirty="0"/>
              <a:t>, Dmitry </a:t>
            </a:r>
            <a:r>
              <a:rPr lang="en-US" sz="1300" dirty="0" err="1"/>
              <a:t>Kalenichenko</a:t>
            </a:r>
            <a:r>
              <a:rPr lang="en-US" sz="1300" dirty="0"/>
              <a:t>, and James </a:t>
            </a:r>
            <a:r>
              <a:rPr lang="en-US" sz="1300" dirty="0" err="1"/>
              <a:t>Philbin</a:t>
            </a:r>
            <a:r>
              <a:rPr lang="en-US" sz="1300" dirty="0"/>
              <a:t>, “</a:t>
            </a:r>
            <a:r>
              <a:rPr lang="en-US" sz="1300" dirty="0" err="1"/>
              <a:t>Facenet</a:t>
            </a:r>
            <a:r>
              <a:rPr lang="en-US" sz="1300" dirty="0"/>
              <a:t>: A unified embedding for face recognition and clustering,” in CVPR, 2015, pp. 815–823.</a:t>
            </a:r>
          </a:p>
        </p:txBody>
      </p:sp>
      <p:pic>
        <p:nvPicPr>
          <p:cNvPr id="10" name="Content Placeholder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26756" y="1015689"/>
            <a:ext cx="6266625" cy="1607941"/>
          </a:xfrm>
          <a:prstGeom prst="rect">
            <a:avLst/>
          </a:prstGeom>
        </p:spPr>
      </p:pic>
      <p:pic>
        <p:nvPicPr>
          <p:cNvPr id="23" name="Picture 2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96777" y="3248175"/>
            <a:ext cx="8598446" cy="421492"/>
          </a:xfrm>
          <a:prstGeom prst="rect">
            <a:avLst/>
          </a:prstGeom>
        </p:spPr>
      </p:pic>
      <p:pic>
        <p:nvPicPr>
          <p:cNvPr id="6" name="Graphic 5">
            <a:extLst>
              <a:ext uri="{FF2B5EF4-FFF2-40B4-BE49-F238E27FC236}">
                <a16:creationId xmlns:a16="http://schemas.microsoft.com/office/drawing/2014/main" xmlns="" id="{0382003F-433E-47A9-82C2-9FE3AA42B2B3}"/>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2952549" y="1774239"/>
            <a:ext cx="287431" cy="287431"/>
          </a:xfrm>
          <a:prstGeom prst="rect">
            <a:avLst/>
          </a:prstGeom>
        </p:spPr>
      </p:pic>
      <p:pic>
        <p:nvPicPr>
          <p:cNvPr id="11" name="Graphic 10">
            <a:extLst>
              <a:ext uri="{FF2B5EF4-FFF2-40B4-BE49-F238E27FC236}">
                <a16:creationId xmlns:a16="http://schemas.microsoft.com/office/drawing/2014/main" xmlns="" id="{9554CBCA-B23B-49ED-B647-F9361F73FD43}"/>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a:off x="4561021" y="1480966"/>
            <a:ext cx="301625" cy="284868"/>
          </a:xfrm>
          <a:prstGeom prst="rect">
            <a:avLst/>
          </a:prstGeom>
        </p:spPr>
      </p:pic>
      <p:pic>
        <p:nvPicPr>
          <p:cNvPr id="13" name="Graphic 12">
            <a:extLst>
              <a:ext uri="{FF2B5EF4-FFF2-40B4-BE49-F238E27FC236}">
                <a16:creationId xmlns:a16="http://schemas.microsoft.com/office/drawing/2014/main" xmlns="" id="{A530C05E-88D5-4942-89C8-06A7FA9FD5EE}"/>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a:off x="5580830" y="1985610"/>
            <a:ext cx="271463" cy="287431"/>
          </a:xfrm>
          <a:prstGeom prst="rect">
            <a:avLst/>
          </a:prstGeom>
        </p:spPr>
      </p:pic>
      <p:pic>
        <p:nvPicPr>
          <p:cNvPr id="24" name="Graphic 23">
            <a:extLst>
              <a:ext uri="{FF2B5EF4-FFF2-40B4-BE49-F238E27FC236}">
                <a16:creationId xmlns:a16="http://schemas.microsoft.com/office/drawing/2014/main" xmlns="" id="{E216C1A1-6F07-4DC8-B045-524E169C3341}"/>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6840582" y="1596693"/>
            <a:ext cx="287431" cy="287431"/>
          </a:xfrm>
          <a:prstGeom prst="rect">
            <a:avLst/>
          </a:prstGeom>
        </p:spPr>
      </p:pic>
      <p:pic>
        <p:nvPicPr>
          <p:cNvPr id="25" name="Graphic 24">
            <a:extLst>
              <a:ext uri="{FF2B5EF4-FFF2-40B4-BE49-F238E27FC236}">
                <a16:creationId xmlns:a16="http://schemas.microsoft.com/office/drawing/2014/main" xmlns="" id="{E88DDF64-5259-4D75-99F8-AFEC3BE82F9B}"/>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a:off x="8929821" y="1278201"/>
            <a:ext cx="301625" cy="284868"/>
          </a:xfrm>
          <a:prstGeom prst="rect">
            <a:avLst/>
          </a:prstGeom>
        </p:spPr>
      </p:pic>
      <p:pic>
        <p:nvPicPr>
          <p:cNvPr id="26" name="Graphic 25">
            <a:extLst>
              <a:ext uri="{FF2B5EF4-FFF2-40B4-BE49-F238E27FC236}">
                <a16:creationId xmlns:a16="http://schemas.microsoft.com/office/drawing/2014/main" xmlns="" id="{A29BDA0D-4309-41F8-AF36-1137F80A3B6C}"/>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a:off x="7922119" y="2022232"/>
            <a:ext cx="271463" cy="287431"/>
          </a:xfrm>
          <a:prstGeom prst="rect">
            <a:avLst/>
          </a:prstGeom>
        </p:spPr>
      </p:pic>
      <p:pic>
        <p:nvPicPr>
          <p:cNvPr id="12" name="Picture 11"/>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331439" y="4509360"/>
            <a:ext cx="9529122" cy="973971"/>
          </a:xfrm>
          <a:prstGeom prst="rect">
            <a:avLst/>
          </a:prstGeom>
        </p:spPr>
      </p:pic>
    </p:spTree>
    <p:extLst>
      <p:ext uri="{BB962C8B-B14F-4D97-AF65-F5344CB8AC3E}">
        <p14:creationId xmlns:p14="http://schemas.microsoft.com/office/powerpoint/2010/main" val="20905354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graphicFrame>
            <p:nvGraphicFramePr>
              <p:cNvPr id="22" name="Diagram 21"/>
              <p:cNvGraphicFramePr/>
              <p:nvPr>
                <p:extLst>
                  <p:ext uri="{D42A27DB-BD31-4B8C-83A1-F6EECF244321}">
                    <p14:modId xmlns:p14="http://schemas.microsoft.com/office/powerpoint/2010/main" val="1966124124"/>
                  </p:ext>
                </p:extLst>
              </p:nvPr>
            </p:nvGraphicFramePr>
            <p:xfrm>
              <a:off x="6726417" y="654249"/>
              <a:ext cx="4894302" cy="31691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mc:Choice>
        <mc:Fallback>
          <p:graphicFrame>
            <p:nvGraphicFramePr>
              <p:cNvPr id="22" name="Diagram 21"/>
              <p:cNvGraphicFramePr/>
              <p:nvPr>
                <p:extLst>
                  <p:ext uri="{D42A27DB-BD31-4B8C-83A1-F6EECF244321}">
                    <p14:modId xmlns:p14="http://schemas.microsoft.com/office/powerpoint/2010/main" val="1966124124"/>
                  </p:ext>
                </p:extLst>
              </p:nvPr>
            </p:nvGraphicFramePr>
            <p:xfrm>
              <a:off x="6726417" y="654249"/>
              <a:ext cx="4894302" cy="3169180"/>
            </p:xfrm>
            <a:graphic>
              <a:graphicData uri="http://schemas.openxmlformats.org/drawingml/2006/diagram">
                <dgm:relIds xmlns:dgm="http://schemas.openxmlformats.org/drawingml/2006/diagram" xmlns:r="http://schemas.openxmlformats.org/officeDocument/2006/relationships" r:dm="rId8" r:lo="rId4" r:qs="rId5" r:cs="rId6"/>
              </a:graphicData>
            </a:graphic>
          </p:graphicFrame>
        </mc:Fallback>
      </mc:AlternateContent>
      <p:sp>
        <p:nvSpPr>
          <p:cNvPr id="2" name="Title 1"/>
          <p:cNvSpPr>
            <a:spLocks noGrp="1"/>
          </p:cNvSpPr>
          <p:nvPr>
            <p:ph type="title"/>
          </p:nvPr>
        </p:nvSpPr>
        <p:spPr/>
        <p:txBody>
          <a:bodyPr/>
          <a:lstStyle/>
          <a:p>
            <a:r>
              <a:rPr lang="en-US" dirty="0"/>
              <a:t>Balanced triplet loss</a:t>
            </a:r>
          </a:p>
        </p:txBody>
      </p:sp>
      <p:sp>
        <p:nvSpPr>
          <p:cNvPr id="3" name="Content Placeholder 2"/>
          <p:cNvSpPr>
            <a:spLocks noGrp="1"/>
          </p:cNvSpPr>
          <p:nvPr>
            <p:ph idx="1"/>
          </p:nvPr>
        </p:nvSpPr>
        <p:spPr/>
        <p:txBody>
          <a:bodyPr>
            <a:normAutofit/>
          </a:bodyPr>
          <a:lstStyle/>
          <a:p>
            <a:r>
              <a:rPr lang="en-US" sz="2400" dirty="0"/>
              <a:t>Problem of basic triplet learning:</a:t>
            </a:r>
          </a:p>
          <a:p>
            <a:pPr lvl="1">
              <a:lnSpc>
                <a:spcPct val="150000"/>
              </a:lnSpc>
              <a:spcAft>
                <a:spcPts val="600"/>
              </a:spcAft>
            </a:pPr>
            <a:r>
              <a:rPr lang="en-US" sz="2000" dirty="0"/>
              <a:t>Mines according to uniform distribution</a:t>
            </a:r>
          </a:p>
          <a:p>
            <a:pPr lvl="1">
              <a:lnSpc>
                <a:spcPct val="150000"/>
              </a:lnSpc>
              <a:spcAft>
                <a:spcPts val="600"/>
              </a:spcAft>
            </a:pPr>
            <a:r>
              <a:rPr lang="en-US" sz="2000" dirty="0"/>
              <a:t>Most of the </a:t>
            </a:r>
            <a:r>
              <a:rPr lang="en-US" sz="2000" b="1" i="1" dirty="0"/>
              <a:t>negatives </a:t>
            </a:r>
            <a:r>
              <a:rPr lang="en-US" sz="2000" dirty="0"/>
              <a:t>come from a different</a:t>
            </a:r>
          </a:p>
          <a:p>
            <a:pPr marL="457200" lvl="1" indent="0">
              <a:lnSpc>
                <a:spcPct val="150000"/>
              </a:lnSpc>
              <a:spcAft>
                <a:spcPts val="600"/>
              </a:spcAft>
              <a:buNone/>
            </a:pPr>
            <a:r>
              <a:rPr lang="en-US" sz="2000" dirty="0"/>
              <a:t>coarse class (with probability                  )</a:t>
            </a:r>
          </a:p>
          <a:p>
            <a:pPr lvl="1">
              <a:lnSpc>
                <a:spcPct val="150000"/>
              </a:lnSpc>
              <a:spcAft>
                <a:spcPts val="600"/>
              </a:spcAft>
            </a:pPr>
            <a:r>
              <a:rPr lang="en-US" sz="2000" dirty="0"/>
              <a:t>Embeddings mostly have coarse information</a:t>
            </a:r>
          </a:p>
          <a:p>
            <a:r>
              <a:rPr lang="en-US" sz="2400" dirty="0"/>
              <a:t>Simple workaround:</a:t>
            </a:r>
          </a:p>
          <a:p>
            <a:pPr lvl="1"/>
            <a:r>
              <a:rPr lang="en-US" sz="2000" b="1" i="1" dirty="0"/>
              <a:t>Negative mining </a:t>
            </a:r>
            <a:r>
              <a:rPr lang="en-US" sz="2000" dirty="0"/>
              <a:t>in a balanced way</a:t>
            </a:r>
            <a:endParaRPr lang="en-US" sz="2000" b="1" i="1" dirty="0"/>
          </a:p>
          <a:p>
            <a:pPr marL="457200" lvl="1" indent="0">
              <a:buNone/>
            </a:pPr>
            <a:endParaRPr lang="en-US" dirty="0"/>
          </a:p>
          <a:p>
            <a:pPr lvl="1"/>
            <a:endParaRPr lang="en-US" dirty="0"/>
          </a:p>
          <a:p>
            <a:pPr marL="0" indent="0">
              <a:buNone/>
            </a:pPr>
            <a:r>
              <a:rPr lang="en-US" dirty="0"/>
              <a:t> </a:t>
            </a:r>
          </a:p>
        </p:txBody>
      </p:sp>
      <p:sp>
        <p:nvSpPr>
          <p:cNvPr id="4" name="Footer Placeholder 3"/>
          <p:cNvSpPr>
            <a:spLocks noGrp="1"/>
          </p:cNvSpPr>
          <p:nvPr>
            <p:ph type="ftr" sz="quarter" idx="11"/>
          </p:nvPr>
        </p:nvSpPr>
        <p:spPr/>
        <p:txBody>
          <a:bodyPr/>
          <a:lstStyle/>
          <a:p>
            <a:r>
              <a:rPr lang="en-US" dirty="0"/>
              <a:t>© </a:t>
            </a:r>
            <a:r>
              <a:rPr lang="en-US" dirty="0" err="1"/>
              <a:t>Arindam</a:t>
            </a:r>
            <a:r>
              <a:rPr lang="en-US" dirty="0"/>
              <a:t> </a:t>
            </a:r>
            <a:r>
              <a:rPr lang="en-US" dirty="0" err="1"/>
              <a:t>Jati</a:t>
            </a:r>
            <a:r>
              <a:rPr lang="en-US" dirty="0"/>
              <a:t>, 2019</a:t>
            </a:r>
          </a:p>
        </p:txBody>
      </p:sp>
      <p:sp>
        <p:nvSpPr>
          <p:cNvPr id="5" name="Slide Number Placeholder 4"/>
          <p:cNvSpPr>
            <a:spLocks noGrp="1"/>
          </p:cNvSpPr>
          <p:nvPr>
            <p:ph type="sldNum" sz="quarter" idx="12"/>
          </p:nvPr>
        </p:nvSpPr>
        <p:spPr/>
        <p:txBody>
          <a:bodyPr/>
          <a:lstStyle/>
          <a:p>
            <a:fld id="{3674109E-6DD1-7648-9C61-8D977AE346CC}" type="slidenum">
              <a:rPr lang="en-US" smtClean="0"/>
              <a:pPr/>
              <a:t>11</a:t>
            </a:fld>
            <a:endParaRPr lang="en-US" dirty="0"/>
          </a:p>
        </p:txBody>
      </p:sp>
      <p:pic>
        <p:nvPicPr>
          <p:cNvPr id="13" name="Picture 1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712667" y="2752552"/>
            <a:ext cx="1149600" cy="456459"/>
          </a:xfrm>
          <a:prstGeom prst="rect">
            <a:avLst/>
          </a:prstGeom>
        </p:spPr>
      </p:pic>
      <p:pic>
        <p:nvPicPr>
          <p:cNvPr id="15" name="Graphic 14">
            <a:extLst>
              <a:ext uri="{FF2B5EF4-FFF2-40B4-BE49-F238E27FC236}">
                <a16:creationId xmlns:a16="http://schemas.microsoft.com/office/drawing/2014/main" xmlns="" id="{778B703C-5D24-4BC5-8C4B-5F09F569530C}"/>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2097525" y="4782745"/>
            <a:ext cx="6773343" cy="355452"/>
          </a:xfrm>
          <a:prstGeom prst="rect">
            <a:avLst/>
          </a:prstGeom>
        </p:spPr>
      </p:pic>
      <p:pic>
        <p:nvPicPr>
          <p:cNvPr id="17" name="Graphic 16">
            <a:extLst>
              <a:ext uri="{FF2B5EF4-FFF2-40B4-BE49-F238E27FC236}">
                <a16:creationId xmlns:a16="http://schemas.microsoft.com/office/drawing/2014/main" xmlns="" id="{801C92C6-B063-44ED-944F-08F6187125E6}"/>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2757523" y="5199338"/>
            <a:ext cx="4112545" cy="341133"/>
          </a:xfrm>
          <a:prstGeom prst="rect">
            <a:avLst/>
          </a:prstGeom>
        </p:spPr>
      </p:pic>
      <p:grpSp>
        <p:nvGrpSpPr>
          <p:cNvPr id="6" name="Group 5"/>
          <p:cNvGrpSpPr/>
          <p:nvPr/>
        </p:nvGrpSpPr>
        <p:grpSpPr>
          <a:xfrm>
            <a:off x="6848859" y="3434386"/>
            <a:ext cx="4332904" cy="980730"/>
            <a:chOff x="6848859" y="3434386"/>
            <a:chExt cx="4332904" cy="980730"/>
          </a:xfrm>
        </p:grpSpPr>
        <p:pic>
          <p:nvPicPr>
            <p:cNvPr id="18" name="Graphic 17">
              <a:extLst>
                <a:ext uri="{FF2B5EF4-FFF2-40B4-BE49-F238E27FC236}">
                  <a16:creationId xmlns:a16="http://schemas.microsoft.com/office/drawing/2014/main" xmlns="" id="{6E8628BA-A0E5-4DC7-AFC7-44180F62AE9E}"/>
                </a:ext>
              </a:extLst>
            </p:cNvPr>
            <p:cNvPicPr>
              <a:picLocks noChangeAspect="1"/>
            </p:cNvPicPr>
            <p:nvPr/>
          </p:nvPicPr>
          <p:blipFill>
            <a:blip r:embed="rId14">
              <a:extLst>
                <a:ext uri="{96DAC541-7B7A-43D3-8B79-37D633B846F1}">
                  <asvg:svgBlip xmlns:asvg="http://schemas.microsoft.com/office/drawing/2016/SVG/main" xmlns="" r:embed="rId20"/>
                </a:ext>
              </a:extLst>
            </a:blip>
            <a:stretch>
              <a:fillRect/>
            </a:stretch>
          </p:blipFill>
          <p:spPr>
            <a:xfrm>
              <a:off x="7042489" y="3954640"/>
              <a:ext cx="287431" cy="287431"/>
            </a:xfrm>
            <a:prstGeom prst="rect">
              <a:avLst/>
            </a:prstGeom>
          </p:spPr>
        </p:pic>
        <p:pic>
          <p:nvPicPr>
            <p:cNvPr id="19" name="Graphic 18">
              <a:extLst>
                <a:ext uri="{FF2B5EF4-FFF2-40B4-BE49-F238E27FC236}">
                  <a16:creationId xmlns:a16="http://schemas.microsoft.com/office/drawing/2014/main" xmlns="" id="{6B86AB7E-0157-441A-97B9-79FD640B4244}"/>
                </a:ext>
              </a:extLst>
            </p:cNvPr>
            <p:cNvPicPr>
              <a:picLocks noChangeAspect="1"/>
            </p:cNvPicPr>
            <p:nvPr/>
          </p:nvPicPr>
          <p:blipFill>
            <a:blip r:embed="rId21">
              <a:extLst>
                <a:ext uri="{96DAC541-7B7A-43D3-8B79-37D633B846F1}">
                  <asvg:svgBlip xmlns:asvg="http://schemas.microsoft.com/office/drawing/2016/SVG/main" xmlns="" r:embed="rId22"/>
                </a:ext>
              </a:extLst>
            </a:blip>
            <a:stretch>
              <a:fillRect/>
            </a:stretch>
          </p:blipFill>
          <p:spPr>
            <a:xfrm>
              <a:off x="7881937" y="3964266"/>
              <a:ext cx="271463" cy="287431"/>
            </a:xfrm>
            <a:prstGeom prst="rect">
              <a:avLst/>
            </a:prstGeom>
          </p:spPr>
        </p:pic>
        <p:pic>
          <p:nvPicPr>
            <p:cNvPr id="20" name="Graphic 19">
              <a:extLst>
                <a:ext uri="{FF2B5EF4-FFF2-40B4-BE49-F238E27FC236}">
                  <a16:creationId xmlns:a16="http://schemas.microsoft.com/office/drawing/2014/main" xmlns="" id="{86A889D2-C600-4CAA-9D06-BD3C8624EF9A}"/>
                </a:ext>
              </a:extLst>
            </p:cNvPr>
            <p:cNvPicPr>
              <a:picLocks noChangeAspect="1"/>
            </p:cNvPicPr>
            <p:nvPr/>
          </p:nvPicPr>
          <p:blipFill>
            <a:blip r:embed="rId23">
              <a:extLst>
                <a:ext uri="{96DAC541-7B7A-43D3-8B79-37D633B846F1}">
                  <asvg:svgBlip xmlns:asvg="http://schemas.microsoft.com/office/drawing/2016/SVG/main" xmlns="" r:embed="rId24"/>
                </a:ext>
              </a:extLst>
            </a:blip>
            <a:stretch>
              <a:fillRect/>
            </a:stretch>
          </p:blipFill>
          <p:spPr>
            <a:xfrm>
              <a:off x="9982200" y="3990330"/>
              <a:ext cx="301625" cy="284868"/>
            </a:xfrm>
            <a:prstGeom prst="rect">
              <a:avLst/>
            </a:prstGeom>
          </p:spPr>
        </p:pic>
        <p:sp>
          <p:nvSpPr>
            <p:cNvPr id="21" name="Oval 20">
              <a:extLst>
                <a:ext uri="{FF2B5EF4-FFF2-40B4-BE49-F238E27FC236}">
                  <a16:creationId xmlns:a16="http://schemas.microsoft.com/office/drawing/2014/main" xmlns="" id="{8E7B8CFA-A282-48C8-BFAD-0F97D63D4B35}"/>
                </a:ext>
              </a:extLst>
            </p:cNvPr>
            <p:cNvSpPr/>
            <p:nvPr/>
          </p:nvSpPr>
          <p:spPr>
            <a:xfrm>
              <a:off x="6848859" y="3807403"/>
              <a:ext cx="656465" cy="602887"/>
            </a:xfrm>
            <a:prstGeom prst="ellipse">
              <a:avLst/>
            </a:prstGeom>
            <a:no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xmlns="" id="{B0E0BFCA-DC03-4356-9228-8AED957C30A9}"/>
                </a:ext>
              </a:extLst>
            </p:cNvPr>
            <p:cNvSpPr/>
            <p:nvPr/>
          </p:nvSpPr>
          <p:spPr>
            <a:xfrm>
              <a:off x="9804779" y="3805668"/>
              <a:ext cx="656465" cy="602887"/>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xmlns="" id="{3FEADED5-CDDD-461B-B371-0DAA970A803D}"/>
                </a:ext>
              </a:extLst>
            </p:cNvPr>
            <p:cNvSpPr/>
            <p:nvPr/>
          </p:nvSpPr>
          <p:spPr>
            <a:xfrm>
              <a:off x="7710207" y="3812229"/>
              <a:ext cx="656465" cy="602887"/>
            </a:xfrm>
            <a:prstGeom prst="ellipse">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8" name="Straight Arrow Connector 27">
              <a:extLst>
                <a:ext uri="{FF2B5EF4-FFF2-40B4-BE49-F238E27FC236}">
                  <a16:creationId xmlns:a16="http://schemas.microsoft.com/office/drawing/2014/main" xmlns="" id="{CE8147D5-2A3D-4D74-B57F-1203DFB1B9C2}"/>
                </a:ext>
              </a:extLst>
            </p:cNvPr>
            <p:cNvCxnSpPr>
              <a:stCxn id="21" idx="0"/>
            </p:cNvCxnSpPr>
            <p:nvPr/>
          </p:nvCxnSpPr>
          <p:spPr>
            <a:xfrm flipV="1">
              <a:off x="7177092" y="3442969"/>
              <a:ext cx="281342" cy="364434"/>
            </a:xfrm>
            <a:prstGeom prst="straightConnector1">
              <a:avLst/>
            </a:prstGeom>
            <a:ln w="28575">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29" name="Straight Arrow Connector 28">
              <a:extLst>
                <a:ext uri="{FF2B5EF4-FFF2-40B4-BE49-F238E27FC236}">
                  <a16:creationId xmlns:a16="http://schemas.microsoft.com/office/drawing/2014/main" xmlns="" id="{7972088E-81CC-4E96-BE6E-4EE81410B7A9}"/>
                </a:ext>
              </a:extLst>
            </p:cNvPr>
            <p:cNvCxnSpPr>
              <a:cxnSpLocks/>
              <a:stCxn id="24" idx="0"/>
            </p:cNvCxnSpPr>
            <p:nvPr/>
          </p:nvCxnSpPr>
          <p:spPr>
            <a:xfrm flipH="1" flipV="1">
              <a:off x="7437369" y="3449427"/>
              <a:ext cx="601071" cy="362802"/>
            </a:xfrm>
            <a:prstGeom prst="straightConnector1">
              <a:avLst/>
            </a:prstGeom>
            <a:ln w="28575">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32" name="Straight Arrow Connector 31">
              <a:extLst>
                <a:ext uri="{FF2B5EF4-FFF2-40B4-BE49-F238E27FC236}">
                  <a16:creationId xmlns:a16="http://schemas.microsoft.com/office/drawing/2014/main" xmlns="" id="{0CD35D70-8628-45DA-B805-A10F374D62ED}"/>
                </a:ext>
              </a:extLst>
            </p:cNvPr>
            <p:cNvCxnSpPr>
              <a:cxnSpLocks/>
              <a:stCxn id="23" idx="0"/>
            </p:cNvCxnSpPr>
            <p:nvPr/>
          </p:nvCxnSpPr>
          <p:spPr>
            <a:xfrm flipH="1" flipV="1">
              <a:off x="8783012" y="3434386"/>
              <a:ext cx="1350000" cy="371282"/>
            </a:xfrm>
            <a:prstGeom prst="straightConnector1">
              <a:avLst/>
            </a:prstGeom>
            <a:ln w="28575">
              <a:prstDash val="lgDash"/>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35" name="Straight Arrow Connector 34">
              <a:extLst>
                <a:ext uri="{FF2B5EF4-FFF2-40B4-BE49-F238E27FC236}">
                  <a16:creationId xmlns:a16="http://schemas.microsoft.com/office/drawing/2014/main" xmlns="" id="{5B054CE3-10D6-4964-987B-BC38778A1B79}"/>
                </a:ext>
              </a:extLst>
            </p:cNvPr>
            <p:cNvCxnSpPr>
              <a:cxnSpLocks/>
            </p:cNvCxnSpPr>
            <p:nvPr/>
          </p:nvCxnSpPr>
          <p:spPr>
            <a:xfrm flipV="1">
              <a:off x="10113852" y="3442969"/>
              <a:ext cx="1067911" cy="345533"/>
            </a:xfrm>
            <a:prstGeom prst="straightConnector1">
              <a:avLst/>
            </a:prstGeom>
            <a:ln w="28575">
              <a:prstDash val="lgDash"/>
              <a:headEnd type="none" w="med" len="med"/>
              <a:tailEnd type="arrow" w="med" len="med"/>
            </a:ln>
          </p:spPr>
          <p:style>
            <a:lnRef idx="1">
              <a:schemeClr val="dk1"/>
            </a:lnRef>
            <a:fillRef idx="0">
              <a:schemeClr val="dk1"/>
            </a:fillRef>
            <a:effectRef idx="0">
              <a:schemeClr val="dk1"/>
            </a:effectRef>
            <a:fontRef idx="minor">
              <a:schemeClr val="tx1"/>
            </a:fontRef>
          </p:style>
        </p:cxnSp>
      </p:grpSp>
      <p:pic>
        <p:nvPicPr>
          <p:cNvPr id="7" name="Picture 6"/>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2196337" y="5679540"/>
            <a:ext cx="4802226" cy="351996"/>
          </a:xfrm>
          <a:prstGeom prst="rect">
            <a:avLst/>
          </a:prstGeom>
        </p:spPr>
      </p:pic>
    </p:spTree>
    <p:extLst>
      <p:ext uri="{BB962C8B-B14F-4D97-AF65-F5344CB8AC3E}">
        <p14:creationId xmlns:p14="http://schemas.microsoft.com/office/powerpoint/2010/main" val="19505471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graphicFrame>
            <p:nvGraphicFramePr>
              <p:cNvPr id="33" name="Diagram 32"/>
              <p:cNvGraphicFramePr/>
              <p:nvPr>
                <p:extLst>
                  <p:ext uri="{D42A27DB-BD31-4B8C-83A1-F6EECF244321}">
                    <p14:modId xmlns:p14="http://schemas.microsoft.com/office/powerpoint/2010/main" val="1562336356"/>
                  </p:ext>
                </p:extLst>
              </p:nvPr>
            </p:nvGraphicFramePr>
            <p:xfrm>
              <a:off x="6614556" y="917893"/>
              <a:ext cx="4894302" cy="31691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mc:Choice>
        <mc:Fallback>
          <p:graphicFrame>
            <p:nvGraphicFramePr>
              <p:cNvPr id="33" name="Diagram 32"/>
              <p:cNvGraphicFramePr/>
              <p:nvPr>
                <p:extLst>
                  <p:ext uri="{D42A27DB-BD31-4B8C-83A1-F6EECF244321}">
                    <p14:modId xmlns:p14="http://schemas.microsoft.com/office/powerpoint/2010/main" val="1562336356"/>
                  </p:ext>
                </p:extLst>
              </p:nvPr>
            </p:nvGraphicFramePr>
            <p:xfrm>
              <a:off x="6614556" y="917893"/>
              <a:ext cx="4894302" cy="3169180"/>
            </p:xfrm>
            <a:graphic>
              <a:graphicData uri="http://schemas.openxmlformats.org/drawingml/2006/diagram">
                <dgm:relIds xmlns:dgm="http://schemas.openxmlformats.org/drawingml/2006/diagram" xmlns:r="http://schemas.openxmlformats.org/officeDocument/2006/relationships" r:dm="rId8" r:lo="rId4" r:qs="rId5" r:cs="rId6"/>
              </a:graphicData>
            </a:graphic>
          </p:graphicFrame>
        </mc:Fallback>
      </mc:AlternateContent>
      <p:sp>
        <p:nvSpPr>
          <p:cNvPr id="2" name="Title 1"/>
          <p:cNvSpPr>
            <a:spLocks noGrp="1"/>
          </p:cNvSpPr>
          <p:nvPr>
            <p:ph type="title"/>
          </p:nvPr>
        </p:nvSpPr>
        <p:spPr/>
        <p:txBody>
          <a:bodyPr/>
          <a:lstStyle/>
          <a:p>
            <a:r>
              <a:rPr lang="en-US" dirty="0"/>
              <a:t>Quadruplet loss</a:t>
            </a:r>
          </a:p>
        </p:txBody>
      </p:sp>
      <p:sp>
        <p:nvSpPr>
          <p:cNvPr id="3" name="Content Placeholder 2"/>
          <p:cNvSpPr>
            <a:spLocks noGrp="1"/>
          </p:cNvSpPr>
          <p:nvPr>
            <p:ph idx="1"/>
          </p:nvPr>
        </p:nvSpPr>
        <p:spPr/>
        <p:txBody>
          <a:bodyPr>
            <a:normAutofit/>
          </a:bodyPr>
          <a:lstStyle/>
          <a:p>
            <a:r>
              <a:rPr lang="en-US" sz="2400" dirty="0"/>
              <a:t>Optimal solution should satisfy:</a:t>
            </a:r>
          </a:p>
          <a:p>
            <a:endParaRPr lang="en-US" sz="2400" dirty="0"/>
          </a:p>
          <a:p>
            <a:endParaRPr lang="en-US" sz="2400" dirty="0"/>
          </a:p>
          <a:p>
            <a:pPr marL="0" indent="0">
              <a:buNone/>
            </a:pPr>
            <a:endParaRPr lang="en-US" sz="2400" dirty="0"/>
          </a:p>
          <a:p>
            <a:r>
              <a:rPr lang="en-US" sz="2400" dirty="0"/>
              <a:t>Quadruplet loss to minimize:</a:t>
            </a:r>
          </a:p>
          <a:p>
            <a:endParaRPr lang="en-US" sz="2400" dirty="0"/>
          </a:p>
          <a:p>
            <a:endParaRPr lang="en-US" sz="2400" dirty="0"/>
          </a:p>
          <a:p>
            <a:endParaRPr lang="en-US" sz="2400" dirty="0"/>
          </a:p>
          <a:p>
            <a:endParaRPr lang="en-US" sz="2400" dirty="0"/>
          </a:p>
          <a:p>
            <a:endParaRPr lang="en-US" sz="2400" dirty="0"/>
          </a:p>
          <a:p>
            <a:pPr>
              <a:buFont typeface="Wingdings" charset="2"/>
              <a:buChar char="q"/>
            </a:pPr>
            <a:r>
              <a:rPr lang="en-US" sz="1400" dirty="0" err="1"/>
              <a:t>Xiaofan</a:t>
            </a:r>
            <a:r>
              <a:rPr lang="en-US" sz="1400" dirty="0"/>
              <a:t> Zhang, Feng Zhou, </a:t>
            </a:r>
            <a:r>
              <a:rPr lang="en-US" sz="1400" dirty="0" err="1"/>
              <a:t>Yuanqing</a:t>
            </a:r>
            <a:r>
              <a:rPr lang="en-US" sz="1400" dirty="0"/>
              <a:t> Lin, and </a:t>
            </a:r>
            <a:r>
              <a:rPr lang="en-US" sz="1400" dirty="0" err="1"/>
              <a:t>Shaoting</a:t>
            </a:r>
            <a:r>
              <a:rPr lang="en-US" sz="1400" dirty="0"/>
              <a:t> Zhang, “Embedding label structures for fine-grained feature representation,” in CVPR, 2016, pp. 1114– 1123.</a:t>
            </a:r>
          </a:p>
        </p:txBody>
      </p:sp>
      <p:sp>
        <p:nvSpPr>
          <p:cNvPr id="4" name="Footer Placeholder 3"/>
          <p:cNvSpPr>
            <a:spLocks noGrp="1"/>
          </p:cNvSpPr>
          <p:nvPr>
            <p:ph type="ftr" sz="quarter" idx="11"/>
          </p:nvPr>
        </p:nvSpPr>
        <p:spPr/>
        <p:txBody>
          <a:bodyPr/>
          <a:lstStyle/>
          <a:p>
            <a:r>
              <a:rPr lang="en-US"/>
              <a:t>© Arindam Jati, 2019</a:t>
            </a:r>
          </a:p>
        </p:txBody>
      </p:sp>
      <p:sp>
        <p:nvSpPr>
          <p:cNvPr id="5" name="Slide Number Placeholder 4"/>
          <p:cNvSpPr>
            <a:spLocks noGrp="1"/>
          </p:cNvSpPr>
          <p:nvPr>
            <p:ph type="sldNum" sz="quarter" idx="12"/>
          </p:nvPr>
        </p:nvSpPr>
        <p:spPr/>
        <p:txBody>
          <a:bodyPr/>
          <a:lstStyle/>
          <a:p>
            <a:fld id="{3674109E-6DD1-7648-9C61-8D977AE346CC}" type="slidenum">
              <a:rPr lang="en-US" smtClean="0"/>
              <a:pPr/>
              <a:t>12</a:t>
            </a:fld>
            <a:endParaRPr lang="en-US" dirty="0"/>
          </a:p>
        </p:txBody>
      </p:sp>
      <p:pic>
        <p:nvPicPr>
          <p:cNvPr id="6" name="Content Placeholder 2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591826" y="4174820"/>
            <a:ext cx="402004" cy="338530"/>
          </a:xfrm>
          <a:prstGeom prst="rect">
            <a:avLst/>
          </a:prstGeom>
        </p:spPr>
      </p:pic>
      <p:sp>
        <p:nvSpPr>
          <p:cNvPr id="7" name="Slide Number Placeholder 4"/>
          <p:cNvSpPr txBox="1">
            <a:spLocks/>
          </p:cNvSpPr>
          <p:nvPr/>
        </p:nvSpPr>
        <p:spPr>
          <a:xfrm>
            <a:off x="7836160" y="252252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Arial" charset="0"/>
                <a:ea typeface="Arial" charset="0"/>
                <a:cs typeface="Arial"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674109E-6DD1-7648-9C61-8D977AE346CC}" type="slidenum">
              <a:rPr lang="en-US" smtClean="0"/>
              <a:pPr/>
              <a:t>12</a:t>
            </a:fld>
            <a:endParaRPr lang="en-US" dirty="0"/>
          </a:p>
        </p:txBody>
      </p:sp>
      <p:pic>
        <p:nvPicPr>
          <p:cNvPr id="10" name="Graphic 17">
            <a:extLst>
              <a:ext uri="{FF2B5EF4-FFF2-40B4-BE49-F238E27FC236}">
                <a16:creationId xmlns:a16="http://schemas.microsoft.com/office/drawing/2014/main" xmlns="" id="{6E8628BA-A0E5-4DC7-AFC7-44180F62AE9E}"/>
              </a:ext>
            </a:extLst>
          </p:cNvPr>
          <p:cNvPicPr>
            <a:picLocks noChangeAspect="1"/>
          </p:cNvPicPr>
          <p:nvPr/>
        </p:nvPicPr>
        <p:blipFill>
          <a:blip r:embed="rId10">
            <a:extLst>
              <a:ext uri="{96DAC541-7B7A-43D3-8B79-37D633B846F1}">
                <asvg:svgBlip xmlns:asvg="http://schemas.microsoft.com/office/drawing/2016/SVG/main" xmlns="" r:embed="rId14"/>
              </a:ext>
            </a:extLst>
          </a:blip>
          <a:stretch>
            <a:fillRect/>
          </a:stretch>
        </p:blipFill>
        <p:spPr>
          <a:xfrm>
            <a:off x="6894030" y="4225919"/>
            <a:ext cx="287431" cy="287431"/>
          </a:xfrm>
          <a:prstGeom prst="rect">
            <a:avLst/>
          </a:prstGeom>
        </p:spPr>
      </p:pic>
      <p:pic>
        <p:nvPicPr>
          <p:cNvPr id="11" name="Graphic 19">
            <a:extLst>
              <a:ext uri="{FF2B5EF4-FFF2-40B4-BE49-F238E27FC236}">
                <a16:creationId xmlns:a16="http://schemas.microsoft.com/office/drawing/2014/main" xmlns="" id="{86A889D2-C600-4CAA-9D06-BD3C8624EF9A}"/>
              </a:ext>
            </a:extLst>
          </p:cNvPr>
          <p:cNvPicPr>
            <a:picLocks noChangeAspect="1"/>
          </p:cNvPicPr>
          <p:nvPr/>
        </p:nvPicPr>
        <p:blipFill>
          <a:blip r:embed="rId15">
            <a:extLst>
              <a:ext uri="{96DAC541-7B7A-43D3-8B79-37D633B846F1}">
                <asvg:svgBlip xmlns:asvg="http://schemas.microsoft.com/office/drawing/2016/SVG/main" xmlns="" r:embed="rId16"/>
              </a:ext>
            </a:extLst>
          </a:blip>
          <a:stretch>
            <a:fillRect/>
          </a:stretch>
        </p:blipFill>
        <p:spPr>
          <a:xfrm>
            <a:off x="10676905" y="4201651"/>
            <a:ext cx="301625" cy="284868"/>
          </a:xfrm>
          <a:prstGeom prst="rect">
            <a:avLst/>
          </a:prstGeom>
        </p:spPr>
      </p:pic>
      <p:sp>
        <p:nvSpPr>
          <p:cNvPr id="12" name="Oval 11">
            <a:extLst>
              <a:ext uri="{FF2B5EF4-FFF2-40B4-BE49-F238E27FC236}">
                <a16:creationId xmlns:a16="http://schemas.microsoft.com/office/drawing/2014/main" xmlns="" id="{8E7B8CFA-A282-48C8-BFAD-0F97D63D4B35}"/>
              </a:ext>
            </a:extLst>
          </p:cNvPr>
          <p:cNvSpPr/>
          <p:nvPr/>
        </p:nvSpPr>
        <p:spPr>
          <a:xfrm>
            <a:off x="6709512" y="4054252"/>
            <a:ext cx="656465" cy="602887"/>
          </a:xfrm>
          <a:prstGeom prst="ellipse">
            <a:avLst/>
          </a:prstGeom>
          <a:no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xmlns="" id="{B0E0BFCA-DC03-4356-9228-8AED957C30A9}"/>
              </a:ext>
            </a:extLst>
          </p:cNvPr>
          <p:cNvSpPr/>
          <p:nvPr/>
        </p:nvSpPr>
        <p:spPr>
          <a:xfrm>
            <a:off x="10492682" y="4048306"/>
            <a:ext cx="656465" cy="602887"/>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xmlns="" id="{3FEADED5-CDDD-461B-B371-0DAA970A803D}"/>
              </a:ext>
            </a:extLst>
          </p:cNvPr>
          <p:cNvSpPr/>
          <p:nvPr/>
        </p:nvSpPr>
        <p:spPr>
          <a:xfrm>
            <a:off x="7449571" y="4054251"/>
            <a:ext cx="656465" cy="602887"/>
          </a:xfrm>
          <a:prstGeom prst="ellipse">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 name="Straight Arrow Connector 14">
            <a:extLst>
              <a:ext uri="{FF2B5EF4-FFF2-40B4-BE49-F238E27FC236}">
                <a16:creationId xmlns:a16="http://schemas.microsoft.com/office/drawing/2014/main" xmlns="" id="{CE8147D5-2A3D-4D74-B57F-1203DFB1B9C2}"/>
              </a:ext>
            </a:extLst>
          </p:cNvPr>
          <p:cNvCxnSpPr/>
          <p:nvPr/>
        </p:nvCxnSpPr>
        <p:spPr>
          <a:xfrm flipV="1">
            <a:off x="7037745" y="3686063"/>
            <a:ext cx="328232" cy="368189"/>
          </a:xfrm>
          <a:prstGeom prst="straightConnector1">
            <a:avLst/>
          </a:prstGeom>
          <a:ln w="28575">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16" name="Straight Arrow Connector 15">
            <a:extLst>
              <a:ext uri="{FF2B5EF4-FFF2-40B4-BE49-F238E27FC236}">
                <a16:creationId xmlns:a16="http://schemas.microsoft.com/office/drawing/2014/main" xmlns="" id="{7972088E-81CC-4E96-BE6E-4EE81410B7A9}"/>
              </a:ext>
            </a:extLst>
          </p:cNvPr>
          <p:cNvCxnSpPr>
            <a:cxnSpLocks/>
          </p:cNvCxnSpPr>
          <p:nvPr/>
        </p:nvCxnSpPr>
        <p:spPr>
          <a:xfrm flipH="1" flipV="1">
            <a:off x="7382646" y="3691449"/>
            <a:ext cx="395158" cy="362802"/>
          </a:xfrm>
          <a:prstGeom prst="straightConnector1">
            <a:avLst/>
          </a:prstGeom>
          <a:ln w="28575">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17" name="Straight Arrow Connector 16">
            <a:extLst>
              <a:ext uri="{FF2B5EF4-FFF2-40B4-BE49-F238E27FC236}">
                <a16:creationId xmlns:a16="http://schemas.microsoft.com/office/drawing/2014/main" xmlns="" id="{0CD35D70-8628-45DA-B805-A10F374D62ED}"/>
              </a:ext>
            </a:extLst>
          </p:cNvPr>
          <p:cNvCxnSpPr>
            <a:cxnSpLocks/>
            <a:stCxn id="13" idx="0"/>
          </p:cNvCxnSpPr>
          <p:nvPr/>
        </p:nvCxnSpPr>
        <p:spPr>
          <a:xfrm flipV="1">
            <a:off x="10820915" y="3686064"/>
            <a:ext cx="202624" cy="362242"/>
          </a:xfrm>
          <a:prstGeom prst="straightConnector1">
            <a:avLst/>
          </a:prstGeom>
          <a:ln w="28575">
            <a:prstDash val="solid"/>
            <a:headEnd type="none" w="med" len="med"/>
            <a:tailEnd type="arrow" w="med" len="med"/>
          </a:ln>
        </p:spPr>
        <p:style>
          <a:lnRef idx="1">
            <a:schemeClr val="dk1"/>
          </a:lnRef>
          <a:fillRef idx="0">
            <a:schemeClr val="dk1"/>
          </a:fillRef>
          <a:effectRef idx="0">
            <a:schemeClr val="dk1"/>
          </a:effectRef>
          <a:fontRef idx="minor">
            <a:schemeClr val="tx1"/>
          </a:fontRef>
        </p:style>
      </p:cxnSp>
      <p:pic>
        <p:nvPicPr>
          <p:cNvPr id="18" name="Picture 17"/>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8801492" y="4214253"/>
            <a:ext cx="424951" cy="313122"/>
          </a:xfrm>
          <a:prstGeom prst="rect">
            <a:avLst/>
          </a:prstGeom>
        </p:spPr>
      </p:pic>
      <p:sp>
        <p:nvSpPr>
          <p:cNvPr id="19" name="Oval 18">
            <a:extLst>
              <a:ext uri="{FF2B5EF4-FFF2-40B4-BE49-F238E27FC236}">
                <a16:creationId xmlns:a16="http://schemas.microsoft.com/office/drawing/2014/main" xmlns="" id="{B0E0BFCA-DC03-4356-9228-8AED957C30A9}"/>
              </a:ext>
            </a:extLst>
          </p:cNvPr>
          <p:cNvSpPr/>
          <p:nvPr/>
        </p:nvSpPr>
        <p:spPr>
          <a:xfrm>
            <a:off x="8685734" y="4074662"/>
            <a:ext cx="656465" cy="602887"/>
          </a:xfrm>
          <a:prstGeom prst="ellipse">
            <a:avLst/>
          </a:prstGeom>
          <a:noFill/>
          <a:ln w="2857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0" name="Straight Arrow Connector 19">
            <a:extLst>
              <a:ext uri="{FF2B5EF4-FFF2-40B4-BE49-F238E27FC236}">
                <a16:creationId xmlns:a16="http://schemas.microsoft.com/office/drawing/2014/main" xmlns="" id="{7972088E-81CC-4E96-BE6E-4EE81410B7A9}"/>
              </a:ext>
            </a:extLst>
          </p:cNvPr>
          <p:cNvCxnSpPr>
            <a:cxnSpLocks/>
          </p:cNvCxnSpPr>
          <p:nvPr/>
        </p:nvCxnSpPr>
        <p:spPr>
          <a:xfrm flipH="1" flipV="1">
            <a:off x="8673462" y="3686063"/>
            <a:ext cx="340506" cy="388599"/>
          </a:xfrm>
          <a:prstGeom prst="straightConnector1">
            <a:avLst/>
          </a:prstGeom>
          <a:ln w="28575">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21" name="TextBox 20"/>
          <p:cNvSpPr txBox="1"/>
          <p:nvPr/>
        </p:nvSpPr>
        <p:spPr>
          <a:xfrm>
            <a:off x="6578700" y="4646020"/>
            <a:ext cx="1098024" cy="338554"/>
          </a:xfrm>
          <a:prstGeom prst="rect">
            <a:avLst/>
          </a:prstGeom>
          <a:noFill/>
        </p:spPr>
        <p:txBody>
          <a:bodyPr wrap="square" rtlCol="0">
            <a:spAutoFit/>
          </a:bodyPr>
          <a:lstStyle/>
          <a:p>
            <a:r>
              <a:rPr lang="en-US" sz="1600" dirty="0">
                <a:latin typeface="Arial" charset="0"/>
                <a:ea typeface="Arial" charset="0"/>
                <a:cs typeface="Arial" charset="0"/>
              </a:rPr>
              <a:t>anchor</a:t>
            </a:r>
            <a:endParaRPr lang="en-US" dirty="0">
              <a:latin typeface="Arial" charset="0"/>
              <a:ea typeface="Arial" charset="0"/>
              <a:cs typeface="Arial" charset="0"/>
            </a:endParaRPr>
          </a:p>
        </p:txBody>
      </p:sp>
      <p:sp>
        <p:nvSpPr>
          <p:cNvPr id="22" name="TextBox 21"/>
          <p:cNvSpPr txBox="1"/>
          <p:nvPr/>
        </p:nvSpPr>
        <p:spPr>
          <a:xfrm>
            <a:off x="7243816" y="4608245"/>
            <a:ext cx="1098024" cy="584775"/>
          </a:xfrm>
          <a:prstGeom prst="rect">
            <a:avLst/>
          </a:prstGeom>
          <a:noFill/>
        </p:spPr>
        <p:txBody>
          <a:bodyPr wrap="square" rtlCol="0">
            <a:spAutoFit/>
          </a:bodyPr>
          <a:lstStyle/>
          <a:p>
            <a:pPr algn="ctr"/>
            <a:r>
              <a:rPr lang="en-US" sz="1600" dirty="0">
                <a:latin typeface="Arial" charset="0"/>
                <a:ea typeface="Arial" charset="0"/>
                <a:cs typeface="Arial" charset="0"/>
              </a:rPr>
              <a:t>strong</a:t>
            </a:r>
          </a:p>
          <a:p>
            <a:pPr algn="ctr"/>
            <a:r>
              <a:rPr lang="en-US" sz="1600" dirty="0">
                <a:latin typeface="Arial" charset="0"/>
                <a:ea typeface="Arial" charset="0"/>
                <a:cs typeface="Arial" charset="0"/>
              </a:rPr>
              <a:t>positive</a:t>
            </a:r>
          </a:p>
        </p:txBody>
      </p:sp>
      <p:sp>
        <p:nvSpPr>
          <p:cNvPr id="23" name="TextBox 22"/>
          <p:cNvSpPr txBox="1"/>
          <p:nvPr/>
        </p:nvSpPr>
        <p:spPr>
          <a:xfrm>
            <a:off x="8467085" y="4612425"/>
            <a:ext cx="1098024" cy="584775"/>
          </a:xfrm>
          <a:prstGeom prst="rect">
            <a:avLst/>
          </a:prstGeom>
          <a:noFill/>
        </p:spPr>
        <p:txBody>
          <a:bodyPr wrap="square" rtlCol="0">
            <a:spAutoFit/>
          </a:bodyPr>
          <a:lstStyle/>
          <a:p>
            <a:pPr algn="ctr"/>
            <a:r>
              <a:rPr lang="en-US" sz="1600" dirty="0">
                <a:latin typeface="Arial" charset="0"/>
                <a:ea typeface="Arial" charset="0"/>
                <a:cs typeface="Arial" charset="0"/>
              </a:rPr>
              <a:t>weak</a:t>
            </a:r>
          </a:p>
          <a:p>
            <a:pPr algn="ctr"/>
            <a:r>
              <a:rPr lang="en-US" sz="1600" dirty="0">
                <a:latin typeface="Arial" charset="0"/>
                <a:ea typeface="Arial" charset="0"/>
                <a:cs typeface="Arial" charset="0"/>
              </a:rPr>
              <a:t>positive</a:t>
            </a:r>
          </a:p>
        </p:txBody>
      </p:sp>
      <p:sp>
        <p:nvSpPr>
          <p:cNvPr id="24" name="TextBox 23"/>
          <p:cNvSpPr txBox="1"/>
          <p:nvPr/>
        </p:nvSpPr>
        <p:spPr>
          <a:xfrm>
            <a:off x="10255776" y="4638612"/>
            <a:ext cx="1098024" cy="338554"/>
          </a:xfrm>
          <a:prstGeom prst="rect">
            <a:avLst/>
          </a:prstGeom>
          <a:noFill/>
        </p:spPr>
        <p:txBody>
          <a:bodyPr wrap="square" rtlCol="0">
            <a:spAutoFit/>
          </a:bodyPr>
          <a:lstStyle/>
          <a:p>
            <a:pPr algn="ctr"/>
            <a:r>
              <a:rPr lang="en-US" sz="1600" dirty="0">
                <a:latin typeface="Arial" charset="0"/>
                <a:ea typeface="Arial" charset="0"/>
                <a:cs typeface="Arial" charset="0"/>
              </a:rPr>
              <a:t>negative</a:t>
            </a:r>
          </a:p>
        </p:txBody>
      </p:sp>
      <p:grpSp>
        <p:nvGrpSpPr>
          <p:cNvPr id="25" name="Group 24"/>
          <p:cNvGrpSpPr/>
          <p:nvPr/>
        </p:nvGrpSpPr>
        <p:grpSpPr>
          <a:xfrm>
            <a:off x="1135053" y="1698947"/>
            <a:ext cx="5479503" cy="1188706"/>
            <a:chOff x="724064" y="1257713"/>
            <a:chExt cx="5479503" cy="1188706"/>
          </a:xfrm>
        </p:grpSpPr>
        <p:pic>
          <p:nvPicPr>
            <p:cNvPr id="26" name="Picture 25"/>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3353558" y="1695027"/>
              <a:ext cx="2331453" cy="342861"/>
            </a:xfrm>
            <a:prstGeom prst="rect">
              <a:avLst/>
            </a:prstGeom>
          </p:spPr>
        </p:pic>
        <p:pic>
          <p:nvPicPr>
            <p:cNvPr id="27" name="Picture 26"/>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724064" y="1257713"/>
              <a:ext cx="5479503" cy="350688"/>
            </a:xfrm>
            <a:prstGeom prst="rect">
              <a:avLst/>
            </a:prstGeom>
          </p:spPr>
        </p:pic>
        <p:pic>
          <p:nvPicPr>
            <p:cNvPr id="28" name="Picture 27"/>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1982263" y="2077668"/>
              <a:ext cx="2742590" cy="368751"/>
            </a:xfrm>
            <a:prstGeom prst="rect">
              <a:avLst/>
            </a:prstGeom>
          </p:spPr>
        </p:pic>
      </p:grpSp>
      <p:pic>
        <p:nvPicPr>
          <p:cNvPr id="29" name="Picture 28"/>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50554" y="3425288"/>
            <a:ext cx="5527913" cy="847019"/>
          </a:xfrm>
          <a:prstGeom prst="rect">
            <a:avLst/>
          </a:prstGeom>
        </p:spPr>
      </p:pic>
      <p:pic>
        <p:nvPicPr>
          <p:cNvPr id="31" name="Picture 30"/>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187229" y="4977166"/>
            <a:ext cx="3908771" cy="386051"/>
          </a:xfrm>
          <a:prstGeom prst="rect">
            <a:avLst/>
          </a:prstGeom>
        </p:spPr>
      </p:pic>
      <p:pic>
        <p:nvPicPr>
          <p:cNvPr id="32" name="Picture 31"/>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1008647" y="4168784"/>
            <a:ext cx="5134563" cy="841006"/>
          </a:xfrm>
          <a:prstGeom prst="rect">
            <a:avLst/>
          </a:prstGeom>
        </p:spPr>
      </p:pic>
    </p:spTree>
    <p:extLst>
      <p:ext uri="{BB962C8B-B14F-4D97-AF65-F5344CB8AC3E}">
        <p14:creationId xmlns:p14="http://schemas.microsoft.com/office/powerpoint/2010/main" val="12624054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Multi-task learning</a:t>
            </a:r>
          </a:p>
        </p:txBody>
      </p:sp>
      <p:sp>
        <p:nvSpPr>
          <p:cNvPr id="4" name="Footer Placeholder 3"/>
          <p:cNvSpPr>
            <a:spLocks noGrp="1"/>
          </p:cNvSpPr>
          <p:nvPr>
            <p:ph type="ftr" sz="quarter" idx="11"/>
          </p:nvPr>
        </p:nvSpPr>
        <p:spPr/>
        <p:txBody>
          <a:bodyPr/>
          <a:lstStyle/>
          <a:p>
            <a:r>
              <a:rPr lang="en-US"/>
              <a:t>© Arindam Jati, 2019</a:t>
            </a:r>
          </a:p>
        </p:txBody>
      </p:sp>
      <p:sp>
        <p:nvSpPr>
          <p:cNvPr id="5" name="Slide Number Placeholder 4"/>
          <p:cNvSpPr>
            <a:spLocks noGrp="1"/>
          </p:cNvSpPr>
          <p:nvPr>
            <p:ph type="sldNum" sz="quarter" idx="12"/>
          </p:nvPr>
        </p:nvSpPr>
        <p:spPr/>
        <p:txBody>
          <a:bodyPr/>
          <a:lstStyle/>
          <a:p>
            <a:fld id="{3674109E-6DD1-7648-9C61-8D977AE346CC}" type="slidenum">
              <a:rPr lang="en-US" smtClean="0"/>
              <a:pPr/>
              <a:t>13</a:t>
            </a:fld>
            <a:endParaRPr lang="en-US" dirty="0"/>
          </a:p>
        </p:txBody>
      </p:sp>
      <mc:AlternateContent xmlns:mc="http://schemas.openxmlformats.org/markup-compatibility/2006" xmlns:a14="http://schemas.microsoft.com/office/drawing/2010/main">
        <mc:Choice Requires="a14">
          <p:sp>
            <p:nvSpPr>
              <p:cNvPr id="7" name="Content Placeholder 6">
                <a:extLst>
                  <a:ext uri="{FF2B5EF4-FFF2-40B4-BE49-F238E27FC236}">
                    <a16:creationId xmlns:a16="http://schemas.microsoft.com/office/drawing/2014/main" xmlns="" id="{BE058C3E-696A-49C5-82C0-093C8A00F631}"/>
                  </a:ext>
                </a:extLst>
              </p:cNvPr>
              <p:cNvSpPr>
                <a:spLocks noGrp="1"/>
              </p:cNvSpPr>
              <p:nvPr>
                <p:ph idx="1"/>
              </p:nvPr>
            </p:nvSpPr>
            <p:spPr/>
            <p:txBody>
              <a:bodyPr>
                <a:normAutofit fontScale="85000" lnSpcReduction="20000"/>
              </a:bodyPr>
              <a:lstStyle/>
              <a:p>
                <a:endParaRPr lang="en-US" dirty="0"/>
              </a:p>
              <a:p>
                <a:endParaRPr lang="en-US" dirty="0"/>
              </a:p>
              <a:p>
                <a:endParaRPr lang="en-US" dirty="0"/>
              </a:p>
              <a:p>
                <a:endParaRPr lang="en-US" dirty="0"/>
              </a:p>
              <a:p>
                <a:endParaRPr lang="en-US" dirty="0"/>
              </a:p>
              <a:p>
                <a:endParaRPr lang="en-US" dirty="0"/>
              </a:p>
              <a:p>
                <a:pPr marL="0" indent="0">
                  <a:buNone/>
                </a:pPr>
                <a:endParaRPr lang="en-US" dirty="0"/>
              </a:p>
              <a:p>
                <a:endParaRPr lang="en-US" dirty="0"/>
              </a:p>
              <a:p>
                <a:endParaRPr lang="en-US" dirty="0"/>
              </a:p>
              <a:p>
                <a:pPr>
                  <a:spcAft>
                    <a:spcPts val="600"/>
                  </a:spcAft>
                </a:pPr>
                <a14:m>
                  <m:oMath xmlns:m="http://schemas.openxmlformats.org/officeDocument/2006/math">
                    <m:sSub>
                      <m:sSubPr>
                        <m:ctrlPr>
                          <a:rPr lang="en-US" b="0" i="1" smtClean="0">
                            <a:latin typeface="Cambria Math" charset="0"/>
                          </a:rPr>
                        </m:ctrlPr>
                      </m:sSubPr>
                      <m:e>
                        <m:r>
                          <a:rPr lang="en-US" b="0" i="1" smtClean="0">
                            <a:latin typeface="Cambria Math" panose="02040503050406030204" pitchFamily="18" charset="0"/>
                          </a:rPr>
                          <m:t>𝐿</m:t>
                        </m:r>
                      </m:e>
                      <m:sub>
                        <m:r>
                          <a:rPr lang="en-US" b="0" i="1" smtClean="0">
                            <a:latin typeface="Cambria Math" panose="02040503050406030204" pitchFamily="18" charset="0"/>
                          </a:rPr>
                          <m:t>𝐻𝐴𝐿</m:t>
                        </m:r>
                      </m:sub>
                    </m:sSub>
                  </m:oMath>
                </a14:m>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sym typeface="Wingdings" panose="05000000000000000000" pitchFamily="2" charset="2"/>
                  </a:rPr>
                  <a:t></a:t>
                </a:r>
                <a:r>
                  <a:rPr lang="en-US" dirty="0">
                    <a:latin typeface="Arial" panose="020B0604020202020204" pitchFamily="34" charset="0"/>
                    <a:cs typeface="Arial" panose="020B0604020202020204" pitchFamily="34" charset="0"/>
                  </a:rPr>
                  <a:t> either balanced triplet loss, or quadruplet loss</a:t>
                </a:r>
              </a:p>
              <a:p>
                <a:pPr>
                  <a:spcAft>
                    <a:spcPts val="600"/>
                  </a:spcAft>
                </a:pPr>
                <a14:m>
                  <m:oMath xmlns:m="http://schemas.openxmlformats.org/officeDocument/2006/math">
                    <m:r>
                      <a:rPr lang="en-US" b="0" i="1" smtClean="0">
                        <a:latin typeface="Cambria Math" panose="02040503050406030204" pitchFamily="18" charset="0"/>
                      </a:rPr>
                      <m:t>𝜆</m:t>
                    </m:r>
                    <m:r>
                      <a:rPr lang="en-US" b="0" i="1" smtClean="0">
                        <a:latin typeface="Cambria Math" panose="02040503050406030204" pitchFamily="18" charset="0"/>
                      </a:rPr>
                      <m:t>∈</m:t>
                    </m:r>
                    <m:d>
                      <m:dPr>
                        <m:begChr m:val="["/>
                        <m:endChr m:val="]"/>
                        <m:ctrlPr>
                          <a:rPr lang="en-US" b="0" i="1" smtClean="0">
                            <a:latin typeface="Cambria Math" charset="0"/>
                          </a:rPr>
                        </m:ctrlPr>
                      </m:dPr>
                      <m:e>
                        <m:r>
                          <a:rPr lang="en-US" b="0" i="1" smtClean="0">
                            <a:latin typeface="Cambria Math" panose="02040503050406030204" pitchFamily="18" charset="0"/>
                          </a:rPr>
                          <m:t>0,1</m:t>
                        </m:r>
                      </m:e>
                    </m:d>
                  </m:oMath>
                </a14:m>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sym typeface="Wingdings" panose="05000000000000000000" pitchFamily="2" charset="2"/>
                  </a:rPr>
                  <a:t></a:t>
                </a:r>
                <a:r>
                  <a:rPr lang="en-US" dirty="0">
                    <a:latin typeface="Arial" panose="020B0604020202020204" pitchFamily="34" charset="0"/>
                    <a:cs typeface="Arial" panose="020B0604020202020204" pitchFamily="34" charset="0"/>
                  </a:rPr>
                  <a:t> scalar weight </a:t>
                </a:r>
              </a:p>
              <a:p>
                <a:pPr>
                  <a:spcAft>
                    <a:spcPts val="600"/>
                  </a:spcAft>
                </a:pPr>
                <a:r>
                  <a:rPr lang="en-US" dirty="0">
                    <a:latin typeface="Arial" panose="020B0604020202020204" pitchFamily="34" charset="0"/>
                    <a:cs typeface="Arial" panose="020B0604020202020204" pitchFamily="34" charset="0"/>
                  </a:rPr>
                  <a:t>Multi-task training initialized from a pre-trained cross entropy model </a:t>
                </a:r>
                <a:r>
                  <a:rPr lang="en-US" dirty="0">
                    <a:latin typeface="Arial" panose="020B0604020202020204" pitchFamily="34" charset="0"/>
                    <a:cs typeface="Arial" panose="020B0604020202020204" pitchFamily="34" charset="0"/>
                    <a:sym typeface="Wingdings" panose="05000000000000000000" pitchFamily="2" charset="2"/>
                  </a:rPr>
                  <a:t> faster convergence</a:t>
                </a:r>
                <a:endParaRPr lang="en-US" dirty="0">
                  <a:latin typeface="Arial" panose="020B0604020202020204" pitchFamily="34" charset="0"/>
                  <a:cs typeface="Arial" panose="020B0604020202020204" pitchFamily="34" charset="0"/>
                </a:endParaRPr>
              </a:p>
              <a:p>
                <a:endParaRPr lang="en-US" dirty="0"/>
              </a:p>
            </p:txBody>
          </p:sp>
        </mc:Choice>
        <mc:Fallback xmlns="">
          <p:sp>
            <p:nvSpPr>
              <p:cNvPr id="7" name="Content Placeholder 6">
                <a:extLst>
                  <a:ext uri="{FF2B5EF4-FFF2-40B4-BE49-F238E27FC236}">
                    <a16:creationId xmlns:a16="http://schemas.microsoft.com/office/drawing/2014/main" id="{BE058C3E-696A-49C5-82C0-093C8A00F631}"/>
                  </a:ext>
                </a:extLst>
              </p:cNvPr>
              <p:cNvSpPr>
                <a:spLocks noGrp="1" noRot="1" noChangeAspect="1" noMove="1" noResize="1" noEditPoints="1" noAdjustHandles="1" noChangeArrowheads="1" noChangeShapeType="1" noTextEdit="1"/>
              </p:cNvSpPr>
              <p:nvPr>
                <p:ph idx="1"/>
              </p:nvPr>
            </p:nvSpPr>
            <p:spPr>
              <a:blipFill>
                <a:blip r:embed="rId3"/>
                <a:stretch>
                  <a:fillRect l="-812" b="-840"/>
                </a:stretch>
              </a:blipFill>
            </p:spPr>
            <p:txBody>
              <a:bodyPr/>
              <a:lstStyle/>
              <a:p>
                <a:r>
                  <a:rPr lang="en-US">
                    <a:noFill/>
                  </a:rPr>
                  <a:t> </a:t>
                </a:r>
              </a:p>
            </p:txBody>
          </p:sp>
        </mc:Fallback>
      </mc:AlternateContent>
      <p:pic>
        <p:nvPicPr>
          <p:cNvPr id="28" name="Content Placeholder 5">
            <a:extLst>
              <a:ext uri="{FF2B5EF4-FFF2-40B4-BE49-F238E27FC236}">
                <a16:creationId xmlns:a16="http://schemas.microsoft.com/office/drawing/2014/main" xmlns="" id="{93EBD33B-637A-47C8-AC61-C5A466A7ABB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53587" y="3805090"/>
            <a:ext cx="5808663" cy="489886"/>
          </a:xfrm>
          <a:prstGeom prst="rect">
            <a:avLst/>
          </a:prstGeom>
        </p:spPr>
      </p:pic>
      <p:grpSp>
        <p:nvGrpSpPr>
          <p:cNvPr id="29" name="Group 28">
            <a:extLst>
              <a:ext uri="{FF2B5EF4-FFF2-40B4-BE49-F238E27FC236}">
                <a16:creationId xmlns:a16="http://schemas.microsoft.com/office/drawing/2014/main" xmlns="" id="{2E1C0C24-7753-4C67-A1C5-87C42F95E483}"/>
              </a:ext>
            </a:extLst>
          </p:cNvPr>
          <p:cNvGrpSpPr/>
          <p:nvPr/>
        </p:nvGrpSpPr>
        <p:grpSpPr>
          <a:xfrm>
            <a:off x="985781" y="1174176"/>
            <a:ext cx="7031480" cy="2429614"/>
            <a:chOff x="334980" y="926886"/>
            <a:chExt cx="7799389" cy="2902224"/>
          </a:xfrm>
        </p:grpSpPr>
        <p:grpSp>
          <p:nvGrpSpPr>
            <p:cNvPr id="30" name="Group 29">
              <a:extLst>
                <a:ext uri="{FF2B5EF4-FFF2-40B4-BE49-F238E27FC236}">
                  <a16:creationId xmlns:a16="http://schemas.microsoft.com/office/drawing/2014/main" xmlns="" id="{F871FB25-A332-494A-B9A4-3D068B45AC19}"/>
                </a:ext>
              </a:extLst>
            </p:cNvPr>
            <p:cNvGrpSpPr/>
            <p:nvPr/>
          </p:nvGrpSpPr>
          <p:grpSpPr>
            <a:xfrm>
              <a:off x="2760453" y="1799695"/>
              <a:ext cx="2679990" cy="1880558"/>
              <a:chOff x="4038601" y="1846053"/>
              <a:chExt cx="2679990" cy="1880558"/>
            </a:xfrm>
          </p:grpSpPr>
          <p:sp>
            <p:nvSpPr>
              <p:cNvPr id="39" name="Rectangle 38">
                <a:extLst>
                  <a:ext uri="{FF2B5EF4-FFF2-40B4-BE49-F238E27FC236}">
                    <a16:creationId xmlns:a16="http://schemas.microsoft.com/office/drawing/2014/main" xmlns="" id="{428C161E-FF78-4D1A-AE5E-3F7A0411918E}"/>
                  </a:ext>
                </a:extLst>
              </p:cNvPr>
              <p:cNvSpPr/>
              <p:nvPr/>
            </p:nvSpPr>
            <p:spPr>
              <a:xfrm>
                <a:off x="4038601" y="1846053"/>
                <a:ext cx="2679990" cy="18805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latin typeface="Arial" panose="020B0604020202020204" pitchFamily="34" charset="0"/>
                    <a:cs typeface="Arial" panose="020B0604020202020204" pitchFamily="34" charset="0"/>
                  </a:rPr>
                  <a:t>Resnet-18</a:t>
                </a:r>
              </a:p>
            </p:txBody>
          </p:sp>
          <p:pic>
            <p:nvPicPr>
              <p:cNvPr id="40" name="Picture 39">
                <a:extLst>
                  <a:ext uri="{FF2B5EF4-FFF2-40B4-BE49-F238E27FC236}">
                    <a16:creationId xmlns:a16="http://schemas.microsoft.com/office/drawing/2014/main" xmlns="" id="{292C7F19-AE00-4EAC-9E01-6D39CFA9AE6B}"/>
                  </a:ext>
                </a:extLst>
              </p:cNvPr>
              <p:cNvPicPr>
                <a:picLocks noChangeAspect="1"/>
              </p:cNvPicPr>
              <p:nvPr/>
            </p:nvPicPr>
            <p:blipFill>
              <a:blip r:embed="rId5"/>
              <a:stretch>
                <a:fillRect/>
              </a:stretch>
            </p:blipFill>
            <p:spPr>
              <a:xfrm>
                <a:off x="4202400" y="2260122"/>
                <a:ext cx="2378454" cy="1377000"/>
              </a:xfrm>
              <a:prstGeom prst="rect">
                <a:avLst/>
              </a:prstGeom>
            </p:spPr>
          </p:pic>
        </p:grpSp>
        <p:pic>
          <p:nvPicPr>
            <p:cNvPr id="31" name="Picture 30">
              <a:extLst>
                <a:ext uri="{FF2B5EF4-FFF2-40B4-BE49-F238E27FC236}">
                  <a16:creationId xmlns:a16="http://schemas.microsoft.com/office/drawing/2014/main" xmlns="" id="{FAE97B2B-8832-4FAB-8CDB-32C7358E8FF2}"/>
                </a:ext>
              </a:extLst>
            </p:cNvPr>
            <p:cNvPicPr>
              <a:picLocks noChangeAspect="1"/>
            </p:cNvPicPr>
            <p:nvPr/>
          </p:nvPicPr>
          <p:blipFill rotWithShape="1">
            <a:blip r:embed="rId6"/>
            <a:srcRect l="16728" t="14998" r="47199" b="17618"/>
            <a:stretch/>
          </p:blipFill>
          <p:spPr>
            <a:xfrm>
              <a:off x="1158096" y="2238030"/>
              <a:ext cx="894991" cy="1042234"/>
            </a:xfrm>
            <a:prstGeom prst="rect">
              <a:avLst/>
            </a:prstGeom>
          </p:spPr>
        </p:pic>
        <p:sp>
          <p:nvSpPr>
            <p:cNvPr id="32" name="Arrow: Right 26">
              <a:extLst>
                <a:ext uri="{FF2B5EF4-FFF2-40B4-BE49-F238E27FC236}">
                  <a16:creationId xmlns:a16="http://schemas.microsoft.com/office/drawing/2014/main" xmlns="" id="{7FB01DCB-6D06-4CD1-81AA-2B5397ED334A}"/>
                </a:ext>
              </a:extLst>
            </p:cNvPr>
            <p:cNvSpPr/>
            <p:nvPr/>
          </p:nvSpPr>
          <p:spPr>
            <a:xfrm>
              <a:off x="2053087" y="2488195"/>
              <a:ext cx="707366" cy="503558"/>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Arrow: Right 27">
              <a:extLst>
                <a:ext uri="{FF2B5EF4-FFF2-40B4-BE49-F238E27FC236}">
                  <a16:creationId xmlns:a16="http://schemas.microsoft.com/office/drawing/2014/main" xmlns="" id="{D37288EA-3C40-44F5-BDF2-DCE4A26F6F3B}"/>
                </a:ext>
              </a:extLst>
            </p:cNvPr>
            <p:cNvSpPr/>
            <p:nvPr/>
          </p:nvSpPr>
          <p:spPr>
            <a:xfrm>
              <a:off x="5440443" y="2439144"/>
              <a:ext cx="707366" cy="503558"/>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xmlns="" id="{AFF1FEFE-DA8B-4F3B-95A3-EA18BA277674}"/>
                </a:ext>
              </a:extLst>
            </p:cNvPr>
            <p:cNvSpPr/>
            <p:nvPr/>
          </p:nvSpPr>
          <p:spPr>
            <a:xfrm>
              <a:off x="6161501" y="2002965"/>
              <a:ext cx="241539" cy="137591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xmlns="" id="{CFFF5745-5DF5-4A8F-8210-540FB54D6CC9}"/>
                </a:ext>
              </a:extLst>
            </p:cNvPr>
            <p:cNvSpPr txBox="1"/>
            <p:nvPr/>
          </p:nvSpPr>
          <p:spPr>
            <a:xfrm>
              <a:off x="5592435" y="3429000"/>
              <a:ext cx="1770262"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embedding</a:t>
              </a:r>
              <a:endParaRPr lang="en-US" sz="2400" dirty="0">
                <a:latin typeface="Arial" panose="020B0604020202020204" pitchFamily="34" charset="0"/>
                <a:cs typeface="Arial" panose="020B0604020202020204" pitchFamily="34" charset="0"/>
              </a:endParaRPr>
            </a:p>
          </p:txBody>
        </p:sp>
        <p:sp>
          <p:nvSpPr>
            <p:cNvPr id="36" name="Arrow: Right 32">
              <a:extLst>
                <a:ext uri="{FF2B5EF4-FFF2-40B4-BE49-F238E27FC236}">
                  <a16:creationId xmlns:a16="http://schemas.microsoft.com/office/drawing/2014/main" xmlns="" id="{9B1A8A35-A075-44A2-AD82-925B8DEDF6BC}"/>
                </a:ext>
              </a:extLst>
            </p:cNvPr>
            <p:cNvSpPr/>
            <p:nvPr/>
          </p:nvSpPr>
          <p:spPr>
            <a:xfrm rot="19281739">
              <a:off x="6326023" y="1947788"/>
              <a:ext cx="1625385" cy="503559"/>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Left Brace 36">
              <a:extLst>
                <a:ext uri="{FF2B5EF4-FFF2-40B4-BE49-F238E27FC236}">
                  <a16:creationId xmlns:a16="http://schemas.microsoft.com/office/drawing/2014/main" xmlns="" id="{7573A814-40F3-4059-9353-7458B77B81C6}"/>
                </a:ext>
              </a:extLst>
            </p:cNvPr>
            <p:cNvSpPr/>
            <p:nvPr/>
          </p:nvSpPr>
          <p:spPr>
            <a:xfrm>
              <a:off x="7785720" y="926886"/>
              <a:ext cx="348649" cy="1449379"/>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TextBox 37">
              <a:extLst>
                <a:ext uri="{FF2B5EF4-FFF2-40B4-BE49-F238E27FC236}">
                  <a16:creationId xmlns:a16="http://schemas.microsoft.com/office/drawing/2014/main" xmlns="" id="{E406DB36-5221-4B66-9463-D6D2A5A0B5C1}"/>
                </a:ext>
              </a:extLst>
            </p:cNvPr>
            <p:cNvSpPr txBox="1"/>
            <p:nvPr/>
          </p:nvSpPr>
          <p:spPr>
            <a:xfrm>
              <a:off x="334980" y="3239795"/>
              <a:ext cx="2526681" cy="400109"/>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Mel spectrogram</a:t>
              </a:r>
            </a:p>
          </p:txBody>
        </p:sp>
      </p:grpSp>
      <p:sp>
        <p:nvSpPr>
          <p:cNvPr id="41" name="Arrow: Right 32">
            <a:extLst>
              <a:ext uri="{FF2B5EF4-FFF2-40B4-BE49-F238E27FC236}">
                <a16:creationId xmlns:a16="http://schemas.microsoft.com/office/drawing/2014/main" xmlns="" id="{20119BEC-8928-47A9-AAFF-0B45F0CDFD0A}"/>
              </a:ext>
            </a:extLst>
          </p:cNvPr>
          <p:cNvSpPr/>
          <p:nvPr/>
        </p:nvSpPr>
        <p:spPr>
          <a:xfrm rot="2013627">
            <a:off x="6417467" y="2866338"/>
            <a:ext cx="1465354" cy="421557"/>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2" name="Content Placeholder 5">
            <a:extLst>
              <a:ext uri="{FF2B5EF4-FFF2-40B4-BE49-F238E27FC236}">
                <a16:creationId xmlns:a16="http://schemas.microsoft.com/office/drawing/2014/main" xmlns="" id="{D5705E09-C2BE-4754-A1ED-79BA9ED5DFAA}"/>
              </a:ext>
            </a:extLst>
          </p:cNvPr>
          <p:cNvPicPr>
            <a:picLocks noChangeAspect="1"/>
          </p:cNvPicPr>
          <p:nvPr/>
        </p:nvPicPr>
        <p:blipFill rotWithShape="1">
          <a:blip r:embed="rId4">
            <a:extLst>
              <a:ext uri="{28A0092B-C50C-407E-A947-70E740481C1C}">
                <a14:useLocalDpi xmlns:a14="http://schemas.microsoft.com/office/drawing/2010/main" val="0"/>
              </a:ext>
            </a:extLst>
          </a:blip>
          <a:srcRect l="77939" b="-18658"/>
          <a:stretch/>
        </p:blipFill>
        <p:spPr>
          <a:xfrm>
            <a:off x="9110761" y="1420032"/>
            <a:ext cx="1068779" cy="484821"/>
          </a:xfrm>
          <a:prstGeom prst="rect">
            <a:avLst/>
          </a:prstGeom>
        </p:spPr>
      </p:pic>
      <p:pic>
        <p:nvPicPr>
          <p:cNvPr id="43" name="Content Placeholder 5">
            <a:extLst>
              <a:ext uri="{FF2B5EF4-FFF2-40B4-BE49-F238E27FC236}">
                <a16:creationId xmlns:a16="http://schemas.microsoft.com/office/drawing/2014/main" xmlns="" id="{B67AA39E-E275-4398-A009-6B659BA5FB6E}"/>
              </a:ext>
            </a:extLst>
          </p:cNvPr>
          <p:cNvPicPr>
            <a:picLocks noChangeAspect="1"/>
          </p:cNvPicPr>
          <p:nvPr/>
        </p:nvPicPr>
        <p:blipFill rotWithShape="1">
          <a:blip r:embed="rId4">
            <a:extLst>
              <a:ext uri="{28A0092B-C50C-407E-A947-70E740481C1C}">
                <a14:useLocalDpi xmlns:a14="http://schemas.microsoft.com/office/drawing/2010/main" val="0"/>
              </a:ext>
            </a:extLst>
          </a:blip>
          <a:srcRect l="31477" r="50939" b="-2838"/>
          <a:stretch/>
        </p:blipFill>
        <p:spPr>
          <a:xfrm>
            <a:off x="7948869" y="3226876"/>
            <a:ext cx="900925" cy="444370"/>
          </a:xfrm>
          <a:prstGeom prst="rect">
            <a:avLst/>
          </a:prstGeom>
        </p:spPr>
      </p:pic>
      <p:sp>
        <p:nvSpPr>
          <p:cNvPr id="44" name="TextBox 43">
            <a:extLst>
              <a:ext uri="{FF2B5EF4-FFF2-40B4-BE49-F238E27FC236}">
                <a16:creationId xmlns:a16="http://schemas.microsoft.com/office/drawing/2014/main" xmlns="" id="{C5BFBEC3-36EB-4F7F-BFAC-06939DB2AF70}"/>
              </a:ext>
            </a:extLst>
          </p:cNvPr>
          <p:cNvSpPr txBox="1"/>
          <p:nvPr/>
        </p:nvSpPr>
        <p:spPr>
          <a:xfrm>
            <a:off x="7877208" y="1317880"/>
            <a:ext cx="1081785" cy="707886"/>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FC &amp;</a:t>
            </a:r>
          </a:p>
          <a:p>
            <a:r>
              <a:rPr lang="en-US" sz="2000" dirty="0" err="1">
                <a:latin typeface="Arial" panose="020B0604020202020204" pitchFamily="34" charset="0"/>
                <a:cs typeface="Arial" panose="020B0604020202020204" pitchFamily="34" charset="0"/>
              </a:rPr>
              <a:t>softmax</a:t>
            </a:r>
            <a:endParaRPr lang="en-US" sz="2400" dirty="0">
              <a:latin typeface="Arial" panose="020B0604020202020204" pitchFamily="34" charset="0"/>
              <a:cs typeface="Arial" panose="020B0604020202020204" pitchFamily="34" charset="0"/>
            </a:endParaRPr>
          </a:p>
        </p:txBody>
      </p:sp>
      <p:sp>
        <p:nvSpPr>
          <p:cNvPr id="45" name="TextBox 44">
            <a:extLst>
              <a:ext uri="{FF2B5EF4-FFF2-40B4-BE49-F238E27FC236}">
                <a16:creationId xmlns:a16="http://schemas.microsoft.com/office/drawing/2014/main" xmlns="" id="{E094A547-AB01-4B55-AB66-A7827465D512}"/>
              </a:ext>
            </a:extLst>
          </p:cNvPr>
          <p:cNvSpPr txBox="1"/>
          <p:nvPr/>
        </p:nvSpPr>
        <p:spPr>
          <a:xfrm>
            <a:off x="8987263" y="3065783"/>
            <a:ext cx="2384553" cy="707886"/>
          </a:xfrm>
          <a:prstGeom prst="rect">
            <a:avLst/>
          </a:prstGeom>
          <a:noFill/>
        </p:spPr>
        <p:txBody>
          <a:bodyPr wrap="square" rtlCol="0">
            <a:spAutoFit/>
          </a:bodyPr>
          <a:lstStyle/>
          <a:p>
            <a:r>
              <a:rPr lang="en-US" sz="2000" dirty="0">
                <a:latin typeface="Arial" charset="0"/>
                <a:ea typeface="Arial" charset="0"/>
                <a:cs typeface="Arial" charset="0"/>
              </a:rPr>
              <a:t>Hierarchy Aware Loss (HAL)</a:t>
            </a:r>
          </a:p>
        </p:txBody>
      </p:sp>
    </p:spTree>
    <p:extLst>
      <p:ext uri="{BB962C8B-B14F-4D97-AF65-F5344CB8AC3E}">
        <p14:creationId xmlns:p14="http://schemas.microsoft.com/office/powerpoint/2010/main" val="8555755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Classification results</a:t>
            </a:r>
          </a:p>
        </p:txBody>
      </p:sp>
      <p:sp>
        <p:nvSpPr>
          <p:cNvPr id="4" name="Footer Placeholder 3"/>
          <p:cNvSpPr>
            <a:spLocks noGrp="1"/>
          </p:cNvSpPr>
          <p:nvPr>
            <p:ph type="ftr" sz="quarter" idx="11"/>
          </p:nvPr>
        </p:nvSpPr>
        <p:spPr/>
        <p:txBody>
          <a:bodyPr/>
          <a:lstStyle/>
          <a:p>
            <a:r>
              <a:rPr lang="en-US"/>
              <a:t>© Arindam Jati, 2019</a:t>
            </a:r>
          </a:p>
        </p:txBody>
      </p:sp>
      <p:sp>
        <p:nvSpPr>
          <p:cNvPr id="5" name="Slide Number Placeholder 4"/>
          <p:cNvSpPr>
            <a:spLocks noGrp="1"/>
          </p:cNvSpPr>
          <p:nvPr>
            <p:ph type="sldNum" sz="quarter" idx="12"/>
          </p:nvPr>
        </p:nvSpPr>
        <p:spPr/>
        <p:txBody>
          <a:bodyPr/>
          <a:lstStyle/>
          <a:p>
            <a:fld id="{3674109E-6DD1-7648-9C61-8D977AE346CC}" type="slidenum">
              <a:rPr lang="en-US" smtClean="0"/>
              <a:pPr/>
              <a:t>14</a:t>
            </a:fld>
            <a:endParaRPr lang="en-US" dirty="0"/>
          </a:p>
        </p:txBody>
      </p:sp>
      <p:sp>
        <p:nvSpPr>
          <p:cNvPr id="9" name="Content Placeholder 8"/>
          <p:cNvSpPr>
            <a:spLocks noGrp="1"/>
          </p:cNvSpPr>
          <p:nvPr>
            <p:ph idx="1"/>
          </p:nvPr>
        </p:nvSpPr>
        <p:spPr/>
        <p:txBody>
          <a:bodyPr>
            <a:normAutofit/>
          </a:bodyPr>
          <a:lstStyle/>
          <a:p>
            <a:endParaRPr lang="en-US" sz="2400" dirty="0"/>
          </a:p>
          <a:p>
            <a:endParaRPr lang="en-US" sz="2400" dirty="0"/>
          </a:p>
          <a:p>
            <a:endParaRPr lang="en-US" sz="2400" dirty="0"/>
          </a:p>
          <a:p>
            <a:endParaRPr lang="en-US" sz="2400" dirty="0"/>
          </a:p>
          <a:p>
            <a:pPr marL="0" indent="0">
              <a:buNone/>
            </a:pPr>
            <a:endParaRPr lang="en-US" sz="2400" dirty="0"/>
          </a:p>
          <a:p>
            <a:endParaRPr lang="en-US" sz="2400" dirty="0"/>
          </a:p>
          <a:p>
            <a:r>
              <a:rPr lang="en-US" sz="2400" dirty="0"/>
              <a:t>Representations at ‘</a:t>
            </a:r>
            <a:r>
              <a:rPr lang="en-US" sz="2400" i="1" dirty="0"/>
              <a:t>fine-level</a:t>
            </a:r>
            <a:r>
              <a:rPr lang="en-US" sz="2400" dirty="0"/>
              <a:t>’ even</a:t>
            </a:r>
            <a:r>
              <a:rPr lang="en-US" sz="2400" i="1" dirty="0"/>
              <a:t> </a:t>
            </a:r>
            <a:r>
              <a:rPr lang="en-US" sz="2400" dirty="0"/>
              <a:t>helps classification at ‘</a:t>
            </a:r>
            <a:r>
              <a:rPr lang="en-US" sz="2400" i="1" dirty="0"/>
              <a:t>coarse-level</a:t>
            </a:r>
            <a:r>
              <a:rPr lang="en-US" sz="2400" dirty="0"/>
              <a:t>’</a:t>
            </a:r>
          </a:p>
          <a:p>
            <a:r>
              <a:rPr lang="en-US" sz="2400" dirty="0"/>
              <a:t>Multi-task better than only cross entropy based learning</a:t>
            </a:r>
          </a:p>
          <a:p>
            <a:r>
              <a:rPr lang="en-US" sz="2400" dirty="0"/>
              <a:t>Quadruplet slightly outperforms balanced triplet at ‘</a:t>
            </a:r>
            <a:r>
              <a:rPr lang="en-US" sz="2400" i="1" dirty="0"/>
              <a:t>fine-level’</a:t>
            </a:r>
          </a:p>
          <a:p>
            <a:pPr lvl="1"/>
            <a:r>
              <a:rPr lang="en-US" sz="2000" i="1" dirty="0"/>
              <a:t>Possibly because of the bi-level constraints</a:t>
            </a:r>
          </a:p>
        </p:txBody>
      </p:sp>
      <p:sp>
        <p:nvSpPr>
          <p:cNvPr id="11" name="Rectangle 10"/>
          <p:cNvSpPr/>
          <p:nvPr/>
        </p:nvSpPr>
        <p:spPr>
          <a:xfrm>
            <a:off x="1888176" y="2193442"/>
            <a:ext cx="6008915" cy="64126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85701" y="2514075"/>
            <a:ext cx="10697687" cy="97377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p:cNvPicPr>
            <a:picLocks noChangeAspect="1"/>
          </p:cNvPicPr>
          <p:nvPr/>
        </p:nvPicPr>
        <p:blipFill rotWithShape="1">
          <a:blip r:embed="rId3">
            <a:extLst>
              <a:ext uri="{28A0092B-C50C-407E-A947-70E740481C1C}">
                <a14:useLocalDpi xmlns:a14="http://schemas.microsoft.com/office/drawing/2010/main" val="0"/>
              </a:ext>
            </a:extLst>
          </a:blip>
          <a:srcRect l="17296" t="23896" r="17271" b="64156"/>
          <a:stretch/>
        </p:blipFill>
        <p:spPr>
          <a:xfrm>
            <a:off x="790698" y="1129822"/>
            <a:ext cx="10610603" cy="2507299"/>
          </a:xfrm>
          <a:prstGeom prst="rect">
            <a:avLst/>
          </a:prstGeom>
        </p:spPr>
      </p:pic>
    </p:spTree>
    <p:extLst>
      <p:ext uri="{BB962C8B-B14F-4D97-AF65-F5344CB8AC3E}">
        <p14:creationId xmlns:p14="http://schemas.microsoft.com/office/powerpoint/2010/main" val="1241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Clustering results</a:t>
            </a:r>
          </a:p>
        </p:txBody>
      </p:sp>
      <p:sp>
        <p:nvSpPr>
          <p:cNvPr id="4" name="Footer Placeholder 3"/>
          <p:cNvSpPr>
            <a:spLocks noGrp="1"/>
          </p:cNvSpPr>
          <p:nvPr>
            <p:ph type="ftr" sz="quarter" idx="11"/>
          </p:nvPr>
        </p:nvSpPr>
        <p:spPr/>
        <p:txBody>
          <a:bodyPr/>
          <a:lstStyle/>
          <a:p>
            <a:r>
              <a:rPr lang="en-US"/>
              <a:t>© Arindam Jati, 2019</a:t>
            </a:r>
          </a:p>
        </p:txBody>
      </p:sp>
      <p:sp>
        <p:nvSpPr>
          <p:cNvPr id="5" name="Slide Number Placeholder 4"/>
          <p:cNvSpPr>
            <a:spLocks noGrp="1"/>
          </p:cNvSpPr>
          <p:nvPr>
            <p:ph type="sldNum" sz="quarter" idx="12"/>
          </p:nvPr>
        </p:nvSpPr>
        <p:spPr/>
        <p:txBody>
          <a:bodyPr/>
          <a:lstStyle/>
          <a:p>
            <a:fld id="{3674109E-6DD1-7648-9C61-8D977AE346CC}" type="slidenum">
              <a:rPr lang="en-US" smtClean="0"/>
              <a:pPr/>
              <a:t>15</a:t>
            </a:fld>
            <a:endParaRPr lang="en-US" dirty="0"/>
          </a:p>
        </p:txBody>
      </p:sp>
      <p:sp>
        <p:nvSpPr>
          <p:cNvPr id="7" name="Content Placeholder 6"/>
          <p:cNvSpPr>
            <a:spLocks noGrp="1"/>
          </p:cNvSpPr>
          <p:nvPr>
            <p:ph idx="1"/>
          </p:nvPr>
        </p:nvSpPr>
        <p:spPr/>
        <p:txBody>
          <a:bodyPr>
            <a:normAutofit/>
          </a:bodyPr>
          <a:lstStyle/>
          <a:p>
            <a:endParaRPr lang="en-US" dirty="0"/>
          </a:p>
          <a:p>
            <a:endParaRPr lang="en-US" dirty="0"/>
          </a:p>
          <a:p>
            <a:pPr marL="0" indent="0">
              <a:buNone/>
            </a:pPr>
            <a:endParaRPr lang="en-US" dirty="0"/>
          </a:p>
          <a:p>
            <a:pPr marL="0" indent="0">
              <a:buNone/>
            </a:pPr>
            <a:r>
              <a:rPr lang="en-US" sz="1400" dirty="0"/>
              <a:t>H: Homogeneity, C: Completeness, V: V-measure (Higher better)</a:t>
            </a:r>
          </a:p>
          <a:p>
            <a:pPr marL="0" indent="0">
              <a:buNone/>
            </a:pPr>
            <a:r>
              <a:rPr lang="en-US" sz="1400" dirty="0"/>
              <a:t>ARI: Adjusted Random Index, AMI: Adjusted Mutual Information, (Higher better)</a:t>
            </a:r>
          </a:p>
          <a:p>
            <a:pPr marL="0" indent="0">
              <a:buNone/>
            </a:pPr>
            <a:r>
              <a:rPr lang="en-US" sz="1400" dirty="0"/>
              <a:t>Intra CD: Intra Cluster Distance (</a:t>
            </a:r>
            <a:r>
              <a:rPr lang="en-US" sz="1400" i="1" dirty="0"/>
              <a:t>Lower</a:t>
            </a:r>
            <a:r>
              <a:rPr lang="en-US" sz="1400" dirty="0"/>
              <a:t> better)</a:t>
            </a:r>
          </a:p>
          <a:p>
            <a:pPr marL="0" indent="0">
              <a:buNone/>
            </a:pPr>
            <a:r>
              <a:rPr lang="en-US" sz="1400" dirty="0"/>
              <a:t>Inter CCD: Inter Cluster Centroids Distance (Higher better)</a:t>
            </a:r>
          </a:p>
          <a:p>
            <a:pPr marL="0" indent="0">
              <a:buNone/>
            </a:pPr>
            <a:endParaRPr lang="en-US" sz="1400" dirty="0"/>
          </a:p>
          <a:p>
            <a:r>
              <a:rPr lang="en-US" sz="2000" b="1" dirty="0"/>
              <a:t>Observations:</a:t>
            </a:r>
          </a:p>
          <a:p>
            <a:pPr lvl="1"/>
            <a:r>
              <a:rPr lang="en-US" sz="2000" dirty="0"/>
              <a:t>Multi-task with quadruplet better than only cross entropy</a:t>
            </a:r>
          </a:p>
          <a:p>
            <a:pPr lvl="1"/>
            <a:r>
              <a:rPr lang="en-US" sz="2000" i="1" dirty="0"/>
              <a:t>Only Exception: </a:t>
            </a:r>
            <a:r>
              <a:rPr lang="en-US" sz="2000" dirty="0"/>
              <a:t>Inter CCD at fine-level</a:t>
            </a:r>
          </a:p>
          <a:p>
            <a:pPr lvl="2"/>
            <a:r>
              <a:rPr lang="en-US" dirty="0"/>
              <a:t>The model learns to separate the fine level clusters, </a:t>
            </a:r>
          </a:p>
          <a:p>
            <a:pPr lvl="2"/>
            <a:r>
              <a:rPr lang="en-US" dirty="0"/>
              <a:t>But not too much </a:t>
            </a:r>
            <a:r>
              <a:rPr lang="en-US" dirty="0">
                <a:sym typeface="Wingdings"/>
              </a:rPr>
              <a:t> </a:t>
            </a:r>
            <a:r>
              <a:rPr lang="en-US" dirty="0"/>
              <a:t>also tries to keep them under the parent coarse level cluster</a:t>
            </a:r>
          </a:p>
          <a:p>
            <a:pPr lvl="1"/>
            <a:endParaRPr lang="en-US" sz="2000" b="1" i="1" dirty="0"/>
          </a:p>
        </p:txBody>
      </p:sp>
      <p:pic>
        <p:nvPicPr>
          <p:cNvPr id="9" name="Content Placeholder 5"/>
          <p:cNvPicPr>
            <a:picLocks noChangeAspect="1"/>
          </p:cNvPicPr>
          <p:nvPr/>
        </p:nvPicPr>
        <p:blipFill rotWithShape="1">
          <a:blip r:embed="rId3">
            <a:extLst>
              <a:ext uri="{28A0092B-C50C-407E-A947-70E740481C1C}">
                <a14:useLocalDpi xmlns:a14="http://schemas.microsoft.com/office/drawing/2010/main" val="0"/>
              </a:ext>
            </a:extLst>
          </a:blip>
          <a:srcRect l="7244" t="66302" r="2605" b="23412"/>
          <a:stretch/>
        </p:blipFill>
        <p:spPr>
          <a:xfrm>
            <a:off x="389832" y="1010654"/>
            <a:ext cx="11412336" cy="1685045"/>
          </a:xfrm>
          <a:prstGeom prst="rect">
            <a:avLst/>
          </a:prstGeom>
        </p:spPr>
      </p:pic>
      <p:sp>
        <p:nvSpPr>
          <p:cNvPr id="10" name="Rectangle 9"/>
          <p:cNvSpPr/>
          <p:nvPr/>
        </p:nvSpPr>
        <p:spPr>
          <a:xfrm>
            <a:off x="10621563" y="1516548"/>
            <a:ext cx="1016255" cy="97377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34527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Transfer learning results</a:t>
            </a:r>
          </a:p>
        </p:txBody>
      </p:sp>
      <p:sp>
        <p:nvSpPr>
          <p:cNvPr id="3" name="Content Placeholder 2"/>
          <p:cNvSpPr>
            <a:spLocks noGrp="1"/>
          </p:cNvSpPr>
          <p:nvPr>
            <p:ph idx="1"/>
          </p:nvPr>
        </p:nvSpPr>
        <p:spPr/>
        <p:txBody>
          <a:bodyPr>
            <a:normAutofit fontScale="92500" lnSpcReduction="10000"/>
          </a:bodyPr>
          <a:lstStyle/>
          <a:p>
            <a:r>
              <a:rPr lang="en-US" sz="2600" dirty="0"/>
              <a:t>Greatest Hits dataset (Owens </a:t>
            </a:r>
            <a:r>
              <a:rPr lang="en-US" sz="2600" i="1" dirty="0"/>
              <a:t>et. al.</a:t>
            </a:r>
            <a:r>
              <a:rPr lang="en-US" sz="2600" dirty="0"/>
              <a:t>)</a:t>
            </a:r>
          </a:p>
          <a:p>
            <a:r>
              <a:rPr lang="en-US" sz="2600" dirty="0"/>
              <a:t>Actions (hit, scratch and other) performed on different objects (e.g., dirt, glass, leaf etc.) </a:t>
            </a:r>
            <a:r>
              <a:rPr lang="en-US" sz="2600" dirty="0">
                <a:sym typeface="Wingdings"/>
              </a:rPr>
              <a:t> corresponding sound</a:t>
            </a:r>
          </a:p>
          <a:p>
            <a:r>
              <a:rPr lang="en-US" sz="2600" dirty="0">
                <a:sym typeface="Wingdings"/>
              </a:rPr>
              <a:t>Object  coarse class</a:t>
            </a:r>
          </a:p>
          <a:p>
            <a:r>
              <a:rPr lang="en-US" sz="2600" dirty="0" err="1">
                <a:sym typeface="Wingdings"/>
              </a:rPr>
              <a:t>Object+action</a:t>
            </a:r>
            <a:r>
              <a:rPr lang="en-US" sz="2600" dirty="0">
                <a:sym typeface="Wingdings"/>
              </a:rPr>
              <a:t>  fine class</a:t>
            </a:r>
          </a:p>
          <a:p>
            <a:r>
              <a:rPr lang="en-US" sz="2600" dirty="0">
                <a:sym typeface="Wingdings"/>
              </a:rPr>
              <a:t>Observation: </a:t>
            </a:r>
            <a:r>
              <a:rPr lang="en-US" sz="2600" dirty="0"/>
              <a:t>around 10% absolute improvement </a:t>
            </a:r>
          </a:p>
          <a:p>
            <a:endParaRPr lang="en-US" dirty="0"/>
          </a:p>
          <a:p>
            <a:endParaRPr lang="en-US" dirty="0"/>
          </a:p>
          <a:p>
            <a:pPr marL="0" indent="0">
              <a:buNone/>
            </a:pPr>
            <a:r>
              <a:rPr lang="en-US" dirty="0"/>
              <a:t/>
            </a:r>
            <a:br>
              <a:rPr lang="en-US" dirty="0"/>
            </a:br>
            <a:endParaRPr lang="en-US" dirty="0"/>
          </a:p>
          <a:p>
            <a:pPr marL="0" indent="0">
              <a:buNone/>
            </a:pPr>
            <a:endParaRPr lang="en-US" dirty="0"/>
          </a:p>
          <a:p>
            <a:pPr>
              <a:buFont typeface="Wingdings" charset="2"/>
              <a:buChar char="q"/>
            </a:pPr>
            <a:r>
              <a:rPr lang="en-US" sz="1300" dirty="0"/>
              <a:t>Andrew Owens, Phillip </a:t>
            </a:r>
            <a:r>
              <a:rPr lang="en-US" sz="1300" dirty="0" err="1"/>
              <a:t>Isola</a:t>
            </a:r>
            <a:r>
              <a:rPr lang="en-US" sz="1300" dirty="0"/>
              <a:t>, Josh McDermott, Antonio </a:t>
            </a:r>
            <a:r>
              <a:rPr lang="en-US" sz="1300" dirty="0" err="1"/>
              <a:t>Torralba</a:t>
            </a:r>
            <a:r>
              <a:rPr lang="en-US" sz="1300" dirty="0"/>
              <a:t>, Edward H </a:t>
            </a:r>
            <a:r>
              <a:rPr lang="en-US" sz="1300" dirty="0" err="1"/>
              <a:t>Adelson</a:t>
            </a:r>
            <a:r>
              <a:rPr lang="en-US" sz="1300" dirty="0"/>
              <a:t>, and William T Freeman, “Visually indicated sounds,” in CVPR, 2016, pp. 2405– </a:t>
            </a:r>
            <a:r>
              <a:rPr lang="hr-HR" sz="1300" dirty="0"/>
              <a:t>2413.</a:t>
            </a:r>
            <a:endParaRPr lang="en-US" sz="1300" dirty="0"/>
          </a:p>
        </p:txBody>
      </p:sp>
      <p:sp>
        <p:nvSpPr>
          <p:cNvPr id="4" name="Footer Placeholder 3"/>
          <p:cNvSpPr>
            <a:spLocks noGrp="1"/>
          </p:cNvSpPr>
          <p:nvPr>
            <p:ph type="ftr" sz="quarter" idx="11"/>
          </p:nvPr>
        </p:nvSpPr>
        <p:spPr/>
        <p:txBody>
          <a:bodyPr/>
          <a:lstStyle/>
          <a:p>
            <a:r>
              <a:rPr lang="en-US"/>
              <a:t>© Arindam Jati, 2019</a:t>
            </a:r>
          </a:p>
        </p:txBody>
      </p:sp>
      <p:sp>
        <p:nvSpPr>
          <p:cNvPr id="5" name="Slide Number Placeholder 4"/>
          <p:cNvSpPr>
            <a:spLocks noGrp="1"/>
          </p:cNvSpPr>
          <p:nvPr>
            <p:ph type="sldNum" sz="quarter" idx="12"/>
          </p:nvPr>
        </p:nvSpPr>
        <p:spPr/>
        <p:txBody>
          <a:bodyPr/>
          <a:lstStyle/>
          <a:p>
            <a:fld id="{3674109E-6DD1-7648-9C61-8D977AE346CC}" type="slidenum">
              <a:rPr lang="en-US" smtClean="0"/>
              <a:pPr/>
              <a:t>16</a:t>
            </a:fld>
            <a:endParaRPr lang="en-US" dirty="0"/>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8107" t="45368" r="46626" b="45455"/>
          <a:stretch/>
        </p:blipFill>
        <p:spPr>
          <a:xfrm>
            <a:off x="2184989" y="3429000"/>
            <a:ext cx="8241546" cy="2162389"/>
          </a:xfrm>
          <a:prstGeom prst="rect">
            <a:avLst/>
          </a:prstGeom>
        </p:spPr>
      </p:pic>
    </p:spTree>
    <p:extLst>
      <p:ext uri="{BB962C8B-B14F-4D97-AF65-F5344CB8AC3E}">
        <p14:creationId xmlns:p14="http://schemas.microsoft.com/office/powerpoint/2010/main" val="11762499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 and future works</a:t>
            </a:r>
          </a:p>
        </p:txBody>
      </p:sp>
      <p:sp>
        <p:nvSpPr>
          <p:cNvPr id="3" name="Content Placeholder 2"/>
          <p:cNvSpPr>
            <a:spLocks noGrp="1"/>
          </p:cNvSpPr>
          <p:nvPr>
            <p:ph idx="1"/>
          </p:nvPr>
        </p:nvSpPr>
        <p:spPr/>
        <p:txBody>
          <a:bodyPr>
            <a:normAutofit lnSpcReduction="10000"/>
          </a:bodyPr>
          <a:lstStyle/>
          <a:p>
            <a:r>
              <a:rPr lang="en-US" dirty="0"/>
              <a:t>Bi-level hierarchical audio event detection task</a:t>
            </a:r>
          </a:p>
          <a:p>
            <a:r>
              <a:rPr lang="en-US" dirty="0"/>
              <a:t>Hierarchy-aware loss functions</a:t>
            </a:r>
          </a:p>
          <a:p>
            <a:pPr lvl="1"/>
            <a:r>
              <a:rPr lang="en-US" dirty="0"/>
              <a:t>Learn from the tree structured label ontology</a:t>
            </a:r>
          </a:p>
          <a:p>
            <a:pPr lvl="1"/>
            <a:r>
              <a:rPr lang="en-US" dirty="0"/>
              <a:t>Balance triplet loss</a:t>
            </a:r>
          </a:p>
          <a:p>
            <a:pPr lvl="1"/>
            <a:r>
              <a:rPr lang="en-US" dirty="0"/>
              <a:t>Quadruplet loss</a:t>
            </a:r>
          </a:p>
          <a:p>
            <a:r>
              <a:rPr lang="en-US" dirty="0"/>
              <a:t>Multi-task learning framework</a:t>
            </a:r>
          </a:p>
          <a:p>
            <a:r>
              <a:rPr lang="en-US" dirty="0"/>
              <a:t>Classification, clustering and transfer learning experiments</a:t>
            </a:r>
          </a:p>
          <a:p>
            <a:endParaRPr lang="en-US" dirty="0"/>
          </a:p>
          <a:p>
            <a:pPr marL="0" indent="0">
              <a:buNone/>
            </a:pPr>
            <a:r>
              <a:rPr lang="en-US" b="1" i="1" dirty="0"/>
              <a:t>Future directions:</a:t>
            </a:r>
          </a:p>
          <a:p>
            <a:r>
              <a:rPr lang="en-US" dirty="0"/>
              <a:t>Deeper and asymmetric label structures</a:t>
            </a:r>
          </a:p>
          <a:p>
            <a:r>
              <a:rPr lang="en-US" dirty="0"/>
              <a:t>Unsupervised extension</a:t>
            </a:r>
          </a:p>
          <a:p>
            <a:endParaRPr lang="en-US" dirty="0"/>
          </a:p>
        </p:txBody>
      </p:sp>
      <p:sp>
        <p:nvSpPr>
          <p:cNvPr id="4" name="Footer Placeholder 3"/>
          <p:cNvSpPr>
            <a:spLocks noGrp="1"/>
          </p:cNvSpPr>
          <p:nvPr>
            <p:ph type="ftr" sz="quarter" idx="11"/>
          </p:nvPr>
        </p:nvSpPr>
        <p:spPr/>
        <p:txBody>
          <a:bodyPr/>
          <a:lstStyle/>
          <a:p>
            <a:r>
              <a:rPr lang="en-US"/>
              <a:t>© Arindam Jati, 2019</a:t>
            </a:r>
          </a:p>
        </p:txBody>
      </p:sp>
      <p:sp>
        <p:nvSpPr>
          <p:cNvPr id="5" name="Slide Number Placeholder 4"/>
          <p:cNvSpPr>
            <a:spLocks noGrp="1"/>
          </p:cNvSpPr>
          <p:nvPr>
            <p:ph type="sldNum" sz="quarter" idx="12"/>
          </p:nvPr>
        </p:nvSpPr>
        <p:spPr/>
        <p:txBody>
          <a:bodyPr/>
          <a:lstStyle/>
          <a:p>
            <a:fld id="{3674109E-6DD1-7648-9C61-8D977AE346CC}" type="slidenum">
              <a:rPr lang="en-US" smtClean="0"/>
              <a:pPr/>
              <a:t>17</a:t>
            </a:fld>
            <a:endParaRPr lang="en-US" dirty="0"/>
          </a:p>
        </p:txBody>
      </p:sp>
    </p:spTree>
    <p:extLst>
      <p:ext uri="{BB962C8B-B14F-4D97-AF65-F5344CB8AC3E}">
        <p14:creationId xmlns:p14="http://schemas.microsoft.com/office/powerpoint/2010/main" val="16361119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p:txBody>
          <a:bodyPr>
            <a:normAutofit fontScale="77500" lnSpcReduction="20000"/>
          </a:bodyPr>
          <a:lstStyle/>
          <a:p>
            <a:pPr>
              <a:lnSpc>
                <a:spcPct val="150000"/>
              </a:lnSpc>
            </a:pPr>
            <a:r>
              <a:rPr lang="en-US" dirty="0"/>
              <a:t>Audio event detection</a:t>
            </a:r>
          </a:p>
          <a:p>
            <a:pPr>
              <a:lnSpc>
                <a:spcPct val="150000"/>
              </a:lnSpc>
            </a:pPr>
            <a:r>
              <a:rPr lang="en-US" dirty="0"/>
              <a:t>Hierarchy in audio events</a:t>
            </a:r>
          </a:p>
          <a:p>
            <a:pPr>
              <a:lnSpc>
                <a:spcPct val="150000"/>
              </a:lnSpc>
            </a:pPr>
            <a:r>
              <a:rPr lang="en-US" dirty="0"/>
              <a:t>Goals of hierarchical audio event detection</a:t>
            </a:r>
          </a:p>
          <a:p>
            <a:pPr>
              <a:lnSpc>
                <a:spcPct val="150000"/>
              </a:lnSpc>
            </a:pPr>
            <a:r>
              <a:rPr lang="en-US" dirty="0"/>
              <a:t>Hierarchy-aware </a:t>
            </a:r>
            <a:r>
              <a:rPr lang="en-US" dirty="0" smtClean="0"/>
              <a:t>metric learning</a:t>
            </a:r>
            <a:endParaRPr lang="en-US" dirty="0"/>
          </a:p>
          <a:p>
            <a:pPr lvl="1">
              <a:lnSpc>
                <a:spcPct val="150000"/>
              </a:lnSpc>
            </a:pPr>
            <a:r>
              <a:rPr lang="en-US" dirty="0"/>
              <a:t>Balanced triplet loss</a:t>
            </a:r>
          </a:p>
          <a:p>
            <a:pPr lvl="1">
              <a:lnSpc>
                <a:spcPct val="150000"/>
              </a:lnSpc>
            </a:pPr>
            <a:r>
              <a:rPr lang="en-US" dirty="0"/>
              <a:t>Quadruplet loss</a:t>
            </a:r>
          </a:p>
          <a:p>
            <a:pPr>
              <a:lnSpc>
                <a:spcPct val="150000"/>
              </a:lnSpc>
            </a:pPr>
            <a:r>
              <a:rPr lang="en-US" dirty="0"/>
              <a:t>Multi-task training framework</a:t>
            </a:r>
          </a:p>
          <a:p>
            <a:pPr>
              <a:lnSpc>
                <a:spcPct val="150000"/>
              </a:lnSpc>
            </a:pPr>
            <a:r>
              <a:rPr lang="en-US" dirty="0"/>
              <a:t>Results</a:t>
            </a:r>
          </a:p>
          <a:p>
            <a:pPr>
              <a:lnSpc>
                <a:spcPct val="150000"/>
              </a:lnSpc>
            </a:pPr>
            <a:r>
              <a:rPr lang="en-US" dirty="0"/>
              <a:t>Conclusions and future works</a:t>
            </a:r>
          </a:p>
        </p:txBody>
      </p:sp>
      <p:sp>
        <p:nvSpPr>
          <p:cNvPr id="4" name="Slide Number Placeholder 3"/>
          <p:cNvSpPr>
            <a:spLocks noGrp="1"/>
          </p:cNvSpPr>
          <p:nvPr>
            <p:ph type="sldNum" sz="quarter" idx="12"/>
          </p:nvPr>
        </p:nvSpPr>
        <p:spPr/>
        <p:txBody>
          <a:bodyPr/>
          <a:lstStyle/>
          <a:p>
            <a:fld id="{3674109E-6DD1-7648-9C61-8D977AE346CC}" type="slidenum">
              <a:rPr lang="en-US" smtClean="0"/>
              <a:pPr/>
              <a:t>2</a:t>
            </a:fld>
            <a:endParaRPr lang="en-US" dirty="0"/>
          </a:p>
        </p:txBody>
      </p:sp>
      <p:sp>
        <p:nvSpPr>
          <p:cNvPr id="5" name="Footer Placeholder 4">
            <a:extLst>
              <a:ext uri="{FF2B5EF4-FFF2-40B4-BE49-F238E27FC236}">
                <a16:creationId xmlns:a16="http://schemas.microsoft.com/office/drawing/2014/main" xmlns="" id="{CEB9FCB0-8AF1-4F23-9817-F344C192FA8C}"/>
              </a:ext>
            </a:extLst>
          </p:cNvPr>
          <p:cNvSpPr>
            <a:spLocks noGrp="1"/>
          </p:cNvSpPr>
          <p:nvPr>
            <p:ph type="ftr" sz="quarter" idx="11"/>
          </p:nvPr>
        </p:nvSpPr>
        <p:spPr/>
        <p:txBody>
          <a:bodyPr/>
          <a:lstStyle/>
          <a:p>
            <a:r>
              <a:rPr lang="en-US"/>
              <a:t>© Arindam Jati, 2019</a:t>
            </a:r>
          </a:p>
        </p:txBody>
      </p:sp>
    </p:spTree>
    <p:extLst>
      <p:ext uri="{BB962C8B-B14F-4D97-AF65-F5344CB8AC3E}">
        <p14:creationId xmlns:p14="http://schemas.microsoft.com/office/powerpoint/2010/main" val="2809828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Audio Event Detection</a:t>
            </a:r>
          </a:p>
        </p:txBody>
      </p:sp>
      <p:sp>
        <p:nvSpPr>
          <p:cNvPr id="3" name="Content Placeholder 2"/>
          <p:cNvSpPr>
            <a:spLocks noGrp="1"/>
          </p:cNvSpPr>
          <p:nvPr>
            <p:ph idx="1"/>
          </p:nvPr>
        </p:nvSpPr>
        <p:spPr/>
        <p:txBody>
          <a:bodyPr>
            <a:normAutofit fontScale="92500" lnSpcReduction="10000"/>
          </a:bodyPr>
          <a:lstStyle/>
          <a:p>
            <a:pPr>
              <a:lnSpc>
                <a:spcPct val="120000"/>
              </a:lnSpc>
            </a:pPr>
            <a:r>
              <a:rPr lang="en-US" dirty="0"/>
              <a:t>Understanding and recognizing the </a:t>
            </a:r>
            <a:r>
              <a:rPr lang="en-US" i="1" dirty="0"/>
              <a:t>semantic class</a:t>
            </a:r>
            <a:r>
              <a:rPr lang="en-US" dirty="0"/>
              <a:t> associated with an audio recording</a:t>
            </a:r>
          </a:p>
          <a:p>
            <a:pPr lvl="1">
              <a:lnSpc>
                <a:spcPct val="120000"/>
              </a:lnSpc>
            </a:pPr>
            <a:r>
              <a:rPr lang="en-US" dirty="0"/>
              <a:t>The </a:t>
            </a:r>
            <a:r>
              <a:rPr lang="en-US" i="1" dirty="0"/>
              <a:t>semantic class</a:t>
            </a:r>
            <a:r>
              <a:rPr lang="en-US" dirty="0"/>
              <a:t> </a:t>
            </a:r>
            <a:r>
              <a:rPr lang="en-US" dirty="0">
                <a:sym typeface="Wingdings"/>
              </a:rPr>
              <a:t> </a:t>
            </a:r>
            <a:r>
              <a:rPr lang="en-US" dirty="0"/>
              <a:t>generally human annotated</a:t>
            </a:r>
          </a:p>
          <a:p>
            <a:pPr>
              <a:lnSpc>
                <a:spcPct val="120000"/>
              </a:lnSpc>
            </a:pPr>
            <a:r>
              <a:rPr lang="en-US" dirty="0"/>
              <a:t>Numerous applications in </a:t>
            </a:r>
            <a:endParaRPr lang="en-US" dirty="0" smtClean="0"/>
          </a:p>
          <a:p>
            <a:pPr marL="457200" lvl="1" indent="0">
              <a:lnSpc>
                <a:spcPct val="120000"/>
              </a:lnSpc>
              <a:buNone/>
            </a:pPr>
            <a:r>
              <a:rPr lang="en-US" dirty="0" smtClean="0"/>
              <a:t>• </a:t>
            </a:r>
            <a:r>
              <a:rPr lang="en-US" dirty="0" smtClean="0"/>
              <a:t>Audio </a:t>
            </a:r>
            <a:r>
              <a:rPr lang="en-US" dirty="0"/>
              <a:t>content understanding and retrieval</a:t>
            </a:r>
          </a:p>
          <a:p>
            <a:pPr marL="457200" lvl="1" indent="0">
              <a:lnSpc>
                <a:spcPct val="120000"/>
              </a:lnSpc>
              <a:buNone/>
            </a:pPr>
            <a:r>
              <a:rPr lang="en-US" dirty="0"/>
              <a:t>• </a:t>
            </a:r>
            <a:r>
              <a:rPr lang="en-US" dirty="0" smtClean="0"/>
              <a:t>Surveillance</a:t>
            </a:r>
            <a:r>
              <a:rPr lang="en-US" dirty="0" smtClean="0"/>
              <a:t>	</a:t>
            </a:r>
            <a:r>
              <a:rPr lang="en-US" dirty="0"/>
              <a:t>	 • </a:t>
            </a:r>
            <a:r>
              <a:rPr lang="en-US" dirty="0" smtClean="0"/>
              <a:t>Traffic </a:t>
            </a:r>
            <a:r>
              <a:rPr lang="en-US" dirty="0"/>
              <a:t>monitoring</a:t>
            </a:r>
          </a:p>
          <a:p>
            <a:pPr marL="457200" lvl="1" indent="0">
              <a:lnSpc>
                <a:spcPct val="120000"/>
              </a:lnSpc>
              <a:buNone/>
            </a:pPr>
            <a:r>
              <a:rPr lang="en-US" dirty="0"/>
              <a:t>• </a:t>
            </a:r>
            <a:r>
              <a:rPr lang="en-US" dirty="0" smtClean="0"/>
              <a:t>Wildlife </a:t>
            </a:r>
            <a:r>
              <a:rPr lang="en-US" dirty="0"/>
              <a:t>monitoring	 • </a:t>
            </a:r>
            <a:r>
              <a:rPr lang="en-US" dirty="0" smtClean="0"/>
              <a:t>Health </a:t>
            </a:r>
            <a:r>
              <a:rPr lang="en-US" dirty="0"/>
              <a:t>and lifestyle monitoring </a:t>
            </a:r>
            <a:r>
              <a:rPr lang="en-US" dirty="0" smtClean="0"/>
              <a:t>systems</a:t>
            </a:r>
            <a:endParaRPr lang="en-US" dirty="0"/>
          </a:p>
          <a:p>
            <a:pPr>
              <a:lnSpc>
                <a:spcPct val="120000"/>
              </a:lnSpc>
            </a:pPr>
            <a:r>
              <a:rPr lang="en-US" dirty="0" smtClean="0"/>
              <a:t>Audio events detection </a:t>
            </a:r>
            <a:r>
              <a:rPr lang="en-US" i="1" dirty="0" smtClean="0"/>
              <a:t>vs.</a:t>
            </a:r>
            <a:r>
              <a:rPr lang="en-US" dirty="0" smtClean="0"/>
              <a:t> classification</a:t>
            </a:r>
          </a:p>
          <a:p>
            <a:pPr lvl="1">
              <a:lnSpc>
                <a:spcPct val="120000"/>
              </a:lnSpc>
            </a:pPr>
            <a:r>
              <a:rPr lang="en-US" b="1" dirty="0" smtClean="0"/>
              <a:t>Detection:</a:t>
            </a:r>
            <a:r>
              <a:rPr lang="en-US" dirty="0" smtClean="0"/>
              <a:t> Recognize </a:t>
            </a:r>
            <a:r>
              <a:rPr lang="en-US" dirty="0"/>
              <a:t>multiple sound effects from a mixed audio clip at different time </a:t>
            </a:r>
            <a:r>
              <a:rPr lang="en-US" dirty="0" smtClean="0"/>
              <a:t>instants</a:t>
            </a:r>
          </a:p>
          <a:p>
            <a:pPr lvl="1">
              <a:lnSpc>
                <a:spcPct val="120000"/>
              </a:lnSpc>
            </a:pPr>
            <a:r>
              <a:rPr lang="en-US" b="1" dirty="0" smtClean="0"/>
              <a:t>Classification:</a:t>
            </a:r>
            <a:r>
              <a:rPr lang="en-US" dirty="0" smtClean="0"/>
              <a:t> Identify the audio event class of an audio clip </a:t>
            </a:r>
            <a:r>
              <a:rPr lang="en-US" dirty="0" smtClean="0">
                <a:solidFill>
                  <a:srgbClr val="FF0000"/>
                </a:solidFill>
                <a:sym typeface="Wingdings"/>
              </a:rPr>
              <a:t> This paper</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3674109E-6DD1-7648-9C61-8D977AE346CC}" type="slidenum">
              <a:rPr lang="en-US" smtClean="0"/>
              <a:pPr/>
              <a:t>3</a:t>
            </a:fld>
            <a:endParaRPr lang="en-US" dirty="0"/>
          </a:p>
        </p:txBody>
      </p:sp>
      <p:sp>
        <p:nvSpPr>
          <p:cNvPr id="5" name="Footer Placeholder 4">
            <a:extLst>
              <a:ext uri="{FF2B5EF4-FFF2-40B4-BE49-F238E27FC236}">
                <a16:creationId xmlns:a16="http://schemas.microsoft.com/office/drawing/2014/main" xmlns="" id="{C21D55A7-BF32-4CF5-A692-0FF436BB596B}"/>
              </a:ext>
            </a:extLst>
          </p:cNvPr>
          <p:cNvSpPr>
            <a:spLocks noGrp="1"/>
          </p:cNvSpPr>
          <p:nvPr>
            <p:ph type="ftr" sz="quarter" idx="11"/>
          </p:nvPr>
        </p:nvSpPr>
        <p:spPr/>
        <p:txBody>
          <a:bodyPr/>
          <a:lstStyle/>
          <a:p>
            <a:r>
              <a:rPr lang="en-US"/>
              <a:t>© Arindam Jati, 2019</a:t>
            </a:r>
          </a:p>
        </p:txBody>
      </p:sp>
    </p:spTree>
    <p:extLst>
      <p:ext uri="{BB962C8B-B14F-4D97-AF65-F5344CB8AC3E}">
        <p14:creationId xmlns:p14="http://schemas.microsoft.com/office/powerpoint/2010/main" val="9228314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Hierarchy in audio events</a:t>
            </a:r>
          </a:p>
        </p:txBody>
      </p:sp>
      <p:sp>
        <p:nvSpPr>
          <p:cNvPr id="3" name="Content Placeholder 2"/>
          <p:cNvSpPr>
            <a:spLocks noGrp="1"/>
          </p:cNvSpPr>
          <p:nvPr>
            <p:ph idx="1"/>
          </p:nvPr>
        </p:nvSpPr>
        <p:spPr>
          <a:xfrm>
            <a:off x="838200" y="1097280"/>
            <a:ext cx="10515600" cy="5259070"/>
          </a:xfrm>
        </p:spPr>
        <p:txBody>
          <a:bodyPr>
            <a:normAutofit fontScale="85000" lnSpcReduction="20000"/>
          </a:bodyPr>
          <a:lstStyle/>
          <a:p>
            <a:pPr>
              <a:spcAft>
                <a:spcPts val="800"/>
              </a:spcAft>
            </a:pPr>
            <a:r>
              <a:rPr lang="en-US" dirty="0"/>
              <a:t>Generally, an audio events ontology is hierarchical in nature (</a:t>
            </a:r>
            <a:r>
              <a:rPr lang="en-US" dirty="0" err="1"/>
              <a:t>Niessen</a:t>
            </a:r>
            <a:r>
              <a:rPr lang="en-US" dirty="0"/>
              <a:t> </a:t>
            </a:r>
            <a:r>
              <a:rPr lang="en-US" i="1" dirty="0"/>
              <a:t>et. al., </a:t>
            </a:r>
            <a:r>
              <a:rPr lang="en-US" dirty="0" err="1"/>
              <a:t>Gemmeke</a:t>
            </a:r>
            <a:r>
              <a:rPr lang="en-US" dirty="0"/>
              <a:t> </a:t>
            </a:r>
            <a:r>
              <a:rPr lang="en-US" i="1" dirty="0"/>
              <a:t>et. al.</a:t>
            </a:r>
            <a:r>
              <a:rPr lang="en-US" dirty="0"/>
              <a:t>)</a:t>
            </a:r>
          </a:p>
          <a:p>
            <a:pPr>
              <a:spcAft>
                <a:spcPts val="800"/>
              </a:spcAft>
            </a:pPr>
            <a:r>
              <a:rPr lang="en-US" dirty="0"/>
              <a:t>Easier for humans to identify (and hence annotate) </a:t>
            </a:r>
          </a:p>
          <a:p>
            <a:pPr lvl="1">
              <a:spcAft>
                <a:spcPts val="800"/>
              </a:spcAft>
            </a:pPr>
            <a:r>
              <a:rPr lang="en-US" dirty="0"/>
              <a:t>First the coarse class of the audio (e.g., vehicle), and</a:t>
            </a:r>
          </a:p>
          <a:p>
            <a:pPr lvl="1">
              <a:spcAft>
                <a:spcPts val="800"/>
              </a:spcAft>
            </a:pPr>
            <a:r>
              <a:rPr lang="en-US" dirty="0"/>
              <a:t>Then the fine class (e.g., bus)</a:t>
            </a:r>
          </a:p>
          <a:p>
            <a:pPr lvl="1"/>
            <a:endParaRPr lang="en-US" dirty="0"/>
          </a:p>
          <a:p>
            <a:pPr lvl="1"/>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sz="1400" dirty="0"/>
          </a:p>
          <a:p>
            <a:pPr>
              <a:buFont typeface="Wingdings" charset="2"/>
              <a:buChar char="q"/>
            </a:pPr>
            <a:endParaRPr lang="en-US" sz="1400" dirty="0"/>
          </a:p>
          <a:p>
            <a:pPr>
              <a:buFont typeface="Wingdings" charset="2"/>
              <a:buChar char="q"/>
            </a:pPr>
            <a:r>
              <a:rPr lang="en-US" sz="1400" dirty="0"/>
              <a:t>Maria </a:t>
            </a:r>
            <a:r>
              <a:rPr lang="en-US" sz="1400" dirty="0" err="1"/>
              <a:t>Niessen</a:t>
            </a:r>
            <a:r>
              <a:rPr lang="en-US" sz="1400" dirty="0"/>
              <a:t>, Caroline </a:t>
            </a:r>
            <a:r>
              <a:rPr lang="en-US" sz="1400" dirty="0" err="1"/>
              <a:t>Cance</a:t>
            </a:r>
            <a:r>
              <a:rPr lang="en-US" sz="1400" dirty="0"/>
              <a:t>, and Daniele Dubois, “Categories for soundscape: toward a hybrid classification,” in Inter- Noise and Noise-Con Congress and Conference Proceedings. Institute of Noise Control Engineering, 2010, vol. 2010, pp. 5816–5829.</a:t>
            </a:r>
          </a:p>
          <a:p>
            <a:pPr>
              <a:buFont typeface="Wingdings" charset="2"/>
              <a:buChar char="q"/>
            </a:pPr>
            <a:r>
              <a:rPr lang="en-US" sz="1400" dirty="0" err="1"/>
              <a:t>Jort</a:t>
            </a:r>
            <a:r>
              <a:rPr lang="en-US" sz="1400" dirty="0"/>
              <a:t> F </a:t>
            </a:r>
            <a:r>
              <a:rPr lang="en-US" sz="1400" dirty="0" err="1"/>
              <a:t>Gemmeke</a:t>
            </a:r>
            <a:r>
              <a:rPr lang="en-US" sz="1400" dirty="0"/>
              <a:t> </a:t>
            </a:r>
            <a:r>
              <a:rPr lang="en-US" sz="1400" i="1" dirty="0"/>
              <a:t>et. al.</a:t>
            </a:r>
            <a:r>
              <a:rPr lang="en-US" sz="1400" dirty="0"/>
              <a:t>, “Audio set: An ontology and human-labeled dataset for audio events,” in ICASSP </a:t>
            </a:r>
            <a:r>
              <a:rPr lang="nb-NO" sz="1400" dirty="0"/>
              <a:t>2017, </a:t>
            </a:r>
            <a:r>
              <a:rPr lang="nb-NO" sz="1400" dirty="0" err="1"/>
              <a:t>pp</a:t>
            </a:r>
            <a:r>
              <a:rPr lang="nb-NO" sz="1400" dirty="0"/>
              <a:t>. 776–780.</a:t>
            </a:r>
            <a:endParaRPr lang="en-US" sz="1400" dirty="0"/>
          </a:p>
        </p:txBody>
      </p:sp>
      <p:sp>
        <p:nvSpPr>
          <p:cNvPr id="4" name="Slide Number Placeholder 3"/>
          <p:cNvSpPr>
            <a:spLocks noGrp="1"/>
          </p:cNvSpPr>
          <p:nvPr>
            <p:ph type="sldNum" sz="quarter" idx="12"/>
          </p:nvPr>
        </p:nvSpPr>
        <p:spPr/>
        <p:txBody>
          <a:bodyPr/>
          <a:lstStyle/>
          <a:p>
            <a:fld id="{3674109E-6DD1-7648-9C61-8D977AE346CC}" type="slidenum">
              <a:rPr lang="en-US" smtClean="0"/>
              <a:pPr/>
              <a:t>4</a:t>
            </a:fld>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0893" y="2907454"/>
            <a:ext cx="5970213" cy="2590847"/>
          </a:xfrm>
          <a:prstGeom prst="rect">
            <a:avLst/>
          </a:prstGeom>
        </p:spPr>
      </p:pic>
      <p:sp>
        <p:nvSpPr>
          <p:cNvPr id="6" name="Footer Placeholder 5">
            <a:extLst>
              <a:ext uri="{FF2B5EF4-FFF2-40B4-BE49-F238E27FC236}">
                <a16:creationId xmlns:a16="http://schemas.microsoft.com/office/drawing/2014/main" xmlns="" id="{9FB76961-6D0E-4E29-B741-2C2A2DAA8FF1}"/>
              </a:ext>
            </a:extLst>
          </p:cNvPr>
          <p:cNvSpPr>
            <a:spLocks noGrp="1"/>
          </p:cNvSpPr>
          <p:nvPr>
            <p:ph type="ftr" sz="quarter" idx="11"/>
          </p:nvPr>
        </p:nvSpPr>
        <p:spPr/>
        <p:txBody>
          <a:bodyPr/>
          <a:lstStyle/>
          <a:p>
            <a:r>
              <a:rPr lang="en-US"/>
              <a:t>© Arindam Jati, 2019</a:t>
            </a:r>
          </a:p>
        </p:txBody>
      </p:sp>
    </p:spTree>
    <p:extLst>
      <p:ext uri="{BB962C8B-B14F-4D97-AF65-F5344CB8AC3E}">
        <p14:creationId xmlns:p14="http://schemas.microsoft.com/office/powerpoint/2010/main" val="3430971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Goals</a:t>
            </a:r>
          </a:p>
        </p:txBody>
      </p:sp>
      <p:sp>
        <p:nvSpPr>
          <p:cNvPr id="3" name="Content Placeholder 2"/>
          <p:cNvSpPr>
            <a:spLocks noGrp="1"/>
          </p:cNvSpPr>
          <p:nvPr>
            <p:ph idx="1"/>
          </p:nvPr>
        </p:nvSpPr>
        <p:spPr/>
        <p:txBody>
          <a:bodyPr>
            <a:normAutofit fontScale="62500" lnSpcReduction="20000"/>
          </a:bodyPr>
          <a:lstStyle/>
          <a:p>
            <a:pPr>
              <a:lnSpc>
                <a:spcPct val="150000"/>
              </a:lnSpc>
            </a:pPr>
            <a:r>
              <a:rPr lang="en-US" dirty="0"/>
              <a:t>Extensive works in </a:t>
            </a:r>
            <a:r>
              <a:rPr lang="en-US" i="1" dirty="0"/>
              <a:t>hierarchy-free</a:t>
            </a:r>
            <a:r>
              <a:rPr lang="en-US" dirty="0"/>
              <a:t> audio event detection (AED) (</a:t>
            </a:r>
            <a:r>
              <a:rPr lang="en-US" dirty="0" err="1"/>
              <a:t>Gemmeke</a:t>
            </a:r>
            <a:r>
              <a:rPr lang="en-US" dirty="0"/>
              <a:t> </a:t>
            </a:r>
            <a:r>
              <a:rPr lang="en-US" i="1" dirty="0"/>
              <a:t>et. al., </a:t>
            </a:r>
            <a:r>
              <a:rPr lang="nb-NO" dirty="0"/>
              <a:t>Aucouturier </a:t>
            </a:r>
            <a:r>
              <a:rPr lang="nb-NO" i="1" dirty="0"/>
              <a:t>et. al.</a:t>
            </a:r>
            <a:r>
              <a:rPr lang="nb-NO" dirty="0"/>
              <a:t>, Takahashi </a:t>
            </a:r>
            <a:r>
              <a:rPr lang="nb-NO" i="1" dirty="0"/>
              <a:t>et. al.</a:t>
            </a:r>
            <a:r>
              <a:rPr lang="nb-NO" dirty="0"/>
              <a:t>, </a:t>
            </a:r>
            <a:r>
              <a:rPr lang="nb-NO" i="1" dirty="0"/>
              <a:t>etc.</a:t>
            </a:r>
            <a:r>
              <a:rPr lang="en-US" dirty="0"/>
              <a:t>)</a:t>
            </a:r>
          </a:p>
          <a:p>
            <a:pPr>
              <a:lnSpc>
                <a:spcPct val="150000"/>
              </a:lnSpc>
            </a:pPr>
            <a:r>
              <a:rPr lang="en-US" dirty="0"/>
              <a:t>But, very few in </a:t>
            </a:r>
            <a:r>
              <a:rPr lang="en-US" i="1" dirty="0"/>
              <a:t>hierarchical</a:t>
            </a:r>
            <a:r>
              <a:rPr lang="en-US" dirty="0"/>
              <a:t> AED</a:t>
            </a:r>
          </a:p>
          <a:p>
            <a:pPr>
              <a:lnSpc>
                <a:spcPct val="150000"/>
              </a:lnSpc>
            </a:pPr>
            <a:r>
              <a:rPr lang="en-US" b="1" i="1" dirty="0"/>
              <a:t>Our task: </a:t>
            </a:r>
            <a:r>
              <a:rPr lang="en-US" dirty="0"/>
              <a:t>Classifying audio events that have a hierarchical relationship in their human annotated label space</a:t>
            </a:r>
          </a:p>
          <a:p>
            <a:pPr>
              <a:lnSpc>
                <a:spcPct val="150000"/>
              </a:lnSpc>
            </a:pPr>
            <a:r>
              <a:rPr lang="en-US" b="1" i="1" dirty="0"/>
              <a:t>Our complementary objectives:</a:t>
            </a:r>
          </a:p>
          <a:p>
            <a:pPr lvl="1">
              <a:lnSpc>
                <a:spcPct val="150000"/>
              </a:lnSpc>
            </a:pPr>
            <a:r>
              <a:rPr lang="en-US" sz="2600" dirty="0"/>
              <a:t>Train a model that can </a:t>
            </a:r>
          </a:p>
          <a:p>
            <a:pPr lvl="2">
              <a:lnSpc>
                <a:spcPct val="150000"/>
              </a:lnSpc>
            </a:pPr>
            <a:r>
              <a:rPr lang="en-US" sz="2200" i="1" dirty="0"/>
              <a:t>Identify the audio events at all levels in the label hierarchy</a:t>
            </a:r>
          </a:p>
          <a:p>
            <a:pPr lvl="1">
              <a:lnSpc>
                <a:spcPct val="150000"/>
              </a:lnSpc>
            </a:pPr>
            <a:r>
              <a:rPr lang="en-US" sz="2600" dirty="0"/>
              <a:t>Produce distinctive audio </a:t>
            </a:r>
            <a:r>
              <a:rPr lang="en-US" sz="2600" dirty="0" err="1"/>
              <a:t>embeddings</a:t>
            </a:r>
            <a:r>
              <a:rPr lang="en-US" sz="2600" dirty="0"/>
              <a:t> that</a:t>
            </a:r>
          </a:p>
          <a:p>
            <a:pPr lvl="2">
              <a:lnSpc>
                <a:spcPct val="150000"/>
              </a:lnSpc>
            </a:pPr>
            <a:r>
              <a:rPr lang="en-US" sz="2200" i="1" dirty="0"/>
              <a:t>Follow the label hierarchy in terms of some distance measure </a:t>
            </a:r>
            <a:endParaRPr lang="en-US" sz="1400" dirty="0"/>
          </a:p>
          <a:p>
            <a:pPr>
              <a:lnSpc>
                <a:spcPct val="120000"/>
              </a:lnSpc>
              <a:spcBef>
                <a:spcPts val="0"/>
              </a:spcBef>
              <a:buFont typeface="Wingdings" panose="05000000000000000000" pitchFamily="2" charset="2"/>
              <a:buChar char="q"/>
            </a:pPr>
            <a:endParaRPr lang="en-US" sz="1400" dirty="0"/>
          </a:p>
          <a:p>
            <a:pPr>
              <a:lnSpc>
                <a:spcPct val="120000"/>
              </a:lnSpc>
              <a:spcBef>
                <a:spcPts val="0"/>
              </a:spcBef>
              <a:buFont typeface="Wingdings" panose="05000000000000000000" pitchFamily="2" charset="2"/>
              <a:buChar char="q"/>
            </a:pPr>
            <a:r>
              <a:rPr lang="en-US" sz="1800" dirty="0" err="1"/>
              <a:t>Jort</a:t>
            </a:r>
            <a:r>
              <a:rPr lang="en-US" sz="1800" dirty="0"/>
              <a:t> F </a:t>
            </a:r>
            <a:r>
              <a:rPr lang="en-US" sz="1800" dirty="0" err="1"/>
              <a:t>Gemmeke</a:t>
            </a:r>
            <a:r>
              <a:rPr lang="en-US" sz="1800" dirty="0"/>
              <a:t> </a:t>
            </a:r>
            <a:r>
              <a:rPr lang="en-US" sz="1800" i="1" dirty="0"/>
              <a:t>et. al.</a:t>
            </a:r>
            <a:r>
              <a:rPr lang="en-US" sz="1800" dirty="0"/>
              <a:t>, “Audio set: An ontology and human-labeled dataset for audio events,” in ICASSP </a:t>
            </a:r>
            <a:r>
              <a:rPr lang="nb-NO" sz="1800" dirty="0"/>
              <a:t>2017, pp. 776–780.</a:t>
            </a:r>
          </a:p>
          <a:p>
            <a:pPr>
              <a:lnSpc>
                <a:spcPct val="120000"/>
              </a:lnSpc>
              <a:spcBef>
                <a:spcPts val="0"/>
              </a:spcBef>
              <a:buFont typeface="Wingdings" panose="05000000000000000000" pitchFamily="2" charset="2"/>
              <a:buChar char="q"/>
            </a:pPr>
            <a:r>
              <a:rPr lang="nb-NO" sz="1800" dirty="0"/>
              <a:t>Jean-Julien Aucouturier, Boris Defreville, and Francois Pachet, “The bag-of-frames approach to audio pattern recognition: A sufficient model for urban soundscapes but not for polyphonic music,” The Journal of the Acoustical Society of America, vol. 122, no. 2, pp. 881–891, 2007.</a:t>
            </a:r>
          </a:p>
          <a:p>
            <a:pPr>
              <a:lnSpc>
                <a:spcPct val="120000"/>
              </a:lnSpc>
              <a:spcBef>
                <a:spcPts val="0"/>
              </a:spcBef>
              <a:buFont typeface="Wingdings" panose="05000000000000000000" pitchFamily="2" charset="2"/>
              <a:buChar char="q"/>
            </a:pPr>
            <a:r>
              <a:rPr lang="nb-NO" sz="1800" dirty="0"/>
              <a:t>Naoya Takahashi, Michael Gygli, Beat Pfister, and Luc Van Gool, “Deep Convolutional Neural Networks and Data Augmentation. for Acoustic Event Recognition,” Interspeech 2016</a:t>
            </a:r>
          </a:p>
          <a:p>
            <a:pPr>
              <a:lnSpc>
                <a:spcPct val="120000"/>
              </a:lnSpc>
              <a:spcBef>
                <a:spcPts val="0"/>
              </a:spcBef>
              <a:buFont typeface="Wingdings" panose="05000000000000000000" pitchFamily="2" charset="2"/>
              <a:buChar char="q"/>
            </a:pPr>
            <a:endParaRPr lang="en-US" sz="1400" dirty="0"/>
          </a:p>
          <a:p>
            <a:pPr marL="0" indent="0">
              <a:lnSpc>
                <a:spcPct val="150000"/>
              </a:lnSpc>
              <a:buNone/>
            </a:pPr>
            <a:endParaRPr lang="en-US" i="1" dirty="0"/>
          </a:p>
        </p:txBody>
      </p:sp>
      <p:sp>
        <p:nvSpPr>
          <p:cNvPr id="4" name="Slide Number Placeholder 3"/>
          <p:cNvSpPr>
            <a:spLocks noGrp="1"/>
          </p:cNvSpPr>
          <p:nvPr>
            <p:ph type="sldNum" sz="quarter" idx="12"/>
          </p:nvPr>
        </p:nvSpPr>
        <p:spPr/>
        <p:txBody>
          <a:bodyPr/>
          <a:lstStyle/>
          <a:p>
            <a:fld id="{3674109E-6DD1-7648-9C61-8D977AE346CC}" type="slidenum">
              <a:rPr lang="en-US" smtClean="0"/>
              <a:pPr/>
              <a:t>5</a:t>
            </a:fld>
            <a:endParaRPr lang="en-US" dirty="0"/>
          </a:p>
        </p:txBody>
      </p:sp>
      <p:sp>
        <p:nvSpPr>
          <p:cNvPr id="5" name="Footer Placeholder 4">
            <a:extLst>
              <a:ext uri="{FF2B5EF4-FFF2-40B4-BE49-F238E27FC236}">
                <a16:creationId xmlns:a16="http://schemas.microsoft.com/office/drawing/2014/main" xmlns="" id="{2572EC28-A6E4-4854-9E23-E6893F86E81B}"/>
              </a:ext>
            </a:extLst>
          </p:cNvPr>
          <p:cNvSpPr>
            <a:spLocks noGrp="1"/>
          </p:cNvSpPr>
          <p:nvPr>
            <p:ph type="ftr" sz="quarter" idx="11"/>
          </p:nvPr>
        </p:nvSpPr>
        <p:spPr/>
        <p:txBody>
          <a:bodyPr/>
          <a:lstStyle/>
          <a:p>
            <a:r>
              <a:rPr lang="en-US"/>
              <a:t>© Arindam Jati, 2019</a:t>
            </a:r>
          </a:p>
        </p:txBody>
      </p:sp>
    </p:spTree>
    <p:extLst>
      <p:ext uri="{BB962C8B-B14F-4D97-AF65-F5344CB8AC3E}">
        <p14:creationId xmlns:p14="http://schemas.microsoft.com/office/powerpoint/2010/main" val="20531627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Dataset</a:t>
            </a:r>
          </a:p>
        </p:txBody>
      </p:sp>
      <p:sp>
        <p:nvSpPr>
          <p:cNvPr id="3" name="Content Placeholder 2"/>
          <p:cNvSpPr>
            <a:spLocks noGrp="1"/>
          </p:cNvSpPr>
          <p:nvPr>
            <p:ph idx="1"/>
          </p:nvPr>
        </p:nvSpPr>
        <p:spPr>
          <a:xfrm>
            <a:off x="838200" y="1097280"/>
            <a:ext cx="10515600" cy="5259070"/>
          </a:xfrm>
        </p:spPr>
        <p:txBody>
          <a:bodyPr>
            <a:normAutofit/>
          </a:bodyPr>
          <a:lstStyle/>
          <a:p>
            <a:endParaRPr lang="en-US" dirty="0"/>
          </a:p>
          <a:p>
            <a:endParaRPr lang="en-US" dirty="0"/>
          </a:p>
          <a:p>
            <a:endParaRPr lang="en-US" dirty="0"/>
          </a:p>
          <a:p>
            <a:endParaRPr lang="en-US" dirty="0"/>
          </a:p>
          <a:p>
            <a:pPr marL="0" indent="0">
              <a:buNone/>
            </a:pPr>
            <a:endParaRPr lang="en-US" dirty="0"/>
          </a:p>
          <a:p>
            <a:r>
              <a:rPr lang="en-US" dirty="0">
                <a:solidFill>
                  <a:schemeClr val="accent1">
                    <a:lumMod val="75000"/>
                  </a:schemeClr>
                </a:solidFill>
              </a:rPr>
              <a:t>“Coarse” class: Bigger set of audio events</a:t>
            </a:r>
          </a:p>
          <a:p>
            <a:pPr lvl="1"/>
            <a:r>
              <a:rPr lang="en-US" dirty="0">
                <a:solidFill>
                  <a:schemeClr val="accent1">
                    <a:lumMod val="75000"/>
                  </a:schemeClr>
                </a:solidFill>
              </a:rPr>
              <a:t>e.g., vehicle</a:t>
            </a:r>
          </a:p>
          <a:p>
            <a:r>
              <a:rPr lang="en-US" dirty="0">
                <a:solidFill>
                  <a:schemeClr val="accent6">
                    <a:lumMod val="75000"/>
                  </a:schemeClr>
                </a:solidFill>
              </a:rPr>
              <a:t>“Fine” class: Carries information about </a:t>
            </a:r>
            <a:r>
              <a:rPr lang="en-US" b="1" i="1" dirty="0">
                <a:solidFill>
                  <a:schemeClr val="accent6">
                    <a:lumMod val="75000"/>
                  </a:schemeClr>
                </a:solidFill>
              </a:rPr>
              <a:t>both</a:t>
            </a:r>
            <a:r>
              <a:rPr lang="en-US" dirty="0">
                <a:solidFill>
                  <a:schemeClr val="accent6">
                    <a:lumMod val="75000"/>
                  </a:schemeClr>
                </a:solidFill>
              </a:rPr>
              <a:t> set and subset</a:t>
            </a:r>
          </a:p>
          <a:p>
            <a:pPr lvl="1"/>
            <a:r>
              <a:rPr lang="en-US" dirty="0">
                <a:solidFill>
                  <a:schemeClr val="accent6">
                    <a:lumMod val="75000"/>
                  </a:schemeClr>
                </a:solidFill>
              </a:rPr>
              <a:t>e.g. vehicle + bus</a:t>
            </a:r>
          </a:p>
          <a:p>
            <a:r>
              <a:rPr lang="en-US" dirty="0"/>
              <a:t>230K audio samples, variable durations, single event per file, annotated by experts</a:t>
            </a:r>
          </a:p>
        </p:txBody>
      </p:sp>
      <p:sp>
        <p:nvSpPr>
          <p:cNvPr id="4" name="Slide Number Placeholder 3"/>
          <p:cNvSpPr>
            <a:spLocks noGrp="1"/>
          </p:cNvSpPr>
          <p:nvPr>
            <p:ph type="sldNum" sz="quarter" idx="12"/>
          </p:nvPr>
        </p:nvSpPr>
        <p:spPr/>
        <p:txBody>
          <a:bodyPr/>
          <a:lstStyle/>
          <a:p>
            <a:fld id="{3674109E-6DD1-7648-9C61-8D977AE346CC}" type="slidenum">
              <a:rPr lang="en-US" smtClean="0"/>
              <a:pPr/>
              <a:t>6</a:t>
            </a:fld>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6953" y="891901"/>
            <a:ext cx="6263675" cy="2718198"/>
          </a:xfrm>
          <a:prstGeom prst="rect">
            <a:avLst/>
          </a:prstGeom>
        </p:spPr>
      </p:pic>
      <p:sp>
        <p:nvSpPr>
          <p:cNvPr id="8" name="TextBox 7"/>
          <p:cNvSpPr txBox="1"/>
          <p:nvPr/>
        </p:nvSpPr>
        <p:spPr>
          <a:xfrm>
            <a:off x="7846827" y="1319633"/>
            <a:ext cx="2274849" cy="646331"/>
          </a:xfrm>
          <a:prstGeom prst="rect">
            <a:avLst/>
          </a:prstGeom>
          <a:noFill/>
        </p:spPr>
        <p:txBody>
          <a:bodyPr wrap="square" rtlCol="0">
            <a:spAutoFit/>
          </a:bodyPr>
          <a:lstStyle/>
          <a:p>
            <a:pPr algn="ctr"/>
            <a:r>
              <a:rPr lang="en-US" dirty="0">
                <a:solidFill>
                  <a:schemeClr val="accent1">
                    <a:lumMod val="75000"/>
                  </a:schemeClr>
                </a:solidFill>
                <a:latin typeface="Arial" charset="0"/>
                <a:ea typeface="Arial" charset="0"/>
                <a:cs typeface="Arial" charset="0"/>
              </a:rPr>
              <a:t>Total 183 “coarse” audio event classes</a:t>
            </a:r>
          </a:p>
        </p:txBody>
      </p:sp>
      <p:sp>
        <p:nvSpPr>
          <p:cNvPr id="10" name="TextBox 9"/>
          <p:cNvSpPr txBox="1"/>
          <p:nvPr/>
        </p:nvSpPr>
        <p:spPr>
          <a:xfrm>
            <a:off x="7754134" y="2375627"/>
            <a:ext cx="2460233" cy="923330"/>
          </a:xfrm>
          <a:prstGeom prst="rect">
            <a:avLst/>
          </a:prstGeom>
          <a:noFill/>
        </p:spPr>
        <p:txBody>
          <a:bodyPr wrap="square" rtlCol="0">
            <a:spAutoFit/>
          </a:bodyPr>
          <a:lstStyle/>
          <a:p>
            <a:pPr algn="ctr"/>
            <a:r>
              <a:rPr lang="en-US" dirty="0">
                <a:solidFill>
                  <a:schemeClr val="accent6">
                    <a:lumMod val="75000"/>
                  </a:schemeClr>
                </a:solidFill>
                <a:latin typeface="Arial" charset="0"/>
                <a:ea typeface="Arial" charset="0"/>
                <a:cs typeface="Arial" charset="0"/>
              </a:rPr>
              <a:t>Total 4721 unique “fine” audio event classes</a:t>
            </a:r>
          </a:p>
        </p:txBody>
      </p:sp>
      <p:sp>
        <p:nvSpPr>
          <p:cNvPr id="11" name="Rectangle 10"/>
          <p:cNvSpPr/>
          <p:nvPr/>
        </p:nvSpPr>
        <p:spPr>
          <a:xfrm>
            <a:off x="976953" y="1319633"/>
            <a:ext cx="6263675" cy="646331"/>
          </a:xfrm>
          <a:prstGeom prst="rect">
            <a:avLst/>
          </a:prstGeom>
          <a:no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54880" y="2060614"/>
            <a:ext cx="6495946" cy="1549485"/>
          </a:xfrm>
          <a:prstGeom prst="rect">
            <a:avLst/>
          </a:prstGeom>
          <a:noFill/>
          <a:ln w="285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75000"/>
                </a:schemeClr>
              </a:solidFill>
            </a:endParaRPr>
          </a:p>
        </p:txBody>
      </p:sp>
      <p:sp>
        <p:nvSpPr>
          <p:cNvPr id="5" name="Footer Placeholder 4">
            <a:extLst>
              <a:ext uri="{FF2B5EF4-FFF2-40B4-BE49-F238E27FC236}">
                <a16:creationId xmlns:a16="http://schemas.microsoft.com/office/drawing/2014/main" xmlns="" id="{4AD73ABF-05FD-4440-AD38-B9CEA27034D3}"/>
              </a:ext>
            </a:extLst>
          </p:cNvPr>
          <p:cNvSpPr>
            <a:spLocks noGrp="1"/>
          </p:cNvSpPr>
          <p:nvPr>
            <p:ph type="ftr" sz="quarter" idx="11"/>
          </p:nvPr>
        </p:nvSpPr>
        <p:spPr/>
        <p:txBody>
          <a:bodyPr/>
          <a:lstStyle/>
          <a:p>
            <a:r>
              <a:rPr lang="en-US"/>
              <a:t>© Arindam Jati, 2019</a:t>
            </a:r>
          </a:p>
        </p:txBody>
      </p:sp>
    </p:spTree>
    <p:extLst>
      <p:ext uri="{BB962C8B-B14F-4D97-AF65-F5344CB8AC3E}">
        <p14:creationId xmlns:p14="http://schemas.microsoft.com/office/powerpoint/2010/main" val="1871749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animBg="1"/>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297A575-2B97-40A7-9406-93A6D2ADE2DC}"/>
              </a:ext>
            </a:extLst>
          </p:cNvPr>
          <p:cNvSpPr>
            <a:spLocks noGrp="1"/>
          </p:cNvSpPr>
          <p:nvPr>
            <p:ph type="title"/>
          </p:nvPr>
        </p:nvSpPr>
        <p:spPr>
          <a:xfrm>
            <a:off x="838200" y="191872"/>
            <a:ext cx="10515600" cy="818782"/>
          </a:xfrm>
        </p:spPr>
        <p:txBody>
          <a:bodyPr/>
          <a:lstStyle/>
          <a:p>
            <a:r>
              <a:rPr lang="en-US" dirty="0"/>
              <a:t>Problem formulation</a:t>
            </a:r>
          </a:p>
        </p:txBody>
      </p:sp>
      <p:sp>
        <p:nvSpPr>
          <p:cNvPr id="4" name="Slide Number Placeholder 3">
            <a:extLst>
              <a:ext uri="{FF2B5EF4-FFF2-40B4-BE49-F238E27FC236}">
                <a16:creationId xmlns:a16="http://schemas.microsoft.com/office/drawing/2014/main" xmlns="" id="{07FC1E0C-DBCA-4F73-8628-0E96CD821D65}"/>
              </a:ext>
            </a:extLst>
          </p:cNvPr>
          <p:cNvSpPr>
            <a:spLocks noGrp="1"/>
          </p:cNvSpPr>
          <p:nvPr>
            <p:ph type="sldNum" sz="quarter" idx="12"/>
          </p:nvPr>
        </p:nvSpPr>
        <p:spPr/>
        <p:txBody>
          <a:bodyPr/>
          <a:lstStyle/>
          <a:p>
            <a:fld id="{3674109E-6DD1-7648-9C61-8D977AE346CC}" type="slidenum">
              <a:rPr lang="en-US" smtClean="0"/>
              <a:pPr/>
              <a:t>7</a:t>
            </a:fld>
            <a:endParaRPr lang="en-US" dirty="0"/>
          </a:p>
        </p:txBody>
      </p:sp>
      <p:sp>
        <p:nvSpPr>
          <p:cNvPr id="5" name="Footer Placeholder 4">
            <a:extLst>
              <a:ext uri="{FF2B5EF4-FFF2-40B4-BE49-F238E27FC236}">
                <a16:creationId xmlns:a16="http://schemas.microsoft.com/office/drawing/2014/main" xmlns="" id="{858D8E41-4A40-40C0-9A08-38BE1BCA81DC}"/>
              </a:ext>
            </a:extLst>
          </p:cNvPr>
          <p:cNvSpPr>
            <a:spLocks noGrp="1"/>
          </p:cNvSpPr>
          <p:nvPr>
            <p:ph type="ftr" sz="quarter" idx="11"/>
          </p:nvPr>
        </p:nvSpPr>
        <p:spPr/>
        <p:txBody>
          <a:bodyPr/>
          <a:lstStyle/>
          <a:p>
            <a:r>
              <a:rPr lang="en-US"/>
              <a:t>© Arindam Jati, 2019</a:t>
            </a:r>
          </a:p>
        </p:txBody>
      </p:sp>
      <p:pic>
        <p:nvPicPr>
          <p:cNvPr id="12" name="Content Placeholder 11">
            <a:extLst>
              <a:ext uri="{FF2B5EF4-FFF2-40B4-BE49-F238E27FC236}">
                <a16:creationId xmlns:a16="http://schemas.microsoft.com/office/drawing/2014/main" xmlns="" id="{F7937B32-ABB7-4F60-9285-5180F9E07448}"/>
              </a:ext>
            </a:extLst>
          </p:cNvPr>
          <p:cNvPicPr>
            <a:picLocks noGrp="1" noChangeAspect="1"/>
          </p:cNvPicPr>
          <p:nvPr>
            <p:ph idx="1"/>
          </p:nvPr>
        </p:nvPicPr>
        <p:blipFill rotWithShape="1">
          <a:blip r:embed="rId3"/>
          <a:srcRect t="24255" b="19707"/>
          <a:stretch/>
        </p:blipFill>
        <p:spPr>
          <a:xfrm>
            <a:off x="2503492" y="1328922"/>
            <a:ext cx="1211829" cy="792728"/>
          </a:xfrm>
        </p:spPr>
      </p:pic>
      <p:grpSp>
        <p:nvGrpSpPr>
          <p:cNvPr id="62" name="Group 61"/>
          <p:cNvGrpSpPr/>
          <p:nvPr/>
        </p:nvGrpSpPr>
        <p:grpSpPr>
          <a:xfrm>
            <a:off x="2008918" y="1534985"/>
            <a:ext cx="1834698" cy="1794515"/>
            <a:chOff x="577856" y="1610085"/>
            <a:chExt cx="1834698" cy="1794515"/>
          </a:xfrm>
        </p:grpSpPr>
        <p:pic>
          <p:nvPicPr>
            <p:cNvPr id="13" name="Content Placeholder 11">
              <a:extLst>
                <a:ext uri="{FF2B5EF4-FFF2-40B4-BE49-F238E27FC236}">
                  <a16:creationId xmlns:a16="http://schemas.microsoft.com/office/drawing/2014/main" xmlns="" id="{7D8E914C-6A42-4731-95FB-66590668D5BA}"/>
                </a:ext>
              </a:extLst>
            </p:cNvPr>
            <p:cNvPicPr>
              <a:picLocks noChangeAspect="1"/>
            </p:cNvPicPr>
            <p:nvPr/>
          </p:nvPicPr>
          <p:blipFill rotWithShape="1">
            <a:blip r:embed="rId3"/>
            <a:srcRect l="14593" t="24255" r="17911" b="19707"/>
            <a:stretch/>
          </p:blipFill>
          <p:spPr>
            <a:xfrm>
              <a:off x="1143269" y="2082413"/>
              <a:ext cx="894705" cy="659297"/>
            </a:xfrm>
            <a:prstGeom prst="rect">
              <a:avLst/>
            </a:prstGeom>
          </p:spPr>
        </p:pic>
        <p:pic>
          <p:nvPicPr>
            <p:cNvPr id="15" name="Picture 14">
              <a:extLst>
                <a:ext uri="{FF2B5EF4-FFF2-40B4-BE49-F238E27FC236}">
                  <a16:creationId xmlns:a16="http://schemas.microsoft.com/office/drawing/2014/main" xmlns="" id="{D91F95EB-41E9-482A-95D1-82D5AB7F6243}"/>
                </a:ext>
              </a:extLst>
            </p:cNvPr>
            <p:cNvPicPr>
              <a:picLocks noChangeAspect="1"/>
            </p:cNvPicPr>
            <p:nvPr/>
          </p:nvPicPr>
          <p:blipFill rotWithShape="1">
            <a:blip r:embed="rId4"/>
            <a:srcRect t="34214" b="29560"/>
            <a:stretch/>
          </p:blipFill>
          <p:spPr>
            <a:xfrm>
              <a:off x="1143269" y="2962355"/>
              <a:ext cx="1269285" cy="442245"/>
            </a:xfrm>
            <a:prstGeom prst="rect">
              <a:avLst/>
            </a:prstGeom>
          </p:spPr>
        </p:pic>
        <mc:AlternateContent xmlns:mc="http://schemas.openxmlformats.org/markup-compatibility/2006">
          <mc:Choice xmlns:a14="http://schemas.microsoft.com/office/drawing/2010/main" Requires="a14">
            <p:sp>
              <p:nvSpPr>
                <p:cNvPr id="21" name="TextBox 20">
                  <a:extLst>
                    <a:ext uri="{FF2B5EF4-FFF2-40B4-BE49-F238E27FC236}">
                      <a16:creationId xmlns:a16="http://schemas.microsoft.com/office/drawing/2014/main" xmlns="" id="{8325264E-6E80-4088-BC20-0F33B4215E07}"/>
                    </a:ext>
                  </a:extLst>
                </p:cNvPr>
                <p:cNvSpPr txBox="1"/>
                <p:nvPr/>
              </p:nvSpPr>
              <p:spPr>
                <a:xfrm>
                  <a:off x="596485" y="1610085"/>
                  <a:ext cx="259227" cy="19948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1</m:t>
                            </m:r>
                          </m:sub>
                        </m:sSub>
                      </m:oMath>
                    </m:oMathPara>
                  </a14:m>
                  <a:endParaRPr lang="en-US" dirty="0"/>
                </a:p>
              </p:txBody>
            </p:sp>
          </mc:Choice>
          <mc:Fallback>
            <p:sp>
              <p:nvSpPr>
                <p:cNvPr id="21" name="TextBox 20">
                  <a:extLst>
                    <a:ext uri="{FF2B5EF4-FFF2-40B4-BE49-F238E27FC236}">
                      <a16:creationId xmlns:a16="http://schemas.microsoft.com/office/drawing/2014/main" xmlns:a14="http://schemas.microsoft.com/office/drawing/2010/main" xmlns="" id="{8325264E-6E80-4088-BC20-0F33B4215E07}"/>
                    </a:ext>
                  </a:extLst>
                </p:cNvPr>
                <p:cNvSpPr txBox="1">
                  <a:spLocks noRot="1" noChangeAspect="1" noMove="1" noResize="1" noEditPoints="1" noAdjustHandles="1" noChangeArrowheads="1" noChangeShapeType="1" noTextEdit="1"/>
                </p:cNvSpPr>
                <p:nvPr/>
              </p:nvSpPr>
              <p:spPr>
                <a:xfrm>
                  <a:off x="596485" y="1610085"/>
                  <a:ext cx="259227" cy="199485"/>
                </a:xfrm>
                <a:prstGeom prst="rect">
                  <a:avLst/>
                </a:prstGeom>
                <a:blipFill rotWithShape="0">
                  <a:blip r:embed="rId5"/>
                  <a:stretch>
                    <a:fillRect l="-30952" r="-40476" b="-109091"/>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2" name="TextBox 21">
                  <a:extLst>
                    <a:ext uri="{FF2B5EF4-FFF2-40B4-BE49-F238E27FC236}">
                      <a16:creationId xmlns:a16="http://schemas.microsoft.com/office/drawing/2014/main" xmlns="" id="{B574EA43-BECB-4497-BD8F-FBD4F1B02937}"/>
                    </a:ext>
                  </a:extLst>
                </p:cNvPr>
                <p:cNvSpPr txBox="1"/>
                <p:nvPr/>
              </p:nvSpPr>
              <p:spPr>
                <a:xfrm>
                  <a:off x="591429" y="2205582"/>
                  <a:ext cx="264283" cy="19948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2</m:t>
                            </m:r>
                          </m:sub>
                        </m:sSub>
                      </m:oMath>
                    </m:oMathPara>
                  </a14:m>
                  <a:endParaRPr lang="en-US" dirty="0"/>
                </a:p>
              </p:txBody>
            </p:sp>
          </mc:Choice>
          <mc:Fallback>
            <p:sp>
              <p:nvSpPr>
                <p:cNvPr id="22" name="TextBox 21">
                  <a:extLst>
                    <a:ext uri="{FF2B5EF4-FFF2-40B4-BE49-F238E27FC236}">
                      <a16:creationId xmlns:a16="http://schemas.microsoft.com/office/drawing/2014/main" xmlns:a14="http://schemas.microsoft.com/office/drawing/2010/main" xmlns="" id="{B574EA43-BECB-4497-BD8F-FBD4F1B02937}"/>
                    </a:ext>
                  </a:extLst>
                </p:cNvPr>
                <p:cNvSpPr txBox="1">
                  <a:spLocks noRot="1" noChangeAspect="1" noMove="1" noResize="1" noEditPoints="1" noAdjustHandles="1" noChangeArrowheads="1" noChangeShapeType="1" noTextEdit="1"/>
                </p:cNvSpPr>
                <p:nvPr/>
              </p:nvSpPr>
              <p:spPr>
                <a:xfrm>
                  <a:off x="591429" y="2205582"/>
                  <a:ext cx="264283" cy="199485"/>
                </a:xfrm>
                <a:prstGeom prst="rect">
                  <a:avLst/>
                </a:prstGeom>
                <a:blipFill rotWithShape="0">
                  <a:blip r:embed="rId6"/>
                  <a:stretch>
                    <a:fillRect l="-30233" r="-39535" b="-109091"/>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3" name="TextBox 22">
                  <a:extLst>
                    <a:ext uri="{FF2B5EF4-FFF2-40B4-BE49-F238E27FC236}">
                      <a16:creationId xmlns:a16="http://schemas.microsoft.com/office/drawing/2014/main" xmlns="" id="{45678543-F4D8-4B1C-83DE-671CB2EA14FB}"/>
                    </a:ext>
                  </a:extLst>
                </p:cNvPr>
                <p:cNvSpPr txBox="1"/>
                <p:nvPr/>
              </p:nvSpPr>
              <p:spPr>
                <a:xfrm>
                  <a:off x="577856" y="2962355"/>
                  <a:ext cx="260344" cy="369332"/>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𝑁</m:t>
                            </m:r>
                          </m:sub>
                        </m:sSub>
                      </m:oMath>
                    </m:oMathPara>
                  </a14:m>
                  <a:endParaRPr lang="en-US" dirty="0"/>
                </a:p>
              </p:txBody>
            </p:sp>
          </mc:Choice>
          <mc:Fallback>
            <p:sp>
              <p:nvSpPr>
                <p:cNvPr id="23" name="TextBox 22">
                  <a:extLst>
                    <a:ext uri="{FF2B5EF4-FFF2-40B4-BE49-F238E27FC236}">
                      <a16:creationId xmlns:a16="http://schemas.microsoft.com/office/drawing/2014/main" xmlns:a14="http://schemas.microsoft.com/office/drawing/2010/main" xmlns="" id="{45678543-F4D8-4B1C-83DE-671CB2EA14FB}"/>
                    </a:ext>
                  </a:extLst>
                </p:cNvPr>
                <p:cNvSpPr txBox="1">
                  <a:spLocks noRot="1" noChangeAspect="1" noMove="1" noResize="1" noEditPoints="1" noAdjustHandles="1" noChangeArrowheads="1" noChangeShapeType="1" noTextEdit="1"/>
                </p:cNvSpPr>
                <p:nvPr/>
              </p:nvSpPr>
              <p:spPr>
                <a:xfrm>
                  <a:off x="577856" y="2962355"/>
                  <a:ext cx="260344" cy="369332"/>
                </a:xfrm>
                <a:prstGeom prst="rect">
                  <a:avLst/>
                </a:prstGeom>
                <a:blipFill rotWithShape="0">
                  <a:blip r:embed="rId7"/>
                  <a:stretch>
                    <a:fillRect l="-30952" r="-59524" b="-15000"/>
                  </a:stretch>
                </a:blipFill>
              </p:spPr>
              <p:txBody>
                <a:bodyPr/>
                <a:lstStyle/>
                <a:p>
                  <a:r>
                    <a:rPr lang="en-US">
                      <a:noFill/>
                    </a:rPr>
                    <a:t> </a:t>
                  </a:r>
                </a:p>
              </p:txBody>
            </p:sp>
          </mc:Fallback>
        </mc:AlternateContent>
      </p:grpSp>
      <p:sp>
        <p:nvSpPr>
          <p:cNvPr id="28" name="TextBox 27">
            <a:extLst>
              <a:ext uri="{FF2B5EF4-FFF2-40B4-BE49-F238E27FC236}">
                <a16:creationId xmlns:a16="http://schemas.microsoft.com/office/drawing/2014/main" xmlns="" id="{1DC5AB1D-2823-4117-B9B4-EBFBE5978928}"/>
              </a:ext>
            </a:extLst>
          </p:cNvPr>
          <p:cNvSpPr txBox="1"/>
          <p:nvPr/>
        </p:nvSpPr>
        <p:spPr>
          <a:xfrm>
            <a:off x="2787118" y="2320268"/>
            <a:ext cx="819884" cy="646331"/>
          </a:xfrm>
          <a:prstGeom prst="rect">
            <a:avLst/>
          </a:prstGeom>
          <a:noFill/>
        </p:spPr>
        <p:txBody>
          <a:bodyPr wrap="square" rtlCol="0">
            <a:spAutoFit/>
          </a:bodyPr>
          <a:lstStyle/>
          <a:p>
            <a:r>
              <a:rPr lang="en-US" sz="3600" dirty="0"/>
              <a:t>…</a:t>
            </a:r>
          </a:p>
        </p:txBody>
      </p:sp>
      <p:sp>
        <p:nvSpPr>
          <p:cNvPr id="29" name="TextBox 28">
            <a:extLst>
              <a:ext uri="{FF2B5EF4-FFF2-40B4-BE49-F238E27FC236}">
                <a16:creationId xmlns:a16="http://schemas.microsoft.com/office/drawing/2014/main" xmlns="" id="{5BF4E798-1FA6-425D-935D-DF38C585903F}"/>
              </a:ext>
            </a:extLst>
          </p:cNvPr>
          <p:cNvSpPr txBox="1"/>
          <p:nvPr/>
        </p:nvSpPr>
        <p:spPr>
          <a:xfrm>
            <a:off x="1923425" y="2362304"/>
            <a:ext cx="819884" cy="646331"/>
          </a:xfrm>
          <a:prstGeom prst="rect">
            <a:avLst/>
          </a:prstGeom>
          <a:noFill/>
        </p:spPr>
        <p:txBody>
          <a:bodyPr wrap="square" rtlCol="0">
            <a:spAutoFit/>
          </a:bodyPr>
          <a:lstStyle/>
          <a:p>
            <a:r>
              <a:rPr lang="en-US" sz="3600" dirty="0"/>
              <a:t>…</a:t>
            </a:r>
          </a:p>
        </p:txBody>
      </p:sp>
      <mc:AlternateContent xmlns:mc="http://schemas.openxmlformats.org/markup-compatibility/2006">
        <mc:Choice xmlns:a14="http://schemas.microsoft.com/office/drawing/2010/main" Requires="a14">
          <p:sp>
            <p:nvSpPr>
              <p:cNvPr id="30" name="TextBox 29">
                <a:extLst>
                  <a:ext uri="{FF2B5EF4-FFF2-40B4-BE49-F238E27FC236}">
                    <a16:creationId xmlns:a16="http://schemas.microsoft.com/office/drawing/2014/main" xmlns="" id="{21B75009-E39B-4201-A073-79BDC4DA76AD}"/>
                  </a:ext>
                </a:extLst>
              </p:cNvPr>
              <p:cNvSpPr txBox="1"/>
              <p:nvPr/>
            </p:nvSpPr>
            <p:spPr>
              <a:xfrm>
                <a:off x="2342978" y="1018545"/>
                <a:ext cx="1532856"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Dataset, </a:t>
                </a:r>
                <a14:m>
                  <m:oMath xmlns:m="http://schemas.openxmlformats.org/officeDocument/2006/math">
                    <m:r>
                      <a:rPr lang="en-US" sz="2000" i="1" smtClean="0">
                        <a:latin typeface="Cambria Math" panose="02040503050406030204" pitchFamily="18" charset="0"/>
                        <a:ea typeface="Cambria Math" panose="02040503050406030204" pitchFamily="18" charset="0"/>
                        <a:cs typeface="Arial" panose="020B0604020202020204" pitchFamily="34" charset="0"/>
                      </a:rPr>
                      <m:t>𝒟</m:t>
                    </m:r>
                  </m:oMath>
                </a14:m>
                <a:endParaRPr lang="en-US" sz="2000" dirty="0">
                  <a:latin typeface="Arial" panose="020B0604020202020204" pitchFamily="34" charset="0"/>
                  <a:cs typeface="Arial" panose="020B0604020202020204" pitchFamily="34" charset="0"/>
                </a:endParaRPr>
              </a:p>
            </p:txBody>
          </p:sp>
        </mc:Choice>
        <mc:Fallback>
          <p:sp>
            <p:nvSpPr>
              <p:cNvPr id="30" name="TextBox 29">
                <a:extLst>
                  <a:ext uri="{FF2B5EF4-FFF2-40B4-BE49-F238E27FC236}">
                    <a16:creationId xmlns:a16="http://schemas.microsoft.com/office/drawing/2014/main" xmlns:a14="http://schemas.microsoft.com/office/drawing/2010/main" xmlns="" id="{21B75009-E39B-4201-A073-79BDC4DA76AD}"/>
                  </a:ext>
                </a:extLst>
              </p:cNvPr>
              <p:cNvSpPr txBox="1">
                <a:spLocks noRot="1" noChangeAspect="1" noMove="1" noResize="1" noEditPoints="1" noAdjustHandles="1" noChangeArrowheads="1" noChangeShapeType="1" noTextEdit="1"/>
              </p:cNvSpPr>
              <p:nvPr/>
            </p:nvSpPr>
            <p:spPr>
              <a:xfrm>
                <a:off x="2342978" y="1018545"/>
                <a:ext cx="1532856" cy="400110"/>
              </a:xfrm>
              <a:prstGeom prst="rect">
                <a:avLst/>
              </a:prstGeom>
              <a:blipFill rotWithShape="0">
                <a:blip r:embed="rId8"/>
                <a:stretch>
                  <a:fillRect l="-3968" t="-6061" b="-27273"/>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31" name="TextBox 30">
                <a:extLst>
                  <a:ext uri="{FF2B5EF4-FFF2-40B4-BE49-F238E27FC236}">
                    <a16:creationId xmlns:a16="http://schemas.microsoft.com/office/drawing/2014/main" xmlns="" id="{612AE399-5332-4B02-A03B-8578EC50168D}"/>
                  </a:ext>
                </a:extLst>
              </p:cNvPr>
              <p:cNvSpPr txBox="1"/>
              <p:nvPr/>
            </p:nvSpPr>
            <p:spPr>
              <a:xfrm>
                <a:off x="6945052" y="1121420"/>
                <a:ext cx="2807372"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Coarse label space, </a:t>
                </a:r>
                <a14:m>
                  <m:oMath xmlns:m="http://schemas.openxmlformats.org/officeDocument/2006/math">
                    <m:sSub>
                      <m:sSubPr>
                        <m:ctrlPr>
                          <a:rPr lang="en-US" sz="2000" b="0" i="1" smtClean="0">
                            <a:latin typeface="Cambria Math" charset="0"/>
                            <a:ea typeface="Times New Roman" charset="0"/>
                            <a:cs typeface="Times New Roman" charset="0"/>
                          </a:rPr>
                        </m:ctrlPr>
                      </m:sSubPr>
                      <m:e>
                        <m:r>
                          <a:rPr lang="en-US" sz="2000" b="0" i="1" smtClean="0">
                            <a:latin typeface="Cambria Math" panose="02040503050406030204" pitchFamily="18" charset="0"/>
                            <a:ea typeface="Times New Roman" charset="0"/>
                            <a:cs typeface="Times New Roman" charset="0"/>
                          </a:rPr>
                          <m:t>ℒ</m:t>
                        </m:r>
                      </m:e>
                      <m:sub>
                        <m:r>
                          <a:rPr lang="en-US" sz="2000" b="0" i="1" smtClean="0">
                            <a:latin typeface="Cambria Math" panose="02040503050406030204" pitchFamily="18" charset="0"/>
                            <a:ea typeface="Times New Roman" charset="0"/>
                            <a:cs typeface="Times New Roman" charset="0"/>
                          </a:rPr>
                          <m:t>𝒞</m:t>
                        </m:r>
                      </m:sub>
                    </m:sSub>
                  </m:oMath>
                </a14:m>
                <a:endParaRPr lang="en-US" sz="2000" dirty="0">
                  <a:latin typeface="Times New Roman" charset="0"/>
                  <a:ea typeface="Times New Roman" charset="0"/>
                  <a:cs typeface="Times New Roman" charset="0"/>
                </a:endParaRPr>
              </a:p>
            </p:txBody>
          </p:sp>
        </mc:Choice>
        <mc:Fallback>
          <p:sp>
            <p:nvSpPr>
              <p:cNvPr id="31" name="TextBox 30">
                <a:extLst>
                  <a:ext uri="{FF2B5EF4-FFF2-40B4-BE49-F238E27FC236}">
                    <a16:creationId xmlns:a16="http://schemas.microsoft.com/office/drawing/2014/main" xmlns:a14="http://schemas.microsoft.com/office/drawing/2010/main" xmlns="" id="{612AE399-5332-4B02-A03B-8578EC50168D}"/>
                  </a:ext>
                </a:extLst>
              </p:cNvPr>
              <p:cNvSpPr txBox="1">
                <a:spLocks noRot="1" noChangeAspect="1" noMove="1" noResize="1" noEditPoints="1" noAdjustHandles="1" noChangeArrowheads="1" noChangeShapeType="1" noTextEdit="1"/>
              </p:cNvSpPr>
              <p:nvPr/>
            </p:nvSpPr>
            <p:spPr>
              <a:xfrm>
                <a:off x="6945052" y="1121420"/>
                <a:ext cx="2807372" cy="400110"/>
              </a:xfrm>
              <a:prstGeom prst="rect">
                <a:avLst/>
              </a:prstGeom>
              <a:blipFill rotWithShape="0">
                <a:blip r:embed="rId9"/>
                <a:stretch>
                  <a:fillRect l="-2169" t="-9091" b="-25758"/>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6" name="TextBox 45">
                <a:extLst>
                  <a:ext uri="{FF2B5EF4-FFF2-40B4-BE49-F238E27FC236}">
                    <a16:creationId xmlns:a16="http://schemas.microsoft.com/office/drawing/2014/main" xmlns="" id="{D79D0C84-CE73-4D6A-984F-0D36556D8BEF}"/>
                  </a:ext>
                </a:extLst>
              </p:cNvPr>
              <p:cNvSpPr txBox="1"/>
              <p:nvPr/>
            </p:nvSpPr>
            <p:spPr>
              <a:xfrm>
                <a:off x="7098267" y="2046638"/>
                <a:ext cx="2500941"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Fine label space, </a:t>
                </a:r>
                <a14:m>
                  <m:oMath xmlns:m="http://schemas.openxmlformats.org/officeDocument/2006/math">
                    <m:sSub>
                      <m:sSubPr>
                        <m:ctrlPr>
                          <a:rPr lang="en-US" sz="2000" b="0" i="1" smtClean="0">
                            <a:latin typeface="Cambria Math" charset="0"/>
                            <a:ea typeface="Times New Roman" charset="0"/>
                            <a:cs typeface="Times New Roman" charset="0"/>
                          </a:rPr>
                        </m:ctrlPr>
                      </m:sSubPr>
                      <m:e>
                        <m:r>
                          <a:rPr lang="en-US" sz="2000" b="0" i="1" smtClean="0">
                            <a:latin typeface="Cambria Math" panose="02040503050406030204" pitchFamily="18" charset="0"/>
                            <a:ea typeface="Times New Roman" charset="0"/>
                            <a:cs typeface="Times New Roman" charset="0"/>
                          </a:rPr>
                          <m:t>ℒ</m:t>
                        </m:r>
                      </m:e>
                      <m:sub>
                        <m:r>
                          <a:rPr lang="en-US" sz="2000" b="0" i="1" smtClean="0">
                            <a:latin typeface="Cambria Math" panose="02040503050406030204" pitchFamily="18" charset="0"/>
                            <a:ea typeface="Times New Roman" charset="0"/>
                            <a:cs typeface="Times New Roman" charset="0"/>
                          </a:rPr>
                          <m:t>ℱ</m:t>
                        </m:r>
                      </m:sub>
                    </m:sSub>
                  </m:oMath>
                </a14:m>
                <a:endParaRPr lang="en-US" sz="2000" dirty="0">
                  <a:latin typeface="Times New Roman" charset="0"/>
                  <a:ea typeface="Times New Roman" charset="0"/>
                  <a:cs typeface="Times New Roman" charset="0"/>
                </a:endParaRPr>
              </a:p>
            </p:txBody>
          </p:sp>
        </mc:Choice>
        <mc:Fallback>
          <p:sp>
            <p:nvSpPr>
              <p:cNvPr id="46" name="TextBox 45">
                <a:extLst>
                  <a:ext uri="{FF2B5EF4-FFF2-40B4-BE49-F238E27FC236}">
                    <a16:creationId xmlns:a16="http://schemas.microsoft.com/office/drawing/2014/main" xmlns:a14="http://schemas.microsoft.com/office/drawing/2010/main" xmlns="" id="{D79D0C84-CE73-4D6A-984F-0D36556D8BEF}"/>
                  </a:ext>
                </a:extLst>
              </p:cNvPr>
              <p:cNvSpPr txBox="1">
                <a:spLocks noRot="1" noChangeAspect="1" noMove="1" noResize="1" noEditPoints="1" noAdjustHandles="1" noChangeArrowheads="1" noChangeShapeType="1" noTextEdit="1"/>
              </p:cNvSpPr>
              <p:nvPr/>
            </p:nvSpPr>
            <p:spPr>
              <a:xfrm>
                <a:off x="7098267" y="2046638"/>
                <a:ext cx="2500941" cy="400110"/>
              </a:xfrm>
              <a:prstGeom prst="rect">
                <a:avLst/>
              </a:prstGeom>
              <a:blipFill rotWithShape="0">
                <a:blip r:embed="rId10"/>
                <a:stretch>
                  <a:fillRect l="-2433" t="-9231" b="-27692"/>
                </a:stretch>
              </a:blipFill>
            </p:spPr>
            <p:txBody>
              <a:bodyPr/>
              <a:lstStyle/>
              <a:p>
                <a:r>
                  <a:rPr lang="en-US">
                    <a:noFill/>
                  </a:rPr>
                  <a:t> </a:t>
                </a:r>
              </a:p>
            </p:txBody>
          </p:sp>
        </mc:Fallback>
      </mc:AlternateContent>
      <p:sp>
        <p:nvSpPr>
          <p:cNvPr id="49" name="TextBox 48">
            <a:extLst>
              <a:ext uri="{FF2B5EF4-FFF2-40B4-BE49-F238E27FC236}">
                <a16:creationId xmlns:a16="http://schemas.microsoft.com/office/drawing/2014/main" xmlns="" id="{41AEAB7B-8C22-45FB-8775-6886539E4811}"/>
              </a:ext>
            </a:extLst>
          </p:cNvPr>
          <p:cNvSpPr txBox="1"/>
          <p:nvPr/>
        </p:nvSpPr>
        <p:spPr>
          <a:xfrm>
            <a:off x="6018767" y="3109871"/>
            <a:ext cx="4168173" cy="1015663"/>
          </a:xfrm>
          <a:prstGeom prst="rect">
            <a:avLst/>
          </a:prstGeom>
          <a:noFill/>
          <a:ln>
            <a:noFill/>
          </a:ln>
        </p:spPr>
        <p:txBody>
          <a:bodyPr wrap="square" rtlCol="0">
            <a:spAutoFit/>
          </a:bodyPr>
          <a:lstStyle/>
          <a:p>
            <a:r>
              <a:rPr lang="en-US" sz="2000" dirty="0" smtClean="0">
                <a:latin typeface="Arial" panose="020B0604020202020204" pitchFamily="34" charset="0"/>
                <a:cs typeface="Arial" panose="020B0604020202020204" pitchFamily="34" charset="0"/>
              </a:rPr>
              <a:t>Note:    </a:t>
            </a:r>
            <a:r>
              <a:rPr lang="en-US" sz="2000" i="1" dirty="0" smtClean="0">
                <a:latin typeface="Times New Roman" charset="0"/>
                <a:ea typeface="Times New Roman" charset="0"/>
                <a:cs typeface="Times New Roman" charset="0"/>
              </a:rPr>
              <a:t>C</a:t>
            </a:r>
            <a:r>
              <a:rPr lang="en-US" sz="2000" dirty="0" smtClean="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 # of coarse classes</a:t>
            </a:r>
          </a:p>
          <a:p>
            <a:pPr lvl="2"/>
            <a:r>
              <a:rPr lang="en-US" sz="2000" i="1" dirty="0">
                <a:latin typeface="Times New Roman" charset="0"/>
                <a:ea typeface="Times New Roman" charset="0"/>
                <a:cs typeface="Times New Roman" charset="0"/>
              </a:rPr>
              <a:t>F</a:t>
            </a:r>
            <a:r>
              <a:rPr lang="en-US" sz="2000" dirty="0">
                <a:latin typeface="Arial" panose="020B0604020202020204" pitchFamily="34" charset="0"/>
                <a:cs typeface="Arial" panose="020B0604020202020204" pitchFamily="34" charset="0"/>
              </a:rPr>
              <a:t> = # of fine classes</a:t>
            </a:r>
          </a:p>
          <a:p>
            <a:pPr lvl="2"/>
            <a:r>
              <a:rPr lang="en-US" sz="2000" i="1" dirty="0">
                <a:latin typeface="Times New Roman" charset="0"/>
                <a:ea typeface="Times New Roman" charset="0"/>
                <a:cs typeface="Times New Roman" charset="0"/>
              </a:rPr>
              <a:t>F</a:t>
            </a:r>
            <a:r>
              <a:rPr lang="en-US" sz="2000" dirty="0">
                <a:latin typeface="Times New Roman" charset="0"/>
                <a:ea typeface="Times New Roman" charset="0"/>
                <a:cs typeface="Times New Roman" charset="0"/>
              </a:rPr>
              <a:t> &gt;&gt; </a:t>
            </a:r>
            <a:r>
              <a:rPr lang="en-US" sz="2000" i="1" dirty="0">
                <a:latin typeface="Times New Roman" charset="0"/>
                <a:ea typeface="Times New Roman" charset="0"/>
                <a:cs typeface="Times New Roman" charset="0"/>
              </a:rPr>
              <a:t>C</a:t>
            </a:r>
          </a:p>
        </p:txBody>
      </p:sp>
      <p:pic>
        <p:nvPicPr>
          <p:cNvPr id="3" name="Picture 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089454" y="1555852"/>
            <a:ext cx="4961995" cy="338868"/>
          </a:xfrm>
          <a:prstGeom prst="rect">
            <a:avLst/>
          </a:prstGeom>
        </p:spPr>
      </p:pic>
      <p:pic>
        <p:nvPicPr>
          <p:cNvPr id="6" name="Picture 5"/>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089453" y="2496345"/>
            <a:ext cx="4961995" cy="340529"/>
          </a:xfrm>
          <a:prstGeom prst="rect">
            <a:avLst/>
          </a:prstGeom>
        </p:spPr>
      </p:pic>
      <p:grpSp>
        <p:nvGrpSpPr>
          <p:cNvPr id="61" name="Group 60"/>
          <p:cNvGrpSpPr/>
          <p:nvPr/>
        </p:nvGrpSpPr>
        <p:grpSpPr>
          <a:xfrm>
            <a:off x="838200" y="3113278"/>
            <a:ext cx="4393870" cy="3202572"/>
            <a:chOff x="3582552" y="45310"/>
            <a:chExt cx="4393870" cy="3202572"/>
          </a:xfrm>
        </p:grpSpPr>
        <mc:AlternateContent xmlns:mc="http://schemas.openxmlformats.org/markup-compatibility/2006">
          <mc:Choice xmlns:a14="http://schemas.microsoft.com/office/drawing/2010/main" Requires="a14">
            <p:graphicFrame>
              <p:nvGraphicFramePr>
                <p:cNvPr id="24" name="Diagram 23"/>
                <p:cNvGraphicFramePr/>
                <p:nvPr>
                  <p:extLst>
                    <p:ext uri="{D42A27DB-BD31-4B8C-83A1-F6EECF244321}">
                      <p14:modId xmlns:p14="http://schemas.microsoft.com/office/powerpoint/2010/main" val="1565102383"/>
                    </p:ext>
                  </p:extLst>
                </p:nvPr>
              </p:nvGraphicFramePr>
              <p:xfrm>
                <a:off x="3582552" y="45310"/>
                <a:ext cx="4393870" cy="3016333"/>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mc:Choice>
          <mc:Fallback>
            <p:graphicFrame>
              <p:nvGraphicFramePr>
                <p:cNvPr id="24" name="Diagram 23"/>
                <p:cNvGraphicFramePr/>
                <p:nvPr>
                  <p:extLst>
                    <p:ext uri="{D42A27DB-BD31-4B8C-83A1-F6EECF244321}">
                      <p14:modId xmlns:p14="http://schemas.microsoft.com/office/powerpoint/2010/main" val="1565102383"/>
                    </p:ext>
                  </p:extLst>
                </p:nvPr>
              </p:nvGraphicFramePr>
              <p:xfrm>
                <a:off x="3582552" y="45310"/>
                <a:ext cx="4393870" cy="3016333"/>
              </p:xfrm>
              <a:graphic>
                <a:graphicData uri="http://schemas.openxmlformats.org/drawingml/2006/diagram">
                  <dgm:relIds xmlns:dgm="http://schemas.openxmlformats.org/drawingml/2006/diagram" xmlns:r="http://schemas.openxmlformats.org/officeDocument/2006/relationships" r:dm="rId18" r:lo="rId14" r:qs="rId15" r:cs="rId16"/>
                </a:graphicData>
              </a:graphic>
            </p:graphicFrame>
          </mc:Fallback>
        </mc:AlternateContent>
        <p:grpSp>
          <p:nvGrpSpPr>
            <p:cNvPr id="60" name="Group 59"/>
            <p:cNvGrpSpPr/>
            <p:nvPr/>
          </p:nvGrpSpPr>
          <p:grpSpPr>
            <a:xfrm>
              <a:off x="3711598" y="2617051"/>
              <a:ext cx="2839232" cy="630831"/>
              <a:chOff x="3711598" y="2617051"/>
              <a:chExt cx="2839232" cy="630831"/>
            </a:xfrm>
          </p:grpSpPr>
          <p:cxnSp>
            <p:nvCxnSpPr>
              <p:cNvPr id="10" name="Straight Arrow Connector 9"/>
              <p:cNvCxnSpPr/>
              <p:nvPr/>
            </p:nvCxnSpPr>
            <p:spPr>
              <a:xfrm flipH="1">
                <a:off x="3914078" y="2617051"/>
                <a:ext cx="267629" cy="30008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42" name="TextBox 41">
                    <a:extLst>
                      <a:ext uri="{FF2B5EF4-FFF2-40B4-BE49-F238E27FC236}">
                        <a16:creationId xmlns:a16="http://schemas.microsoft.com/office/drawing/2014/main" xmlns="" id="{8325264E-6E80-4088-BC20-0F33B4215E07}"/>
                      </a:ext>
                    </a:extLst>
                  </p:cNvPr>
                  <p:cNvSpPr txBox="1"/>
                  <p:nvPr/>
                </p:nvSpPr>
                <p:spPr>
                  <a:xfrm>
                    <a:off x="3711598" y="2822473"/>
                    <a:ext cx="364908"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1</m:t>
                              </m:r>
                            </m:sub>
                          </m:sSub>
                        </m:oMath>
                      </m:oMathPara>
                    </a14:m>
                    <a:endParaRPr lang="en-US" dirty="0"/>
                  </a:p>
                </p:txBody>
              </p:sp>
            </mc:Choice>
            <mc:Fallback>
              <p:sp>
                <p:nvSpPr>
                  <p:cNvPr id="42" name="TextBox 41">
                    <a:extLst>
                      <a:ext uri="{FF2B5EF4-FFF2-40B4-BE49-F238E27FC236}">
                        <a16:creationId xmlns:a16="http://schemas.microsoft.com/office/drawing/2014/main" xmlns:a14="http://schemas.microsoft.com/office/drawing/2010/main" xmlns="" id="{8325264E-6E80-4088-BC20-0F33B4215E07}"/>
                      </a:ext>
                    </a:extLst>
                  </p:cNvPr>
                  <p:cNvSpPr txBox="1">
                    <a:spLocks noRot="1" noChangeAspect="1" noMove="1" noResize="1" noEditPoints="1" noAdjustHandles="1" noChangeArrowheads="1" noChangeShapeType="1" noTextEdit="1"/>
                  </p:cNvSpPr>
                  <p:nvPr/>
                </p:nvSpPr>
                <p:spPr>
                  <a:xfrm>
                    <a:off x="3711598" y="2822473"/>
                    <a:ext cx="364908" cy="369332"/>
                  </a:xfrm>
                  <a:prstGeom prst="rect">
                    <a:avLst/>
                  </a:prstGeom>
                  <a:blipFill rotWithShape="0">
                    <a:blip r:embed="rId19"/>
                    <a:stretch>
                      <a:fillRect l="-11667" r="-8333" b="-13115"/>
                    </a:stretch>
                  </a:blipFill>
                </p:spPr>
                <p:txBody>
                  <a:bodyPr/>
                  <a:lstStyle/>
                  <a:p>
                    <a:r>
                      <a:rPr lang="en-US">
                        <a:noFill/>
                      </a:rPr>
                      <a:t> </a:t>
                    </a:r>
                  </a:p>
                </p:txBody>
              </p:sp>
            </mc:Fallback>
          </mc:AlternateContent>
          <p:cxnSp>
            <p:nvCxnSpPr>
              <p:cNvPr id="44" name="Straight Arrow Connector 43"/>
              <p:cNvCxnSpPr/>
              <p:nvPr/>
            </p:nvCxnSpPr>
            <p:spPr>
              <a:xfrm>
                <a:off x="4168984" y="2624942"/>
                <a:ext cx="260194" cy="29219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45" name="TextBox 44">
                    <a:extLst>
                      <a:ext uri="{FF2B5EF4-FFF2-40B4-BE49-F238E27FC236}">
                        <a16:creationId xmlns:a16="http://schemas.microsoft.com/office/drawing/2014/main" xmlns="" id="{8325264E-6E80-4088-BC20-0F33B4215E07}"/>
                      </a:ext>
                    </a:extLst>
                  </p:cNvPr>
                  <p:cNvSpPr txBox="1"/>
                  <p:nvPr/>
                </p:nvSpPr>
                <p:spPr>
                  <a:xfrm>
                    <a:off x="4274185" y="2838873"/>
                    <a:ext cx="372025"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charset="0"/>
                                </a:rPr>
                              </m:ctrlPr>
                            </m:sSubPr>
                            <m:e>
                              <m:r>
                                <a:rPr lang="en-US" sz="2400" b="0" i="1" smtClean="0">
                                  <a:latin typeface="Cambria Math" panose="02040503050406030204" pitchFamily="18" charset="0"/>
                                </a:rPr>
                                <m:t>𝑥</m:t>
                              </m:r>
                            </m:e>
                            <m:sub>
                              <m:r>
                                <a:rPr lang="en-US" sz="2400" b="0" i="1" smtClean="0">
                                  <a:latin typeface="Cambria Math" charset="0"/>
                                </a:rPr>
                                <m:t>2</m:t>
                              </m:r>
                            </m:sub>
                          </m:sSub>
                        </m:oMath>
                      </m:oMathPara>
                    </a14:m>
                    <a:endParaRPr lang="en-US" dirty="0"/>
                  </a:p>
                </p:txBody>
              </p:sp>
            </mc:Choice>
            <mc:Fallback>
              <p:sp>
                <p:nvSpPr>
                  <p:cNvPr id="45" name="TextBox 44">
                    <a:extLst>
                      <a:ext uri="{FF2B5EF4-FFF2-40B4-BE49-F238E27FC236}">
                        <a16:creationId xmlns:a16="http://schemas.microsoft.com/office/drawing/2014/main" xmlns:a14="http://schemas.microsoft.com/office/drawing/2010/main" xmlns="" id="{8325264E-6E80-4088-BC20-0F33B4215E07}"/>
                      </a:ext>
                    </a:extLst>
                  </p:cNvPr>
                  <p:cNvSpPr txBox="1">
                    <a:spLocks noRot="1" noChangeAspect="1" noMove="1" noResize="1" noEditPoints="1" noAdjustHandles="1" noChangeArrowheads="1" noChangeShapeType="1" noTextEdit="1"/>
                  </p:cNvSpPr>
                  <p:nvPr/>
                </p:nvSpPr>
                <p:spPr>
                  <a:xfrm>
                    <a:off x="4274185" y="2838873"/>
                    <a:ext cx="372025" cy="369332"/>
                  </a:xfrm>
                  <a:prstGeom prst="rect">
                    <a:avLst/>
                  </a:prstGeom>
                  <a:blipFill rotWithShape="0">
                    <a:blip r:embed="rId20"/>
                    <a:stretch>
                      <a:fillRect l="-11475" r="-8197" b="-13115"/>
                    </a:stretch>
                  </a:blipFill>
                </p:spPr>
                <p:txBody>
                  <a:bodyPr/>
                  <a:lstStyle/>
                  <a:p>
                    <a:r>
                      <a:rPr lang="en-US">
                        <a:noFill/>
                      </a:rPr>
                      <a:t> </a:t>
                    </a:r>
                  </a:p>
                </p:txBody>
              </p:sp>
            </mc:Fallback>
          </mc:AlternateContent>
          <p:cxnSp>
            <p:nvCxnSpPr>
              <p:cNvPr id="47" name="Straight Arrow Connector 46"/>
              <p:cNvCxnSpPr/>
              <p:nvPr/>
            </p:nvCxnSpPr>
            <p:spPr>
              <a:xfrm flipH="1">
                <a:off x="5031126" y="2639852"/>
                <a:ext cx="427335" cy="30008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48" name="TextBox 47">
                    <a:extLst>
                      <a:ext uri="{FF2B5EF4-FFF2-40B4-BE49-F238E27FC236}">
                        <a16:creationId xmlns:a16="http://schemas.microsoft.com/office/drawing/2014/main" xmlns="" id="{8325264E-6E80-4088-BC20-0F33B4215E07}"/>
                      </a:ext>
                    </a:extLst>
                  </p:cNvPr>
                  <p:cNvSpPr txBox="1"/>
                  <p:nvPr/>
                </p:nvSpPr>
                <p:spPr>
                  <a:xfrm>
                    <a:off x="4837788" y="2838873"/>
                    <a:ext cx="372025"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charset="0"/>
                                </a:rPr>
                              </m:ctrlPr>
                            </m:sSubPr>
                            <m:e>
                              <m:r>
                                <a:rPr lang="en-US" sz="2400" b="0" i="1" smtClean="0">
                                  <a:latin typeface="Cambria Math" panose="02040503050406030204" pitchFamily="18" charset="0"/>
                                </a:rPr>
                                <m:t>𝑥</m:t>
                              </m:r>
                            </m:e>
                            <m:sub>
                              <m:r>
                                <a:rPr lang="en-US" sz="2400" b="0" i="1" smtClean="0">
                                  <a:latin typeface="Cambria Math" charset="0"/>
                                </a:rPr>
                                <m:t>3</m:t>
                              </m:r>
                            </m:sub>
                          </m:sSub>
                        </m:oMath>
                      </m:oMathPara>
                    </a14:m>
                    <a:endParaRPr lang="en-US" dirty="0"/>
                  </a:p>
                </p:txBody>
              </p:sp>
            </mc:Choice>
            <mc:Fallback>
              <p:sp>
                <p:nvSpPr>
                  <p:cNvPr id="48" name="TextBox 47">
                    <a:extLst>
                      <a:ext uri="{FF2B5EF4-FFF2-40B4-BE49-F238E27FC236}">
                        <a16:creationId xmlns:a16="http://schemas.microsoft.com/office/drawing/2014/main" xmlns:a14="http://schemas.microsoft.com/office/drawing/2010/main" xmlns="" id="{8325264E-6E80-4088-BC20-0F33B4215E07}"/>
                      </a:ext>
                    </a:extLst>
                  </p:cNvPr>
                  <p:cNvSpPr txBox="1">
                    <a:spLocks noRot="1" noChangeAspect="1" noMove="1" noResize="1" noEditPoints="1" noAdjustHandles="1" noChangeArrowheads="1" noChangeShapeType="1" noTextEdit="1"/>
                  </p:cNvSpPr>
                  <p:nvPr/>
                </p:nvSpPr>
                <p:spPr>
                  <a:xfrm>
                    <a:off x="4837788" y="2838873"/>
                    <a:ext cx="372025" cy="369332"/>
                  </a:xfrm>
                  <a:prstGeom prst="rect">
                    <a:avLst/>
                  </a:prstGeom>
                  <a:blipFill rotWithShape="0">
                    <a:blip r:embed="rId21"/>
                    <a:stretch>
                      <a:fillRect l="-9836" r="-9836" b="-14754"/>
                    </a:stretch>
                  </a:blipFill>
                </p:spPr>
                <p:txBody>
                  <a:bodyPr/>
                  <a:lstStyle/>
                  <a:p>
                    <a:r>
                      <a:rPr lang="en-US">
                        <a:noFill/>
                      </a:rPr>
                      <a:t> </a:t>
                    </a:r>
                  </a:p>
                </p:txBody>
              </p:sp>
            </mc:Fallback>
          </mc:AlternateContent>
          <p:cxnSp>
            <p:nvCxnSpPr>
              <p:cNvPr id="50" name="Straight Arrow Connector 49"/>
              <p:cNvCxnSpPr/>
              <p:nvPr/>
            </p:nvCxnSpPr>
            <p:spPr>
              <a:xfrm flipH="1">
                <a:off x="5412872" y="2647743"/>
                <a:ext cx="32865" cy="29219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51" name="TextBox 50">
                    <a:extLst>
                      <a:ext uri="{FF2B5EF4-FFF2-40B4-BE49-F238E27FC236}">
                        <a16:creationId xmlns:a16="http://schemas.microsoft.com/office/drawing/2014/main" xmlns="" id="{8325264E-6E80-4088-BC20-0F33B4215E07}"/>
                      </a:ext>
                    </a:extLst>
                  </p:cNvPr>
                  <p:cNvSpPr txBox="1"/>
                  <p:nvPr/>
                </p:nvSpPr>
                <p:spPr>
                  <a:xfrm>
                    <a:off x="5256582" y="2837659"/>
                    <a:ext cx="372025"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charset="0"/>
                                </a:rPr>
                              </m:ctrlPr>
                            </m:sSubPr>
                            <m:e>
                              <m:r>
                                <a:rPr lang="en-US" sz="2400" b="0" i="1" smtClean="0">
                                  <a:latin typeface="Cambria Math" panose="02040503050406030204" pitchFamily="18" charset="0"/>
                                </a:rPr>
                                <m:t>𝑥</m:t>
                              </m:r>
                            </m:e>
                            <m:sub>
                              <m:r>
                                <a:rPr lang="en-US" sz="2400" b="0" i="1" smtClean="0">
                                  <a:latin typeface="Cambria Math" charset="0"/>
                                </a:rPr>
                                <m:t>4</m:t>
                              </m:r>
                            </m:sub>
                          </m:sSub>
                        </m:oMath>
                      </m:oMathPara>
                    </a14:m>
                    <a:endParaRPr lang="en-US" dirty="0"/>
                  </a:p>
                </p:txBody>
              </p:sp>
            </mc:Choice>
            <mc:Fallback>
              <p:sp>
                <p:nvSpPr>
                  <p:cNvPr id="51" name="TextBox 50">
                    <a:extLst>
                      <a:ext uri="{FF2B5EF4-FFF2-40B4-BE49-F238E27FC236}">
                        <a16:creationId xmlns:a16="http://schemas.microsoft.com/office/drawing/2014/main" xmlns:a14="http://schemas.microsoft.com/office/drawing/2010/main" xmlns="" id="{8325264E-6E80-4088-BC20-0F33B4215E07}"/>
                      </a:ext>
                    </a:extLst>
                  </p:cNvPr>
                  <p:cNvSpPr txBox="1">
                    <a:spLocks noRot="1" noChangeAspect="1" noMove="1" noResize="1" noEditPoints="1" noAdjustHandles="1" noChangeArrowheads="1" noChangeShapeType="1" noTextEdit="1"/>
                  </p:cNvSpPr>
                  <p:nvPr/>
                </p:nvSpPr>
                <p:spPr>
                  <a:xfrm>
                    <a:off x="5256582" y="2837659"/>
                    <a:ext cx="372025" cy="369332"/>
                  </a:xfrm>
                  <a:prstGeom prst="rect">
                    <a:avLst/>
                  </a:prstGeom>
                  <a:blipFill rotWithShape="0">
                    <a:blip r:embed="rId22"/>
                    <a:stretch>
                      <a:fillRect l="-9836" r="-8197" b="-15000"/>
                    </a:stretch>
                  </a:blipFill>
                </p:spPr>
                <p:txBody>
                  <a:bodyPr/>
                  <a:lstStyle/>
                  <a:p>
                    <a:r>
                      <a:rPr lang="en-US">
                        <a:noFill/>
                      </a:rPr>
                      <a:t> </a:t>
                    </a:r>
                  </a:p>
                </p:txBody>
              </p:sp>
            </mc:Fallback>
          </mc:AlternateContent>
          <p:cxnSp>
            <p:nvCxnSpPr>
              <p:cNvPr id="54" name="Straight Arrow Connector 53"/>
              <p:cNvCxnSpPr/>
              <p:nvPr/>
            </p:nvCxnSpPr>
            <p:spPr>
              <a:xfrm>
                <a:off x="5450026" y="2643797"/>
                <a:ext cx="277951" cy="27283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56" name="TextBox 55">
                    <a:extLst>
                      <a:ext uri="{FF2B5EF4-FFF2-40B4-BE49-F238E27FC236}">
                        <a16:creationId xmlns:a16="http://schemas.microsoft.com/office/drawing/2014/main" xmlns="" id="{8325264E-6E80-4088-BC20-0F33B4215E07}"/>
                      </a:ext>
                    </a:extLst>
                  </p:cNvPr>
                  <p:cNvSpPr txBox="1"/>
                  <p:nvPr/>
                </p:nvSpPr>
                <p:spPr>
                  <a:xfrm>
                    <a:off x="5643849" y="2837659"/>
                    <a:ext cx="372025"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charset="0"/>
                                </a:rPr>
                              </m:ctrlPr>
                            </m:sSubPr>
                            <m:e>
                              <m:r>
                                <a:rPr lang="en-US" sz="2400" b="0" i="1" smtClean="0">
                                  <a:latin typeface="Cambria Math" panose="02040503050406030204" pitchFamily="18" charset="0"/>
                                </a:rPr>
                                <m:t>𝑥</m:t>
                              </m:r>
                            </m:e>
                            <m:sub>
                              <m:r>
                                <a:rPr lang="en-US" sz="2400" b="0" i="1" smtClean="0">
                                  <a:latin typeface="Cambria Math" charset="0"/>
                                </a:rPr>
                                <m:t>5</m:t>
                              </m:r>
                            </m:sub>
                          </m:sSub>
                        </m:oMath>
                      </m:oMathPara>
                    </a14:m>
                    <a:endParaRPr lang="en-US" dirty="0"/>
                  </a:p>
                </p:txBody>
              </p:sp>
            </mc:Choice>
            <mc:Fallback>
              <p:sp>
                <p:nvSpPr>
                  <p:cNvPr id="56" name="TextBox 55">
                    <a:extLst>
                      <a:ext uri="{FF2B5EF4-FFF2-40B4-BE49-F238E27FC236}">
                        <a16:creationId xmlns:a16="http://schemas.microsoft.com/office/drawing/2014/main" xmlns:a14="http://schemas.microsoft.com/office/drawing/2010/main" xmlns="" id="{8325264E-6E80-4088-BC20-0F33B4215E07}"/>
                      </a:ext>
                    </a:extLst>
                  </p:cNvPr>
                  <p:cNvSpPr txBox="1">
                    <a:spLocks noRot="1" noChangeAspect="1" noMove="1" noResize="1" noEditPoints="1" noAdjustHandles="1" noChangeArrowheads="1" noChangeShapeType="1" noTextEdit="1"/>
                  </p:cNvSpPr>
                  <p:nvPr/>
                </p:nvSpPr>
                <p:spPr>
                  <a:xfrm>
                    <a:off x="5643849" y="2837659"/>
                    <a:ext cx="372025" cy="369332"/>
                  </a:xfrm>
                  <a:prstGeom prst="rect">
                    <a:avLst/>
                  </a:prstGeom>
                  <a:blipFill rotWithShape="0">
                    <a:blip r:embed="rId23"/>
                    <a:stretch>
                      <a:fillRect l="-11475" r="-9836" b="-18333"/>
                    </a:stretch>
                  </a:blipFill>
                </p:spPr>
                <p:txBody>
                  <a:bodyPr/>
                  <a:lstStyle/>
                  <a:p>
                    <a:r>
                      <a:rPr lang="en-US">
                        <a:noFill/>
                      </a:rPr>
                      <a:t> </a:t>
                    </a:r>
                  </a:p>
                </p:txBody>
              </p:sp>
            </mc:Fallback>
          </mc:AlternateContent>
          <p:cxnSp>
            <p:nvCxnSpPr>
              <p:cNvPr id="57" name="Straight Arrow Connector 56"/>
              <p:cNvCxnSpPr/>
              <p:nvPr/>
            </p:nvCxnSpPr>
            <p:spPr>
              <a:xfrm flipH="1">
                <a:off x="6349539" y="2624942"/>
                <a:ext cx="4389" cy="292192"/>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59" name="TextBox 58">
                    <a:extLst>
                      <a:ext uri="{FF2B5EF4-FFF2-40B4-BE49-F238E27FC236}">
                        <a16:creationId xmlns:a16="http://schemas.microsoft.com/office/drawing/2014/main" xmlns="" id="{8325264E-6E80-4088-BC20-0F33B4215E07}"/>
                      </a:ext>
                    </a:extLst>
                  </p:cNvPr>
                  <p:cNvSpPr txBox="1"/>
                  <p:nvPr/>
                </p:nvSpPr>
                <p:spPr>
                  <a:xfrm>
                    <a:off x="6201798" y="2878550"/>
                    <a:ext cx="349032" cy="369332"/>
                  </a:xfrm>
                  <a:prstGeom prst="rect">
                    <a:avLst/>
                  </a:prstGeom>
                  <a:noFill/>
                  <a:ln>
                    <a:noFill/>
                  </a:ln>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rgbClr val="FF0000"/>
                                  </a:solidFill>
                                  <a:latin typeface="Cambria Math" charset="0"/>
                                </a:rPr>
                              </m:ctrlPr>
                            </m:sSubPr>
                            <m:e>
                              <m:r>
                                <a:rPr lang="en-US" sz="2400" b="0" i="1" smtClean="0">
                                  <a:solidFill>
                                    <a:srgbClr val="FF0000"/>
                                  </a:solidFill>
                                  <a:latin typeface="Cambria Math" panose="02040503050406030204" pitchFamily="18" charset="0"/>
                                </a:rPr>
                                <m:t>𝑥</m:t>
                              </m:r>
                            </m:e>
                            <m:sub>
                              <m:r>
                                <a:rPr lang="en-US" sz="2400" b="0" i="1" smtClean="0">
                                  <a:solidFill>
                                    <a:srgbClr val="FF0000"/>
                                  </a:solidFill>
                                  <a:latin typeface="Cambria Math" charset="0"/>
                                </a:rPr>
                                <m:t>6</m:t>
                              </m:r>
                            </m:sub>
                          </m:sSub>
                        </m:oMath>
                      </m:oMathPara>
                    </a14:m>
                    <a:endParaRPr lang="en-US" dirty="0">
                      <a:solidFill>
                        <a:srgbClr val="FF0000"/>
                      </a:solidFill>
                    </a:endParaRPr>
                  </a:p>
                </p:txBody>
              </p:sp>
            </mc:Choice>
            <mc:Fallback>
              <p:sp>
                <p:nvSpPr>
                  <p:cNvPr id="59" name="TextBox 58">
                    <a:extLst>
                      <a:ext uri="{FF2B5EF4-FFF2-40B4-BE49-F238E27FC236}">
                        <a16:creationId xmlns:a16="http://schemas.microsoft.com/office/drawing/2014/main" xmlns:a14="http://schemas.microsoft.com/office/drawing/2010/main" xmlns="" id="{8325264E-6E80-4088-BC20-0F33B4215E07}"/>
                      </a:ext>
                    </a:extLst>
                  </p:cNvPr>
                  <p:cNvSpPr txBox="1">
                    <a:spLocks noRot="1" noChangeAspect="1" noMove="1" noResize="1" noEditPoints="1" noAdjustHandles="1" noChangeArrowheads="1" noChangeShapeType="1" noTextEdit="1"/>
                  </p:cNvSpPr>
                  <p:nvPr/>
                </p:nvSpPr>
                <p:spPr>
                  <a:xfrm>
                    <a:off x="6201798" y="2878550"/>
                    <a:ext cx="349032" cy="369332"/>
                  </a:xfrm>
                  <a:prstGeom prst="rect">
                    <a:avLst/>
                  </a:prstGeom>
                  <a:blipFill rotWithShape="0">
                    <a:blip r:embed="rId24"/>
                    <a:stretch>
                      <a:fillRect l="-14035" r="-14035" b="-16393"/>
                    </a:stretch>
                  </a:blipFill>
                  <a:ln>
                    <a:noFill/>
                  </a:ln>
                </p:spPr>
                <p:txBody>
                  <a:bodyPr/>
                  <a:lstStyle/>
                  <a:p>
                    <a:r>
                      <a:rPr lang="en-US">
                        <a:noFill/>
                      </a:rPr>
                      <a:t> </a:t>
                    </a:r>
                  </a:p>
                </p:txBody>
              </p:sp>
            </mc:Fallback>
          </mc:AlternateContent>
        </p:grpSp>
      </p:grpSp>
      <mc:AlternateContent xmlns:mc="http://schemas.openxmlformats.org/markup-compatibility/2006">
        <mc:Choice xmlns:a14="http://schemas.microsoft.com/office/drawing/2010/main" Requires="a14">
          <p:sp>
            <p:nvSpPr>
              <p:cNvPr id="64" name="TextBox 63">
                <a:extLst>
                  <a:ext uri="{FF2B5EF4-FFF2-40B4-BE49-F238E27FC236}">
                    <a16:creationId xmlns:a16="http://schemas.microsoft.com/office/drawing/2014/main" xmlns="" id="{41AEAB7B-8C22-45FB-8775-6886539E4811}"/>
                  </a:ext>
                </a:extLst>
              </p:cNvPr>
              <p:cNvSpPr txBox="1"/>
              <p:nvPr/>
            </p:nvSpPr>
            <p:spPr>
              <a:xfrm>
                <a:off x="6069313" y="4478251"/>
                <a:ext cx="5601987" cy="1694438"/>
              </a:xfrm>
              <a:prstGeom prst="rect">
                <a:avLst/>
              </a:prstGeom>
              <a:noFill/>
              <a:ln>
                <a:noFill/>
              </a:ln>
            </p:spPr>
            <p:txBody>
              <a:bodyPr wrap="square" rtlCol="0">
                <a:spAutoFit/>
              </a:bodyPr>
              <a:lstStyle/>
              <a:p>
                <a:r>
                  <a:rPr lang="en-US" sz="2000" dirty="0" smtClean="0">
                    <a:solidFill>
                      <a:srgbClr val="FF0000"/>
                    </a:solidFill>
                    <a:latin typeface="Arial" panose="020B0604020202020204" pitchFamily="34" charset="0"/>
                    <a:cs typeface="Arial" panose="020B0604020202020204" pitchFamily="34" charset="0"/>
                  </a:rPr>
                  <a:t>Hierarchy information embedded in</a:t>
                </a:r>
                <a:r>
                  <a:rPr lang="en-US" sz="2000" i="1" dirty="0" smtClean="0">
                    <a:solidFill>
                      <a:srgbClr val="FF0000"/>
                    </a:solidFill>
                    <a:latin typeface="Arial" panose="020B0604020202020204" pitchFamily="34" charset="0"/>
                    <a:cs typeface="Arial" panose="020B0604020202020204" pitchFamily="34" charset="0"/>
                  </a:rPr>
                  <a:t> “fine label”:</a:t>
                </a:r>
              </a:p>
              <a:p>
                <a:r>
                  <a:rPr lang="en-US" sz="2000" i="1" dirty="0" smtClean="0">
                    <a:solidFill>
                      <a:srgbClr val="FF0000"/>
                    </a:solidFill>
                    <a:latin typeface="Arial" panose="020B0604020202020204" pitchFamily="34" charset="0"/>
                    <a:cs typeface="Arial" panose="020B0604020202020204" pitchFamily="34" charset="0"/>
                  </a:rPr>
                  <a:t>For example, for sample </a:t>
                </a:r>
                <a14:m>
                  <m:oMath xmlns:m="http://schemas.openxmlformats.org/officeDocument/2006/math">
                    <m:sSub>
                      <m:sSubPr>
                        <m:ctrlPr>
                          <a:rPr lang="en-US" sz="2000" b="0" i="1" smtClean="0">
                            <a:solidFill>
                              <a:srgbClr val="FF0000"/>
                            </a:solidFill>
                            <a:latin typeface="Cambria Math" charset="0"/>
                            <a:cs typeface="Arial" panose="020B0604020202020204" pitchFamily="34" charset="0"/>
                          </a:rPr>
                        </m:ctrlPr>
                      </m:sSubPr>
                      <m:e>
                        <m:r>
                          <a:rPr lang="en-US" sz="2000" b="1" i="1" smtClean="0">
                            <a:solidFill>
                              <a:srgbClr val="FF0000"/>
                            </a:solidFill>
                            <a:latin typeface="Cambria Math" charset="0"/>
                            <a:cs typeface="Arial" panose="020B0604020202020204" pitchFamily="34" charset="0"/>
                          </a:rPr>
                          <m:t>𝒙</m:t>
                        </m:r>
                      </m:e>
                      <m:sub>
                        <m:r>
                          <a:rPr lang="en-US" sz="2000" b="0" i="1" smtClean="0">
                            <a:solidFill>
                              <a:srgbClr val="FF0000"/>
                            </a:solidFill>
                            <a:latin typeface="Cambria Math" charset="0"/>
                            <a:cs typeface="Arial" panose="020B0604020202020204" pitchFamily="34" charset="0"/>
                          </a:rPr>
                          <m:t>6</m:t>
                        </m:r>
                      </m:sub>
                    </m:sSub>
                  </m:oMath>
                </a14:m>
                <a:r>
                  <a:rPr lang="en-US" sz="2000" i="1" dirty="0" smtClean="0">
                    <a:solidFill>
                      <a:srgbClr val="FF0000"/>
                    </a:solidFill>
                    <a:latin typeface="Arial" panose="020B0604020202020204" pitchFamily="34" charset="0"/>
                    <a:cs typeface="Arial" panose="020B0604020202020204" pitchFamily="34" charset="0"/>
                  </a:rPr>
                  <a:t>, </a:t>
                </a:r>
              </a:p>
              <a:p>
                <a:r>
                  <a:rPr lang="en-US" sz="2000" i="1" dirty="0">
                    <a:solidFill>
                      <a:srgbClr val="FF0000"/>
                    </a:solidFill>
                    <a:latin typeface="Arial" panose="020B0604020202020204" pitchFamily="34" charset="0"/>
                    <a:cs typeface="Arial" panose="020B0604020202020204" pitchFamily="34" charset="0"/>
                  </a:rPr>
                  <a:t>	</a:t>
                </a:r>
                <a14:m>
                  <m:oMath xmlns:m="http://schemas.openxmlformats.org/officeDocument/2006/math">
                    <m:sSub>
                      <m:sSubPr>
                        <m:ctrlPr>
                          <a:rPr lang="en-US" sz="2000" b="0" i="1" smtClean="0">
                            <a:solidFill>
                              <a:srgbClr val="FF0000"/>
                            </a:solidFill>
                            <a:latin typeface="Cambria Math" charset="0"/>
                            <a:cs typeface="Arial" panose="020B0604020202020204" pitchFamily="34" charset="0"/>
                          </a:rPr>
                        </m:ctrlPr>
                      </m:sSubPr>
                      <m:e>
                        <m:r>
                          <a:rPr lang="en-US" sz="2000" b="0" i="1" smtClean="0">
                            <a:solidFill>
                              <a:srgbClr val="FF0000"/>
                            </a:solidFill>
                            <a:latin typeface="Cambria Math" charset="0"/>
                            <a:cs typeface="Arial" panose="020B0604020202020204" pitchFamily="34" charset="0"/>
                          </a:rPr>
                          <m:t>𝑦</m:t>
                        </m:r>
                      </m:e>
                      <m:sub>
                        <m:r>
                          <a:rPr lang="en-US" sz="2000" b="0" i="1" smtClean="0">
                            <a:solidFill>
                              <a:srgbClr val="FF0000"/>
                            </a:solidFill>
                            <a:latin typeface="Cambria Math" charset="0"/>
                            <a:cs typeface="Arial" panose="020B0604020202020204" pitchFamily="34" charset="0"/>
                          </a:rPr>
                          <m:t>6</m:t>
                        </m:r>
                      </m:sub>
                    </m:sSub>
                    <m:r>
                      <a:rPr lang="en-US" sz="2000" b="0" i="1" smtClean="0">
                        <a:solidFill>
                          <a:srgbClr val="FF0000"/>
                        </a:solidFill>
                        <a:latin typeface="Cambria Math" charset="0"/>
                        <a:cs typeface="Arial" panose="020B0604020202020204" pitchFamily="34" charset="0"/>
                      </a:rPr>
                      <m:t>∼</m:t>
                    </m:r>
                    <m:sSub>
                      <m:sSubPr>
                        <m:ctrlPr>
                          <a:rPr lang="en-US" sz="2000" b="0" i="1" smtClean="0">
                            <a:solidFill>
                              <a:srgbClr val="FF0000"/>
                            </a:solidFill>
                            <a:latin typeface="Cambria Math" charset="0"/>
                            <a:cs typeface="Arial" panose="020B0604020202020204" pitchFamily="34" charset="0"/>
                          </a:rPr>
                        </m:ctrlPr>
                      </m:sSubPr>
                      <m:e>
                        <m:r>
                          <a:rPr lang="en-US" sz="2000" b="0" i="1" smtClean="0">
                            <a:solidFill>
                              <a:srgbClr val="FF0000"/>
                            </a:solidFill>
                            <a:latin typeface="Cambria Math" charset="0"/>
                            <a:cs typeface="Arial" panose="020B0604020202020204" pitchFamily="34" charset="0"/>
                          </a:rPr>
                          <m:t>𝐺</m:t>
                        </m:r>
                      </m:e>
                      <m:sub>
                        <m:sSup>
                          <m:sSupPr>
                            <m:ctrlPr>
                              <a:rPr lang="en-US" sz="2000" b="0" i="1" smtClean="0">
                                <a:solidFill>
                                  <a:srgbClr val="FF0000"/>
                                </a:solidFill>
                                <a:latin typeface="Cambria Math" charset="0"/>
                                <a:cs typeface="Arial" panose="020B0604020202020204" pitchFamily="34" charset="0"/>
                              </a:rPr>
                            </m:ctrlPr>
                          </m:sSupPr>
                          <m:e>
                            <m:r>
                              <a:rPr lang="en-US" sz="2000" b="0" i="1" smtClean="0">
                                <a:solidFill>
                                  <a:srgbClr val="FF0000"/>
                                </a:solidFill>
                                <a:latin typeface="Cambria Math" charset="0"/>
                                <a:cs typeface="Arial" panose="020B0604020202020204" pitchFamily="34" charset="0"/>
                              </a:rPr>
                              <m:t>𝑗</m:t>
                            </m:r>
                          </m:e>
                          <m:sup>
                            <m:r>
                              <a:rPr lang="en-US" sz="2000" b="0" i="1" smtClean="0">
                                <a:solidFill>
                                  <a:srgbClr val="FF0000"/>
                                </a:solidFill>
                                <a:latin typeface="Cambria Math" charset="0"/>
                                <a:cs typeface="Arial" panose="020B0604020202020204" pitchFamily="34" charset="0"/>
                              </a:rPr>
                              <m:t>′</m:t>
                            </m:r>
                          </m:sup>
                        </m:sSup>
                      </m:sub>
                    </m:sSub>
                  </m:oMath>
                </a14:m>
                <a:endParaRPr lang="en-US" sz="2000" i="1" dirty="0" smtClean="0">
                  <a:solidFill>
                    <a:srgbClr val="FF0000"/>
                  </a:solidFill>
                  <a:latin typeface="Arial" panose="020B0604020202020204" pitchFamily="34" charset="0"/>
                  <a:cs typeface="Arial" panose="020B0604020202020204" pitchFamily="34" charset="0"/>
                </a:endParaRPr>
              </a:p>
              <a:p>
                <a:r>
                  <a:rPr lang="en-US" sz="2000" i="1" dirty="0">
                    <a:solidFill>
                      <a:srgbClr val="FF0000"/>
                    </a:solidFill>
                    <a:latin typeface="Arial" panose="020B0604020202020204" pitchFamily="34" charset="0"/>
                    <a:cs typeface="Arial" panose="020B0604020202020204" pitchFamily="34" charset="0"/>
                  </a:rPr>
                  <a:t>	</a:t>
                </a:r>
                <a14:m>
                  <m:oMath xmlns:m="http://schemas.openxmlformats.org/officeDocument/2006/math">
                    <m:sSub>
                      <m:sSubPr>
                        <m:ctrlPr>
                          <a:rPr lang="en-US" sz="2000" b="0" i="1" smtClean="0">
                            <a:solidFill>
                              <a:srgbClr val="FF0000"/>
                            </a:solidFill>
                            <a:latin typeface="Cambria Math" charset="0"/>
                            <a:cs typeface="Arial" panose="020B0604020202020204" pitchFamily="34" charset="0"/>
                          </a:rPr>
                        </m:ctrlPr>
                      </m:sSubPr>
                      <m:e>
                        <m:r>
                          <a:rPr lang="en-US" sz="2000" b="0" i="1" smtClean="0">
                            <a:solidFill>
                              <a:srgbClr val="FF0000"/>
                            </a:solidFill>
                            <a:latin typeface="Cambria Math" charset="0"/>
                            <a:cs typeface="Arial" panose="020B0604020202020204" pitchFamily="34" charset="0"/>
                          </a:rPr>
                          <m:t>𝑧</m:t>
                        </m:r>
                      </m:e>
                      <m:sub>
                        <m:r>
                          <a:rPr lang="en-US" sz="2000" b="0" i="1" smtClean="0">
                            <a:solidFill>
                              <a:srgbClr val="FF0000"/>
                            </a:solidFill>
                            <a:latin typeface="Cambria Math" charset="0"/>
                            <a:cs typeface="Arial" panose="020B0604020202020204" pitchFamily="34" charset="0"/>
                          </a:rPr>
                          <m:t>6</m:t>
                        </m:r>
                      </m:sub>
                    </m:sSub>
                    <m:r>
                      <a:rPr lang="en-US" sz="2000" b="0" i="1" smtClean="0">
                        <a:solidFill>
                          <a:srgbClr val="FF0000"/>
                        </a:solidFill>
                        <a:latin typeface="Cambria Math" charset="0"/>
                        <a:cs typeface="Arial" panose="020B0604020202020204" pitchFamily="34" charset="0"/>
                      </a:rPr>
                      <m:t>∼</m:t>
                    </m:r>
                    <m:sSub>
                      <m:sSubPr>
                        <m:ctrlPr>
                          <a:rPr lang="en-US" sz="2000" b="0" i="1" smtClean="0">
                            <a:solidFill>
                              <a:srgbClr val="FF0000"/>
                            </a:solidFill>
                            <a:latin typeface="Cambria Math" charset="0"/>
                            <a:cs typeface="Arial" panose="020B0604020202020204" pitchFamily="34" charset="0"/>
                          </a:rPr>
                        </m:ctrlPr>
                      </m:sSubPr>
                      <m:e>
                        <m:sSub>
                          <m:sSubPr>
                            <m:ctrlPr>
                              <a:rPr lang="en-US" sz="2000" b="0" i="1" smtClean="0">
                                <a:solidFill>
                                  <a:srgbClr val="FF0000"/>
                                </a:solidFill>
                                <a:latin typeface="Cambria Math" charset="0"/>
                                <a:cs typeface="Arial" panose="020B0604020202020204" pitchFamily="34" charset="0"/>
                              </a:rPr>
                            </m:ctrlPr>
                          </m:sSubPr>
                          <m:e>
                            <m:r>
                              <a:rPr lang="en-US" sz="2000" b="0" i="1" smtClean="0">
                                <a:solidFill>
                                  <a:srgbClr val="FF0000"/>
                                </a:solidFill>
                                <a:latin typeface="Cambria Math" charset="0"/>
                                <a:cs typeface="Arial" panose="020B0604020202020204" pitchFamily="34" charset="0"/>
                              </a:rPr>
                              <m:t>𝑆</m:t>
                            </m:r>
                          </m:e>
                          <m:sub>
                            <m:r>
                              <a:rPr lang="en-US" sz="2000" b="0" i="1" smtClean="0">
                                <a:solidFill>
                                  <a:srgbClr val="FF0000"/>
                                </a:solidFill>
                                <a:latin typeface="Cambria Math" charset="0"/>
                                <a:cs typeface="Arial" panose="020B0604020202020204" pitchFamily="34" charset="0"/>
                              </a:rPr>
                              <m:t>𝑖</m:t>
                            </m:r>
                          </m:sub>
                        </m:sSub>
                        <m:r>
                          <a:rPr lang="en-US" sz="2000" b="0" i="1" smtClean="0">
                            <a:solidFill>
                              <a:srgbClr val="FF0000"/>
                            </a:solidFill>
                            <a:latin typeface="Cambria Math" charset="0"/>
                            <a:cs typeface="Arial" panose="020B0604020202020204" pitchFamily="34" charset="0"/>
                          </a:rPr>
                          <m:t>∈</m:t>
                        </m:r>
                        <m:r>
                          <a:rPr lang="en-US" sz="2000" b="0" i="1" smtClean="0">
                            <a:solidFill>
                              <a:srgbClr val="FF0000"/>
                            </a:solidFill>
                            <a:latin typeface="Cambria Math" charset="0"/>
                            <a:cs typeface="Arial" panose="020B0604020202020204" pitchFamily="34" charset="0"/>
                          </a:rPr>
                          <m:t>𝐺</m:t>
                        </m:r>
                      </m:e>
                      <m:sub>
                        <m:sSup>
                          <m:sSupPr>
                            <m:ctrlPr>
                              <a:rPr lang="en-US" sz="2000" b="0" i="1" smtClean="0">
                                <a:solidFill>
                                  <a:srgbClr val="FF0000"/>
                                </a:solidFill>
                                <a:latin typeface="Cambria Math" charset="0"/>
                                <a:cs typeface="Arial" panose="020B0604020202020204" pitchFamily="34" charset="0"/>
                              </a:rPr>
                            </m:ctrlPr>
                          </m:sSupPr>
                          <m:e>
                            <m:r>
                              <a:rPr lang="en-US" sz="2000" b="0" i="1" smtClean="0">
                                <a:solidFill>
                                  <a:srgbClr val="FF0000"/>
                                </a:solidFill>
                                <a:latin typeface="Cambria Math" charset="0"/>
                                <a:cs typeface="Arial" panose="020B0604020202020204" pitchFamily="34" charset="0"/>
                              </a:rPr>
                              <m:t>𝑗</m:t>
                            </m:r>
                          </m:e>
                          <m:sup>
                            <m:r>
                              <a:rPr lang="en-US" sz="2000" b="0" i="1" smtClean="0">
                                <a:solidFill>
                                  <a:srgbClr val="FF0000"/>
                                </a:solidFill>
                                <a:latin typeface="Cambria Math" charset="0"/>
                                <a:cs typeface="Arial" panose="020B0604020202020204" pitchFamily="34" charset="0"/>
                              </a:rPr>
                              <m:t>′</m:t>
                            </m:r>
                          </m:sup>
                        </m:sSup>
                      </m:sub>
                    </m:sSub>
                    <m:r>
                      <a:rPr lang="en-US" sz="2000" b="0" i="1" smtClean="0">
                        <a:solidFill>
                          <a:srgbClr val="FF0000"/>
                        </a:solidFill>
                        <a:latin typeface="Cambria Math" charset="0"/>
                        <a:cs typeface="Arial" panose="020B0604020202020204" pitchFamily="34" charset="0"/>
                      </a:rPr>
                      <m:t> </m:t>
                    </m:r>
                  </m:oMath>
                </a14:m>
                <a:endParaRPr lang="en-US" sz="2000" i="1" dirty="0">
                  <a:solidFill>
                    <a:srgbClr val="FF0000"/>
                  </a:solidFill>
                  <a:latin typeface="Arial" panose="020B0604020202020204" pitchFamily="34" charset="0"/>
                  <a:cs typeface="Arial" panose="020B0604020202020204" pitchFamily="34" charset="0"/>
                </a:endParaRPr>
              </a:p>
              <a:p>
                <a:endParaRPr lang="en-US" sz="2000" i="1" dirty="0">
                  <a:solidFill>
                    <a:srgbClr val="FF0000"/>
                  </a:solidFill>
                  <a:latin typeface="Arial" panose="020B0604020202020204" pitchFamily="34" charset="0"/>
                  <a:cs typeface="Arial" panose="020B0604020202020204" pitchFamily="34" charset="0"/>
                </a:endParaRPr>
              </a:p>
            </p:txBody>
          </p:sp>
        </mc:Choice>
        <mc:Fallback>
          <p:sp>
            <p:nvSpPr>
              <p:cNvPr id="64" name="TextBox 63">
                <a:extLst>
                  <a:ext uri="{FF2B5EF4-FFF2-40B4-BE49-F238E27FC236}">
                    <a16:creationId xmlns:a16="http://schemas.microsoft.com/office/drawing/2014/main" xmlns="" id="{41AEAB7B-8C22-45FB-8775-6886539E4811}"/>
                  </a:ext>
                </a:extLst>
              </p:cNvPr>
              <p:cNvSpPr txBox="1">
                <a:spLocks noRot="1" noChangeAspect="1" noMove="1" noResize="1" noEditPoints="1" noAdjustHandles="1" noChangeArrowheads="1" noChangeShapeType="1" noTextEdit="1"/>
              </p:cNvSpPr>
              <p:nvPr/>
            </p:nvSpPr>
            <p:spPr>
              <a:xfrm>
                <a:off x="6069313" y="4478251"/>
                <a:ext cx="5601987" cy="1694438"/>
              </a:xfrm>
              <a:prstGeom prst="rect">
                <a:avLst/>
              </a:prstGeom>
              <a:blipFill rotWithShape="0">
                <a:blip r:embed="rId25"/>
                <a:stretch>
                  <a:fillRect l="-1197" t="-1799" b="-9353"/>
                </a:stretch>
              </a:blipFill>
              <a:ln>
                <a:noFill/>
              </a:ln>
            </p:spPr>
            <p:txBody>
              <a:bodyPr/>
              <a:lstStyle/>
              <a:p>
                <a:r>
                  <a:rPr lang="en-US">
                    <a:noFill/>
                  </a:rPr>
                  <a:t> </a:t>
                </a:r>
              </a:p>
            </p:txBody>
          </p:sp>
        </mc:Fallback>
      </mc:AlternateContent>
      <p:sp>
        <p:nvSpPr>
          <p:cNvPr id="66" name="Oval 65"/>
          <p:cNvSpPr/>
          <p:nvPr/>
        </p:nvSpPr>
        <p:spPr>
          <a:xfrm>
            <a:off x="3336804" y="5988248"/>
            <a:ext cx="539030" cy="3758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105269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3ADC80-AD44-4EEB-8B9D-1699219B0A09}"/>
              </a:ext>
            </a:extLst>
          </p:cNvPr>
          <p:cNvSpPr>
            <a:spLocks noGrp="1"/>
          </p:cNvSpPr>
          <p:nvPr>
            <p:ph type="title"/>
          </p:nvPr>
        </p:nvSpPr>
        <p:spPr/>
        <p:txBody>
          <a:bodyPr/>
          <a:lstStyle/>
          <a:p>
            <a:r>
              <a:rPr lang="en-US" dirty="0"/>
              <a:t>Baseline DNN models</a:t>
            </a:r>
          </a:p>
        </p:txBody>
      </p:sp>
      <p:sp>
        <p:nvSpPr>
          <p:cNvPr id="3" name="Content Placeholder 2">
            <a:extLst>
              <a:ext uri="{FF2B5EF4-FFF2-40B4-BE49-F238E27FC236}">
                <a16:creationId xmlns:a16="http://schemas.microsoft.com/office/drawing/2014/main" xmlns="" id="{B5FC804B-0C3C-4A0C-8C8B-ECA6C13AC20E}"/>
              </a:ext>
            </a:extLst>
          </p:cNvPr>
          <p:cNvSpPr>
            <a:spLocks noGrp="1"/>
          </p:cNvSpPr>
          <p:nvPr>
            <p:ph idx="1"/>
          </p:nvPr>
        </p:nvSpPr>
        <p:spPr>
          <a:xfrm>
            <a:off x="838200" y="1010654"/>
            <a:ext cx="10515600" cy="5166309"/>
          </a:xfrm>
        </p:spPr>
        <p:txBody>
          <a:bodyPr>
            <a:normAutofit/>
          </a:bodyPr>
          <a:lstStyle/>
          <a:p>
            <a:r>
              <a:rPr lang="en-US" sz="2000" dirty="0"/>
              <a:t>Separately trained models for coarse- and fine-level granularity</a:t>
            </a:r>
          </a:p>
          <a:p>
            <a:r>
              <a:rPr lang="en-US" sz="2000" b="1" dirty="0">
                <a:solidFill>
                  <a:schemeClr val="accent5"/>
                </a:solidFill>
                <a:latin typeface="Arial" panose="020B0604020202020204" pitchFamily="34" charset="0"/>
                <a:cs typeface="Arial" panose="020B0604020202020204" pitchFamily="34" charset="0"/>
              </a:rPr>
              <a:t>Coarse model </a:t>
            </a:r>
          </a:p>
          <a:p>
            <a:endParaRPr lang="en-US" sz="2000" dirty="0">
              <a:solidFill>
                <a:srgbClr val="C00000"/>
              </a:solidFill>
              <a:latin typeface="Arial" panose="020B0604020202020204" pitchFamily="34" charset="0"/>
              <a:cs typeface="Arial" panose="020B0604020202020204" pitchFamily="34" charset="0"/>
            </a:endParaRPr>
          </a:p>
          <a:p>
            <a:endParaRPr lang="en-US" sz="2000" dirty="0">
              <a:solidFill>
                <a:srgbClr val="C00000"/>
              </a:solidFill>
              <a:latin typeface="Arial" panose="020B0604020202020204" pitchFamily="34" charset="0"/>
              <a:cs typeface="Arial" panose="020B0604020202020204" pitchFamily="34" charset="0"/>
            </a:endParaRPr>
          </a:p>
          <a:p>
            <a:pPr marL="0" indent="0">
              <a:buNone/>
            </a:pPr>
            <a:endParaRPr lang="en-US" sz="2000" dirty="0">
              <a:solidFill>
                <a:srgbClr val="C00000"/>
              </a:solidFill>
              <a:latin typeface="Arial" panose="020B0604020202020204" pitchFamily="34" charset="0"/>
              <a:cs typeface="Arial" panose="020B0604020202020204" pitchFamily="34" charset="0"/>
            </a:endParaRPr>
          </a:p>
          <a:p>
            <a:pPr marL="0" indent="0">
              <a:buNone/>
            </a:pPr>
            <a:endParaRPr lang="en-US" sz="2000" dirty="0">
              <a:solidFill>
                <a:srgbClr val="C00000"/>
              </a:solidFill>
              <a:latin typeface="Arial" panose="020B0604020202020204" pitchFamily="34" charset="0"/>
              <a:cs typeface="Arial" panose="020B0604020202020204" pitchFamily="34" charset="0"/>
            </a:endParaRPr>
          </a:p>
          <a:p>
            <a:r>
              <a:rPr lang="en-US" sz="2000" b="1" dirty="0">
                <a:solidFill>
                  <a:schemeClr val="accent6">
                    <a:lumMod val="75000"/>
                  </a:schemeClr>
                </a:solidFill>
                <a:latin typeface="Arial" panose="020B0604020202020204" pitchFamily="34" charset="0"/>
                <a:cs typeface="Arial" panose="020B0604020202020204" pitchFamily="34" charset="0"/>
              </a:rPr>
              <a:t>Fine model </a:t>
            </a:r>
          </a:p>
          <a:p>
            <a:pPr>
              <a:buFont typeface="Wingdings" charset="2"/>
              <a:buChar char="q"/>
            </a:pPr>
            <a:endParaRPr lang="en-US" sz="1200" dirty="0"/>
          </a:p>
          <a:p>
            <a:pPr>
              <a:buFont typeface="Wingdings" charset="2"/>
              <a:buChar char="q"/>
            </a:pPr>
            <a:endParaRPr lang="en-US" sz="1200" dirty="0"/>
          </a:p>
          <a:p>
            <a:pPr>
              <a:buFont typeface="Wingdings" charset="2"/>
              <a:buChar char="q"/>
            </a:pPr>
            <a:endParaRPr lang="en-US" sz="1200" dirty="0"/>
          </a:p>
          <a:p>
            <a:pPr>
              <a:buFont typeface="Wingdings" charset="2"/>
              <a:buChar char="q"/>
            </a:pPr>
            <a:endParaRPr lang="en-US" sz="1200" dirty="0"/>
          </a:p>
          <a:p>
            <a:pPr>
              <a:buFont typeface="Wingdings" charset="2"/>
              <a:buChar char="q"/>
            </a:pPr>
            <a:endParaRPr lang="en-US" sz="1200" dirty="0"/>
          </a:p>
          <a:p>
            <a:pPr>
              <a:buFont typeface="Wingdings" charset="2"/>
              <a:buChar char="q"/>
            </a:pPr>
            <a:endParaRPr lang="en-US" sz="1200" dirty="0"/>
          </a:p>
          <a:p>
            <a:pPr>
              <a:buFont typeface="Wingdings" charset="2"/>
              <a:buChar char="q"/>
            </a:pPr>
            <a:endParaRPr lang="en-US" sz="1200" dirty="0"/>
          </a:p>
          <a:p>
            <a:pPr>
              <a:buFont typeface="Wingdings" charset="2"/>
              <a:buChar char="q"/>
            </a:pPr>
            <a:r>
              <a:rPr lang="en-US" sz="1200" dirty="0" err="1"/>
              <a:t>Kaiming</a:t>
            </a:r>
            <a:r>
              <a:rPr lang="en-US" sz="1200" dirty="0"/>
              <a:t> He, </a:t>
            </a:r>
            <a:r>
              <a:rPr lang="en-US" sz="1200" dirty="0" err="1"/>
              <a:t>Xiangyu</a:t>
            </a:r>
            <a:r>
              <a:rPr lang="en-US" sz="1200" dirty="0"/>
              <a:t> Zhang, </a:t>
            </a:r>
            <a:r>
              <a:rPr lang="en-US" sz="1200" dirty="0" err="1"/>
              <a:t>Shaoqing</a:t>
            </a:r>
            <a:r>
              <a:rPr lang="en-US" sz="1200" dirty="0"/>
              <a:t> Ren, and Jian Sun, “Deep residual learning for image recognition,” in CVPR, 2016, pp. 770–778.</a:t>
            </a:r>
            <a:endParaRPr lang="en-US" sz="1200" dirty="0">
              <a:solidFill>
                <a:schemeClr val="accent6"/>
              </a:solidFill>
              <a:latin typeface="Arial" panose="020B0604020202020204" pitchFamily="34" charset="0"/>
              <a:cs typeface="Arial" panose="020B0604020202020204" pitchFamily="34" charset="0"/>
            </a:endParaRPr>
          </a:p>
          <a:p>
            <a:endParaRPr lang="en-US" sz="2000" dirty="0">
              <a:solidFill>
                <a:srgbClr val="C00000"/>
              </a:solidFill>
              <a:latin typeface="Arial" panose="020B0604020202020204" pitchFamily="34" charset="0"/>
              <a:cs typeface="Arial" panose="020B0604020202020204" pitchFamily="34" charset="0"/>
            </a:endParaRPr>
          </a:p>
          <a:p>
            <a:endParaRPr lang="en-US" sz="2000" dirty="0"/>
          </a:p>
          <a:p>
            <a:endParaRPr lang="en-US" sz="2000" dirty="0"/>
          </a:p>
        </p:txBody>
      </p:sp>
      <p:sp>
        <p:nvSpPr>
          <p:cNvPr id="4" name="Footer Placeholder 3">
            <a:extLst>
              <a:ext uri="{FF2B5EF4-FFF2-40B4-BE49-F238E27FC236}">
                <a16:creationId xmlns:a16="http://schemas.microsoft.com/office/drawing/2014/main" xmlns="" id="{58D0E036-F15E-4E19-8BCD-235945CC2D7C}"/>
              </a:ext>
            </a:extLst>
          </p:cNvPr>
          <p:cNvSpPr>
            <a:spLocks noGrp="1"/>
          </p:cNvSpPr>
          <p:nvPr>
            <p:ph type="ftr" sz="quarter" idx="11"/>
          </p:nvPr>
        </p:nvSpPr>
        <p:spPr/>
        <p:txBody>
          <a:bodyPr/>
          <a:lstStyle/>
          <a:p>
            <a:r>
              <a:rPr lang="en-US" dirty="0"/>
              <a:t>© </a:t>
            </a:r>
            <a:r>
              <a:rPr lang="en-US" dirty="0" err="1"/>
              <a:t>Arindam</a:t>
            </a:r>
            <a:r>
              <a:rPr lang="en-US" dirty="0"/>
              <a:t> </a:t>
            </a:r>
            <a:r>
              <a:rPr lang="en-US" dirty="0" err="1"/>
              <a:t>Jati</a:t>
            </a:r>
            <a:r>
              <a:rPr lang="en-US" dirty="0"/>
              <a:t>, 2019</a:t>
            </a:r>
          </a:p>
        </p:txBody>
      </p:sp>
      <p:sp>
        <p:nvSpPr>
          <p:cNvPr id="5" name="Slide Number Placeholder 4">
            <a:extLst>
              <a:ext uri="{FF2B5EF4-FFF2-40B4-BE49-F238E27FC236}">
                <a16:creationId xmlns:a16="http://schemas.microsoft.com/office/drawing/2014/main" xmlns="" id="{DE13FE7C-A792-481E-A86E-AD587177DBCC}"/>
              </a:ext>
            </a:extLst>
          </p:cNvPr>
          <p:cNvSpPr>
            <a:spLocks noGrp="1"/>
          </p:cNvSpPr>
          <p:nvPr>
            <p:ph type="sldNum" sz="quarter" idx="12"/>
          </p:nvPr>
        </p:nvSpPr>
        <p:spPr/>
        <p:txBody>
          <a:bodyPr/>
          <a:lstStyle/>
          <a:p>
            <a:fld id="{3674109E-6DD1-7648-9C61-8D977AE346CC}" type="slidenum">
              <a:rPr lang="en-US" smtClean="0"/>
              <a:pPr/>
              <a:t>8</a:t>
            </a:fld>
            <a:endParaRPr lang="en-US" dirty="0"/>
          </a:p>
        </p:txBody>
      </p:sp>
      <p:grpSp>
        <p:nvGrpSpPr>
          <p:cNvPr id="7" name="Group 6"/>
          <p:cNvGrpSpPr/>
          <p:nvPr/>
        </p:nvGrpSpPr>
        <p:grpSpPr>
          <a:xfrm>
            <a:off x="1235316" y="1700444"/>
            <a:ext cx="10118484" cy="1698579"/>
            <a:chOff x="1220313" y="2149194"/>
            <a:chExt cx="10118484" cy="1698579"/>
          </a:xfrm>
        </p:grpSpPr>
        <p:grpSp>
          <p:nvGrpSpPr>
            <p:cNvPr id="23" name="Group 22">
              <a:extLst>
                <a:ext uri="{FF2B5EF4-FFF2-40B4-BE49-F238E27FC236}">
                  <a16:creationId xmlns:a16="http://schemas.microsoft.com/office/drawing/2014/main" xmlns="" id="{B1F063F9-B201-4A01-B3BA-DC41D2BC1EE2}"/>
                </a:ext>
              </a:extLst>
            </p:cNvPr>
            <p:cNvGrpSpPr/>
            <p:nvPr/>
          </p:nvGrpSpPr>
          <p:grpSpPr>
            <a:xfrm>
              <a:off x="1220313" y="2149194"/>
              <a:ext cx="10118484" cy="1698579"/>
              <a:chOff x="389453" y="1799695"/>
              <a:chExt cx="11227995" cy="2029415"/>
            </a:xfrm>
          </p:grpSpPr>
          <p:grpSp>
            <p:nvGrpSpPr>
              <p:cNvPr id="9" name="Group 8">
                <a:extLst>
                  <a:ext uri="{FF2B5EF4-FFF2-40B4-BE49-F238E27FC236}">
                    <a16:creationId xmlns:a16="http://schemas.microsoft.com/office/drawing/2014/main" xmlns="" id="{E1750AFD-A8A0-4028-AB43-9BD334DA7D12}"/>
                  </a:ext>
                </a:extLst>
              </p:cNvPr>
              <p:cNvGrpSpPr/>
              <p:nvPr/>
            </p:nvGrpSpPr>
            <p:grpSpPr>
              <a:xfrm>
                <a:off x="2760453" y="1799695"/>
                <a:ext cx="2679990" cy="1880558"/>
                <a:chOff x="4038601" y="1846053"/>
                <a:chExt cx="2679990" cy="1880558"/>
              </a:xfrm>
            </p:grpSpPr>
            <p:sp>
              <p:nvSpPr>
                <p:cNvPr id="6" name="Rectangle 5">
                  <a:extLst>
                    <a:ext uri="{FF2B5EF4-FFF2-40B4-BE49-F238E27FC236}">
                      <a16:creationId xmlns:a16="http://schemas.microsoft.com/office/drawing/2014/main" xmlns="" id="{9490733C-CC96-489F-964C-663288338B72}"/>
                    </a:ext>
                  </a:extLst>
                </p:cNvPr>
                <p:cNvSpPr/>
                <p:nvPr/>
              </p:nvSpPr>
              <p:spPr>
                <a:xfrm>
                  <a:off x="4038601" y="1846053"/>
                  <a:ext cx="2679990" cy="18805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latin typeface="Arial" panose="020B0604020202020204" pitchFamily="34" charset="0"/>
                      <a:cs typeface="Arial" panose="020B0604020202020204" pitchFamily="34" charset="0"/>
                    </a:rPr>
                    <a:t>Resnet-18</a:t>
                  </a:r>
                </a:p>
              </p:txBody>
            </p:sp>
            <p:pic>
              <p:nvPicPr>
                <p:cNvPr id="8" name="Picture 7">
                  <a:extLst>
                    <a:ext uri="{FF2B5EF4-FFF2-40B4-BE49-F238E27FC236}">
                      <a16:creationId xmlns:a16="http://schemas.microsoft.com/office/drawing/2014/main" xmlns="" id="{F2948FA2-DC2F-40A9-B7E4-DC190608DCE8}"/>
                    </a:ext>
                  </a:extLst>
                </p:cNvPr>
                <p:cNvPicPr>
                  <a:picLocks noChangeAspect="1"/>
                </p:cNvPicPr>
                <p:nvPr/>
              </p:nvPicPr>
              <p:blipFill>
                <a:blip r:embed="rId3"/>
                <a:stretch>
                  <a:fillRect/>
                </a:stretch>
              </p:blipFill>
              <p:spPr>
                <a:xfrm>
                  <a:off x="4202400" y="2260122"/>
                  <a:ext cx="2378454" cy="1377000"/>
                </a:xfrm>
                <a:prstGeom prst="rect">
                  <a:avLst/>
                </a:prstGeom>
              </p:spPr>
            </p:pic>
          </p:grpSp>
          <p:pic>
            <p:nvPicPr>
              <p:cNvPr id="11" name="Picture 10">
                <a:extLst>
                  <a:ext uri="{FF2B5EF4-FFF2-40B4-BE49-F238E27FC236}">
                    <a16:creationId xmlns:a16="http://schemas.microsoft.com/office/drawing/2014/main" xmlns="" id="{8885326D-E713-450F-A59E-676A27B9E76B}"/>
                  </a:ext>
                </a:extLst>
              </p:cNvPr>
              <p:cNvPicPr>
                <a:picLocks noChangeAspect="1"/>
              </p:cNvPicPr>
              <p:nvPr/>
            </p:nvPicPr>
            <p:blipFill rotWithShape="1">
              <a:blip r:embed="rId4"/>
              <a:srcRect l="16728" t="14998" r="47199" b="17618"/>
              <a:stretch/>
            </p:blipFill>
            <p:spPr>
              <a:xfrm>
                <a:off x="1158096" y="2238030"/>
                <a:ext cx="894991" cy="1042234"/>
              </a:xfrm>
              <a:prstGeom prst="rect">
                <a:avLst/>
              </a:prstGeom>
            </p:spPr>
          </p:pic>
          <p:sp>
            <p:nvSpPr>
              <p:cNvPr id="12" name="Arrow: Right 11">
                <a:extLst>
                  <a:ext uri="{FF2B5EF4-FFF2-40B4-BE49-F238E27FC236}">
                    <a16:creationId xmlns:a16="http://schemas.microsoft.com/office/drawing/2014/main" xmlns="" id="{4B6C1F8C-ADBB-4629-830E-F0F26252D340}"/>
                  </a:ext>
                </a:extLst>
              </p:cNvPr>
              <p:cNvSpPr/>
              <p:nvPr/>
            </p:nvSpPr>
            <p:spPr>
              <a:xfrm>
                <a:off x="2053087" y="2488195"/>
                <a:ext cx="707366" cy="503558"/>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Right 12">
                <a:extLst>
                  <a:ext uri="{FF2B5EF4-FFF2-40B4-BE49-F238E27FC236}">
                    <a16:creationId xmlns:a16="http://schemas.microsoft.com/office/drawing/2014/main" xmlns="" id="{115767B2-4580-4326-9834-1EB1366229E4}"/>
                  </a:ext>
                </a:extLst>
              </p:cNvPr>
              <p:cNvSpPr/>
              <p:nvPr/>
            </p:nvSpPr>
            <p:spPr>
              <a:xfrm>
                <a:off x="5440443" y="2439144"/>
                <a:ext cx="707366" cy="503558"/>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xmlns="" id="{D589B690-F26A-4A68-8016-765CC64A4990}"/>
                  </a:ext>
                </a:extLst>
              </p:cNvPr>
              <p:cNvSpPr txBox="1"/>
              <p:nvPr/>
            </p:nvSpPr>
            <p:spPr>
              <a:xfrm>
                <a:off x="9219305" y="2739974"/>
                <a:ext cx="2398143" cy="461665"/>
              </a:xfrm>
              <a:prstGeom prst="rect">
                <a:avLst/>
              </a:prstGeom>
              <a:noFill/>
            </p:spPr>
            <p:txBody>
              <a:bodyPr wrap="square" rtlCol="0">
                <a:spAutoFit/>
              </a:bodyPr>
              <a:lstStyle/>
              <a:p>
                <a:r>
                  <a:rPr lang="en-US" sz="2400" i="1" dirty="0">
                    <a:latin typeface="Arial" panose="020B0604020202020204" pitchFamily="34" charset="0"/>
                    <a:cs typeface="Arial" panose="020B0604020202020204" pitchFamily="34" charset="0"/>
                  </a:rPr>
                  <a:t>e.g., </a:t>
                </a:r>
                <a:r>
                  <a:rPr lang="en-US" sz="2400" dirty="0">
                    <a:latin typeface="Arial" panose="020B0604020202020204" pitchFamily="34" charset="0"/>
                    <a:cs typeface="Arial" panose="020B0604020202020204" pitchFamily="34" charset="0"/>
                  </a:rPr>
                  <a:t>vehicle</a:t>
                </a:r>
              </a:p>
            </p:txBody>
          </p:sp>
          <p:sp>
            <p:nvSpPr>
              <p:cNvPr id="17" name="Rectangle 16">
                <a:extLst>
                  <a:ext uri="{FF2B5EF4-FFF2-40B4-BE49-F238E27FC236}">
                    <a16:creationId xmlns:a16="http://schemas.microsoft.com/office/drawing/2014/main" xmlns="" id="{70E25BDD-8CF8-4734-BDEC-2A1F5AEA96EE}"/>
                  </a:ext>
                </a:extLst>
              </p:cNvPr>
              <p:cNvSpPr/>
              <p:nvPr/>
            </p:nvSpPr>
            <p:spPr>
              <a:xfrm>
                <a:off x="6161431" y="2002965"/>
                <a:ext cx="241539" cy="137591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xmlns="" id="{F8700A5E-726A-4E88-8509-546AB427ABA3}"/>
                  </a:ext>
                </a:extLst>
              </p:cNvPr>
              <p:cNvSpPr txBox="1"/>
              <p:nvPr/>
            </p:nvSpPr>
            <p:spPr>
              <a:xfrm>
                <a:off x="5592435" y="3429000"/>
                <a:ext cx="1770262"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embedding</a:t>
                </a:r>
                <a:endParaRPr lang="en-US" sz="2400" dirty="0">
                  <a:latin typeface="Arial" panose="020B0604020202020204" pitchFamily="34" charset="0"/>
                  <a:cs typeface="Arial" panose="020B0604020202020204" pitchFamily="34" charset="0"/>
                </a:endParaRPr>
              </a:p>
            </p:txBody>
          </p:sp>
          <p:sp>
            <p:nvSpPr>
              <p:cNvPr id="19" name="Arrow: Right 18">
                <a:extLst>
                  <a:ext uri="{FF2B5EF4-FFF2-40B4-BE49-F238E27FC236}">
                    <a16:creationId xmlns:a16="http://schemas.microsoft.com/office/drawing/2014/main" xmlns="" id="{9A876CE4-36AA-44DA-9077-BD2AC8FA2831}"/>
                  </a:ext>
                </a:extLst>
              </p:cNvPr>
              <p:cNvSpPr/>
              <p:nvPr/>
            </p:nvSpPr>
            <p:spPr>
              <a:xfrm>
                <a:off x="6416592" y="2439143"/>
                <a:ext cx="707366" cy="503558"/>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Left Brace 19">
                <a:extLst>
                  <a:ext uri="{FF2B5EF4-FFF2-40B4-BE49-F238E27FC236}">
                    <a16:creationId xmlns:a16="http://schemas.microsoft.com/office/drawing/2014/main" xmlns="" id="{0AD6E077-FE26-4B39-AF61-16F9946178F9}"/>
                  </a:ext>
                </a:extLst>
              </p:cNvPr>
              <p:cNvSpPr/>
              <p:nvPr/>
            </p:nvSpPr>
            <p:spPr>
              <a:xfrm>
                <a:off x="7240156" y="1979622"/>
                <a:ext cx="348649" cy="1449378"/>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TextBox 20">
                <a:extLst>
                  <a:ext uri="{FF2B5EF4-FFF2-40B4-BE49-F238E27FC236}">
                    <a16:creationId xmlns:a16="http://schemas.microsoft.com/office/drawing/2014/main" xmlns="" id="{5DBBE109-546D-434F-A5CA-12BD4AF9FE86}"/>
                  </a:ext>
                </a:extLst>
              </p:cNvPr>
              <p:cNvSpPr txBox="1"/>
              <p:nvPr/>
            </p:nvSpPr>
            <p:spPr>
              <a:xfrm>
                <a:off x="7422987" y="2217390"/>
                <a:ext cx="1200405" cy="845763"/>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FC &amp;</a:t>
                </a:r>
              </a:p>
              <a:p>
                <a:r>
                  <a:rPr lang="en-US" sz="2000" dirty="0" err="1">
                    <a:latin typeface="Arial" panose="020B0604020202020204" pitchFamily="34" charset="0"/>
                    <a:cs typeface="Arial" panose="020B0604020202020204" pitchFamily="34" charset="0"/>
                  </a:rPr>
                  <a:t>softmax</a:t>
                </a:r>
                <a:endParaRPr lang="en-US" sz="2400"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xmlns="" id="{225808C3-1420-45EE-98F5-2CBD08989579}"/>
                  </a:ext>
                </a:extLst>
              </p:cNvPr>
              <p:cNvSpPr txBox="1"/>
              <p:nvPr/>
            </p:nvSpPr>
            <p:spPr>
              <a:xfrm>
                <a:off x="389453" y="3238358"/>
                <a:ext cx="2526681"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Mel spectrogram</a:t>
                </a:r>
              </a:p>
            </p:txBody>
          </p:sp>
        </p:grpSp>
        <p:pic>
          <p:nvPicPr>
            <p:cNvPr id="42" name="Picture 41"/>
            <p:cNvPicPr>
              <a:picLocks noChangeAspect="1"/>
            </p:cNvPicPr>
            <p:nvPr/>
          </p:nvPicPr>
          <p:blipFill rotWithShape="1">
            <a:blip r:embed="rId5">
              <a:extLst>
                <a:ext uri="{28A0092B-C50C-407E-A947-70E740481C1C}">
                  <a14:useLocalDpi xmlns:a14="http://schemas.microsoft.com/office/drawing/2010/main" val="0"/>
                </a:ext>
              </a:extLst>
            </a:blip>
            <a:srcRect l="56070" t="661" b="-1"/>
            <a:stretch/>
          </p:blipFill>
          <p:spPr>
            <a:xfrm>
              <a:off x="8672444" y="2516650"/>
              <a:ext cx="2649515" cy="409167"/>
            </a:xfrm>
            <a:prstGeom prst="rect">
              <a:avLst/>
            </a:prstGeom>
          </p:spPr>
        </p:pic>
      </p:grpSp>
      <p:grpSp>
        <p:nvGrpSpPr>
          <p:cNvPr id="16" name="Group 15"/>
          <p:cNvGrpSpPr/>
          <p:nvPr/>
        </p:nvGrpSpPr>
        <p:grpSpPr>
          <a:xfrm>
            <a:off x="1205442" y="3902324"/>
            <a:ext cx="10120146" cy="1698937"/>
            <a:chOff x="1232593" y="4259234"/>
            <a:chExt cx="10120146" cy="1698937"/>
          </a:xfrm>
        </p:grpSpPr>
        <p:sp>
          <p:nvSpPr>
            <p:cNvPr id="40" name="TextBox 39">
              <a:extLst>
                <a:ext uri="{FF2B5EF4-FFF2-40B4-BE49-F238E27FC236}">
                  <a16:creationId xmlns:a16="http://schemas.microsoft.com/office/drawing/2014/main" xmlns="" id="{5DBBE109-546D-434F-A5CA-12BD4AF9FE86}"/>
                </a:ext>
              </a:extLst>
            </p:cNvPr>
            <p:cNvSpPr txBox="1"/>
            <p:nvPr/>
          </p:nvSpPr>
          <p:spPr>
            <a:xfrm>
              <a:off x="7600251" y="4692451"/>
              <a:ext cx="1081785" cy="707886"/>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FC &amp;</a:t>
              </a:r>
            </a:p>
            <a:p>
              <a:r>
                <a:rPr lang="en-US" sz="2000" dirty="0" err="1">
                  <a:latin typeface="Arial" panose="020B0604020202020204" pitchFamily="34" charset="0"/>
                  <a:cs typeface="Arial" panose="020B0604020202020204" pitchFamily="34" charset="0"/>
                </a:rPr>
                <a:t>softmax</a:t>
              </a:r>
              <a:endParaRPr lang="en-US" sz="2400" dirty="0">
                <a:latin typeface="Arial" panose="020B0604020202020204" pitchFamily="34" charset="0"/>
                <a:cs typeface="Arial" panose="020B0604020202020204" pitchFamily="34" charset="0"/>
              </a:endParaRPr>
            </a:p>
          </p:txBody>
        </p:sp>
        <p:grpSp>
          <p:nvGrpSpPr>
            <p:cNvPr id="10" name="Group 9"/>
            <p:cNvGrpSpPr/>
            <p:nvPr/>
          </p:nvGrpSpPr>
          <p:grpSpPr>
            <a:xfrm>
              <a:off x="1232593" y="4259234"/>
              <a:ext cx="10120146" cy="1698937"/>
              <a:chOff x="1220313" y="4588514"/>
              <a:chExt cx="10120146" cy="1698937"/>
            </a:xfrm>
          </p:grpSpPr>
          <p:grpSp>
            <p:nvGrpSpPr>
              <p:cNvPr id="24" name="Group 23">
                <a:extLst>
                  <a:ext uri="{FF2B5EF4-FFF2-40B4-BE49-F238E27FC236}">
                    <a16:creationId xmlns:a16="http://schemas.microsoft.com/office/drawing/2014/main" xmlns="" id="{61D80FEB-1E4B-41EE-AD77-E18006F19055}"/>
                  </a:ext>
                </a:extLst>
              </p:cNvPr>
              <p:cNvGrpSpPr/>
              <p:nvPr/>
            </p:nvGrpSpPr>
            <p:grpSpPr>
              <a:xfrm>
                <a:off x="1220313" y="4588514"/>
                <a:ext cx="10098558" cy="1698937"/>
                <a:chOff x="334980" y="1799695"/>
                <a:chExt cx="11201423" cy="2029415"/>
              </a:xfrm>
            </p:grpSpPr>
            <p:grpSp>
              <p:nvGrpSpPr>
                <p:cNvPr id="25" name="Group 24">
                  <a:extLst>
                    <a:ext uri="{FF2B5EF4-FFF2-40B4-BE49-F238E27FC236}">
                      <a16:creationId xmlns:a16="http://schemas.microsoft.com/office/drawing/2014/main" xmlns="" id="{88BEF398-E1A8-48A2-99F0-EF47ED17A75D}"/>
                    </a:ext>
                  </a:extLst>
                </p:cNvPr>
                <p:cNvGrpSpPr/>
                <p:nvPr/>
              </p:nvGrpSpPr>
              <p:grpSpPr>
                <a:xfrm>
                  <a:off x="2760453" y="1799695"/>
                  <a:ext cx="2679990" cy="1880558"/>
                  <a:chOff x="4038601" y="1846053"/>
                  <a:chExt cx="2679990" cy="1880558"/>
                </a:xfrm>
              </p:grpSpPr>
              <p:sp>
                <p:nvSpPr>
                  <p:cNvPr id="37" name="Rectangle 36">
                    <a:extLst>
                      <a:ext uri="{FF2B5EF4-FFF2-40B4-BE49-F238E27FC236}">
                        <a16:creationId xmlns:a16="http://schemas.microsoft.com/office/drawing/2014/main" xmlns="" id="{9D436088-3B88-4852-8B02-10A8EA3C942D}"/>
                      </a:ext>
                    </a:extLst>
                  </p:cNvPr>
                  <p:cNvSpPr/>
                  <p:nvPr/>
                </p:nvSpPr>
                <p:spPr>
                  <a:xfrm>
                    <a:off x="4038601" y="1846053"/>
                    <a:ext cx="2679990" cy="18805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latin typeface="Arial" panose="020B0604020202020204" pitchFamily="34" charset="0"/>
                        <a:cs typeface="Arial" panose="020B0604020202020204" pitchFamily="34" charset="0"/>
                      </a:rPr>
                      <a:t>Resnet-18</a:t>
                    </a:r>
                  </a:p>
                </p:txBody>
              </p:sp>
              <p:pic>
                <p:nvPicPr>
                  <p:cNvPr id="38" name="Picture 37">
                    <a:extLst>
                      <a:ext uri="{FF2B5EF4-FFF2-40B4-BE49-F238E27FC236}">
                        <a16:creationId xmlns:a16="http://schemas.microsoft.com/office/drawing/2014/main" xmlns="" id="{006B4381-42BB-4F81-8B71-DE1E0E333931}"/>
                      </a:ext>
                    </a:extLst>
                  </p:cNvPr>
                  <p:cNvPicPr>
                    <a:picLocks noChangeAspect="1"/>
                  </p:cNvPicPr>
                  <p:nvPr/>
                </p:nvPicPr>
                <p:blipFill>
                  <a:blip r:embed="rId3"/>
                  <a:stretch>
                    <a:fillRect/>
                  </a:stretch>
                </p:blipFill>
                <p:spPr>
                  <a:xfrm>
                    <a:off x="4202400" y="2260122"/>
                    <a:ext cx="2378454" cy="1377000"/>
                  </a:xfrm>
                  <a:prstGeom prst="rect">
                    <a:avLst/>
                  </a:prstGeom>
                </p:spPr>
              </p:pic>
            </p:grpSp>
            <p:pic>
              <p:nvPicPr>
                <p:cNvPr id="26" name="Picture 25">
                  <a:extLst>
                    <a:ext uri="{FF2B5EF4-FFF2-40B4-BE49-F238E27FC236}">
                      <a16:creationId xmlns:a16="http://schemas.microsoft.com/office/drawing/2014/main" xmlns="" id="{9EAEBBDA-19DE-41EA-8FD4-0CE5DAA12458}"/>
                    </a:ext>
                  </a:extLst>
                </p:cNvPr>
                <p:cNvPicPr>
                  <a:picLocks noChangeAspect="1"/>
                </p:cNvPicPr>
                <p:nvPr/>
              </p:nvPicPr>
              <p:blipFill rotWithShape="1">
                <a:blip r:embed="rId4"/>
                <a:srcRect l="16728" t="14998" r="47199" b="17618"/>
                <a:stretch/>
              </p:blipFill>
              <p:spPr>
                <a:xfrm>
                  <a:off x="1158096" y="2238030"/>
                  <a:ext cx="894991" cy="1042234"/>
                </a:xfrm>
                <a:prstGeom prst="rect">
                  <a:avLst/>
                </a:prstGeom>
              </p:spPr>
            </p:pic>
            <p:sp>
              <p:nvSpPr>
                <p:cNvPr id="27" name="Arrow: Right 26">
                  <a:extLst>
                    <a:ext uri="{FF2B5EF4-FFF2-40B4-BE49-F238E27FC236}">
                      <a16:creationId xmlns:a16="http://schemas.microsoft.com/office/drawing/2014/main" xmlns="" id="{42884A2A-42E0-48F0-B968-E057E3818ECE}"/>
                    </a:ext>
                  </a:extLst>
                </p:cNvPr>
                <p:cNvSpPr/>
                <p:nvPr/>
              </p:nvSpPr>
              <p:spPr>
                <a:xfrm>
                  <a:off x="2053087" y="2488195"/>
                  <a:ext cx="707366" cy="503558"/>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Arrow: Right 27">
                  <a:extLst>
                    <a:ext uri="{FF2B5EF4-FFF2-40B4-BE49-F238E27FC236}">
                      <a16:creationId xmlns:a16="http://schemas.microsoft.com/office/drawing/2014/main" xmlns="" id="{205B2BEA-0665-40B6-AA1A-7329BBCB1A0E}"/>
                    </a:ext>
                  </a:extLst>
                </p:cNvPr>
                <p:cNvSpPr/>
                <p:nvPr/>
              </p:nvSpPr>
              <p:spPr>
                <a:xfrm>
                  <a:off x="5440443" y="2439144"/>
                  <a:ext cx="707366" cy="503558"/>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a:extLst>
                    <a:ext uri="{FF2B5EF4-FFF2-40B4-BE49-F238E27FC236}">
                      <a16:creationId xmlns:a16="http://schemas.microsoft.com/office/drawing/2014/main" xmlns="" id="{8CDE6082-4F74-4521-A4CC-28400BE7ED57}"/>
                    </a:ext>
                  </a:extLst>
                </p:cNvPr>
                <p:cNvSpPr txBox="1"/>
                <p:nvPr/>
              </p:nvSpPr>
              <p:spPr>
                <a:xfrm>
                  <a:off x="8702008" y="2699715"/>
                  <a:ext cx="2834395" cy="551468"/>
                </a:xfrm>
                <a:prstGeom prst="rect">
                  <a:avLst/>
                </a:prstGeom>
                <a:noFill/>
              </p:spPr>
              <p:txBody>
                <a:bodyPr wrap="square" rtlCol="0">
                  <a:spAutoFit/>
                </a:bodyPr>
                <a:lstStyle/>
                <a:p>
                  <a:r>
                    <a:rPr lang="en-US" sz="2400" i="1" dirty="0">
                      <a:latin typeface="Arial" panose="020B0604020202020204" pitchFamily="34" charset="0"/>
                      <a:cs typeface="Arial" panose="020B0604020202020204" pitchFamily="34" charset="0"/>
                    </a:rPr>
                    <a:t>e.g., </a:t>
                  </a:r>
                  <a:r>
                    <a:rPr lang="en-US" sz="2400" dirty="0" err="1">
                      <a:latin typeface="Arial" panose="020B0604020202020204" pitchFamily="34" charset="0"/>
                      <a:cs typeface="Arial" panose="020B0604020202020204" pitchFamily="34" charset="0"/>
                    </a:rPr>
                    <a:t>vehicle+bus</a:t>
                  </a:r>
                  <a:endParaRPr lang="en-US" sz="2400" dirty="0">
                    <a:latin typeface="Arial" panose="020B0604020202020204" pitchFamily="34" charset="0"/>
                    <a:cs typeface="Arial" panose="020B0604020202020204" pitchFamily="34" charset="0"/>
                  </a:endParaRPr>
                </a:p>
              </p:txBody>
            </p:sp>
            <p:sp>
              <p:nvSpPr>
                <p:cNvPr id="31" name="Rectangle 30">
                  <a:extLst>
                    <a:ext uri="{FF2B5EF4-FFF2-40B4-BE49-F238E27FC236}">
                      <a16:creationId xmlns:a16="http://schemas.microsoft.com/office/drawing/2014/main" xmlns="" id="{D7EF9887-DEB3-4752-B21D-012F22BB3B5E}"/>
                    </a:ext>
                  </a:extLst>
                </p:cNvPr>
                <p:cNvSpPr/>
                <p:nvPr/>
              </p:nvSpPr>
              <p:spPr>
                <a:xfrm>
                  <a:off x="6161501" y="2002965"/>
                  <a:ext cx="241539" cy="137591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xmlns="" id="{E3B6F8E3-4CB0-4BA1-A635-299CEA9F3E31}"/>
                    </a:ext>
                  </a:extLst>
                </p:cNvPr>
                <p:cNvSpPr txBox="1"/>
                <p:nvPr/>
              </p:nvSpPr>
              <p:spPr>
                <a:xfrm>
                  <a:off x="5592435" y="3429000"/>
                  <a:ext cx="1770262"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embedding</a:t>
                  </a:r>
                  <a:endParaRPr lang="en-US" sz="2400" dirty="0">
                    <a:latin typeface="Arial" panose="020B0604020202020204" pitchFamily="34" charset="0"/>
                    <a:cs typeface="Arial" panose="020B0604020202020204" pitchFamily="34" charset="0"/>
                  </a:endParaRPr>
                </a:p>
              </p:txBody>
            </p:sp>
            <p:sp>
              <p:nvSpPr>
                <p:cNvPr id="33" name="Arrow: Right 32">
                  <a:extLst>
                    <a:ext uri="{FF2B5EF4-FFF2-40B4-BE49-F238E27FC236}">
                      <a16:creationId xmlns:a16="http://schemas.microsoft.com/office/drawing/2014/main" xmlns="" id="{74B75B72-8986-4C75-8D55-18FF26F4B0C3}"/>
                    </a:ext>
                  </a:extLst>
                </p:cNvPr>
                <p:cNvSpPr/>
                <p:nvPr/>
              </p:nvSpPr>
              <p:spPr>
                <a:xfrm>
                  <a:off x="6416592" y="2439143"/>
                  <a:ext cx="707366" cy="503558"/>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Left Brace 33">
                  <a:extLst>
                    <a:ext uri="{FF2B5EF4-FFF2-40B4-BE49-F238E27FC236}">
                      <a16:creationId xmlns:a16="http://schemas.microsoft.com/office/drawing/2014/main" xmlns="" id="{19CA4FA8-3ADF-4933-901E-56BD448F9EF7}"/>
                    </a:ext>
                  </a:extLst>
                </p:cNvPr>
                <p:cNvSpPr/>
                <p:nvPr/>
              </p:nvSpPr>
              <p:spPr>
                <a:xfrm>
                  <a:off x="7240156" y="1979622"/>
                  <a:ext cx="348649" cy="1449378"/>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TextBox 35">
                  <a:extLst>
                    <a:ext uri="{FF2B5EF4-FFF2-40B4-BE49-F238E27FC236}">
                      <a16:creationId xmlns:a16="http://schemas.microsoft.com/office/drawing/2014/main" xmlns="" id="{839686A7-5016-4D38-B8E6-4C70AEB07DBC}"/>
                    </a:ext>
                  </a:extLst>
                </p:cNvPr>
                <p:cNvSpPr txBox="1"/>
                <p:nvPr/>
              </p:nvSpPr>
              <p:spPr>
                <a:xfrm>
                  <a:off x="334980" y="3239795"/>
                  <a:ext cx="2526681" cy="400109"/>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Mel spectrogram</a:t>
                  </a:r>
                </a:p>
              </p:txBody>
            </p:sp>
          </p:grpSp>
          <p:pic>
            <p:nvPicPr>
              <p:cNvPr id="43" name="Picture 42"/>
              <p:cNvPicPr>
                <a:picLocks noChangeAspect="1"/>
              </p:cNvPicPr>
              <p:nvPr/>
            </p:nvPicPr>
            <p:blipFill rotWithShape="1">
              <a:blip r:embed="rId6">
                <a:extLst>
                  <a:ext uri="{28A0092B-C50C-407E-A947-70E740481C1C}">
                    <a14:useLocalDpi xmlns:a14="http://schemas.microsoft.com/office/drawing/2010/main" val="0"/>
                  </a:ext>
                </a:extLst>
              </a:blip>
              <a:srcRect l="55667" t="-677"/>
              <a:stretch/>
            </p:blipFill>
            <p:spPr>
              <a:xfrm>
                <a:off x="8666649" y="4875795"/>
                <a:ext cx="2673810" cy="416709"/>
              </a:xfrm>
              <a:prstGeom prst="rect">
                <a:avLst/>
              </a:prstGeom>
            </p:spPr>
          </p:pic>
        </p:grpSp>
      </p:grpSp>
    </p:spTree>
    <p:extLst>
      <p:ext uri="{BB962C8B-B14F-4D97-AF65-F5344CB8AC3E}">
        <p14:creationId xmlns:p14="http://schemas.microsoft.com/office/powerpoint/2010/main" val="38414080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43AD97F-40DC-4F85-845C-3E87D5F67A39}"/>
              </a:ext>
            </a:extLst>
          </p:cNvPr>
          <p:cNvSpPr>
            <a:spLocks noGrp="1"/>
          </p:cNvSpPr>
          <p:nvPr>
            <p:ph type="title"/>
          </p:nvPr>
        </p:nvSpPr>
        <p:spPr/>
        <p:txBody>
          <a:bodyPr/>
          <a:lstStyle/>
          <a:p>
            <a:r>
              <a:rPr lang="en-US" dirty="0"/>
              <a:t>Hierarchy-aware </a:t>
            </a:r>
            <a:r>
              <a:rPr lang="en-US" dirty="0" smtClean="0"/>
              <a:t>metric learning</a:t>
            </a:r>
            <a:endParaRPr lang="en-US" dirty="0"/>
          </a:p>
        </p:txBody>
      </p:sp>
      <p:sp>
        <p:nvSpPr>
          <p:cNvPr id="3" name="Content Placeholder 2">
            <a:extLst>
              <a:ext uri="{FF2B5EF4-FFF2-40B4-BE49-F238E27FC236}">
                <a16:creationId xmlns:a16="http://schemas.microsoft.com/office/drawing/2014/main" xmlns="" id="{7B814355-78B3-4EC9-949A-C2597716B6DB}"/>
              </a:ext>
            </a:extLst>
          </p:cNvPr>
          <p:cNvSpPr>
            <a:spLocks noGrp="1"/>
          </p:cNvSpPr>
          <p:nvPr>
            <p:ph idx="1"/>
          </p:nvPr>
        </p:nvSpPr>
        <p:spPr/>
        <p:txBody>
          <a:bodyPr>
            <a:normAutofit fontScale="92500" lnSpcReduction="20000"/>
          </a:bodyPr>
          <a:lstStyle/>
          <a:p>
            <a:pPr>
              <a:lnSpc>
                <a:spcPct val="150000"/>
              </a:lnSpc>
            </a:pPr>
            <a:r>
              <a:rPr lang="en-US" dirty="0"/>
              <a:t>Motivation:</a:t>
            </a:r>
          </a:p>
          <a:p>
            <a:pPr lvl="1">
              <a:lnSpc>
                <a:spcPct val="150000"/>
              </a:lnSpc>
            </a:pPr>
            <a:r>
              <a:rPr lang="en-US" dirty="0"/>
              <a:t>Fine-grained feature representation / embedding</a:t>
            </a:r>
          </a:p>
          <a:p>
            <a:pPr lvl="1">
              <a:lnSpc>
                <a:spcPct val="150000"/>
              </a:lnSpc>
            </a:pPr>
            <a:r>
              <a:rPr lang="en-US" dirty="0"/>
              <a:t>Compare the audio events at different levels in their taxonomy</a:t>
            </a:r>
          </a:p>
          <a:p>
            <a:pPr lvl="1">
              <a:lnSpc>
                <a:spcPct val="150000"/>
              </a:lnSpc>
            </a:pPr>
            <a:r>
              <a:rPr lang="en-US" dirty="0"/>
              <a:t>Make better use of fewer samples at finer level</a:t>
            </a:r>
          </a:p>
          <a:p>
            <a:pPr>
              <a:lnSpc>
                <a:spcPct val="150000"/>
              </a:lnSpc>
            </a:pPr>
            <a:r>
              <a:rPr lang="en-US" dirty="0"/>
              <a:t>Similarity-based metric learning:</a:t>
            </a:r>
          </a:p>
          <a:p>
            <a:pPr lvl="1">
              <a:lnSpc>
                <a:spcPct val="150000"/>
              </a:lnSpc>
            </a:pPr>
            <a:r>
              <a:rPr lang="en-US" dirty="0"/>
              <a:t>Pairwise contrastive loss</a:t>
            </a:r>
          </a:p>
          <a:p>
            <a:pPr lvl="1">
              <a:lnSpc>
                <a:spcPct val="150000"/>
              </a:lnSpc>
            </a:pPr>
            <a:r>
              <a:rPr lang="en-US" dirty="0"/>
              <a:t>Triplet loss</a:t>
            </a:r>
          </a:p>
          <a:p>
            <a:pPr>
              <a:lnSpc>
                <a:spcPct val="150000"/>
              </a:lnSpc>
            </a:pPr>
            <a:r>
              <a:rPr lang="en-US" dirty="0"/>
              <a:t>Problem with basic metric learning:</a:t>
            </a:r>
          </a:p>
          <a:p>
            <a:pPr lvl="1">
              <a:lnSpc>
                <a:spcPct val="150000"/>
              </a:lnSpc>
            </a:pPr>
            <a:r>
              <a:rPr lang="en-US" dirty="0"/>
              <a:t>Do not consider hierarchical label structures</a:t>
            </a:r>
          </a:p>
        </p:txBody>
      </p:sp>
      <p:sp>
        <p:nvSpPr>
          <p:cNvPr id="4" name="Slide Number Placeholder 3">
            <a:extLst>
              <a:ext uri="{FF2B5EF4-FFF2-40B4-BE49-F238E27FC236}">
                <a16:creationId xmlns:a16="http://schemas.microsoft.com/office/drawing/2014/main" xmlns="" id="{54549411-004B-4E5F-B0E1-A32CE9ED9388}"/>
              </a:ext>
            </a:extLst>
          </p:cNvPr>
          <p:cNvSpPr>
            <a:spLocks noGrp="1"/>
          </p:cNvSpPr>
          <p:nvPr>
            <p:ph type="sldNum" sz="quarter" idx="12"/>
          </p:nvPr>
        </p:nvSpPr>
        <p:spPr/>
        <p:txBody>
          <a:bodyPr/>
          <a:lstStyle/>
          <a:p>
            <a:fld id="{3674109E-6DD1-7648-9C61-8D977AE346CC}" type="slidenum">
              <a:rPr lang="en-US" smtClean="0"/>
              <a:pPr/>
              <a:t>9</a:t>
            </a:fld>
            <a:endParaRPr lang="en-US" dirty="0"/>
          </a:p>
        </p:txBody>
      </p:sp>
      <p:sp>
        <p:nvSpPr>
          <p:cNvPr id="5" name="Footer Placeholder 4">
            <a:extLst>
              <a:ext uri="{FF2B5EF4-FFF2-40B4-BE49-F238E27FC236}">
                <a16:creationId xmlns:a16="http://schemas.microsoft.com/office/drawing/2014/main" xmlns="" id="{F3998428-65A6-4871-8FFC-2B4888685150}"/>
              </a:ext>
            </a:extLst>
          </p:cNvPr>
          <p:cNvSpPr>
            <a:spLocks noGrp="1"/>
          </p:cNvSpPr>
          <p:nvPr>
            <p:ph type="ftr" sz="quarter" idx="11"/>
          </p:nvPr>
        </p:nvSpPr>
        <p:spPr/>
        <p:txBody>
          <a:bodyPr/>
          <a:lstStyle/>
          <a:p>
            <a:r>
              <a:rPr lang="en-US"/>
              <a:t>© Arindam Jati, 2019</a:t>
            </a:r>
          </a:p>
        </p:txBody>
      </p:sp>
    </p:spTree>
    <p:extLst>
      <p:ext uri="{BB962C8B-B14F-4D97-AF65-F5344CB8AC3E}">
        <p14:creationId xmlns:p14="http://schemas.microsoft.com/office/powerpoint/2010/main" val="28832142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1061</TotalTime>
  <Words>2491</Words>
  <Application>Microsoft Macintosh PowerPoint</Application>
  <PresentationFormat>Widescreen</PresentationFormat>
  <Paragraphs>408</Paragraphs>
  <Slides>17</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Calibri</vt:lpstr>
      <vt:lpstr>Calibri Light</vt:lpstr>
      <vt:lpstr>Cambria Math</vt:lpstr>
      <vt:lpstr>Times New Roman</vt:lpstr>
      <vt:lpstr>Wingdings</vt:lpstr>
      <vt:lpstr>Arial</vt:lpstr>
      <vt:lpstr>Office Theme</vt:lpstr>
      <vt:lpstr>HIERARCHY-AWARE LOSS FUNCTION ON A TREE STRUCTURED LABEL SPACE FOR AUDIO EVENT DETECTION</vt:lpstr>
      <vt:lpstr>Agenda</vt:lpstr>
      <vt:lpstr>Audio Event Detection</vt:lpstr>
      <vt:lpstr>Hierarchy in audio events</vt:lpstr>
      <vt:lpstr>Goals</vt:lpstr>
      <vt:lpstr>Dataset</vt:lpstr>
      <vt:lpstr>Problem formulation</vt:lpstr>
      <vt:lpstr>Baseline DNN models</vt:lpstr>
      <vt:lpstr>Hierarchy-aware metric learning</vt:lpstr>
      <vt:lpstr>Basic triplet loss</vt:lpstr>
      <vt:lpstr>Balanced triplet loss</vt:lpstr>
      <vt:lpstr>Quadruplet loss</vt:lpstr>
      <vt:lpstr>Multi-task learning</vt:lpstr>
      <vt:lpstr>Classification results</vt:lpstr>
      <vt:lpstr>Clustering results</vt:lpstr>
      <vt:lpstr>Transfer learning results</vt:lpstr>
      <vt:lpstr>Conclusion and future works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HIERARCHY-AWARE LOSS FUNCTION ON A TREE STRUCTURED LABEL SPACE FOR AUDIO EVENT DETECTION</dc:title>
  <dc:creator>Microsoft Office User</dc:creator>
  <cp:lastModifiedBy>Microsoft Office User</cp:lastModifiedBy>
  <cp:revision>309</cp:revision>
  <cp:lastPrinted>2019-05-09T22:28:08Z</cp:lastPrinted>
  <dcterms:created xsi:type="dcterms:W3CDTF">2019-04-29T20:01:05Z</dcterms:created>
  <dcterms:modified xsi:type="dcterms:W3CDTF">2019-05-09T22:28:10Z</dcterms:modified>
</cp:coreProperties>
</file>