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9" r:id="rId2"/>
    <p:sldMasterId id="2147483657" r:id="rId3"/>
  </p:sldMasterIdLst>
  <p:notesMasterIdLst>
    <p:notesMasterId r:id="rId5"/>
  </p:notesMasterIdLst>
  <p:sldIdLst>
    <p:sldId id="256" r:id="rId4"/>
  </p:sldIdLst>
  <p:sldSz cx="32918400" cy="16459200"/>
  <p:notesSz cx="6858000" cy="9144000"/>
  <p:defaultTex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7">
          <p15:clr>
            <a:srgbClr val="A4A3A4"/>
          </p15:clr>
        </p15:guide>
        <p15:guide id="2" orient="horz" pos="30">
          <p15:clr>
            <a:srgbClr val="A4A3A4"/>
          </p15:clr>
        </p15:guide>
        <p15:guide id="3" pos="20523">
          <p15:clr>
            <a:srgbClr val="A4A3A4"/>
          </p15:clr>
        </p15:guide>
        <p15:guide id="4" pos="26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5FAA"/>
    <a:srgbClr val="F3F5FA"/>
    <a:srgbClr val="CDD2DE"/>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主题样式 1 - 强调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08" autoAdjust="0"/>
    <p:restoredTop sz="94706" autoAdjust="0"/>
  </p:normalViewPr>
  <p:slideViewPr>
    <p:cSldViewPr snapToGrid="0" snapToObjects="1" showGuides="1">
      <p:cViewPr varScale="1">
        <p:scale>
          <a:sx n="48" d="100"/>
          <a:sy n="48" d="100"/>
        </p:scale>
        <p:origin x="390" y="42"/>
      </p:cViewPr>
      <p:guideLst>
        <p:guide orient="horz" pos="10367"/>
        <p:guide orient="horz" pos="30"/>
        <p:guide pos="20523"/>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9/15/2017</a:t>
            </a:fld>
            <a:endParaRPr lang="en-US" dirty="0"/>
          </a:p>
        </p:txBody>
      </p:sp>
      <p:sp>
        <p:nvSpPr>
          <p:cNvPr id="4" name="Slide Image Placeholder 3"/>
          <p:cNvSpPr>
            <a:spLocks noGrp="1" noRot="1" noChangeAspect="1"/>
          </p:cNvSpPr>
          <p:nvPr>
            <p:ph type="sldImg" idx="2"/>
          </p:nvPr>
        </p:nvSpPr>
        <p:spPr>
          <a:xfrm>
            <a:off x="0" y="685800"/>
            <a:ext cx="6858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1918995542"/>
      </p:ext>
    </p:extLst>
  </p:cSld>
  <p:clrMap bg1="lt1" tx1="dk1" bg2="lt2" tx2="dk2" accent1="accent1" accent2="accent2" accent3="accent3" accent4="accent4" accent5="accent5" accent6="accent6" hlink="hlink" folHlink="folHlink"/>
  <p:notesStyle>
    <a:lvl1pPr marL="0" algn="l" defTabSz="2821436" rtl="0" eaLnBrk="1" latinLnBrk="0" hangingPunct="1">
      <a:defRPr sz="3800" kern="1200">
        <a:solidFill>
          <a:schemeClr val="tx1"/>
        </a:solidFill>
        <a:latin typeface="+mn-lt"/>
        <a:ea typeface="+mn-ea"/>
        <a:cs typeface="+mn-cs"/>
      </a:defRPr>
    </a:lvl1pPr>
    <a:lvl2pPr marL="1410719" algn="l" defTabSz="2821436" rtl="0" eaLnBrk="1" latinLnBrk="0" hangingPunct="1">
      <a:defRPr sz="3800" kern="1200">
        <a:solidFill>
          <a:schemeClr val="tx1"/>
        </a:solidFill>
        <a:latin typeface="+mn-lt"/>
        <a:ea typeface="+mn-ea"/>
        <a:cs typeface="+mn-cs"/>
      </a:defRPr>
    </a:lvl2pPr>
    <a:lvl3pPr marL="2821436" algn="l" defTabSz="2821436" rtl="0" eaLnBrk="1" latinLnBrk="0" hangingPunct="1">
      <a:defRPr sz="3800" kern="1200">
        <a:solidFill>
          <a:schemeClr val="tx1"/>
        </a:solidFill>
        <a:latin typeface="+mn-lt"/>
        <a:ea typeface="+mn-ea"/>
        <a:cs typeface="+mn-cs"/>
      </a:defRPr>
    </a:lvl3pPr>
    <a:lvl4pPr marL="4232155" algn="l" defTabSz="2821436" rtl="0" eaLnBrk="1" latinLnBrk="0" hangingPunct="1">
      <a:defRPr sz="3800" kern="1200">
        <a:solidFill>
          <a:schemeClr val="tx1"/>
        </a:solidFill>
        <a:latin typeface="+mn-lt"/>
        <a:ea typeface="+mn-ea"/>
        <a:cs typeface="+mn-cs"/>
      </a:defRPr>
    </a:lvl4pPr>
    <a:lvl5pPr marL="5642872" algn="l" defTabSz="2821436" rtl="0" eaLnBrk="1" latinLnBrk="0" hangingPunct="1">
      <a:defRPr sz="3800" kern="1200">
        <a:solidFill>
          <a:schemeClr val="tx1"/>
        </a:solidFill>
        <a:latin typeface="+mn-lt"/>
        <a:ea typeface="+mn-ea"/>
        <a:cs typeface="+mn-cs"/>
      </a:defRPr>
    </a:lvl5pPr>
    <a:lvl6pPr marL="7053590" algn="l" defTabSz="2821436" rtl="0" eaLnBrk="1" latinLnBrk="0" hangingPunct="1">
      <a:defRPr sz="3800" kern="1200">
        <a:solidFill>
          <a:schemeClr val="tx1"/>
        </a:solidFill>
        <a:latin typeface="+mn-lt"/>
        <a:ea typeface="+mn-ea"/>
        <a:cs typeface="+mn-cs"/>
      </a:defRPr>
    </a:lvl6pPr>
    <a:lvl7pPr marL="8464309" algn="l" defTabSz="2821436" rtl="0" eaLnBrk="1" latinLnBrk="0" hangingPunct="1">
      <a:defRPr sz="3800" kern="1200">
        <a:solidFill>
          <a:schemeClr val="tx1"/>
        </a:solidFill>
        <a:latin typeface="+mn-lt"/>
        <a:ea typeface="+mn-ea"/>
        <a:cs typeface="+mn-cs"/>
      </a:defRPr>
    </a:lvl7pPr>
    <a:lvl8pPr marL="9875027" algn="l" defTabSz="2821436" rtl="0" eaLnBrk="1" latinLnBrk="0" hangingPunct="1">
      <a:defRPr sz="3800" kern="1200">
        <a:solidFill>
          <a:schemeClr val="tx1"/>
        </a:solidFill>
        <a:latin typeface="+mn-lt"/>
        <a:ea typeface="+mn-ea"/>
        <a:cs typeface="+mn-cs"/>
      </a:defRPr>
    </a:lvl8pPr>
    <a:lvl9pPr marL="11285745" algn="l" defTabSz="2821436" rtl="0" eaLnBrk="1" latinLnBrk="0" hangingPunct="1">
      <a:defRPr sz="3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5271243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55998" y="8351507"/>
            <a:ext cx="7825476"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355998" y="2712489"/>
            <a:ext cx="7825476"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INTRODUCTION or ABSTRACT</a:t>
            </a:r>
            <a:endParaRPr lang="en-US" dirty="0"/>
          </a:p>
        </p:txBody>
      </p:sp>
      <p:sp>
        <p:nvSpPr>
          <p:cNvPr id="20" name="Text Placeholder 5"/>
          <p:cNvSpPr>
            <a:spLocks noGrp="1"/>
          </p:cNvSpPr>
          <p:nvPr>
            <p:ph type="body" sz="quarter" idx="20" hasCustomPrompt="1"/>
          </p:nvPr>
        </p:nvSpPr>
        <p:spPr>
          <a:xfrm>
            <a:off x="8458453" y="2712489"/>
            <a:ext cx="7856368"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355998" y="3160469"/>
            <a:ext cx="7825476"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355998" y="7917326"/>
            <a:ext cx="7825476"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MATERIALS &amp; METHODS</a:t>
            </a:r>
            <a:endParaRPr lang="en-US" dirty="0"/>
          </a:p>
        </p:txBody>
      </p:sp>
      <p:sp>
        <p:nvSpPr>
          <p:cNvPr id="25" name="Text Placeholder 5"/>
          <p:cNvSpPr>
            <a:spLocks noGrp="1"/>
          </p:cNvSpPr>
          <p:nvPr>
            <p:ph type="body" sz="quarter" idx="25" hasCustomPrompt="1"/>
          </p:nvPr>
        </p:nvSpPr>
        <p:spPr>
          <a:xfrm>
            <a:off x="24785054" y="2712489"/>
            <a:ext cx="7779732"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4785056" y="3160469"/>
            <a:ext cx="7779730"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4785055" y="7229787"/>
            <a:ext cx="7779729"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24785055" y="7663968"/>
            <a:ext cx="7779729"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4785053" y="12550599"/>
            <a:ext cx="7779731"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24785053" y="12984781"/>
            <a:ext cx="7779731"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60" name="Text Placeholder 3"/>
          <p:cNvSpPr>
            <a:spLocks noGrp="1"/>
          </p:cNvSpPr>
          <p:nvPr>
            <p:ph type="body" sz="quarter" idx="96" hasCustomPrompt="1"/>
          </p:nvPr>
        </p:nvSpPr>
        <p:spPr>
          <a:xfrm>
            <a:off x="8458453" y="3160469"/>
            <a:ext cx="7808242"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76" name="Text Placeholder 3"/>
          <p:cNvSpPr>
            <a:spLocks noGrp="1"/>
          </p:cNvSpPr>
          <p:nvPr>
            <p:ph type="body" sz="quarter" idx="136" hasCustomPrompt="1"/>
          </p:nvPr>
        </p:nvSpPr>
        <p:spPr>
          <a:xfrm>
            <a:off x="16593461" y="3160469"/>
            <a:ext cx="7815040"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77" name="Text Placeholder 5"/>
          <p:cNvSpPr>
            <a:spLocks noGrp="1"/>
          </p:cNvSpPr>
          <p:nvPr>
            <p:ph type="body" sz="quarter" idx="137" hasCustomPrompt="1"/>
          </p:nvPr>
        </p:nvSpPr>
        <p:spPr>
          <a:xfrm>
            <a:off x="16626110" y="2712489"/>
            <a:ext cx="7815040"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RESULTS</a:t>
            </a:r>
            <a:endParaRPr lang="en-US" dirty="0"/>
          </a:p>
        </p:txBody>
      </p:sp>
      <p:sp>
        <p:nvSpPr>
          <p:cNvPr id="74" name="Text Placeholder 76"/>
          <p:cNvSpPr>
            <a:spLocks noGrp="1"/>
          </p:cNvSpPr>
          <p:nvPr>
            <p:ph type="body" sz="quarter" idx="150" hasCustomPrompt="1"/>
          </p:nvPr>
        </p:nvSpPr>
        <p:spPr>
          <a:xfrm>
            <a:off x="4075611" y="1025918"/>
            <a:ext cx="24767178" cy="598230"/>
          </a:xfrm>
          <a:prstGeom prst="rect">
            <a:avLst/>
          </a:prstGeom>
        </p:spPr>
        <p:txBody>
          <a:bodyPr>
            <a:normAutofit/>
          </a:bodyPr>
          <a:lstStyle>
            <a:lvl1pPr marL="0" indent="0" algn="ctr">
              <a:buFontTx/>
              <a:buNone/>
              <a:defRPr sz="40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5" name="Text Placeholder 76"/>
          <p:cNvSpPr>
            <a:spLocks noGrp="1"/>
          </p:cNvSpPr>
          <p:nvPr>
            <p:ph type="body" sz="quarter" idx="195" hasCustomPrompt="1"/>
          </p:nvPr>
        </p:nvSpPr>
        <p:spPr>
          <a:xfrm>
            <a:off x="4075611" y="1624147"/>
            <a:ext cx="24767178" cy="634555"/>
          </a:xfrm>
          <a:prstGeom prst="rect">
            <a:avLst/>
          </a:prstGeom>
        </p:spPr>
        <p:txBody>
          <a:bodyPr>
            <a:normAutofit/>
          </a:bodyPr>
          <a:lstStyle>
            <a:lvl1pPr marL="0" indent="0" algn="ctr">
              <a:buFontTx/>
              <a:buNone/>
              <a:defRPr sz="32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96" hasCustomPrompt="1"/>
          </p:nvPr>
        </p:nvSpPr>
        <p:spPr>
          <a:xfrm>
            <a:off x="4075611" y="180134"/>
            <a:ext cx="24767178" cy="834414"/>
          </a:xfrm>
          <a:prstGeom prst="rect">
            <a:avLst/>
          </a:prstGeom>
        </p:spPr>
        <p:txBody>
          <a:bodyPr>
            <a:normAutofit/>
          </a:bodyPr>
          <a:lstStyle>
            <a:lvl1pPr marL="0" indent="0" algn="ctr">
              <a:buFontTx/>
              <a:buNone/>
              <a:defRPr sz="5400" b="1">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5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55998" y="8217656"/>
            <a:ext cx="6218224"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355998" y="2651137"/>
            <a:ext cx="6218224"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INTRODUCTION/ABSTRACT</a:t>
            </a:r>
            <a:endParaRPr lang="en-US" dirty="0"/>
          </a:p>
        </p:txBody>
      </p:sp>
      <p:sp>
        <p:nvSpPr>
          <p:cNvPr id="20" name="Text Placeholder 5"/>
          <p:cNvSpPr>
            <a:spLocks noGrp="1"/>
          </p:cNvSpPr>
          <p:nvPr>
            <p:ph type="body" sz="quarter" idx="20" hasCustomPrompt="1"/>
          </p:nvPr>
        </p:nvSpPr>
        <p:spPr>
          <a:xfrm>
            <a:off x="6863954" y="2651137"/>
            <a:ext cx="6201965"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355998" y="3094343"/>
            <a:ext cx="6218224"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355998" y="7774451"/>
            <a:ext cx="6218224"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353393" y="3094343"/>
            <a:ext cx="6206195"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13353393" y="2651137"/>
            <a:ext cx="6206195"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6360438" y="2651137"/>
            <a:ext cx="6204347"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6360438" y="3094343"/>
            <a:ext cx="6204347"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6360438" y="7086912"/>
            <a:ext cx="6204347"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26360438" y="7530117"/>
            <a:ext cx="6204347"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6360438" y="12407723"/>
            <a:ext cx="6204347"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REFERENCES/CONTACT</a:t>
            </a:r>
            <a:endParaRPr lang="en-US" dirty="0"/>
          </a:p>
        </p:txBody>
      </p:sp>
      <p:sp>
        <p:nvSpPr>
          <p:cNvPr id="30" name="Text Placeholder 3"/>
          <p:cNvSpPr>
            <a:spLocks noGrp="1"/>
          </p:cNvSpPr>
          <p:nvPr>
            <p:ph type="body" sz="quarter" idx="30" hasCustomPrompt="1"/>
          </p:nvPr>
        </p:nvSpPr>
        <p:spPr>
          <a:xfrm>
            <a:off x="26360438" y="12850930"/>
            <a:ext cx="6204347"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60" name="Text Placeholder 3"/>
          <p:cNvSpPr>
            <a:spLocks noGrp="1"/>
          </p:cNvSpPr>
          <p:nvPr>
            <p:ph type="body" sz="quarter" idx="96" hasCustomPrompt="1"/>
          </p:nvPr>
        </p:nvSpPr>
        <p:spPr>
          <a:xfrm>
            <a:off x="6850340" y="3094343"/>
            <a:ext cx="6203509"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76" name="Text Placeholder 3"/>
          <p:cNvSpPr>
            <a:spLocks noGrp="1"/>
          </p:cNvSpPr>
          <p:nvPr>
            <p:ph type="body" sz="quarter" idx="136" hasCustomPrompt="1"/>
          </p:nvPr>
        </p:nvSpPr>
        <p:spPr>
          <a:xfrm>
            <a:off x="19846814" y="3094343"/>
            <a:ext cx="6206195"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77" name="Text Placeholder 5"/>
          <p:cNvSpPr>
            <a:spLocks noGrp="1"/>
          </p:cNvSpPr>
          <p:nvPr>
            <p:ph type="body" sz="quarter" idx="137" hasCustomPrompt="1"/>
          </p:nvPr>
        </p:nvSpPr>
        <p:spPr>
          <a:xfrm>
            <a:off x="19846814" y="2651137"/>
            <a:ext cx="6206195"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RESULTS</a:t>
            </a:r>
            <a:endParaRPr lang="en-US" dirty="0"/>
          </a:p>
        </p:txBody>
      </p:sp>
      <p:sp>
        <p:nvSpPr>
          <p:cNvPr id="83" name="Text Placeholder 76"/>
          <p:cNvSpPr>
            <a:spLocks noGrp="1"/>
          </p:cNvSpPr>
          <p:nvPr>
            <p:ph type="body" sz="quarter" idx="150" hasCustomPrompt="1"/>
          </p:nvPr>
        </p:nvSpPr>
        <p:spPr>
          <a:xfrm>
            <a:off x="4075611" y="1025918"/>
            <a:ext cx="24767178" cy="598230"/>
          </a:xfrm>
          <a:prstGeom prst="rect">
            <a:avLst/>
          </a:prstGeom>
        </p:spPr>
        <p:txBody>
          <a:bodyPr>
            <a:normAutofit/>
          </a:bodyPr>
          <a:lstStyle>
            <a:lvl1pPr marL="0" indent="0" algn="ctr">
              <a:buFontTx/>
              <a:buNone/>
              <a:defRPr sz="40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84" name="Text Placeholder 76"/>
          <p:cNvSpPr>
            <a:spLocks noGrp="1"/>
          </p:cNvSpPr>
          <p:nvPr>
            <p:ph type="body" sz="quarter" idx="195" hasCustomPrompt="1"/>
          </p:nvPr>
        </p:nvSpPr>
        <p:spPr>
          <a:xfrm>
            <a:off x="4075611" y="1624147"/>
            <a:ext cx="24767178" cy="634555"/>
          </a:xfrm>
          <a:prstGeom prst="rect">
            <a:avLst/>
          </a:prstGeom>
        </p:spPr>
        <p:txBody>
          <a:bodyPr>
            <a:normAutofit/>
          </a:bodyPr>
          <a:lstStyle>
            <a:lvl1pPr marL="0" indent="0" algn="ctr">
              <a:buFontTx/>
              <a:buNone/>
              <a:defRPr sz="32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85" name="Text Placeholder 76"/>
          <p:cNvSpPr>
            <a:spLocks noGrp="1"/>
          </p:cNvSpPr>
          <p:nvPr>
            <p:ph type="body" sz="quarter" idx="196" hasCustomPrompt="1"/>
          </p:nvPr>
        </p:nvSpPr>
        <p:spPr>
          <a:xfrm>
            <a:off x="4075611" y="180134"/>
            <a:ext cx="24767178" cy="834414"/>
          </a:xfrm>
          <a:prstGeom prst="rect">
            <a:avLst/>
          </a:prstGeom>
        </p:spPr>
        <p:txBody>
          <a:bodyPr>
            <a:normAutofit/>
          </a:bodyPr>
          <a:lstStyle>
            <a:lvl1pPr marL="0" indent="0" algn="ctr">
              <a:buFontTx/>
              <a:buNone/>
              <a:defRPr sz="5400" b="1">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p:spTree>
      <p:nvGrpSpPr>
        <p:cNvPr id="1" name=""/>
        <p:cNvGrpSpPr/>
        <p:nvPr/>
      </p:nvGrpSpPr>
      <p:grpSpPr>
        <a:xfrm>
          <a:off x="0" y="0"/>
          <a:ext cx="0" cy="0"/>
          <a:chOff x="0" y="0"/>
          <a:chExt cx="0" cy="0"/>
        </a:xfrm>
      </p:grpSpPr>
      <p:sp>
        <p:nvSpPr>
          <p:cNvPr id="59" name="Text Placeholder 3"/>
          <p:cNvSpPr>
            <a:spLocks noGrp="1"/>
          </p:cNvSpPr>
          <p:nvPr>
            <p:ph type="body" sz="quarter" idx="10" hasCustomPrompt="1"/>
          </p:nvPr>
        </p:nvSpPr>
        <p:spPr>
          <a:xfrm>
            <a:off x="355998" y="8246164"/>
            <a:ext cx="6218224"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62" name="Text Placeholder 5"/>
          <p:cNvSpPr>
            <a:spLocks noGrp="1"/>
          </p:cNvSpPr>
          <p:nvPr>
            <p:ph type="body" sz="quarter" idx="11" hasCustomPrompt="1"/>
          </p:nvPr>
        </p:nvSpPr>
        <p:spPr>
          <a:xfrm>
            <a:off x="355998" y="2679712"/>
            <a:ext cx="6218224"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INTRODUCTION/ABSTRACT</a:t>
            </a:r>
            <a:endParaRPr lang="en-US" dirty="0"/>
          </a:p>
        </p:txBody>
      </p:sp>
      <p:sp>
        <p:nvSpPr>
          <p:cNvPr id="70" name="Text Placeholder 5"/>
          <p:cNvSpPr>
            <a:spLocks noGrp="1"/>
          </p:cNvSpPr>
          <p:nvPr>
            <p:ph type="body" sz="quarter" idx="20" hasCustomPrompt="1"/>
          </p:nvPr>
        </p:nvSpPr>
        <p:spPr>
          <a:xfrm>
            <a:off x="372256" y="12431445"/>
            <a:ext cx="6201965"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OBJECTIVES</a:t>
            </a:r>
            <a:endParaRPr lang="en-US" dirty="0"/>
          </a:p>
        </p:txBody>
      </p:sp>
      <p:sp>
        <p:nvSpPr>
          <p:cNvPr id="71" name="Text Placeholder 3"/>
          <p:cNvSpPr>
            <a:spLocks noGrp="1"/>
          </p:cNvSpPr>
          <p:nvPr>
            <p:ph type="body" sz="quarter" idx="21" hasCustomPrompt="1"/>
          </p:nvPr>
        </p:nvSpPr>
        <p:spPr>
          <a:xfrm>
            <a:off x="6869301" y="3106199"/>
            <a:ext cx="6218224"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73" name="Text Placeholder 5"/>
          <p:cNvSpPr>
            <a:spLocks noGrp="1"/>
          </p:cNvSpPr>
          <p:nvPr>
            <p:ph type="body" sz="quarter" idx="22" hasCustomPrompt="1"/>
          </p:nvPr>
        </p:nvSpPr>
        <p:spPr>
          <a:xfrm>
            <a:off x="355998" y="7803026"/>
            <a:ext cx="6218224"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MATERIALS &amp; METHODS</a:t>
            </a:r>
            <a:endParaRPr lang="en-US" dirty="0"/>
          </a:p>
        </p:txBody>
      </p:sp>
      <p:sp>
        <p:nvSpPr>
          <p:cNvPr id="76" name="Text Placeholder 5"/>
          <p:cNvSpPr>
            <a:spLocks noGrp="1"/>
          </p:cNvSpPr>
          <p:nvPr>
            <p:ph type="body" sz="quarter" idx="24" hasCustomPrompt="1"/>
          </p:nvPr>
        </p:nvSpPr>
        <p:spPr>
          <a:xfrm>
            <a:off x="6863419" y="2679712"/>
            <a:ext cx="19196981"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RESULTS</a:t>
            </a:r>
            <a:endParaRPr lang="en-US" dirty="0"/>
          </a:p>
        </p:txBody>
      </p:sp>
      <p:sp>
        <p:nvSpPr>
          <p:cNvPr id="105" name="Text Placeholder 5"/>
          <p:cNvSpPr>
            <a:spLocks noGrp="1"/>
          </p:cNvSpPr>
          <p:nvPr>
            <p:ph type="body" sz="quarter" idx="25" hasCustomPrompt="1"/>
          </p:nvPr>
        </p:nvSpPr>
        <p:spPr>
          <a:xfrm>
            <a:off x="26360438" y="2679712"/>
            <a:ext cx="6204347"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CONCLUSIONS</a:t>
            </a:r>
            <a:endParaRPr lang="en-US" dirty="0"/>
          </a:p>
        </p:txBody>
      </p:sp>
      <p:sp>
        <p:nvSpPr>
          <p:cNvPr id="106" name="Text Placeholder 3"/>
          <p:cNvSpPr>
            <a:spLocks noGrp="1"/>
          </p:cNvSpPr>
          <p:nvPr>
            <p:ph type="body" sz="quarter" idx="26" hasCustomPrompt="1"/>
          </p:nvPr>
        </p:nvSpPr>
        <p:spPr>
          <a:xfrm>
            <a:off x="26360437" y="3106199"/>
            <a:ext cx="6204347"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107" name="Text Placeholder 5"/>
          <p:cNvSpPr>
            <a:spLocks noGrp="1"/>
          </p:cNvSpPr>
          <p:nvPr>
            <p:ph type="body" sz="quarter" idx="27" hasCustomPrompt="1"/>
          </p:nvPr>
        </p:nvSpPr>
        <p:spPr>
          <a:xfrm>
            <a:off x="26360437" y="7115487"/>
            <a:ext cx="6204347"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REFERENCES</a:t>
            </a:r>
            <a:endParaRPr lang="en-US" dirty="0"/>
          </a:p>
        </p:txBody>
      </p:sp>
      <p:sp>
        <p:nvSpPr>
          <p:cNvPr id="108" name="Text Placeholder 3"/>
          <p:cNvSpPr>
            <a:spLocks noGrp="1"/>
          </p:cNvSpPr>
          <p:nvPr>
            <p:ph type="body" sz="quarter" idx="28" hasCustomPrompt="1"/>
          </p:nvPr>
        </p:nvSpPr>
        <p:spPr>
          <a:xfrm>
            <a:off x="26360437" y="7558625"/>
            <a:ext cx="6204347"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109" name="Text Placeholder 5"/>
          <p:cNvSpPr>
            <a:spLocks noGrp="1"/>
          </p:cNvSpPr>
          <p:nvPr>
            <p:ph type="body" sz="quarter" idx="29" hasCustomPrompt="1"/>
          </p:nvPr>
        </p:nvSpPr>
        <p:spPr>
          <a:xfrm>
            <a:off x="26360437" y="12436298"/>
            <a:ext cx="6204347" cy="426487"/>
          </a:xfrm>
          <a:prstGeom prst="rect">
            <a:avLst/>
          </a:prstGeom>
          <a:noFill/>
        </p:spPr>
        <p:txBody>
          <a:bodyPr wrap="square" lIns="58781" tIns="58781" rIns="58781" bIns="58781" anchor="ctr" anchorCtr="0">
            <a:spAutoFit/>
          </a:bodyPr>
          <a:lstStyle>
            <a:lvl1pPr marL="0" indent="0" algn="ctr">
              <a:buNone/>
              <a:defRPr sz="2000" b="1" u="sng" baseline="0">
                <a:solidFill>
                  <a:schemeClr val="accent5">
                    <a:lumMod val="50000"/>
                  </a:schemeClr>
                </a:solidFill>
              </a:defRPr>
            </a:lvl1pPr>
          </a:lstStyle>
          <a:p>
            <a:pPr lvl="0"/>
            <a:r>
              <a:rPr lang="en-US" dirty="0" smtClean="0"/>
              <a:t>(click to edit)   REFERENCES/CONTACT</a:t>
            </a:r>
            <a:endParaRPr lang="en-US" dirty="0"/>
          </a:p>
        </p:txBody>
      </p:sp>
      <p:sp>
        <p:nvSpPr>
          <p:cNvPr id="110" name="Text Placeholder 3"/>
          <p:cNvSpPr>
            <a:spLocks noGrp="1"/>
          </p:cNvSpPr>
          <p:nvPr>
            <p:ph type="body" sz="quarter" idx="30" hasCustomPrompt="1"/>
          </p:nvPr>
        </p:nvSpPr>
        <p:spPr>
          <a:xfrm>
            <a:off x="26360437" y="12879438"/>
            <a:ext cx="6204347"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111" name="Text Placeholder 3"/>
          <p:cNvSpPr>
            <a:spLocks noGrp="1"/>
          </p:cNvSpPr>
          <p:nvPr>
            <p:ph type="body" sz="quarter" idx="96" hasCustomPrompt="1"/>
          </p:nvPr>
        </p:nvSpPr>
        <p:spPr>
          <a:xfrm>
            <a:off x="358642" y="12879438"/>
            <a:ext cx="6203509"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60" name="Text Placeholder 3"/>
          <p:cNvSpPr>
            <a:spLocks noGrp="1"/>
          </p:cNvSpPr>
          <p:nvPr>
            <p:ph type="body" sz="quarter" idx="195" hasCustomPrompt="1"/>
          </p:nvPr>
        </p:nvSpPr>
        <p:spPr>
          <a:xfrm>
            <a:off x="13366346" y="3106199"/>
            <a:ext cx="6218224"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61" name="Text Placeholder 3"/>
          <p:cNvSpPr>
            <a:spLocks noGrp="1"/>
          </p:cNvSpPr>
          <p:nvPr>
            <p:ph type="body" sz="quarter" idx="196" hasCustomPrompt="1"/>
          </p:nvPr>
        </p:nvSpPr>
        <p:spPr>
          <a:xfrm>
            <a:off x="19863391" y="3106199"/>
            <a:ext cx="6218224"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63" name="Text Placeholder 3"/>
          <p:cNvSpPr>
            <a:spLocks noGrp="1"/>
          </p:cNvSpPr>
          <p:nvPr>
            <p:ph type="body" sz="quarter" idx="197" hasCustomPrompt="1"/>
          </p:nvPr>
        </p:nvSpPr>
        <p:spPr>
          <a:xfrm>
            <a:off x="372256" y="3106199"/>
            <a:ext cx="6218224" cy="353943"/>
          </a:xfrm>
          <a:prstGeom prst="rect">
            <a:avLst/>
          </a:prstGeom>
        </p:spPr>
        <p:txBody>
          <a:bodyPr wrap="square" lIns="68580" tIns="68580" rIns="68580" bIns="68580">
            <a:spAutoFit/>
          </a:bodyPr>
          <a:lstStyle>
            <a:lvl1pPr marL="0" indent="0">
              <a:buNone/>
              <a:defRPr sz="1400">
                <a:solidFill>
                  <a:schemeClr val="accent5">
                    <a:lumMod val="50000"/>
                  </a:schemeClr>
                </a:solidFill>
                <a:latin typeface="Times New Roman" panose="02020603050405020304" pitchFamily="18" charset="0"/>
                <a:cs typeface="Times New Roman" panose="02020603050405020304" pitchFamily="18" charset="0"/>
              </a:defRPr>
            </a:lvl1pPr>
            <a:lvl2pPr marL="955174" indent="-367375">
              <a:defRPr sz="1600">
                <a:latin typeface="Trebuchet MS" pitchFamily="34" charset="0"/>
              </a:defRPr>
            </a:lvl2pPr>
            <a:lvl3pPr marL="1322548" indent="-367375">
              <a:defRPr sz="1600">
                <a:latin typeface="Trebuchet MS" pitchFamily="34" charset="0"/>
              </a:defRPr>
            </a:lvl3pPr>
            <a:lvl4pPr marL="1726661" indent="-404113">
              <a:defRPr sz="1600">
                <a:latin typeface="Trebuchet MS" pitchFamily="34" charset="0"/>
              </a:defRPr>
            </a:lvl4pPr>
            <a:lvl5pPr marL="2020560" indent="-293900">
              <a:defRPr sz="1600">
                <a:latin typeface="Trebuchet MS" pitchFamily="34" charset="0"/>
              </a:defRPr>
            </a:lvl5pPr>
          </a:lstStyle>
          <a:p>
            <a:pPr lvl="0"/>
            <a:r>
              <a:rPr lang="en-US" dirty="0" smtClean="0"/>
              <a:t>Type in or paste your text here</a:t>
            </a:r>
            <a:endParaRPr lang="en-US" dirty="0"/>
          </a:p>
        </p:txBody>
      </p:sp>
      <p:sp>
        <p:nvSpPr>
          <p:cNvPr id="64" name="Text Placeholder 76"/>
          <p:cNvSpPr>
            <a:spLocks noGrp="1"/>
          </p:cNvSpPr>
          <p:nvPr>
            <p:ph type="body" sz="quarter" idx="150" hasCustomPrompt="1"/>
          </p:nvPr>
        </p:nvSpPr>
        <p:spPr>
          <a:xfrm>
            <a:off x="4075611" y="1025918"/>
            <a:ext cx="24767178" cy="598230"/>
          </a:xfrm>
          <a:prstGeom prst="rect">
            <a:avLst/>
          </a:prstGeom>
        </p:spPr>
        <p:txBody>
          <a:bodyPr>
            <a:normAutofit/>
          </a:bodyPr>
          <a:lstStyle>
            <a:lvl1pPr marL="0" indent="0" algn="ctr">
              <a:buFontTx/>
              <a:buNone/>
              <a:defRPr sz="40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65" name="Text Placeholder 76"/>
          <p:cNvSpPr>
            <a:spLocks noGrp="1"/>
          </p:cNvSpPr>
          <p:nvPr>
            <p:ph type="body" sz="quarter" idx="198" hasCustomPrompt="1"/>
          </p:nvPr>
        </p:nvSpPr>
        <p:spPr>
          <a:xfrm>
            <a:off x="4075611" y="1624147"/>
            <a:ext cx="24767178" cy="634555"/>
          </a:xfrm>
          <a:prstGeom prst="rect">
            <a:avLst/>
          </a:prstGeom>
        </p:spPr>
        <p:txBody>
          <a:bodyPr>
            <a:normAutofit/>
          </a:bodyPr>
          <a:lstStyle>
            <a:lvl1pPr marL="0" indent="0" algn="ctr">
              <a:buFontTx/>
              <a:buNone/>
              <a:defRPr sz="32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67" name="Text Placeholder 76"/>
          <p:cNvSpPr>
            <a:spLocks noGrp="1"/>
          </p:cNvSpPr>
          <p:nvPr>
            <p:ph type="body" sz="quarter" idx="199" hasCustomPrompt="1"/>
          </p:nvPr>
        </p:nvSpPr>
        <p:spPr>
          <a:xfrm>
            <a:off x="4075611" y="180134"/>
            <a:ext cx="24767178" cy="834414"/>
          </a:xfrm>
          <a:prstGeom prst="rect">
            <a:avLst/>
          </a:prstGeom>
        </p:spPr>
        <p:txBody>
          <a:bodyPr>
            <a:normAutofit/>
          </a:bodyPr>
          <a:lstStyle>
            <a:lvl1pPr marL="0" indent="0" algn="ctr">
              <a:buFontTx/>
              <a:buNone/>
              <a:defRPr sz="5400" b="1">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image" Target="../media/image10.jpeg"/><Relationship Id="rId3" Type="http://schemas.openxmlformats.org/officeDocument/2006/relationships/image" Target="../media/image1.png"/><Relationship Id="rId7" Type="http://schemas.openxmlformats.org/officeDocument/2006/relationships/image" Target="../media/image5.wmf"/><Relationship Id="rId12" Type="http://schemas.openxmlformats.org/officeDocument/2006/relationships/hyperlink" Target="http://www.facebook.com/pages/PosterPresentationscom/217914411419?v=app_4949752878&amp;ref=ts" TargetMode="External"/><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wmf"/><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wmf"/></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6.wmf"/><Relationship Id="rId3" Type="http://schemas.openxmlformats.org/officeDocument/2006/relationships/image" Target="../media/image7.wmf"/><Relationship Id="rId7" Type="http://schemas.openxmlformats.org/officeDocument/2006/relationships/image" Target="../media/image10.jpeg"/><Relationship Id="rId12" Type="http://schemas.openxmlformats.org/officeDocument/2006/relationships/image" Target="../media/image5.wmf"/><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hyperlink" Target="http://www.facebook.com/pages/PosterPresentationscom/217914411419?v=app_4949752878&amp;ref=ts" TargetMode="External"/><Relationship Id="rId11" Type="http://schemas.openxmlformats.org/officeDocument/2006/relationships/image" Target="../media/image4.png"/><Relationship Id="rId5" Type="http://schemas.openxmlformats.org/officeDocument/2006/relationships/image" Target="../media/image9.wmf"/><Relationship Id="rId10" Type="http://schemas.openxmlformats.org/officeDocument/2006/relationships/image" Target="../media/image3.png"/><Relationship Id="rId4" Type="http://schemas.openxmlformats.org/officeDocument/2006/relationships/image" Target="../media/image8.png"/><Relationship Id="rId9"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6.wmf"/><Relationship Id="rId3" Type="http://schemas.openxmlformats.org/officeDocument/2006/relationships/image" Target="../media/image7.wmf"/><Relationship Id="rId7" Type="http://schemas.openxmlformats.org/officeDocument/2006/relationships/image" Target="../media/image10.jpeg"/><Relationship Id="rId12" Type="http://schemas.openxmlformats.org/officeDocument/2006/relationships/image" Target="../media/image5.wmf"/><Relationship Id="rId2" Type="http://schemas.openxmlformats.org/officeDocument/2006/relationships/theme" Target="../theme/theme3.xml"/><Relationship Id="rId1" Type="http://schemas.openxmlformats.org/officeDocument/2006/relationships/slideLayout" Target="../slideLayouts/slideLayout3.xml"/><Relationship Id="rId6" Type="http://schemas.openxmlformats.org/officeDocument/2006/relationships/hyperlink" Target="http://www.facebook.com/pages/PosterPresentationscom/217914411419?v=app_4949752878&amp;ref=ts" TargetMode="External"/><Relationship Id="rId11" Type="http://schemas.openxmlformats.org/officeDocument/2006/relationships/image" Target="../media/image4.png"/><Relationship Id="rId5" Type="http://schemas.openxmlformats.org/officeDocument/2006/relationships/image" Target="../media/image9.wmf"/><Relationship Id="rId10" Type="http://schemas.openxmlformats.org/officeDocument/2006/relationships/image" Target="../media/image3.png"/><Relationship Id="rId4" Type="http://schemas.openxmlformats.org/officeDocument/2006/relationships/image" Target="../media/image8.png"/><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32918400" cy="2400300"/>
          </a:xfrm>
          <a:prstGeom prst="rect">
            <a:avLst/>
          </a:prstGeom>
          <a:solidFill>
            <a:schemeClr val="accent5">
              <a:lumMod val="75000"/>
            </a:schemeClr>
          </a:solidFill>
          <a:ln w="9525">
            <a:solidFill>
              <a:schemeClr val="tx1"/>
            </a:solidFill>
            <a:miter lim="800000"/>
            <a:headEnd/>
            <a:tailEnd/>
          </a:ln>
          <a:effectLst/>
        </p:spPr>
        <p:txBody>
          <a:bodyPr wrap="none" lIns="58781" tIns="29390" rIns="58781" bIns="29390" anchor="ctr"/>
          <a:lstStyle/>
          <a:p>
            <a:pPr>
              <a:defRPr/>
            </a:pPr>
            <a:endParaRPr lang="en-US" dirty="0"/>
          </a:p>
        </p:txBody>
      </p:sp>
      <p:sp>
        <p:nvSpPr>
          <p:cNvPr id="9" name="Rectangle 9"/>
          <p:cNvSpPr>
            <a:spLocks noChangeArrowheads="1"/>
          </p:cNvSpPr>
          <p:nvPr/>
        </p:nvSpPr>
        <p:spPr bwMode="auto">
          <a:xfrm>
            <a:off x="0" y="2402681"/>
            <a:ext cx="32918400" cy="76200"/>
          </a:xfrm>
          <a:prstGeom prst="rect">
            <a:avLst/>
          </a:prstGeom>
          <a:solidFill>
            <a:schemeClr val="accent5">
              <a:lumMod val="50000"/>
            </a:schemeClr>
          </a:solidFill>
          <a:ln w="152400">
            <a:noFill/>
            <a:miter lim="800000"/>
            <a:headEnd/>
            <a:tailEnd/>
          </a:ln>
          <a:effectLst/>
        </p:spPr>
        <p:txBody>
          <a:bodyPr wrap="none" lIns="58781" tIns="29390" rIns="58781" bIns="29390" anchor="ctr"/>
          <a:lstStyle/>
          <a:p>
            <a:pPr>
              <a:defRPr/>
            </a:pPr>
            <a:endParaRPr lang="en-US" dirty="0"/>
          </a:p>
        </p:txBody>
      </p:sp>
      <p:sp>
        <p:nvSpPr>
          <p:cNvPr id="25" name="Rectangle 33"/>
          <p:cNvSpPr>
            <a:spLocks noChangeArrowheads="1"/>
          </p:cNvSpPr>
          <p:nvPr/>
        </p:nvSpPr>
        <p:spPr bwMode="auto">
          <a:xfrm>
            <a:off x="355997" y="2686050"/>
            <a:ext cx="7801414" cy="13373100"/>
          </a:xfrm>
          <a:prstGeom prst="roundRect">
            <a:avLst>
              <a:gd name="adj" fmla="val 6045"/>
            </a:avLst>
          </a:prstGeom>
          <a:gradFill flip="none" rotWithShape="1">
            <a:gsLst>
              <a:gs pos="0">
                <a:srgbClr val="CDD2DE"/>
              </a:gs>
              <a:gs pos="0">
                <a:srgbClr val="F3F5FA"/>
              </a:gs>
              <a:gs pos="100000">
                <a:srgbClr val="F3F5FA"/>
              </a:gs>
            </a:gsLst>
            <a:lin ang="16200000" scaled="1"/>
            <a:tileRect/>
          </a:gradFill>
          <a:ln w="9525">
            <a:solidFill>
              <a:schemeClr val="tx2"/>
            </a:solidFill>
            <a:miter lim="800000"/>
            <a:headEnd/>
            <a:tailEnd/>
          </a:ln>
          <a:effectLst/>
        </p:spPr>
        <p:txBody>
          <a:bodyPr wrap="none" lIns="58781" tIns="29390" rIns="58781" bIns="29390" anchor="ctr"/>
          <a:lstStyle/>
          <a:p>
            <a:pPr>
              <a:defRPr/>
            </a:pPr>
            <a:endParaRPr lang="en-US" dirty="0"/>
          </a:p>
        </p:txBody>
      </p:sp>
      <p:sp>
        <p:nvSpPr>
          <p:cNvPr id="22" name="Rectangle 33"/>
          <p:cNvSpPr>
            <a:spLocks noChangeArrowheads="1"/>
          </p:cNvSpPr>
          <p:nvPr userDrawn="1"/>
        </p:nvSpPr>
        <p:spPr bwMode="auto">
          <a:xfrm>
            <a:off x="8496948" y="2686050"/>
            <a:ext cx="7801414" cy="13373100"/>
          </a:xfrm>
          <a:prstGeom prst="roundRect">
            <a:avLst>
              <a:gd name="adj" fmla="val 6045"/>
            </a:avLst>
          </a:prstGeom>
          <a:gradFill flip="none" rotWithShape="1">
            <a:gsLst>
              <a:gs pos="0">
                <a:srgbClr val="CDD2DE"/>
              </a:gs>
              <a:gs pos="0">
                <a:srgbClr val="F3F5FA"/>
              </a:gs>
              <a:gs pos="100000">
                <a:srgbClr val="F3F5FA"/>
              </a:gs>
            </a:gsLst>
            <a:lin ang="16200000" scaled="1"/>
            <a:tileRect/>
          </a:gradFill>
          <a:ln w="9525">
            <a:solidFill>
              <a:schemeClr val="tx2"/>
            </a:solidFill>
            <a:miter lim="800000"/>
            <a:headEnd/>
            <a:tailEnd/>
          </a:ln>
          <a:effectLst/>
        </p:spPr>
        <p:txBody>
          <a:bodyPr wrap="none" lIns="58781" tIns="29390" rIns="58781" bIns="29390" anchor="ctr"/>
          <a:lstStyle/>
          <a:p>
            <a:pPr>
              <a:defRPr/>
            </a:pPr>
            <a:endParaRPr lang="en-US" dirty="0"/>
          </a:p>
        </p:txBody>
      </p:sp>
      <p:sp>
        <p:nvSpPr>
          <p:cNvPr id="23" name="Rectangle 33"/>
          <p:cNvSpPr>
            <a:spLocks noChangeArrowheads="1"/>
          </p:cNvSpPr>
          <p:nvPr userDrawn="1"/>
        </p:nvSpPr>
        <p:spPr bwMode="auto">
          <a:xfrm>
            <a:off x="16637899" y="2686050"/>
            <a:ext cx="7801414" cy="13373100"/>
          </a:xfrm>
          <a:prstGeom prst="roundRect">
            <a:avLst>
              <a:gd name="adj" fmla="val 6045"/>
            </a:avLst>
          </a:prstGeom>
          <a:gradFill flip="none" rotWithShape="1">
            <a:gsLst>
              <a:gs pos="0">
                <a:srgbClr val="CDD2DE"/>
              </a:gs>
              <a:gs pos="0">
                <a:srgbClr val="F3F5FA"/>
              </a:gs>
              <a:gs pos="100000">
                <a:srgbClr val="F3F5FA"/>
              </a:gs>
            </a:gsLst>
            <a:lin ang="16200000" scaled="1"/>
            <a:tileRect/>
          </a:gradFill>
          <a:ln w="9525">
            <a:solidFill>
              <a:schemeClr val="tx2"/>
            </a:solidFill>
            <a:miter lim="800000"/>
            <a:headEnd/>
            <a:tailEnd/>
          </a:ln>
          <a:effectLst/>
        </p:spPr>
        <p:txBody>
          <a:bodyPr wrap="none" lIns="58781" tIns="29390" rIns="58781" bIns="29390" anchor="ctr"/>
          <a:lstStyle/>
          <a:p>
            <a:pPr>
              <a:defRPr/>
            </a:pPr>
            <a:endParaRPr lang="en-US" dirty="0"/>
          </a:p>
        </p:txBody>
      </p:sp>
      <p:sp>
        <p:nvSpPr>
          <p:cNvPr id="24" name="Rectangle 33"/>
          <p:cNvSpPr>
            <a:spLocks noChangeArrowheads="1"/>
          </p:cNvSpPr>
          <p:nvPr userDrawn="1"/>
        </p:nvSpPr>
        <p:spPr bwMode="auto">
          <a:xfrm>
            <a:off x="24778849" y="2686050"/>
            <a:ext cx="7801414" cy="13373100"/>
          </a:xfrm>
          <a:prstGeom prst="roundRect">
            <a:avLst>
              <a:gd name="adj" fmla="val 6045"/>
            </a:avLst>
          </a:prstGeom>
          <a:gradFill flip="none" rotWithShape="1">
            <a:gsLst>
              <a:gs pos="0">
                <a:srgbClr val="CDD2DE"/>
              </a:gs>
              <a:gs pos="0">
                <a:srgbClr val="F3F5FA"/>
              </a:gs>
              <a:gs pos="100000">
                <a:srgbClr val="F3F5FA"/>
              </a:gs>
            </a:gsLst>
            <a:lin ang="16200000" scaled="1"/>
            <a:tileRect/>
          </a:gradFill>
          <a:ln w="9525">
            <a:solidFill>
              <a:schemeClr val="tx2"/>
            </a:solidFill>
            <a:miter lim="800000"/>
            <a:headEnd/>
            <a:tailEnd/>
          </a:ln>
          <a:effectLst/>
        </p:spPr>
        <p:txBody>
          <a:bodyPr wrap="none" lIns="58781" tIns="29390" rIns="58781" bIns="29390" anchor="ctr"/>
          <a:lstStyle/>
          <a:p>
            <a:pPr>
              <a:defRPr/>
            </a:pPr>
            <a:endParaRPr lang="en-US" dirty="0"/>
          </a:p>
        </p:txBody>
      </p:sp>
      <p:grpSp>
        <p:nvGrpSpPr>
          <p:cNvPr id="36" name="Group 35"/>
          <p:cNvGrpSpPr>
            <a:grpSpLocks noChangeAspect="1"/>
          </p:cNvGrpSpPr>
          <p:nvPr userDrawn="1"/>
        </p:nvGrpSpPr>
        <p:grpSpPr>
          <a:xfrm>
            <a:off x="-6886463" y="2"/>
            <a:ext cx="6608534" cy="16459197"/>
            <a:chOff x="-11220550" y="-1"/>
            <a:chExt cx="11014226" cy="27432000"/>
          </a:xfrm>
        </p:grpSpPr>
        <p:sp>
          <p:nvSpPr>
            <p:cNvPr id="51" name="Rectangle 50"/>
            <p:cNvSpPr/>
            <p:nvPr userDrawn="1"/>
          </p:nvSpPr>
          <p:spPr>
            <a:xfrm>
              <a:off x="-11216136" y="-1"/>
              <a:ext cx="11009812" cy="27432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182880" rIns="182880" bIns="182880" rtlCol="0" anchor="t" anchorCtr="0"/>
            <a:lstStyle>
              <a:defPPr>
                <a:defRPr lang="en-US"/>
              </a:defPPr>
              <a:lvl1pPr marL="0" algn="l" defTabSz="2821436" rtl="0" eaLnBrk="1" latinLnBrk="0" hangingPunct="1">
                <a:defRPr sz="5600" kern="1200">
                  <a:solidFill>
                    <a:schemeClr val="lt1"/>
                  </a:solidFill>
                  <a:latin typeface="+mn-lt"/>
                  <a:ea typeface="+mn-ea"/>
                  <a:cs typeface="+mn-cs"/>
                </a:defRPr>
              </a:lvl1pPr>
              <a:lvl2pPr marL="1410719" algn="l" defTabSz="2821436" rtl="0" eaLnBrk="1" latinLnBrk="0" hangingPunct="1">
                <a:defRPr sz="5600" kern="1200">
                  <a:solidFill>
                    <a:schemeClr val="lt1"/>
                  </a:solidFill>
                  <a:latin typeface="+mn-lt"/>
                  <a:ea typeface="+mn-ea"/>
                  <a:cs typeface="+mn-cs"/>
                </a:defRPr>
              </a:lvl2pPr>
              <a:lvl3pPr marL="2821436" algn="l" defTabSz="2821436" rtl="0" eaLnBrk="1" latinLnBrk="0" hangingPunct="1">
                <a:defRPr sz="5600" kern="1200">
                  <a:solidFill>
                    <a:schemeClr val="lt1"/>
                  </a:solidFill>
                  <a:latin typeface="+mn-lt"/>
                  <a:ea typeface="+mn-ea"/>
                  <a:cs typeface="+mn-cs"/>
                </a:defRPr>
              </a:lvl3pPr>
              <a:lvl4pPr marL="4232155" algn="l" defTabSz="2821436" rtl="0" eaLnBrk="1" latinLnBrk="0" hangingPunct="1">
                <a:defRPr sz="5600" kern="1200">
                  <a:solidFill>
                    <a:schemeClr val="lt1"/>
                  </a:solidFill>
                  <a:latin typeface="+mn-lt"/>
                  <a:ea typeface="+mn-ea"/>
                  <a:cs typeface="+mn-cs"/>
                </a:defRPr>
              </a:lvl4pPr>
              <a:lvl5pPr marL="5642872" algn="l" defTabSz="2821436" rtl="0" eaLnBrk="1" latinLnBrk="0" hangingPunct="1">
                <a:defRPr sz="5600" kern="1200">
                  <a:solidFill>
                    <a:schemeClr val="lt1"/>
                  </a:solidFill>
                  <a:latin typeface="+mn-lt"/>
                  <a:ea typeface="+mn-ea"/>
                  <a:cs typeface="+mn-cs"/>
                </a:defRPr>
              </a:lvl5pPr>
              <a:lvl6pPr marL="7053590" algn="l" defTabSz="2821436" rtl="0" eaLnBrk="1" latinLnBrk="0" hangingPunct="1">
                <a:defRPr sz="5600" kern="1200">
                  <a:solidFill>
                    <a:schemeClr val="lt1"/>
                  </a:solidFill>
                  <a:latin typeface="+mn-lt"/>
                  <a:ea typeface="+mn-ea"/>
                  <a:cs typeface="+mn-cs"/>
                </a:defRPr>
              </a:lvl6pPr>
              <a:lvl7pPr marL="8464309" algn="l" defTabSz="2821436" rtl="0" eaLnBrk="1" latinLnBrk="0" hangingPunct="1">
                <a:defRPr sz="5600" kern="1200">
                  <a:solidFill>
                    <a:schemeClr val="lt1"/>
                  </a:solidFill>
                  <a:latin typeface="+mn-lt"/>
                  <a:ea typeface="+mn-ea"/>
                  <a:cs typeface="+mn-cs"/>
                </a:defRPr>
              </a:lvl7pPr>
              <a:lvl8pPr marL="9875027" algn="l" defTabSz="2821436" rtl="0" eaLnBrk="1" latinLnBrk="0" hangingPunct="1">
                <a:defRPr sz="5600" kern="1200">
                  <a:solidFill>
                    <a:schemeClr val="lt1"/>
                  </a:solidFill>
                  <a:latin typeface="+mn-lt"/>
                  <a:ea typeface="+mn-ea"/>
                  <a:cs typeface="+mn-cs"/>
                </a:defRPr>
              </a:lvl8pPr>
              <a:lvl9pPr marL="11285745" algn="l" defTabSz="2821436" rtl="0" eaLnBrk="1" latinLnBrk="0" hangingPunct="1">
                <a:defRPr sz="5600" kern="1200">
                  <a:solidFill>
                    <a:schemeClr val="lt1"/>
                  </a:solidFill>
                  <a:latin typeface="+mn-lt"/>
                  <a:ea typeface="+mn-ea"/>
                  <a:cs typeface="+mn-cs"/>
                </a:defRPr>
              </a:lvl9pPr>
            </a:lstStyle>
            <a:p>
              <a:pPr marL="0" marR="0" indent="0" algn="ctr" defTabSz="1518341" rtl="0" eaLnBrk="1" fontAlgn="auto" latinLnBrk="0" hangingPunct="1">
                <a:lnSpc>
                  <a:spcPct val="100000"/>
                </a:lnSpc>
                <a:spcBef>
                  <a:spcPts val="0"/>
                </a:spcBef>
                <a:spcAft>
                  <a:spcPts val="0"/>
                </a:spcAft>
                <a:buClrTx/>
                <a:buSzTx/>
                <a:buFontTx/>
                <a:buNone/>
                <a:tabLst/>
                <a:defRPr/>
              </a:pPr>
              <a:r>
                <a:rPr lang="en-US" sz="1800" b="1" spc="0" dirty="0" smtClean="0">
                  <a:solidFill>
                    <a:srgbClr val="FF0000"/>
                  </a:solidFill>
                  <a:latin typeface="Trebuchet MS" pitchFamily="34" charset="0"/>
                </a:rPr>
                <a:t>(—THIS SIDEBAR DOES NOT PRINT—)</a:t>
              </a:r>
              <a:endParaRPr lang="en-US" sz="1800" b="1" spc="600" dirty="0" smtClean="0">
                <a:solidFill>
                  <a:schemeClr val="bg1"/>
                </a:solidFill>
                <a:latin typeface="Trebuchet MS" pitchFamily="34" charset="0"/>
              </a:endParaRPr>
            </a:p>
            <a:p>
              <a:pPr algn="ctr"/>
              <a:r>
                <a:rPr lang="en-US" sz="2400" b="1" spc="600" dirty="0" smtClean="0">
                  <a:solidFill>
                    <a:schemeClr val="bg1"/>
                  </a:solidFill>
                  <a:latin typeface="Trebuchet MS" pitchFamily="34" charset="0"/>
                </a:rPr>
                <a:t>DESIGN</a:t>
              </a:r>
              <a:r>
                <a:rPr lang="en-US" sz="2400" b="1" spc="600" baseline="0" dirty="0" smtClean="0">
                  <a:solidFill>
                    <a:schemeClr val="bg1"/>
                  </a:solidFill>
                  <a:latin typeface="Trebuchet MS" pitchFamily="34" charset="0"/>
                </a:rPr>
                <a:t> </a:t>
              </a:r>
              <a:r>
                <a:rPr lang="en-US" sz="2400" b="1" spc="600" dirty="0" smtClean="0">
                  <a:solidFill>
                    <a:schemeClr val="bg1"/>
                  </a:solidFill>
                  <a:latin typeface="Trebuchet MS" pitchFamily="34" charset="0"/>
                </a:rPr>
                <a:t>GUIDE</a:t>
              </a:r>
            </a:p>
            <a:p>
              <a:pPr algn="ctr"/>
              <a:r>
                <a:rPr lang="en-US" sz="1000" b="1" dirty="0" smtClean="0">
                  <a:latin typeface="Trebuchet MS" pitchFamily="34" charset="0"/>
                </a:rPr>
                <a:t> </a:t>
              </a:r>
            </a:p>
            <a:p>
              <a:pPr defTabSz="3765639"/>
              <a:r>
                <a:rPr lang="en-US" sz="1600" i="0" dirty="0" smtClean="0">
                  <a:latin typeface="Trebuchet MS" pitchFamily="34" charset="0"/>
                </a:rPr>
                <a:t>This PowerPoint</a:t>
              </a:r>
              <a:r>
                <a:rPr lang="en-US" sz="1600" i="0" baseline="0" dirty="0" smtClean="0">
                  <a:latin typeface="Trebuchet MS" pitchFamily="34" charset="0"/>
                </a:rPr>
                <a:t> </a:t>
              </a:r>
              <a:r>
                <a:rPr lang="en-US" sz="1600" i="0" dirty="0" smtClean="0">
                  <a:latin typeface="Trebuchet MS" pitchFamily="34" charset="0"/>
                </a:rPr>
                <a:t>2007 template produces</a:t>
              </a:r>
              <a:r>
                <a:rPr lang="en-US" sz="1600" i="0" baseline="0" dirty="0" smtClean="0">
                  <a:latin typeface="Trebuchet MS" pitchFamily="34" charset="0"/>
                </a:rPr>
                <a:t> </a:t>
              </a:r>
              <a:r>
                <a:rPr lang="en-US" sz="1600" i="0" dirty="0" smtClean="0">
                  <a:latin typeface="Trebuchet MS" pitchFamily="34" charset="0"/>
                </a:rPr>
                <a:t>a 36”x72” presentation poster. </a:t>
              </a:r>
              <a:r>
                <a:rPr lang="en-US" sz="1600" dirty="0" smtClean="0">
                  <a:latin typeface="Trebuchet MS" pitchFamily="34" charset="0"/>
                </a:rPr>
                <a:t>You</a:t>
              </a:r>
              <a:r>
                <a:rPr lang="en-US" sz="1600" baseline="0" dirty="0" smtClean="0">
                  <a:latin typeface="Trebuchet MS" pitchFamily="34" charset="0"/>
                </a:rPr>
                <a:t> can u</a:t>
              </a:r>
              <a:r>
                <a:rPr lang="en-US" sz="1600" dirty="0" smtClean="0">
                  <a:latin typeface="Trebuchet MS" pitchFamily="34" charset="0"/>
                </a:rPr>
                <a:t>se</a:t>
              </a:r>
              <a:r>
                <a:rPr lang="en-US" sz="1600" baseline="0" dirty="0" smtClean="0">
                  <a:latin typeface="Trebuchet MS" pitchFamily="34" charset="0"/>
                </a:rPr>
                <a:t> it to create your research poster and </a:t>
              </a:r>
              <a:r>
                <a:rPr lang="en-US" sz="1600" dirty="0" smtClean="0">
                  <a:latin typeface="Trebuchet MS" pitchFamily="34" charset="0"/>
                </a:rPr>
                <a:t>save valuable time placing titles, subtitles,</a:t>
              </a:r>
              <a:r>
                <a:rPr lang="en-US" sz="1600" baseline="0" dirty="0" smtClean="0">
                  <a:latin typeface="Trebuchet MS" pitchFamily="34" charset="0"/>
                </a:rPr>
                <a:t> text, and graphics</a:t>
              </a:r>
              <a:r>
                <a:rPr lang="en-US" sz="1600" dirty="0" smtClean="0">
                  <a:latin typeface="Trebuchet MS" pitchFamily="34" charset="0"/>
                </a:rPr>
                <a:t>. </a:t>
              </a:r>
            </a:p>
            <a:p>
              <a:pPr defTabSz="3765639"/>
              <a:r>
                <a:rPr lang="en-US" sz="1000" dirty="0" smtClean="0">
                  <a:latin typeface="Trebuchet MS" pitchFamily="34" charset="0"/>
                </a:rPr>
                <a:t> </a:t>
              </a:r>
            </a:p>
            <a:p>
              <a:pPr defTabSz="4389219"/>
              <a:r>
                <a:rPr lang="en-US" sz="1600" dirty="0" smtClean="0">
                  <a:latin typeface="Trebuchet MS" pitchFamily="34" charset="0"/>
                </a:rPr>
                <a:t>We provide a series of online answer your poster production questions. To view our template tutorials, go online to </a:t>
              </a:r>
              <a:r>
                <a:rPr lang="en-US" sz="1600" b="1" dirty="0" smtClean="0">
                  <a:solidFill>
                    <a:srgbClr val="FFC000"/>
                  </a:solidFill>
                  <a:latin typeface="Trebuchet MS" pitchFamily="34" charset="0"/>
                </a:rPr>
                <a:t>PosterPresentations.com</a:t>
              </a:r>
              <a:r>
                <a:rPr lang="en-US" sz="1600" b="1" dirty="0" smtClean="0">
                  <a:solidFill>
                    <a:schemeClr val="bg1"/>
                  </a:solidFill>
                  <a:latin typeface="Trebuchet MS" pitchFamily="34" charset="0"/>
                </a:rPr>
                <a:t> </a:t>
              </a:r>
              <a:r>
                <a:rPr lang="en-US" sz="1600" dirty="0" smtClean="0">
                  <a:solidFill>
                    <a:schemeClr val="bg1"/>
                  </a:solidFill>
                  <a:latin typeface="Trebuchet MS" pitchFamily="34" charset="0"/>
                </a:rPr>
                <a:t>and click on HELP DESK.</a:t>
              </a:r>
            </a:p>
            <a:p>
              <a:pPr defTabSz="4389219"/>
              <a:r>
                <a:rPr lang="en-US" sz="1000" dirty="0" smtClean="0">
                  <a:latin typeface="Trebuchet MS" pitchFamily="34" charset="0"/>
                </a:rPr>
                <a:t> </a:t>
              </a:r>
            </a:p>
            <a:p>
              <a:pPr defTabSz="4389219"/>
              <a:r>
                <a:rPr lang="en-US" sz="1600" dirty="0" smtClean="0">
                  <a:solidFill>
                    <a:schemeClr val="bg1"/>
                  </a:solidFill>
                  <a:latin typeface="Trebuchet MS" pitchFamily="34" charset="0"/>
                </a:rPr>
                <a:t>When</a:t>
              </a:r>
              <a:r>
                <a:rPr lang="en-US" sz="1600" baseline="0" dirty="0" smtClean="0">
                  <a:solidFill>
                    <a:schemeClr val="bg1"/>
                  </a:solidFill>
                  <a:latin typeface="Trebuchet MS" pitchFamily="34" charset="0"/>
                </a:rPr>
                <a:t> you are ready to</a:t>
              </a:r>
              <a:r>
                <a:rPr lang="en-US" sz="1600" dirty="0" smtClean="0">
                  <a:solidFill>
                    <a:schemeClr val="bg1"/>
                  </a:solidFill>
                  <a:latin typeface="Trebuchet MS" pitchFamily="34" charset="0"/>
                </a:rPr>
                <a:t> </a:t>
              </a:r>
              <a:r>
                <a:rPr lang="en-US" sz="1600" baseline="0" dirty="0" smtClean="0">
                  <a:solidFill>
                    <a:schemeClr val="bg1"/>
                  </a:solidFill>
                  <a:latin typeface="Trebuchet MS" pitchFamily="34" charset="0"/>
                </a:rPr>
                <a:t> print your poster</a:t>
              </a:r>
              <a:r>
                <a:rPr lang="en-US" sz="1600" dirty="0" smtClean="0">
                  <a:solidFill>
                    <a:schemeClr val="bg1"/>
                  </a:solidFill>
                  <a:latin typeface="Trebuchet MS" pitchFamily="34" charset="0"/>
                </a:rPr>
                <a:t>,</a:t>
              </a:r>
              <a:r>
                <a:rPr lang="en-US" sz="1600" baseline="0" dirty="0" smtClean="0">
                  <a:solidFill>
                    <a:schemeClr val="bg1"/>
                  </a:solidFill>
                  <a:latin typeface="Trebuchet MS" pitchFamily="34" charset="0"/>
                </a:rPr>
                <a:t> go online to </a:t>
              </a:r>
              <a:r>
                <a:rPr lang="en-US" sz="1600" b="0" dirty="0" smtClean="0">
                  <a:solidFill>
                    <a:schemeClr val="bg1"/>
                  </a:solidFill>
                  <a:latin typeface="Trebuchet MS" pitchFamily="34" charset="0"/>
                </a:rPr>
                <a:t>PosterPresentations.com</a:t>
              </a:r>
              <a:r>
                <a:rPr lang="en-US" sz="1600" dirty="0" smtClean="0">
                  <a:solidFill>
                    <a:schemeClr val="bg1"/>
                  </a:solidFill>
                  <a:latin typeface="Trebuchet MS" pitchFamily="34" charset="0"/>
                </a:rPr>
                <a:t/>
              </a:r>
              <a:br>
                <a:rPr lang="en-US" sz="1600" dirty="0" smtClean="0">
                  <a:solidFill>
                    <a:schemeClr val="bg1"/>
                  </a:solidFill>
                  <a:latin typeface="Trebuchet MS" pitchFamily="34" charset="0"/>
                </a:rPr>
              </a:br>
              <a:r>
                <a:rPr lang="en-US" sz="1000" dirty="0" smtClean="0">
                  <a:solidFill>
                    <a:schemeClr val="bg1"/>
                  </a:solidFill>
                  <a:latin typeface="Trebuchet MS" pitchFamily="34" charset="0"/>
                </a:rPr>
                <a:t> </a:t>
              </a:r>
            </a:p>
            <a:p>
              <a:pPr algn="l" defTabSz="3765639"/>
              <a:r>
                <a:rPr lang="en-US" sz="1600" b="0" dirty="0" smtClean="0">
                  <a:solidFill>
                    <a:schemeClr val="bg1"/>
                  </a:solidFill>
                  <a:latin typeface="Trebuchet MS" pitchFamily="34" charset="0"/>
                </a:rPr>
                <a:t>Need</a:t>
              </a:r>
              <a:r>
                <a:rPr lang="en-US" sz="1600" b="0" baseline="0" dirty="0" smtClean="0">
                  <a:solidFill>
                    <a:schemeClr val="bg1"/>
                  </a:solidFill>
                  <a:latin typeface="Trebuchet MS" pitchFamily="34" charset="0"/>
                </a:rPr>
                <a:t> assistance? Call us at </a:t>
              </a:r>
              <a:r>
                <a:rPr lang="en-US" sz="1600" b="0" dirty="0" smtClean="0">
                  <a:solidFill>
                    <a:srgbClr val="FFC000"/>
                  </a:solidFill>
                  <a:latin typeface="Trebuchet MS" pitchFamily="34" charset="0"/>
                </a:rPr>
                <a:t>1.510.649.3001</a:t>
              </a:r>
            </a:p>
            <a:p>
              <a:pPr algn="l" defTabSz="3765639"/>
              <a:r>
                <a:rPr lang="en-US" sz="1000" b="1" dirty="0" smtClean="0">
                  <a:solidFill>
                    <a:srgbClr val="FFFF00"/>
                  </a:solidFill>
                  <a:latin typeface="Trebuchet MS" pitchFamily="34" charset="0"/>
                </a:rPr>
                <a:t> </a:t>
              </a:r>
            </a:p>
            <a:p>
              <a:pPr algn="ctr"/>
              <a:endParaRPr lang="en-US" sz="1400" b="1" dirty="0" smtClean="0">
                <a:solidFill>
                  <a:schemeClr val="bg1"/>
                </a:solidFill>
                <a:latin typeface="Trebuchet MS" pitchFamily="34" charset="0"/>
              </a:endParaRPr>
            </a:p>
            <a:p>
              <a:pPr algn="ctr"/>
              <a:r>
                <a:rPr lang="en-US" sz="2400" b="1" spc="600" dirty="0" smtClean="0">
                  <a:solidFill>
                    <a:schemeClr val="bg1"/>
                  </a:solidFill>
                  <a:latin typeface="Trebuchet MS" pitchFamily="34" charset="0"/>
                </a:rPr>
                <a:t>QUICK START</a:t>
              </a:r>
            </a:p>
            <a:p>
              <a:pPr algn="ctr"/>
              <a:r>
                <a:rPr lang="en-US" sz="1000" b="1" baseline="0" dirty="0" smtClean="0">
                  <a:solidFill>
                    <a:schemeClr val="bg1"/>
                  </a:solidFill>
                  <a:latin typeface="Trebuchet MS" pitchFamily="34" charset="0"/>
                </a:rPr>
                <a:t> </a:t>
              </a:r>
            </a:p>
            <a:p>
              <a:pPr algn="ctr"/>
              <a:r>
                <a:rPr lang="en-US" sz="1800" b="1" baseline="0" dirty="0" smtClean="0">
                  <a:solidFill>
                    <a:srgbClr val="FFC000"/>
                  </a:solidFill>
                  <a:latin typeface="Trebuchet MS" pitchFamily="34" charset="0"/>
                </a:rPr>
                <a:t>Zoom in and out</a:t>
              </a:r>
            </a:p>
            <a:p>
              <a:pPr marL="1203325" indent="0" algn="l" defTabSz="850900"/>
              <a:r>
                <a:rPr lang="en-US" sz="1400" b="0" baseline="0" dirty="0" smtClean="0">
                  <a:solidFill>
                    <a:schemeClr val="bg1">
                      <a:lumMod val="75000"/>
                    </a:schemeClr>
                  </a:solidFill>
                  <a:latin typeface="Trebuchet MS" pitchFamily="34" charset="0"/>
                </a:rPr>
                <a:t>As you work on your poster zoom in and out to the level that is more comfortable to you. Go to VIEW &gt; ZOOM.</a:t>
              </a:r>
            </a:p>
            <a:p>
              <a:pPr algn="l"/>
              <a:endParaRPr lang="en-US" sz="1600" b="0" baseline="0" dirty="0" smtClean="0">
                <a:solidFill>
                  <a:schemeClr val="bg1"/>
                </a:solidFill>
                <a:latin typeface="Trebuchet MS" pitchFamily="34" charset="0"/>
              </a:endParaRPr>
            </a:p>
            <a:p>
              <a:pPr algn="ctr"/>
              <a:r>
                <a:rPr lang="en-US" sz="1800" b="1" baseline="0" dirty="0" smtClean="0">
                  <a:solidFill>
                    <a:srgbClr val="FFC000"/>
                  </a:solidFill>
                  <a:latin typeface="Trebuchet MS" pitchFamily="34" charset="0"/>
                </a:rPr>
                <a:t>Title, Authors, and Affiliations</a:t>
              </a:r>
            </a:p>
            <a:p>
              <a:pPr algn="l"/>
              <a:r>
                <a:rPr lang="en-US" sz="1400" b="0" baseline="0" dirty="0" smtClean="0">
                  <a:solidFill>
                    <a:schemeClr val="bg1">
                      <a:lumMod val="75000"/>
                    </a:schemeClr>
                  </a:solidFill>
                  <a:latin typeface="Trebuchet MS" pitchFamily="34" charset="0"/>
                </a:rPr>
                <a:t>Start designing your poster by adding the title, the names of the authors, and the affiliated institutions. </a:t>
              </a:r>
              <a:r>
                <a:rPr lang="en-US" sz="1400" b="0" spc="0" baseline="0" dirty="0" smtClean="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r>
                <a:rPr lang="en-US" sz="1000" b="0" spc="0" baseline="0" dirty="0" smtClean="0">
                  <a:solidFill>
                    <a:schemeClr val="bg1">
                      <a:lumMod val="75000"/>
                    </a:schemeClr>
                  </a:solidFill>
                  <a:latin typeface="Trebuchet MS" pitchFamily="34" charset="0"/>
                </a:rPr>
                <a:t> </a:t>
              </a:r>
            </a:p>
            <a:p>
              <a:pPr algn="l"/>
              <a:r>
                <a:rPr lang="en-US" sz="1400" b="1" spc="300" baseline="0" dirty="0" smtClean="0">
                  <a:solidFill>
                    <a:srgbClr val="FFC000"/>
                  </a:solidFill>
                  <a:latin typeface="Trebuchet MS" pitchFamily="34" charset="0"/>
                </a:rPr>
                <a:t>TIP</a:t>
              </a:r>
              <a:r>
                <a:rPr lang="en-US" sz="1400" b="1" baseline="0" dirty="0" smtClean="0">
                  <a:solidFill>
                    <a:srgbClr val="FFC000"/>
                  </a:solidFill>
                  <a:latin typeface="Trebuchet MS" pitchFamily="34" charset="0"/>
                </a:rPr>
                <a:t>: </a:t>
              </a:r>
              <a:r>
                <a:rPr lang="en-US" sz="1400" b="0" baseline="0" dirty="0" smtClean="0">
                  <a:solidFill>
                    <a:schemeClr val="bg1">
                      <a:lumMod val="75000"/>
                    </a:schemeClr>
                  </a:solidFill>
                  <a:latin typeface="Trebuchet MS" pitchFamily="34" charset="0"/>
                </a:rPr>
                <a:t>The font size of your title should be bigger than your name(s) and institution name(s).</a:t>
              </a:r>
            </a:p>
            <a:p>
              <a:pPr algn="l"/>
              <a:r>
                <a:rPr lang="en-US" sz="1600" b="1" baseline="0" dirty="0" smtClean="0">
                  <a:solidFill>
                    <a:schemeClr val="bg1"/>
                  </a:solidFill>
                  <a:latin typeface="Trebuchet MS" pitchFamily="34" charset="0"/>
                </a:rPr>
                <a:t/>
              </a:r>
              <a:br>
                <a:rPr lang="en-US" sz="1600" b="1" baseline="0" dirty="0" smtClean="0">
                  <a:solidFill>
                    <a:schemeClr val="bg1"/>
                  </a:solidFill>
                  <a:latin typeface="Trebuchet MS" pitchFamily="34" charset="0"/>
                </a:rPr>
              </a:br>
              <a:endParaRPr lang="en-US" sz="1600" b="1" dirty="0" smtClean="0">
                <a:solidFill>
                  <a:schemeClr val="bg1"/>
                </a:solidFill>
                <a:latin typeface="Trebuchet MS" pitchFamily="34" charset="0"/>
              </a:endParaRPr>
            </a:p>
            <a:p>
              <a:pPr algn="ctr"/>
              <a:endParaRPr lang="en-US" sz="1600" b="1" dirty="0" smtClean="0">
                <a:solidFill>
                  <a:srgbClr val="FFC000"/>
                </a:solidFill>
                <a:latin typeface="Trebuchet MS" pitchFamily="34" charset="0"/>
              </a:endParaRPr>
            </a:p>
            <a:p>
              <a:pPr algn="ctr"/>
              <a:endParaRPr lang="en-US" sz="1600" b="1" dirty="0" smtClean="0">
                <a:solidFill>
                  <a:srgbClr val="FFC000"/>
                </a:solidFill>
                <a:latin typeface="Trebuchet MS" pitchFamily="34" charset="0"/>
              </a:endParaRPr>
            </a:p>
            <a:p>
              <a:pPr algn="ctr"/>
              <a:r>
                <a:rPr lang="en-US" sz="1800" b="1" dirty="0" smtClean="0">
                  <a:solidFill>
                    <a:srgbClr val="FFC000"/>
                  </a:solidFill>
                  <a:latin typeface="Trebuchet MS" pitchFamily="34" charset="0"/>
                </a:rPr>
                <a:t>Adding Logos</a:t>
              </a:r>
              <a:r>
                <a:rPr lang="en-US" sz="1800" b="1" baseline="0" dirty="0" smtClean="0">
                  <a:solidFill>
                    <a:srgbClr val="FFC000"/>
                  </a:solidFill>
                  <a:latin typeface="Trebuchet MS" pitchFamily="34" charset="0"/>
                </a:rPr>
                <a:t> / Seals</a:t>
              </a:r>
            </a:p>
            <a:p>
              <a:pPr algn="l"/>
              <a:r>
                <a:rPr lang="en-US" sz="1400" b="0" baseline="0" dirty="0" smtClean="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1000" b="0" spc="300" baseline="0" dirty="0" smtClean="0">
                <a:solidFill>
                  <a:schemeClr val="bg1">
                    <a:lumMod val="75000"/>
                  </a:schemeClr>
                </a:solidFill>
                <a:latin typeface="Trebuchet MS" pitchFamily="34" charset="0"/>
              </a:endParaRPr>
            </a:p>
            <a:p>
              <a:pPr algn="l"/>
              <a:r>
                <a:rPr lang="en-US" sz="1400" b="1" spc="300" baseline="0" dirty="0" smtClean="0">
                  <a:solidFill>
                    <a:srgbClr val="FFC000"/>
                  </a:solidFill>
                  <a:latin typeface="Trebuchet MS" pitchFamily="34" charset="0"/>
                </a:rPr>
                <a:t>TIP:</a:t>
              </a:r>
              <a:r>
                <a:rPr lang="en-US" sz="1400" b="1" spc="0" baseline="0" dirty="0" smtClean="0">
                  <a:solidFill>
                    <a:srgbClr val="FFC000"/>
                  </a:solidFill>
                  <a:latin typeface="Trebuchet MS" pitchFamily="34" charset="0"/>
                </a:rPr>
                <a:t> </a:t>
              </a:r>
              <a:r>
                <a:rPr lang="en-US" sz="1400" b="0" baseline="0" dirty="0" smtClean="0">
                  <a:solidFill>
                    <a:schemeClr val="bg1">
                      <a:lumMod val="75000"/>
                    </a:schemeClr>
                  </a:solidFill>
                  <a:latin typeface="Trebuchet MS" pitchFamily="34" charset="0"/>
                </a:rPr>
                <a:t>See if your company’s logo is available on our free poster templates page.</a:t>
              </a:r>
            </a:p>
            <a:p>
              <a:pPr algn="l"/>
              <a:endParaRPr lang="en-US" sz="1400" b="0" baseline="0" dirty="0" smtClean="0">
                <a:latin typeface="Trebuchet MS" pitchFamily="34" charset="0"/>
              </a:endParaRPr>
            </a:p>
            <a:p>
              <a:pPr algn="ctr"/>
              <a:r>
                <a:rPr lang="en-US" sz="1800" b="1" baseline="0" dirty="0" smtClean="0">
                  <a:solidFill>
                    <a:srgbClr val="FFC000"/>
                  </a:solidFill>
                  <a:latin typeface="Trebuchet MS" pitchFamily="34" charset="0"/>
                </a:rPr>
                <a:t>Photographs / Graphics</a:t>
              </a:r>
            </a:p>
            <a:p>
              <a:pPr algn="l" defTabSz="977900"/>
              <a:r>
                <a:rPr lang="en-US" sz="1400" b="0" baseline="0" dirty="0" smtClean="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1400" b="0" spc="0" baseline="0" dirty="0" smtClean="0">
                  <a:solidFill>
                    <a:schemeClr val="bg1">
                      <a:lumMod val="75000"/>
                    </a:schemeClr>
                  </a:solidFill>
                  <a:latin typeface="Trebuchet MS" pitchFamily="34" charset="0"/>
                </a:rPr>
                <a:t>disproportionally.</a:t>
              </a:r>
            </a:p>
            <a:p>
              <a:pPr algn="l" defTabSz="977900"/>
              <a:endParaRPr lang="en-US" sz="1400" b="0" baseline="0" dirty="0" smtClean="0">
                <a:latin typeface="Trebuchet MS" pitchFamily="34" charset="0"/>
              </a:endParaRPr>
            </a:p>
            <a:p>
              <a:pPr algn="ctr"/>
              <a:endParaRPr lang="en-US" sz="1600" b="1" baseline="0" dirty="0" smtClean="0">
                <a:solidFill>
                  <a:srgbClr val="FFC000"/>
                </a:solidFill>
                <a:latin typeface="Trebuchet MS" pitchFamily="34" charset="0"/>
              </a:endParaRPr>
            </a:p>
            <a:p>
              <a:pPr algn="ctr"/>
              <a:endParaRPr lang="en-US" sz="1600" b="1" baseline="0" dirty="0" smtClean="0">
                <a:solidFill>
                  <a:srgbClr val="FFC000"/>
                </a:solidFill>
                <a:latin typeface="Trebuchet MS" pitchFamily="34" charset="0"/>
              </a:endParaRPr>
            </a:p>
            <a:p>
              <a:pPr algn="ctr"/>
              <a:endParaRPr lang="en-US" sz="1600" b="1" baseline="0" dirty="0" smtClean="0">
                <a:solidFill>
                  <a:srgbClr val="FFC000"/>
                </a:solidFill>
                <a:latin typeface="Trebuchet MS" pitchFamily="34" charset="0"/>
              </a:endParaRPr>
            </a:p>
            <a:p>
              <a:pPr algn="ctr"/>
              <a:endParaRPr lang="en-US" sz="1600" b="1" baseline="0" dirty="0" smtClean="0">
                <a:solidFill>
                  <a:srgbClr val="FFC000"/>
                </a:solidFill>
                <a:latin typeface="Trebuchet MS" pitchFamily="34" charset="0"/>
              </a:endParaRPr>
            </a:p>
            <a:p>
              <a:pPr algn="ctr"/>
              <a:endParaRPr lang="en-US" sz="1600" b="1" baseline="0" dirty="0" smtClean="0">
                <a:solidFill>
                  <a:srgbClr val="FFC000"/>
                </a:solidFill>
                <a:latin typeface="Trebuchet MS" pitchFamily="34" charset="0"/>
              </a:endParaRPr>
            </a:p>
            <a:p>
              <a:pPr algn="ctr"/>
              <a:endParaRPr lang="en-US" sz="1600" b="1" baseline="0" dirty="0" smtClean="0">
                <a:solidFill>
                  <a:srgbClr val="FFC000"/>
                </a:solidFill>
                <a:latin typeface="Trebuchet MS" pitchFamily="34" charset="0"/>
              </a:endParaRPr>
            </a:p>
            <a:p>
              <a:pPr algn="ctr"/>
              <a:r>
                <a:rPr lang="en-US" sz="1800" b="1" baseline="0" dirty="0" smtClean="0">
                  <a:solidFill>
                    <a:srgbClr val="FFC000"/>
                  </a:solidFill>
                  <a:latin typeface="Trebuchet MS" pitchFamily="34" charset="0"/>
                </a:rPr>
                <a:t>Image Quality Check</a:t>
              </a:r>
            </a:p>
            <a:p>
              <a:pPr lvl="0" algn="l" defTabSz="977900"/>
              <a:r>
                <a:rPr lang="en-US" sz="1400" b="0" baseline="0" dirty="0" smtClean="0">
                  <a:solidFill>
                    <a:schemeClr val="bg1">
                      <a:lumMod val="75000"/>
                    </a:schemeClr>
                  </a:solidFill>
                  <a:latin typeface="Trebuchet MS" pitchFamily="34" charset="0"/>
                </a:rPr>
                <a:t>Zoom in and look at your images at 100% magnification. If they look good they will print well. </a:t>
              </a:r>
              <a:endParaRPr lang="en-US" sz="1600" b="0" dirty="0" smtClean="0">
                <a:latin typeface="Trebuchet MS" pitchFamily="34" charset="0"/>
              </a:endParaRPr>
            </a:p>
          </p:txBody>
        </p:sp>
        <p:cxnSp>
          <p:nvCxnSpPr>
            <p:cNvPr id="52" name="Straight Connector 51"/>
            <p:cNvCxnSpPr/>
            <p:nvPr userDrawn="1"/>
          </p:nvCxnSpPr>
          <p:spPr>
            <a:xfrm>
              <a:off x="-11220550" y="6395410"/>
              <a:ext cx="10999746" cy="2783"/>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53" name="Picture 52"/>
            <p:cNvPicPr>
              <a:picLocks noChangeAspect="1"/>
            </p:cNvPicPr>
            <p:nvPr userDrawn="1"/>
          </p:nvPicPr>
          <p:blipFill>
            <a:blip r:embed="rId3"/>
            <a:stretch>
              <a:fillRect/>
            </a:stretch>
          </p:blipFill>
          <p:spPr>
            <a:xfrm>
              <a:off x="-10736023" y="7928687"/>
              <a:ext cx="1597665" cy="1001614"/>
            </a:xfrm>
            <a:prstGeom prst="rect">
              <a:avLst/>
            </a:prstGeom>
          </p:spPr>
        </p:pic>
        <p:pic>
          <p:nvPicPr>
            <p:cNvPr id="54" name="Picture 53"/>
            <p:cNvPicPr>
              <a:picLocks noChangeAspect="1"/>
            </p:cNvPicPr>
            <p:nvPr userDrawn="1"/>
          </p:nvPicPr>
          <p:blipFill>
            <a:blip r:embed="rId4"/>
            <a:stretch>
              <a:fillRect/>
            </a:stretch>
          </p:blipFill>
          <p:spPr>
            <a:xfrm>
              <a:off x="-10736023" y="12354606"/>
              <a:ext cx="9986807" cy="877997"/>
            </a:xfrm>
            <a:prstGeom prst="rect">
              <a:avLst/>
            </a:prstGeom>
          </p:spPr>
        </p:pic>
        <p:grpSp>
          <p:nvGrpSpPr>
            <p:cNvPr id="55" name="Group 54"/>
            <p:cNvGrpSpPr/>
            <p:nvPr userDrawn="1"/>
          </p:nvGrpSpPr>
          <p:grpSpPr>
            <a:xfrm>
              <a:off x="-9844889" y="19920591"/>
              <a:ext cx="7631078" cy="1987421"/>
              <a:chOff x="-4516464" y="11354920"/>
              <a:chExt cx="3516822" cy="1095725"/>
            </a:xfrm>
          </p:grpSpPr>
          <p:grpSp>
            <p:nvGrpSpPr>
              <p:cNvPr id="61" name="Group 60"/>
              <p:cNvGrpSpPr/>
              <p:nvPr userDrawn="1"/>
            </p:nvGrpSpPr>
            <p:grpSpPr>
              <a:xfrm>
                <a:off x="-2783494" y="11354967"/>
                <a:ext cx="624373" cy="894738"/>
                <a:chOff x="-3958698" y="11538812"/>
                <a:chExt cx="779266" cy="1282149"/>
              </a:xfrm>
            </p:grpSpPr>
            <p:pic>
              <p:nvPicPr>
                <p:cNvPr id="67" name="Picture 66"/>
                <p:cNvPicPr>
                  <a:picLocks noChangeAspect="1"/>
                </p:cNvPicPr>
                <p:nvPr userDrawn="1"/>
              </p:nvPicPr>
              <p:blipFill>
                <a:blip r:embed="rId5"/>
                <a:stretch>
                  <a:fillRect/>
                </a:stretch>
              </p:blipFill>
              <p:spPr>
                <a:xfrm>
                  <a:off x="-3948160" y="11538812"/>
                  <a:ext cx="768728" cy="1090753"/>
                </a:xfrm>
                <a:prstGeom prst="rect">
                  <a:avLst/>
                </a:prstGeom>
              </p:spPr>
            </p:pic>
            <p:sp>
              <p:nvSpPr>
                <p:cNvPr id="68" name="TextBox 56"/>
                <p:cNvSpPr txBox="1"/>
                <p:nvPr userDrawn="1"/>
              </p:nvSpPr>
              <p:spPr>
                <a:xfrm>
                  <a:off x="-3958698" y="12577802"/>
                  <a:ext cx="779263" cy="243159"/>
                </a:xfrm>
                <a:prstGeom prst="rect">
                  <a:avLst/>
                </a:prstGeom>
                <a:solidFill>
                  <a:schemeClr val="accent1"/>
                </a:solidFill>
                <a:ln>
                  <a:noFill/>
                </a:ln>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200" b="1" dirty="0" smtClean="0">
                      <a:solidFill>
                        <a:schemeClr val="tx1"/>
                      </a:solidFill>
                    </a:rPr>
                    <a:t>ORIGINAL</a:t>
                  </a:r>
                  <a:endParaRPr lang="en-US" sz="1200" b="1" dirty="0">
                    <a:solidFill>
                      <a:schemeClr val="tx1"/>
                    </a:solidFill>
                  </a:endParaRPr>
                </a:p>
              </p:txBody>
            </p:sp>
          </p:grpSp>
          <p:grpSp>
            <p:nvGrpSpPr>
              <p:cNvPr id="62" name="Group 61"/>
              <p:cNvGrpSpPr/>
              <p:nvPr userDrawn="1"/>
            </p:nvGrpSpPr>
            <p:grpSpPr>
              <a:xfrm>
                <a:off x="-2033159" y="11354920"/>
                <a:ext cx="1033517" cy="907668"/>
                <a:chOff x="-2921738" y="11604219"/>
                <a:chExt cx="1420279" cy="1247338"/>
              </a:xfrm>
            </p:grpSpPr>
            <p:pic>
              <p:nvPicPr>
                <p:cNvPr id="65" name="Picture 64"/>
                <p:cNvPicPr>
                  <a:picLocks noChangeAspect="1"/>
                </p:cNvPicPr>
                <p:nvPr userDrawn="1"/>
              </p:nvPicPr>
              <p:blipFill>
                <a:blip r:embed="rId5"/>
                <a:stretch>
                  <a:fillRect/>
                </a:stretch>
              </p:blipFill>
              <p:spPr>
                <a:xfrm>
                  <a:off x="-2921738" y="11604219"/>
                  <a:ext cx="1420279" cy="1029695"/>
                </a:xfrm>
                <a:prstGeom prst="rect">
                  <a:avLst/>
                </a:prstGeom>
              </p:spPr>
            </p:pic>
            <p:sp>
              <p:nvSpPr>
                <p:cNvPr id="66" name="TextBox 54"/>
                <p:cNvSpPr txBox="1"/>
                <p:nvPr userDrawn="1"/>
              </p:nvSpPr>
              <p:spPr>
                <a:xfrm>
                  <a:off x="-2918992" y="12579503"/>
                  <a:ext cx="1417533" cy="272054"/>
                </a:xfrm>
                <a:prstGeom prst="rect">
                  <a:avLst/>
                </a:prstGeom>
                <a:solidFill>
                  <a:srgbClr val="FF0000"/>
                </a:solid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400" b="1" dirty="0" smtClean="0">
                      <a:solidFill>
                        <a:schemeClr val="bg1"/>
                      </a:solidFill>
                    </a:rPr>
                    <a:t>DISTORTED</a:t>
                  </a:r>
                  <a:endParaRPr lang="en-US" sz="700" b="1" dirty="0">
                    <a:solidFill>
                      <a:schemeClr val="bg1"/>
                    </a:solidFill>
                  </a:endParaRPr>
                </a:p>
              </p:txBody>
            </p:sp>
          </p:grpSp>
          <p:pic>
            <p:nvPicPr>
              <p:cNvPr id="63" name="Picture 62"/>
              <p:cNvPicPr>
                <a:picLocks noChangeAspect="1"/>
              </p:cNvPicPr>
              <p:nvPr userDrawn="1"/>
            </p:nvPicPr>
            <p:blipFill>
              <a:blip r:embed="rId6"/>
              <a:stretch>
                <a:fillRect/>
              </a:stretch>
            </p:blipFill>
            <p:spPr>
              <a:xfrm>
                <a:off x="-4516464" y="11354941"/>
                <a:ext cx="1098742" cy="847761"/>
              </a:xfrm>
              <a:prstGeom prst="rect">
                <a:avLst/>
              </a:prstGeom>
            </p:spPr>
          </p:pic>
          <p:sp>
            <p:nvSpPr>
              <p:cNvPr id="64" name="TextBox 52"/>
              <p:cNvSpPr txBox="1"/>
              <p:nvPr userDrawn="1"/>
            </p:nvSpPr>
            <p:spPr>
              <a:xfrm>
                <a:off x="-4471893" y="12252677"/>
                <a:ext cx="1035685" cy="197968"/>
              </a:xfrm>
              <a:prstGeom prst="rect">
                <a:avLst/>
              </a:prstGeom>
              <a:no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400" dirty="0" smtClean="0">
                    <a:solidFill>
                      <a:schemeClr val="bg1"/>
                    </a:solidFill>
                  </a:rPr>
                  <a:t>Corner</a:t>
                </a:r>
                <a:r>
                  <a:rPr lang="en-US" sz="1400" baseline="0" dirty="0" smtClean="0">
                    <a:solidFill>
                      <a:schemeClr val="bg1"/>
                    </a:solidFill>
                  </a:rPr>
                  <a:t> handles</a:t>
                </a:r>
                <a:endParaRPr lang="en-US" sz="1400" dirty="0">
                  <a:solidFill>
                    <a:schemeClr val="bg1"/>
                  </a:solidFill>
                </a:endParaRPr>
              </a:p>
            </p:txBody>
          </p:sp>
        </p:grpSp>
        <p:grpSp>
          <p:nvGrpSpPr>
            <p:cNvPr id="56" name="Group 55"/>
            <p:cNvGrpSpPr/>
            <p:nvPr userDrawn="1"/>
          </p:nvGrpSpPr>
          <p:grpSpPr>
            <a:xfrm>
              <a:off x="-10181357" y="24207460"/>
              <a:ext cx="7832477" cy="2027097"/>
              <a:chOff x="-4693251" y="13693523"/>
              <a:chExt cx="3609638" cy="1117601"/>
            </a:xfrm>
          </p:grpSpPr>
          <p:pic>
            <p:nvPicPr>
              <p:cNvPr id="57" name="Picture 56"/>
              <p:cNvPicPr/>
              <p:nvPr userDrawn="1"/>
            </p:nvPicPr>
            <p:blipFill>
              <a:blip r:embed="rId7"/>
              <a:stretch>
                <a:fillRect/>
              </a:stretch>
            </p:blipFill>
            <p:spPr>
              <a:xfrm>
                <a:off x="-4444891" y="13843563"/>
                <a:ext cx="1512652" cy="772700"/>
              </a:xfrm>
              <a:prstGeom prst="rect">
                <a:avLst/>
              </a:prstGeom>
            </p:spPr>
          </p:pic>
          <p:pic>
            <p:nvPicPr>
              <p:cNvPr id="58" name="Picture 57"/>
              <p:cNvPicPr/>
              <p:nvPr userDrawn="1"/>
            </p:nvPicPr>
            <p:blipFill>
              <a:blip r:embed="rId8"/>
              <a:stretch>
                <a:fillRect/>
              </a:stretch>
            </p:blipFill>
            <p:spPr>
              <a:xfrm>
                <a:off x="-2862054" y="13843563"/>
                <a:ext cx="1512652" cy="772700"/>
              </a:xfrm>
              <a:prstGeom prst="rect">
                <a:avLst/>
              </a:prstGeom>
            </p:spPr>
          </p:pic>
          <p:sp>
            <p:nvSpPr>
              <p:cNvPr id="59" name="TextBox 47"/>
              <p:cNvSpPr txBox="1"/>
              <p:nvPr userDrawn="1"/>
            </p:nvSpPr>
            <p:spPr>
              <a:xfrm rot="16200000">
                <a:off x="-5187042" y="14187314"/>
                <a:ext cx="1117601" cy="130020"/>
              </a:xfrm>
              <a:prstGeom prst="rect">
                <a:avLst/>
              </a:prstGeom>
              <a:no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100" dirty="0" smtClean="0">
                    <a:solidFill>
                      <a:srgbClr val="92D050"/>
                    </a:solidFill>
                  </a:rPr>
                  <a:t>Good</a:t>
                </a:r>
                <a:r>
                  <a:rPr lang="en-US" sz="1100" baseline="0" dirty="0" smtClean="0">
                    <a:solidFill>
                      <a:srgbClr val="92D050"/>
                    </a:solidFill>
                  </a:rPr>
                  <a:t> </a:t>
                </a:r>
                <a:r>
                  <a:rPr lang="en-US" sz="1100" baseline="0" dirty="0" smtClean="0">
                    <a:solidFill>
                      <a:schemeClr val="bg1"/>
                    </a:solidFill>
                  </a:rPr>
                  <a:t>printing quality</a:t>
                </a:r>
                <a:endParaRPr lang="en-US" sz="1100" dirty="0">
                  <a:solidFill>
                    <a:schemeClr val="bg1"/>
                  </a:solidFill>
                </a:endParaRPr>
              </a:p>
            </p:txBody>
          </p:sp>
          <p:sp>
            <p:nvSpPr>
              <p:cNvPr id="60" name="TextBox 48"/>
              <p:cNvSpPr txBox="1"/>
              <p:nvPr userDrawn="1"/>
            </p:nvSpPr>
            <p:spPr>
              <a:xfrm rot="16200000">
                <a:off x="-1713334" y="14181403"/>
                <a:ext cx="1117601" cy="141841"/>
              </a:xfrm>
              <a:prstGeom prst="rect">
                <a:avLst/>
              </a:prstGeom>
              <a:no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200" dirty="0" smtClean="0">
                    <a:solidFill>
                      <a:srgbClr val="FF0000"/>
                    </a:solidFill>
                  </a:rPr>
                  <a:t>Bad </a:t>
                </a:r>
                <a:r>
                  <a:rPr lang="en-US" sz="1200" dirty="0" smtClean="0">
                    <a:solidFill>
                      <a:schemeClr val="bg1"/>
                    </a:solidFill>
                  </a:rPr>
                  <a:t>printing quality</a:t>
                </a:r>
                <a:endParaRPr lang="en-US" sz="1200" dirty="0">
                  <a:solidFill>
                    <a:schemeClr val="bg1"/>
                  </a:solidFill>
                </a:endParaRPr>
              </a:p>
            </p:txBody>
          </p:sp>
        </p:grpSp>
      </p:grpSp>
      <p:grpSp>
        <p:nvGrpSpPr>
          <p:cNvPr id="40" name="Group 39"/>
          <p:cNvGrpSpPr>
            <a:grpSpLocks noChangeAspect="1"/>
          </p:cNvGrpSpPr>
          <p:nvPr userDrawn="1"/>
        </p:nvGrpSpPr>
        <p:grpSpPr>
          <a:xfrm>
            <a:off x="33172104" y="11217"/>
            <a:ext cx="6632760" cy="16447982"/>
            <a:chOff x="36782324" y="0"/>
            <a:chExt cx="11062139" cy="27432000"/>
          </a:xfrm>
        </p:grpSpPr>
        <p:sp>
          <p:nvSpPr>
            <p:cNvPr id="41" name="Rectangle 40"/>
            <p:cNvSpPr/>
            <p:nvPr userDrawn="1"/>
          </p:nvSpPr>
          <p:spPr>
            <a:xfrm>
              <a:off x="36782324" y="0"/>
              <a:ext cx="11062139" cy="27432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defPPr>
                <a:defRPr lang="en-US"/>
              </a:defPPr>
              <a:lvl1pPr marL="0" algn="l" defTabSz="2821436" rtl="0" eaLnBrk="1" latinLnBrk="0" hangingPunct="1">
                <a:defRPr sz="5600" kern="1200">
                  <a:solidFill>
                    <a:schemeClr val="lt1"/>
                  </a:solidFill>
                  <a:latin typeface="+mn-lt"/>
                  <a:ea typeface="+mn-ea"/>
                  <a:cs typeface="+mn-cs"/>
                </a:defRPr>
              </a:lvl1pPr>
              <a:lvl2pPr marL="1410719" algn="l" defTabSz="2821436" rtl="0" eaLnBrk="1" latinLnBrk="0" hangingPunct="1">
                <a:defRPr sz="5600" kern="1200">
                  <a:solidFill>
                    <a:schemeClr val="lt1"/>
                  </a:solidFill>
                  <a:latin typeface="+mn-lt"/>
                  <a:ea typeface="+mn-ea"/>
                  <a:cs typeface="+mn-cs"/>
                </a:defRPr>
              </a:lvl2pPr>
              <a:lvl3pPr marL="2821436" algn="l" defTabSz="2821436" rtl="0" eaLnBrk="1" latinLnBrk="0" hangingPunct="1">
                <a:defRPr sz="5600" kern="1200">
                  <a:solidFill>
                    <a:schemeClr val="lt1"/>
                  </a:solidFill>
                  <a:latin typeface="+mn-lt"/>
                  <a:ea typeface="+mn-ea"/>
                  <a:cs typeface="+mn-cs"/>
                </a:defRPr>
              </a:lvl3pPr>
              <a:lvl4pPr marL="4232155" algn="l" defTabSz="2821436" rtl="0" eaLnBrk="1" latinLnBrk="0" hangingPunct="1">
                <a:defRPr sz="5600" kern="1200">
                  <a:solidFill>
                    <a:schemeClr val="lt1"/>
                  </a:solidFill>
                  <a:latin typeface="+mn-lt"/>
                  <a:ea typeface="+mn-ea"/>
                  <a:cs typeface="+mn-cs"/>
                </a:defRPr>
              </a:lvl4pPr>
              <a:lvl5pPr marL="5642872" algn="l" defTabSz="2821436" rtl="0" eaLnBrk="1" latinLnBrk="0" hangingPunct="1">
                <a:defRPr sz="5600" kern="1200">
                  <a:solidFill>
                    <a:schemeClr val="lt1"/>
                  </a:solidFill>
                  <a:latin typeface="+mn-lt"/>
                  <a:ea typeface="+mn-ea"/>
                  <a:cs typeface="+mn-cs"/>
                </a:defRPr>
              </a:lvl5pPr>
              <a:lvl6pPr marL="7053590" algn="l" defTabSz="2821436" rtl="0" eaLnBrk="1" latinLnBrk="0" hangingPunct="1">
                <a:defRPr sz="5600" kern="1200">
                  <a:solidFill>
                    <a:schemeClr val="lt1"/>
                  </a:solidFill>
                  <a:latin typeface="+mn-lt"/>
                  <a:ea typeface="+mn-ea"/>
                  <a:cs typeface="+mn-cs"/>
                </a:defRPr>
              </a:lvl6pPr>
              <a:lvl7pPr marL="8464309" algn="l" defTabSz="2821436" rtl="0" eaLnBrk="1" latinLnBrk="0" hangingPunct="1">
                <a:defRPr sz="5600" kern="1200">
                  <a:solidFill>
                    <a:schemeClr val="lt1"/>
                  </a:solidFill>
                  <a:latin typeface="+mn-lt"/>
                  <a:ea typeface="+mn-ea"/>
                  <a:cs typeface="+mn-cs"/>
                </a:defRPr>
              </a:lvl7pPr>
              <a:lvl8pPr marL="9875027" algn="l" defTabSz="2821436" rtl="0" eaLnBrk="1" latinLnBrk="0" hangingPunct="1">
                <a:defRPr sz="5600" kern="1200">
                  <a:solidFill>
                    <a:schemeClr val="lt1"/>
                  </a:solidFill>
                  <a:latin typeface="+mn-lt"/>
                  <a:ea typeface="+mn-ea"/>
                  <a:cs typeface="+mn-cs"/>
                </a:defRPr>
              </a:lvl8pPr>
              <a:lvl9pPr marL="11285745" algn="l" defTabSz="2821436" rtl="0" eaLnBrk="1" latinLnBrk="0" hangingPunct="1">
                <a:defRPr sz="5600" kern="1200">
                  <a:solidFill>
                    <a:schemeClr val="lt1"/>
                  </a:solidFill>
                  <a:latin typeface="+mn-lt"/>
                  <a:ea typeface="+mn-ea"/>
                  <a:cs typeface="+mn-cs"/>
                </a:defRPr>
              </a:lvl9pPr>
            </a:lstStyle>
            <a:p>
              <a:pPr algn="ctr"/>
              <a:r>
                <a:rPr lang="en-US" sz="2800" b="1" spc="600" dirty="0" smtClean="0">
                  <a:solidFill>
                    <a:schemeClr val="bg1"/>
                  </a:solidFill>
                  <a:latin typeface="Trebuchet MS" pitchFamily="34" charset="0"/>
                </a:rPr>
                <a:t>QUICK START (cont.)</a:t>
              </a:r>
            </a:p>
            <a:p>
              <a:pPr algn="ctr"/>
              <a:endParaRPr lang="en-US" sz="2400" b="1" baseline="0" dirty="0" smtClean="0">
                <a:solidFill>
                  <a:schemeClr val="bg1"/>
                </a:solidFill>
                <a:latin typeface="Trebuchet MS" pitchFamily="34" charset="0"/>
              </a:endParaRPr>
            </a:p>
            <a:p>
              <a:pPr algn="ctr"/>
              <a:r>
                <a:rPr lang="en-US" sz="1800" b="1" baseline="0" dirty="0" smtClean="0">
                  <a:solidFill>
                    <a:srgbClr val="FFC000"/>
                  </a:solidFill>
                  <a:latin typeface="Trebuchet MS" pitchFamily="34" charset="0"/>
                </a:rPr>
                <a:t>How to change the template color theme</a:t>
              </a:r>
            </a:p>
            <a:p>
              <a:pPr marL="0" marR="0" lvl="2" indent="0" algn="l" defTabSz="114300" rtl="0" eaLnBrk="1" fontAlgn="auto" latinLnBrk="0" hangingPunct="1">
                <a:lnSpc>
                  <a:spcPct val="100000"/>
                </a:lnSpc>
                <a:spcBef>
                  <a:spcPts val="0"/>
                </a:spcBef>
                <a:spcAft>
                  <a:spcPts val="0"/>
                </a:spcAft>
                <a:buClrTx/>
                <a:buSzTx/>
                <a:buFontTx/>
                <a:buNone/>
                <a:tabLst/>
                <a:defRPr/>
              </a:pPr>
              <a:r>
                <a:rPr lang="en-US" sz="1400" b="0" baseline="0" dirty="0" smtClean="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1400" b="0" spc="0" baseline="0" dirty="0" smtClean="0">
                  <a:solidFill>
                    <a:schemeClr val="bg1">
                      <a:lumMod val="75000"/>
                    </a:schemeClr>
                  </a:solidFill>
                  <a:latin typeface="Trebuchet MS" pitchFamily="34" charset="0"/>
                </a:rPr>
                <a:t>also create your own color theme.</a:t>
              </a:r>
            </a:p>
            <a:p>
              <a:pPr marL="0" marR="0" lvl="2" indent="0" algn="l" defTabSz="114300" rtl="0" eaLnBrk="1" fontAlgn="auto" latinLnBrk="0" hangingPunct="1">
                <a:lnSpc>
                  <a:spcPct val="100000"/>
                </a:lnSpc>
                <a:spcBef>
                  <a:spcPts val="0"/>
                </a:spcBef>
                <a:spcAft>
                  <a:spcPts val="0"/>
                </a:spcAft>
                <a:buClrTx/>
                <a:buSzTx/>
                <a:buFontTx/>
                <a:buNone/>
                <a:tabLst/>
                <a:defRPr/>
              </a:pPr>
              <a:endParaRPr lang="en-US" sz="1400" b="0" baseline="0" dirty="0" smtClean="0">
                <a:solidFill>
                  <a:schemeClr val="bg1">
                    <a:lumMod val="75000"/>
                  </a:schemeClr>
                </a:solidFill>
                <a:latin typeface="Trebuchet MS" pitchFamily="34" charset="0"/>
              </a:endParaRPr>
            </a:p>
            <a:p>
              <a:pPr marL="0" indent="0" algn="l" defTabSz="114300"/>
              <a:endParaRPr lang="en-US" sz="1400" b="0" baseline="0" dirty="0" smtClean="0">
                <a:solidFill>
                  <a:schemeClr val="bg1">
                    <a:lumMod val="75000"/>
                  </a:schemeClr>
                </a:solidFill>
                <a:latin typeface="Trebuchet MS" pitchFamily="34" charset="0"/>
              </a:endParaRPr>
            </a:p>
            <a:p>
              <a:pPr marL="0" indent="0" algn="l" defTabSz="114300"/>
              <a:endParaRPr lang="en-US" sz="1400" b="0" baseline="0" dirty="0" smtClean="0">
                <a:solidFill>
                  <a:schemeClr val="bg1">
                    <a:lumMod val="75000"/>
                  </a:schemeClr>
                </a:solidFill>
                <a:latin typeface="Trebuchet MS" pitchFamily="34" charset="0"/>
              </a:endParaRPr>
            </a:p>
            <a:p>
              <a:pPr marL="0" indent="0" algn="l" defTabSz="114300"/>
              <a:endParaRPr lang="en-US" sz="1400" b="0" baseline="0" dirty="0" smtClean="0">
                <a:solidFill>
                  <a:schemeClr val="bg1">
                    <a:lumMod val="75000"/>
                  </a:schemeClr>
                </a:solidFill>
                <a:latin typeface="Trebuchet MS" pitchFamily="34" charset="0"/>
              </a:endParaRPr>
            </a:p>
            <a:p>
              <a:pPr marL="0" indent="0" algn="l" defTabSz="114300"/>
              <a:endParaRPr lang="en-US" sz="1400" b="0" baseline="0" dirty="0" smtClean="0">
                <a:solidFill>
                  <a:schemeClr val="bg1">
                    <a:lumMod val="75000"/>
                  </a:schemeClr>
                </a:solidFill>
                <a:latin typeface="Trebuchet MS" pitchFamily="34" charset="0"/>
              </a:endParaRPr>
            </a:p>
            <a:p>
              <a:pPr marL="0" indent="0" algn="l" defTabSz="114300"/>
              <a:endParaRPr lang="en-US" sz="1400" b="0" baseline="0" dirty="0" smtClean="0">
                <a:solidFill>
                  <a:schemeClr val="bg1">
                    <a:lumMod val="75000"/>
                  </a:schemeClr>
                </a:solidFill>
                <a:latin typeface="Trebuchet MS" pitchFamily="34" charset="0"/>
              </a:endParaRPr>
            </a:p>
            <a:p>
              <a:pPr marL="0" indent="0" algn="l" defTabSz="114300"/>
              <a:endParaRPr lang="en-US" sz="1400" b="0" baseline="0" dirty="0" smtClean="0">
                <a:solidFill>
                  <a:schemeClr val="bg1">
                    <a:lumMod val="75000"/>
                  </a:schemeClr>
                </a:solidFill>
                <a:latin typeface="Trebuchet MS" pitchFamily="34" charset="0"/>
              </a:endParaRPr>
            </a:p>
            <a:p>
              <a:pPr marL="0" indent="0" algn="l" defTabSz="114300"/>
              <a:r>
                <a:rPr lang="en-US" sz="1400" b="0" baseline="0" dirty="0" smtClean="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114300"/>
              <a:endParaRPr lang="en-US" sz="1400" b="0" baseline="0" dirty="0" smtClean="0">
                <a:solidFill>
                  <a:schemeClr val="bg1">
                    <a:lumMod val="75000"/>
                  </a:schemeClr>
                </a:solidFill>
                <a:latin typeface="Trebuchet MS" pitchFamily="34" charset="0"/>
              </a:endParaRPr>
            </a:p>
            <a:p>
              <a:pPr algn="ctr"/>
              <a:r>
                <a:rPr lang="en-US" sz="1800" b="1" baseline="0" dirty="0" smtClean="0">
                  <a:solidFill>
                    <a:srgbClr val="FFC000"/>
                  </a:solidFill>
                  <a:latin typeface="Trebuchet MS" pitchFamily="34" charset="0"/>
                </a:rPr>
                <a:t>How to add Text</a:t>
              </a:r>
            </a:p>
            <a:p>
              <a:pPr marL="1730375" lvl="2" indent="0" algn="l" defTabSz="114300"/>
              <a:r>
                <a:rPr lang="en-US" sz="1400" b="0" baseline="0" dirty="0" smtClean="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518341" lvl="2" indent="0" algn="l" defTabSz="114300"/>
              <a:endParaRPr lang="en-US" sz="1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lang="en-US" sz="1400" b="0" baseline="0" dirty="0" smtClean="0">
                  <a:solidFill>
                    <a:schemeClr val="bg1">
                      <a:lumMod val="75000"/>
                    </a:schemeClr>
                  </a:solidFill>
                  <a:latin typeface="Trebuchet MS" pitchFamily="34" charset="0"/>
                </a:rPr>
                <a:t> </a:t>
              </a:r>
              <a:r>
                <a:rPr kumimoji="0" lang="en-US" sz="1800" b="1" i="0" u="none" strike="noStrike" kern="1200" cap="none" spc="0" normalizeH="0" baseline="0" noProof="0" dirty="0" smtClean="0">
                  <a:ln>
                    <a:noFill/>
                  </a:ln>
                  <a:solidFill>
                    <a:srgbClr val="FFC000"/>
                  </a:solidFill>
                  <a:effectLst/>
                  <a:uLnTx/>
                  <a:uFillTx/>
                  <a:latin typeface="Trebuchet MS" pitchFamily="34" charset="0"/>
                </a:rPr>
                <a:t>Text size</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rPr>
                <a:t>Adjust the size of your text based on how much content you have to present. The default template text offers a good starting point. Follow the conference requirements.</a:t>
              </a:r>
              <a:endParaRPr lang="en-US" sz="1400" b="0" baseline="0" dirty="0" smtClean="0">
                <a:solidFill>
                  <a:schemeClr val="bg1">
                    <a:lumMod val="75000"/>
                  </a:schemeClr>
                </a:solidFill>
                <a:latin typeface="Trebuchet MS" pitchFamily="34" charset="0"/>
              </a:endParaRPr>
            </a:p>
            <a:p>
              <a:pPr marL="1518341" lvl="2" indent="0" algn="l" defTabSz="114300"/>
              <a:endParaRPr lang="en-US" sz="1400" b="0" baseline="0" dirty="0" smtClean="0">
                <a:solidFill>
                  <a:schemeClr val="bg1">
                    <a:lumMod val="75000"/>
                  </a:schemeClr>
                </a:solidFill>
                <a:latin typeface="Trebuchet MS" pitchFamily="34" charset="0"/>
              </a:endParaRPr>
            </a:p>
            <a:p>
              <a:pPr algn="ctr"/>
              <a:r>
                <a:rPr lang="en-US" sz="1800" b="1" baseline="0" dirty="0" smtClean="0">
                  <a:solidFill>
                    <a:srgbClr val="FFC000"/>
                  </a:solidFill>
                  <a:latin typeface="Trebuchet MS" pitchFamily="34" charset="0"/>
                </a:rPr>
                <a:t>How to add Tables</a:t>
              </a:r>
            </a:p>
            <a:p>
              <a:pPr marL="971550" lvl="1" indent="0" algn="l" defTabSz="114300"/>
              <a:r>
                <a:rPr lang="en-US" sz="1400" b="0" baseline="0" dirty="0" smtClean="0">
                  <a:solidFill>
                    <a:schemeClr val="bg1">
                      <a:lumMod val="75000"/>
                    </a:schemeClr>
                  </a:solidFill>
                  <a:latin typeface="Trebuchet MS" pitchFamily="34" charset="0"/>
                </a:rPr>
                <a:t>To add a table from scratch go to the INSERT menu and click on TABLE. A drop-down box will help you select rows and columns. </a:t>
              </a:r>
            </a:p>
            <a:p>
              <a:pPr marL="0" lvl="0" indent="0" algn="l" defTabSz="114300"/>
              <a:r>
                <a:rPr lang="en-US" sz="1400" b="0" baseline="0" dirty="0" smtClean="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114300"/>
              <a:endParaRPr lang="en-US" sz="1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FFC000"/>
                  </a:solidFill>
                  <a:effectLst/>
                  <a:uLnTx/>
                  <a:uFillTx/>
                  <a:latin typeface="Trebuchet MS" pitchFamily="34" charset="0"/>
                </a:rPr>
                <a:t>Graphs / Charts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FFC000"/>
                  </a:solidFill>
                  <a:effectLst/>
                  <a:uLnTx/>
                  <a:uFillTx/>
                  <a:latin typeface="Trebuchet MS" pitchFamily="34" charset="0"/>
                </a:rPr>
                <a:t>How to change the column configuration</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518341"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smtClean="0">
                <a:ln>
                  <a:noFill/>
                </a:ln>
                <a:solidFill>
                  <a:srgbClr val="FFC000"/>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FFC000"/>
                  </a:solidFill>
                  <a:effectLst/>
                  <a:uLnTx/>
                  <a:uFillTx/>
                  <a:latin typeface="Trebuchet MS" pitchFamily="34" charset="0"/>
                </a:rPr>
                <a:t>How to remove the info bars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FFC000"/>
                  </a:solidFill>
                  <a:effectLst/>
                  <a:uLnTx/>
                  <a:uFillTx/>
                  <a:latin typeface="Trebuchet MS" pitchFamily="34" charset="0"/>
                </a:rPr>
                <a:t>Save your work</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rPr>
                <a:t>Save your template as a PowerPoint document. For printing, save as PowerPoint or “Print-quality” PDF.</a:t>
              </a: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1400" b="0" baseline="0" dirty="0" smtClean="0">
                <a:solidFill>
                  <a:schemeClr val="bg1">
                    <a:lumMod val="75000"/>
                  </a:schemeClr>
                </a:solidFill>
                <a:latin typeface="Trebuchet MS" pitchFamily="34" charset="0"/>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smtClean="0">
                <a:ln>
                  <a:noFill/>
                </a:ln>
                <a:solidFill>
                  <a:prstClr val="white">
                    <a:lumMod val="75000"/>
                  </a:prstClr>
                </a:solidFill>
                <a:effectLst/>
                <a:uLnTx/>
                <a:uFillTx/>
                <a:latin typeface="Trebuchet MS" pitchFamily="34" charset="0"/>
              </a:endParaRPr>
            </a:p>
          </p:txBody>
        </p:sp>
        <p:pic>
          <p:nvPicPr>
            <p:cNvPr id="43" name="Picture 42"/>
            <p:cNvPicPr/>
            <p:nvPr userDrawn="1"/>
          </p:nvPicPr>
          <p:blipFill>
            <a:blip r:embed="rId9"/>
            <a:stretch>
              <a:fillRect/>
            </a:stretch>
          </p:blipFill>
          <p:spPr>
            <a:xfrm>
              <a:off x="39540164" y="3976767"/>
              <a:ext cx="5586150" cy="1716939"/>
            </a:xfrm>
            <a:prstGeom prst="rect">
              <a:avLst/>
            </a:prstGeom>
          </p:spPr>
        </p:pic>
        <p:pic>
          <p:nvPicPr>
            <p:cNvPr id="44" name="Picture 43"/>
            <p:cNvPicPr>
              <a:picLocks noChangeAspect="1"/>
            </p:cNvPicPr>
            <p:nvPr userDrawn="1"/>
          </p:nvPicPr>
          <p:blipFill>
            <a:blip r:embed="rId10"/>
            <a:stretch>
              <a:fillRect/>
            </a:stretch>
          </p:blipFill>
          <p:spPr>
            <a:xfrm>
              <a:off x="37296876" y="8347566"/>
              <a:ext cx="2969584" cy="1140240"/>
            </a:xfrm>
            <a:prstGeom prst="rect">
              <a:avLst/>
            </a:prstGeom>
            <a:ln>
              <a:noFill/>
            </a:ln>
          </p:spPr>
        </p:pic>
        <p:pic>
          <p:nvPicPr>
            <p:cNvPr id="45" name="Picture 44"/>
            <p:cNvPicPr/>
            <p:nvPr userDrawn="1"/>
          </p:nvPicPr>
          <p:blipFill>
            <a:blip r:embed="rId11"/>
            <a:stretch>
              <a:fillRect/>
            </a:stretch>
          </p:blipFill>
          <p:spPr>
            <a:xfrm>
              <a:off x="37524683" y="12604371"/>
              <a:ext cx="1482265" cy="825421"/>
            </a:xfrm>
            <a:prstGeom prst="rect">
              <a:avLst/>
            </a:prstGeom>
          </p:spPr>
        </p:pic>
        <p:grpSp>
          <p:nvGrpSpPr>
            <p:cNvPr id="46" name="Group 45"/>
            <p:cNvGrpSpPr/>
            <p:nvPr userDrawn="1"/>
          </p:nvGrpSpPr>
          <p:grpSpPr>
            <a:xfrm>
              <a:off x="37163426" y="23152352"/>
              <a:ext cx="10354213" cy="1052915"/>
              <a:chOff x="31687960" y="29635357"/>
              <a:chExt cx="9771399" cy="1090622"/>
            </a:xfrm>
          </p:grpSpPr>
          <p:sp>
            <p:nvSpPr>
              <p:cNvPr id="48" name="Rounded Rectangle 47"/>
              <p:cNvSpPr/>
              <p:nvPr userDrawn="1"/>
            </p:nvSpPr>
            <p:spPr>
              <a:xfrm>
                <a:off x="31687960" y="29635357"/>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821436" rtl="0" eaLnBrk="1" latinLnBrk="0" hangingPunct="1">
                  <a:defRPr sz="5600" kern="1200">
                    <a:solidFill>
                      <a:schemeClr val="lt1"/>
                    </a:solidFill>
                    <a:latin typeface="+mn-lt"/>
                    <a:ea typeface="+mn-ea"/>
                    <a:cs typeface="+mn-cs"/>
                  </a:defRPr>
                </a:lvl1pPr>
                <a:lvl2pPr marL="1410719" algn="l" defTabSz="2821436" rtl="0" eaLnBrk="1" latinLnBrk="0" hangingPunct="1">
                  <a:defRPr sz="5600" kern="1200">
                    <a:solidFill>
                      <a:schemeClr val="lt1"/>
                    </a:solidFill>
                    <a:latin typeface="+mn-lt"/>
                    <a:ea typeface="+mn-ea"/>
                    <a:cs typeface="+mn-cs"/>
                  </a:defRPr>
                </a:lvl2pPr>
                <a:lvl3pPr marL="2821436" algn="l" defTabSz="2821436" rtl="0" eaLnBrk="1" latinLnBrk="0" hangingPunct="1">
                  <a:defRPr sz="5600" kern="1200">
                    <a:solidFill>
                      <a:schemeClr val="lt1"/>
                    </a:solidFill>
                    <a:latin typeface="+mn-lt"/>
                    <a:ea typeface="+mn-ea"/>
                    <a:cs typeface="+mn-cs"/>
                  </a:defRPr>
                </a:lvl3pPr>
                <a:lvl4pPr marL="4232155" algn="l" defTabSz="2821436" rtl="0" eaLnBrk="1" latinLnBrk="0" hangingPunct="1">
                  <a:defRPr sz="5600" kern="1200">
                    <a:solidFill>
                      <a:schemeClr val="lt1"/>
                    </a:solidFill>
                    <a:latin typeface="+mn-lt"/>
                    <a:ea typeface="+mn-ea"/>
                    <a:cs typeface="+mn-cs"/>
                  </a:defRPr>
                </a:lvl4pPr>
                <a:lvl5pPr marL="5642872" algn="l" defTabSz="2821436" rtl="0" eaLnBrk="1" latinLnBrk="0" hangingPunct="1">
                  <a:defRPr sz="5600" kern="1200">
                    <a:solidFill>
                      <a:schemeClr val="lt1"/>
                    </a:solidFill>
                    <a:latin typeface="+mn-lt"/>
                    <a:ea typeface="+mn-ea"/>
                    <a:cs typeface="+mn-cs"/>
                  </a:defRPr>
                </a:lvl5pPr>
                <a:lvl6pPr marL="7053590" algn="l" defTabSz="2821436" rtl="0" eaLnBrk="1" latinLnBrk="0" hangingPunct="1">
                  <a:defRPr sz="5600" kern="1200">
                    <a:solidFill>
                      <a:schemeClr val="lt1"/>
                    </a:solidFill>
                    <a:latin typeface="+mn-lt"/>
                    <a:ea typeface="+mn-ea"/>
                    <a:cs typeface="+mn-cs"/>
                  </a:defRPr>
                </a:lvl6pPr>
                <a:lvl7pPr marL="8464309" algn="l" defTabSz="2821436" rtl="0" eaLnBrk="1" latinLnBrk="0" hangingPunct="1">
                  <a:defRPr sz="5600" kern="1200">
                    <a:solidFill>
                      <a:schemeClr val="lt1"/>
                    </a:solidFill>
                    <a:latin typeface="+mn-lt"/>
                    <a:ea typeface="+mn-ea"/>
                    <a:cs typeface="+mn-cs"/>
                  </a:defRPr>
                </a:lvl7pPr>
                <a:lvl8pPr marL="9875027" algn="l" defTabSz="2821436" rtl="0" eaLnBrk="1" latinLnBrk="0" hangingPunct="1">
                  <a:defRPr sz="5600" kern="1200">
                    <a:solidFill>
                      <a:schemeClr val="lt1"/>
                    </a:solidFill>
                    <a:latin typeface="+mn-lt"/>
                    <a:ea typeface="+mn-ea"/>
                    <a:cs typeface="+mn-cs"/>
                  </a:defRPr>
                </a:lvl8pPr>
                <a:lvl9pPr marL="11285745" algn="l" defTabSz="2821436" rtl="0" eaLnBrk="1" latinLnBrk="0" hangingPunct="1">
                  <a:defRPr sz="5600" kern="1200">
                    <a:solidFill>
                      <a:schemeClr val="lt1"/>
                    </a:solidFill>
                    <a:latin typeface="+mn-lt"/>
                    <a:ea typeface="+mn-ea"/>
                    <a:cs typeface="+mn-cs"/>
                  </a:defRPr>
                </a:lvl9pPr>
              </a:lstStyle>
              <a:p>
                <a:pPr algn="ctr"/>
                <a:endParaRPr lang="en-US"/>
              </a:p>
            </p:txBody>
          </p:sp>
          <p:pic>
            <p:nvPicPr>
              <p:cNvPr id="49" name="Picture 48" descr="http://t2.gstatic.com/images?q=tbn:ANd9GcR4APHC6TT9w54M2zn_pvCiBxUNcspYPoVxirLRphBoJabfSvu7zw">
                <a:hlinkClick r:id="rId12"/>
              </p:cNvPr>
              <p:cNvPicPr>
                <a:picLocks noChangeAspect="1" noChangeArrowheads="1"/>
              </p:cNvPicPr>
              <p:nvPr userDrawn="1"/>
            </p:nvPicPr>
            <p:blipFill>
              <a:blip r:embed="rId13" cstate="print"/>
              <a:srcRect/>
              <a:stretch>
                <a:fillRect/>
              </a:stretch>
            </p:blipFill>
            <p:spPr bwMode="auto">
              <a:xfrm>
                <a:off x="31813900" y="29733687"/>
                <a:ext cx="914401" cy="914399"/>
              </a:xfrm>
              <a:prstGeom prst="rect">
                <a:avLst/>
              </a:prstGeom>
              <a:noFill/>
              <a:ln>
                <a:noFill/>
              </a:ln>
            </p:spPr>
          </p:pic>
          <p:sp>
            <p:nvSpPr>
              <p:cNvPr id="50" name="TextBox 66"/>
              <p:cNvSpPr txBox="1"/>
              <p:nvPr userDrawn="1"/>
            </p:nvSpPr>
            <p:spPr>
              <a:xfrm>
                <a:off x="32788169" y="29700257"/>
                <a:ext cx="8671190" cy="903879"/>
              </a:xfrm>
              <a:prstGeom prst="rect">
                <a:avLst/>
              </a:prstGeom>
              <a:noFill/>
              <a:ln>
                <a:noFill/>
              </a:ln>
            </p:spPr>
            <p:txBody>
              <a:bodyPr wrap="square"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a:t>
                </a:r>
                <a:br>
                  <a:rPr lang="en-US" sz="1400" baseline="0" dirty="0" smtClean="0">
                    <a:solidFill>
                      <a:schemeClr val="tx2"/>
                    </a:solidFill>
                    <a:latin typeface="Trebuchet MS" pitchFamily="34" charset="0"/>
                  </a:rPr>
                </a:br>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 </a:t>
                </a:r>
                <a:endParaRPr lang="en-US" sz="1400" dirty="0">
                  <a:solidFill>
                    <a:schemeClr val="tx2"/>
                  </a:solidFill>
                  <a:latin typeface="Trebuchet MS" pitchFamily="34" charset="0"/>
                </a:endParaRPr>
              </a:p>
            </p:txBody>
          </p:sp>
        </p:grpSp>
      </p:grpSp>
      <p:sp>
        <p:nvSpPr>
          <p:cNvPr id="38" name="TextBox 37"/>
          <p:cNvSpPr txBox="1"/>
          <p:nvPr userDrawn="1"/>
        </p:nvSpPr>
        <p:spPr>
          <a:xfrm>
            <a:off x="33400610" y="15069881"/>
            <a:ext cx="3613802" cy="989269"/>
          </a:xfrm>
          <a:prstGeom prst="rect">
            <a:avLst/>
          </a:prstGeom>
          <a:noFill/>
        </p:spPr>
        <p:txBody>
          <a:bodyPr wrap="square" lIns="65304" tIns="32651" rIns="65304" bIns="32651" rtlCol="0">
            <a:spAutoFit/>
          </a:bodyPr>
          <a:lstStyle/>
          <a:p>
            <a:pPr marL="174625" indent="-174625">
              <a:lnSpc>
                <a:spcPct val="100000"/>
              </a:lnSpc>
            </a:pPr>
            <a:r>
              <a:rPr lang="en-US" sz="1600" dirty="0" smtClean="0">
                <a:solidFill>
                  <a:schemeClr val="bg1"/>
                </a:solidFill>
              </a:rPr>
              <a:t>©2015</a:t>
            </a:r>
            <a:r>
              <a:rPr lang="en-US" sz="1600" baseline="0" dirty="0" smtClean="0">
                <a:solidFill>
                  <a:schemeClr val="bg1"/>
                </a:solidFill>
              </a:rPr>
              <a:t> </a:t>
            </a:r>
            <a:r>
              <a:rPr lang="en-US" sz="1600" dirty="0" smtClean="0">
                <a:solidFill>
                  <a:schemeClr val="bg1"/>
                </a:solidFill>
              </a:rPr>
              <a:t>PosterPresentations.com</a:t>
            </a:r>
            <a:br>
              <a:rPr lang="en-US" sz="1600" dirty="0" smtClean="0">
                <a:solidFill>
                  <a:schemeClr val="bg1"/>
                </a:solidFill>
              </a:rPr>
            </a:br>
            <a:r>
              <a:rPr lang="en-US" sz="1400" dirty="0" smtClean="0">
                <a:solidFill>
                  <a:schemeClr val="bg1"/>
                </a:solidFill>
              </a:rPr>
              <a:t>2117 Fourth Street ,</a:t>
            </a:r>
            <a:r>
              <a:rPr lang="en-US" sz="1400" baseline="0" dirty="0" smtClean="0">
                <a:solidFill>
                  <a:schemeClr val="bg1"/>
                </a:solidFill>
              </a:rPr>
              <a:t> Unit C        </a:t>
            </a:r>
          </a:p>
          <a:p>
            <a:pPr marL="174625" indent="0">
              <a:lnSpc>
                <a:spcPct val="100000"/>
              </a:lnSpc>
            </a:pPr>
            <a:r>
              <a:rPr lang="en-US" sz="1400" baseline="0" dirty="0" smtClean="0">
                <a:solidFill>
                  <a:schemeClr val="bg1"/>
                </a:solidFill>
              </a:rPr>
              <a:t>Berkeley CA </a:t>
            </a:r>
            <a:r>
              <a:rPr lang="en-US" sz="1200" baseline="0" dirty="0" smtClean="0">
                <a:solidFill>
                  <a:schemeClr val="bg1"/>
                </a:solidFill>
              </a:rPr>
              <a:t>94710</a:t>
            </a:r>
            <a:r>
              <a:rPr lang="en-US" sz="1400" baseline="0" dirty="0" smtClean="0">
                <a:solidFill>
                  <a:schemeClr val="bg1"/>
                </a:solidFill>
              </a:rPr>
              <a:t/>
            </a:r>
            <a:br>
              <a:rPr lang="en-US" sz="1400" baseline="0" dirty="0" smtClean="0">
                <a:solidFill>
                  <a:schemeClr val="bg1"/>
                </a:solidFill>
              </a:rPr>
            </a:br>
            <a:r>
              <a:rPr lang="en-US" sz="1400" b="1" baseline="0" dirty="0" smtClean="0">
                <a:solidFill>
                  <a:srgbClr val="FFFF00"/>
                </a:solidFill>
              </a:rPr>
              <a:t>posterpresenter@gmail.com</a:t>
            </a:r>
            <a:endParaRPr lang="en-US" sz="1600" b="1" dirty="0">
              <a:solidFill>
                <a:srgbClr val="FFFF00"/>
              </a:solidFill>
            </a:endParaRPr>
          </a:p>
        </p:txBody>
      </p:sp>
      <p:sp>
        <p:nvSpPr>
          <p:cNvPr id="39" name="Text Box 14"/>
          <p:cNvSpPr txBox="1">
            <a:spLocks noChangeArrowheads="1"/>
          </p:cNvSpPr>
          <p:nvPr userDrawn="1"/>
        </p:nvSpPr>
        <p:spPr bwMode="auto">
          <a:xfrm>
            <a:off x="614365" y="16116300"/>
            <a:ext cx="1885950" cy="223122"/>
          </a:xfrm>
          <a:prstGeom prst="rect">
            <a:avLst/>
          </a:prstGeom>
          <a:noFill/>
          <a:ln w="9525">
            <a:noFill/>
            <a:miter lim="800000"/>
            <a:headEnd/>
            <a:tailEnd/>
          </a:ln>
          <a:effectLst/>
        </p:spPr>
        <p:txBody>
          <a:bodyPr lIns="58669" tIns="29329" rIns="58669" bIns="29329">
            <a:spAutoFit/>
          </a:bodyPr>
          <a:lstStyle/>
          <a:p>
            <a:pPr eaLnBrk="0" hangingPunct="0">
              <a:lnSpc>
                <a:spcPct val="65000"/>
              </a:lnSpc>
              <a:spcBef>
                <a:spcPct val="50000"/>
              </a:spcBef>
              <a:defRPr/>
            </a:pPr>
            <a:r>
              <a:rPr lang="en-US" sz="400" b="1" dirty="0" smtClean="0">
                <a:solidFill>
                  <a:schemeClr val="bg1">
                    <a:lumMod val="75000"/>
                  </a:schemeClr>
                </a:solidFill>
                <a:latin typeface="Arial" charset="0"/>
              </a:rPr>
              <a:t>RESEARCH POSTER PRESENTATION </a:t>
            </a:r>
            <a:r>
              <a:rPr lang="en-US" sz="400" b="1" dirty="0">
                <a:solidFill>
                  <a:schemeClr val="bg1">
                    <a:lumMod val="75000"/>
                  </a:schemeClr>
                </a:solidFill>
                <a:latin typeface="Arial" charset="0"/>
              </a:rPr>
              <a:t>DESIGN © </a:t>
            </a:r>
            <a:r>
              <a:rPr lang="en-US" sz="400" b="1" dirty="0" smtClean="0">
                <a:solidFill>
                  <a:schemeClr val="bg1">
                    <a:lumMod val="75000"/>
                  </a:schemeClr>
                </a:solidFill>
                <a:latin typeface="Arial" charset="0"/>
              </a:rPr>
              <a:t>2015</a:t>
            </a:r>
            <a:endParaRPr lang="en-US" sz="400" b="1" dirty="0">
              <a:solidFill>
                <a:schemeClr val="bg1">
                  <a:lumMod val="75000"/>
                </a:schemeClr>
              </a:solidFill>
              <a:latin typeface="Arial" charset="0"/>
            </a:endParaRPr>
          </a:p>
          <a:p>
            <a:pPr eaLnBrk="0" hangingPunct="0">
              <a:lnSpc>
                <a:spcPct val="65000"/>
              </a:lnSpc>
              <a:spcBef>
                <a:spcPct val="50000"/>
              </a:spcBef>
              <a:defRPr/>
            </a:pPr>
            <a:r>
              <a:rPr lang="en-US" sz="700" b="1" dirty="0">
                <a:solidFill>
                  <a:schemeClr val="bg1">
                    <a:lumMod val="75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2821436" rtl="0" eaLnBrk="1" latinLnBrk="0" hangingPunct="1">
        <a:spcBef>
          <a:spcPct val="0"/>
        </a:spcBef>
        <a:buNone/>
        <a:defRPr sz="5600" kern="1200">
          <a:solidFill>
            <a:schemeClr val="bg1"/>
          </a:solidFill>
          <a:latin typeface="Trebuchet MS" pitchFamily="34" charset="0"/>
          <a:ea typeface="+mj-ea"/>
          <a:cs typeface="+mj-cs"/>
        </a:defRPr>
      </a:lvl1pPr>
    </p:titleStyle>
    <p:bodyStyle>
      <a:lvl1pPr marL="1058039" indent="-1058039" algn="l" defTabSz="2821436" rtl="0" eaLnBrk="1" latinLnBrk="0" hangingPunct="1">
        <a:spcBef>
          <a:spcPct val="20000"/>
        </a:spcBef>
        <a:buFont typeface="Arial" pitchFamily="34" charset="0"/>
        <a:buChar char="•"/>
        <a:defRPr sz="9900" kern="1200">
          <a:solidFill>
            <a:schemeClr val="tx1"/>
          </a:solidFill>
          <a:latin typeface="+mn-lt"/>
          <a:ea typeface="+mn-ea"/>
          <a:cs typeface="+mn-cs"/>
        </a:defRPr>
      </a:lvl1pPr>
      <a:lvl2pPr marL="2292417" indent="-881699" algn="l" defTabSz="2821436" rtl="0" eaLnBrk="1" latinLnBrk="0" hangingPunct="1">
        <a:spcBef>
          <a:spcPct val="20000"/>
        </a:spcBef>
        <a:buFont typeface="Arial" pitchFamily="34" charset="0"/>
        <a:buChar char="–"/>
        <a:defRPr sz="8700" kern="1200">
          <a:solidFill>
            <a:schemeClr val="tx1"/>
          </a:solidFill>
          <a:latin typeface="+mn-lt"/>
          <a:ea typeface="+mn-ea"/>
          <a:cs typeface="+mn-cs"/>
        </a:defRPr>
      </a:lvl2pPr>
      <a:lvl3pPr marL="3526796" indent="-705359" algn="l" defTabSz="2821436" rtl="0" eaLnBrk="1" latinLnBrk="0" hangingPunct="1">
        <a:spcBef>
          <a:spcPct val="20000"/>
        </a:spcBef>
        <a:buFont typeface="Arial" pitchFamily="34" charset="0"/>
        <a:buChar char="•"/>
        <a:defRPr sz="7400" kern="1200">
          <a:solidFill>
            <a:schemeClr val="tx1"/>
          </a:solidFill>
          <a:latin typeface="+mn-lt"/>
          <a:ea typeface="+mn-ea"/>
          <a:cs typeface="+mn-cs"/>
        </a:defRPr>
      </a:lvl3pPr>
      <a:lvl4pPr marL="4937514" indent="-705359" algn="l" defTabSz="2821436" rtl="0" eaLnBrk="1" latinLnBrk="0" hangingPunct="1">
        <a:spcBef>
          <a:spcPct val="20000"/>
        </a:spcBef>
        <a:buFont typeface="Arial" pitchFamily="34" charset="0"/>
        <a:buChar char="–"/>
        <a:defRPr sz="6200" kern="1200">
          <a:solidFill>
            <a:schemeClr val="tx1"/>
          </a:solidFill>
          <a:latin typeface="+mn-lt"/>
          <a:ea typeface="+mn-ea"/>
          <a:cs typeface="+mn-cs"/>
        </a:defRPr>
      </a:lvl4pPr>
      <a:lvl5pPr marL="6348231" indent="-705359" algn="l" defTabSz="2821436" rtl="0" eaLnBrk="1" latinLnBrk="0" hangingPunct="1">
        <a:spcBef>
          <a:spcPct val="20000"/>
        </a:spcBef>
        <a:buFont typeface="Arial" pitchFamily="34" charset="0"/>
        <a:buChar char="»"/>
        <a:defRPr sz="6200" kern="1200">
          <a:solidFill>
            <a:schemeClr val="tx1"/>
          </a:solidFill>
          <a:latin typeface="+mn-lt"/>
          <a:ea typeface="+mn-ea"/>
          <a:cs typeface="+mn-cs"/>
        </a:defRPr>
      </a:lvl5pPr>
      <a:lvl6pPr marL="7758950" indent="-705359" algn="l" defTabSz="2821436" rtl="0" eaLnBrk="1" latinLnBrk="0" hangingPunct="1">
        <a:spcBef>
          <a:spcPct val="20000"/>
        </a:spcBef>
        <a:buFont typeface="Arial" pitchFamily="34" charset="0"/>
        <a:buChar char="•"/>
        <a:defRPr sz="6200" kern="1200">
          <a:solidFill>
            <a:schemeClr val="tx1"/>
          </a:solidFill>
          <a:latin typeface="+mn-lt"/>
          <a:ea typeface="+mn-ea"/>
          <a:cs typeface="+mn-cs"/>
        </a:defRPr>
      </a:lvl6pPr>
      <a:lvl7pPr marL="9169667" indent="-705359" algn="l" defTabSz="2821436" rtl="0" eaLnBrk="1" latinLnBrk="0" hangingPunct="1">
        <a:spcBef>
          <a:spcPct val="20000"/>
        </a:spcBef>
        <a:buFont typeface="Arial" pitchFamily="34" charset="0"/>
        <a:buChar char="•"/>
        <a:defRPr sz="6200" kern="1200">
          <a:solidFill>
            <a:schemeClr val="tx1"/>
          </a:solidFill>
          <a:latin typeface="+mn-lt"/>
          <a:ea typeface="+mn-ea"/>
          <a:cs typeface="+mn-cs"/>
        </a:defRPr>
      </a:lvl7pPr>
      <a:lvl8pPr marL="10580386" indent="-705359" algn="l" defTabSz="2821436" rtl="0" eaLnBrk="1" latinLnBrk="0" hangingPunct="1">
        <a:spcBef>
          <a:spcPct val="20000"/>
        </a:spcBef>
        <a:buFont typeface="Arial" pitchFamily="34" charset="0"/>
        <a:buChar char="•"/>
        <a:defRPr sz="6200" kern="1200">
          <a:solidFill>
            <a:schemeClr val="tx1"/>
          </a:solidFill>
          <a:latin typeface="+mn-lt"/>
          <a:ea typeface="+mn-ea"/>
          <a:cs typeface="+mn-cs"/>
        </a:defRPr>
      </a:lvl8pPr>
      <a:lvl9pPr marL="11991103" indent="-705359" algn="l" defTabSz="2821436" rtl="0" eaLnBrk="1" latinLnBrk="0" hangingPunct="1">
        <a:spcBef>
          <a:spcPct val="20000"/>
        </a:spcBef>
        <a:buFont typeface="Arial" pitchFamily="34" charset="0"/>
        <a:buChar char="•"/>
        <a:defRPr sz="6200" kern="1200">
          <a:solidFill>
            <a:schemeClr val="tx1"/>
          </a:solidFill>
          <a:latin typeface="+mn-lt"/>
          <a:ea typeface="+mn-ea"/>
          <a:cs typeface="+mn-cs"/>
        </a:defRPr>
      </a:lvl9pPr>
    </p:bodyStyle>
    <p:other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32918400" cy="2400300"/>
          </a:xfrm>
          <a:prstGeom prst="rect">
            <a:avLst/>
          </a:prstGeom>
          <a:solidFill>
            <a:schemeClr val="accent5">
              <a:lumMod val="75000"/>
            </a:schemeClr>
          </a:solidFill>
          <a:ln w="9525">
            <a:solidFill>
              <a:schemeClr val="tx1"/>
            </a:solidFill>
            <a:miter lim="800000"/>
            <a:headEnd/>
            <a:tailEnd/>
          </a:ln>
          <a:effectLst/>
        </p:spPr>
        <p:txBody>
          <a:bodyPr wrap="none" lIns="58781" tIns="29390" rIns="58781" bIns="29390" anchor="ctr"/>
          <a:lstStyle/>
          <a:p>
            <a:pPr>
              <a:defRPr/>
            </a:pPr>
            <a:endParaRPr lang="en-US" dirty="0"/>
          </a:p>
        </p:txBody>
      </p:sp>
      <p:sp>
        <p:nvSpPr>
          <p:cNvPr id="9" name="Rectangle 9"/>
          <p:cNvSpPr>
            <a:spLocks noChangeArrowheads="1"/>
          </p:cNvSpPr>
          <p:nvPr/>
        </p:nvSpPr>
        <p:spPr bwMode="auto">
          <a:xfrm>
            <a:off x="0" y="2402681"/>
            <a:ext cx="32918400" cy="76200"/>
          </a:xfrm>
          <a:prstGeom prst="rect">
            <a:avLst/>
          </a:prstGeom>
          <a:solidFill>
            <a:schemeClr val="accent5">
              <a:lumMod val="50000"/>
            </a:schemeClr>
          </a:solidFill>
          <a:ln w="152400">
            <a:noFill/>
            <a:miter lim="800000"/>
            <a:headEnd/>
            <a:tailEnd/>
          </a:ln>
          <a:effectLst/>
        </p:spPr>
        <p:txBody>
          <a:bodyPr wrap="none" lIns="58781" tIns="29390" rIns="58781" bIns="29390" anchor="ctr"/>
          <a:lstStyle/>
          <a:p>
            <a:pPr>
              <a:defRPr/>
            </a:pPr>
            <a:endParaRPr lang="en-US" dirty="0"/>
          </a:p>
        </p:txBody>
      </p:sp>
      <p:sp>
        <p:nvSpPr>
          <p:cNvPr id="25" name="Rectangle 33"/>
          <p:cNvSpPr>
            <a:spLocks noChangeArrowheads="1"/>
          </p:cNvSpPr>
          <p:nvPr/>
        </p:nvSpPr>
        <p:spPr bwMode="auto">
          <a:xfrm>
            <a:off x="347067" y="2628900"/>
            <a:ext cx="6209109" cy="13373100"/>
          </a:xfrm>
          <a:prstGeom prst="roundRect">
            <a:avLst>
              <a:gd name="adj" fmla="val 6082"/>
            </a:avLst>
          </a:prstGeom>
          <a:gradFill>
            <a:gsLst>
              <a:gs pos="0">
                <a:srgbClr val="CDD2DE"/>
              </a:gs>
              <a:gs pos="0">
                <a:srgbClr val="F3F5FA"/>
              </a:gs>
              <a:gs pos="100000">
                <a:srgbClr val="F3F5FA"/>
              </a:gs>
            </a:gsLst>
            <a:lin ang="16200000" scaled="1"/>
          </a:gradFill>
          <a:ln w="9525">
            <a:solidFill>
              <a:schemeClr val="tx2"/>
            </a:solidFill>
            <a:miter lim="800000"/>
            <a:headEnd/>
            <a:tailEnd/>
          </a:ln>
          <a:effectLst/>
        </p:spPr>
        <p:txBody>
          <a:bodyPr wrap="none" lIns="58781" tIns="29390" rIns="58781" bIns="29390" anchor="ctr"/>
          <a:lstStyle/>
          <a:p>
            <a:pPr>
              <a:defRPr/>
            </a:pPr>
            <a:endParaRPr lang="en-US" dirty="0"/>
          </a:p>
        </p:txBody>
      </p:sp>
      <p:sp>
        <p:nvSpPr>
          <p:cNvPr id="23" name="Rectangle 33"/>
          <p:cNvSpPr>
            <a:spLocks noChangeArrowheads="1"/>
          </p:cNvSpPr>
          <p:nvPr userDrawn="1"/>
        </p:nvSpPr>
        <p:spPr bwMode="auto">
          <a:xfrm>
            <a:off x="6850856" y="2628900"/>
            <a:ext cx="6209109" cy="13373100"/>
          </a:xfrm>
          <a:prstGeom prst="roundRect">
            <a:avLst>
              <a:gd name="adj" fmla="val 6082"/>
            </a:avLst>
          </a:prstGeom>
          <a:gradFill>
            <a:gsLst>
              <a:gs pos="0">
                <a:srgbClr val="CDD2DE"/>
              </a:gs>
              <a:gs pos="0">
                <a:srgbClr val="F3F5FA"/>
              </a:gs>
              <a:gs pos="100000">
                <a:srgbClr val="F3F5FA"/>
              </a:gs>
            </a:gsLst>
            <a:lin ang="16200000" scaled="1"/>
          </a:gradFill>
          <a:ln w="9525">
            <a:solidFill>
              <a:schemeClr val="tx2"/>
            </a:solidFill>
            <a:miter lim="800000"/>
            <a:headEnd/>
            <a:tailEnd/>
          </a:ln>
          <a:effectLst/>
        </p:spPr>
        <p:txBody>
          <a:bodyPr wrap="none" lIns="58781" tIns="29390" rIns="58781" bIns="29390" anchor="ctr"/>
          <a:lstStyle/>
          <a:p>
            <a:pPr>
              <a:defRPr/>
            </a:pPr>
            <a:endParaRPr lang="en-US" dirty="0"/>
          </a:p>
        </p:txBody>
      </p:sp>
      <p:sp>
        <p:nvSpPr>
          <p:cNvPr id="24" name="Rectangle 33"/>
          <p:cNvSpPr>
            <a:spLocks noChangeArrowheads="1"/>
          </p:cNvSpPr>
          <p:nvPr userDrawn="1"/>
        </p:nvSpPr>
        <p:spPr bwMode="auto">
          <a:xfrm>
            <a:off x="13354645" y="2628900"/>
            <a:ext cx="6209109" cy="13373100"/>
          </a:xfrm>
          <a:prstGeom prst="roundRect">
            <a:avLst>
              <a:gd name="adj" fmla="val 6082"/>
            </a:avLst>
          </a:prstGeom>
          <a:gradFill>
            <a:gsLst>
              <a:gs pos="0">
                <a:srgbClr val="CDD2DE"/>
              </a:gs>
              <a:gs pos="0">
                <a:srgbClr val="F3F5FA"/>
              </a:gs>
              <a:gs pos="100000">
                <a:srgbClr val="F3F5FA"/>
              </a:gs>
            </a:gsLst>
            <a:lin ang="16200000" scaled="1"/>
          </a:gradFill>
          <a:ln w="9525">
            <a:solidFill>
              <a:schemeClr val="tx2"/>
            </a:solidFill>
            <a:miter lim="800000"/>
            <a:headEnd/>
            <a:tailEnd/>
          </a:ln>
          <a:effectLst/>
        </p:spPr>
        <p:txBody>
          <a:bodyPr wrap="none" lIns="58781" tIns="29390" rIns="58781" bIns="29390" anchor="ctr"/>
          <a:lstStyle/>
          <a:p>
            <a:pPr>
              <a:defRPr/>
            </a:pPr>
            <a:endParaRPr lang="en-US" dirty="0"/>
          </a:p>
        </p:txBody>
      </p:sp>
      <p:sp>
        <p:nvSpPr>
          <p:cNvPr id="26" name="Rectangle 33"/>
          <p:cNvSpPr>
            <a:spLocks noChangeArrowheads="1"/>
          </p:cNvSpPr>
          <p:nvPr userDrawn="1"/>
        </p:nvSpPr>
        <p:spPr bwMode="auto">
          <a:xfrm>
            <a:off x="19858434" y="2628900"/>
            <a:ext cx="6209109" cy="13373100"/>
          </a:xfrm>
          <a:prstGeom prst="roundRect">
            <a:avLst>
              <a:gd name="adj" fmla="val 6082"/>
            </a:avLst>
          </a:prstGeom>
          <a:gradFill>
            <a:gsLst>
              <a:gs pos="0">
                <a:srgbClr val="CDD2DE"/>
              </a:gs>
              <a:gs pos="0">
                <a:srgbClr val="F3F5FA"/>
              </a:gs>
              <a:gs pos="100000">
                <a:srgbClr val="F3F5FA"/>
              </a:gs>
            </a:gsLst>
            <a:lin ang="16200000" scaled="1"/>
          </a:gradFill>
          <a:ln w="9525">
            <a:solidFill>
              <a:schemeClr val="tx2"/>
            </a:solidFill>
            <a:miter lim="800000"/>
            <a:headEnd/>
            <a:tailEnd/>
          </a:ln>
          <a:effectLst/>
        </p:spPr>
        <p:txBody>
          <a:bodyPr wrap="none" lIns="58781" tIns="29390" rIns="58781" bIns="29390" anchor="ctr"/>
          <a:lstStyle/>
          <a:p>
            <a:pPr>
              <a:defRPr/>
            </a:pPr>
            <a:endParaRPr lang="en-US" dirty="0"/>
          </a:p>
        </p:txBody>
      </p:sp>
      <p:sp>
        <p:nvSpPr>
          <p:cNvPr id="27" name="Rectangle 33"/>
          <p:cNvSpPr>
            <a:spLocks noChangeArrowheads="1"/>
          </p:cNvSpPr>
          <p:nvPr userDrawn="1"/>
        </p:nvSpPr>
        <p:spPr bwMode="auto">
          <a:xfrm>
            <a:off x="26362224" y="2628900"/>
            <a:ext cx="6209109" cy="13373100"/>
          </a:xfrm>
          <a:prstGeom prst="roundRect">
            <a:avLst>
              <a:gd name="adj" fmla="val 6082"/>
            </a:avLst>
          </a:prstGeom>
          <a:gradFill>
            <a:gsLst>
              <a:gs pos="0">
                <a:srgbClr val="CDD2DE"/>
              </a:gs>
              <a:gs pos="0">
                <a:srgbClr val="F3F5FA"/>
              </a:gs>
              <a:gs pos="100000">
                <a:srgbClr val="F3F5FA"/>
              </a:gs>
            </a:gsLst>
            <a:lin ang="16200000" scaled="1"/>
          </a:gradFill>
          <a:ln w="9525">
            <a:solidFill>
              <a:schemeClr val="tx2"/>
            </a:solidFill>
            <a:miter lim="800000"/>
            <a:headEnd/>
            <a:tailEnd/>
          </a:ln>
          <a:effectLst/>
        </p:spPr>
        <p:txBody>
          <a:bodyPr wrap="none" lIns="58781" tIns="29390" rIns="58781" bIns="29390" anchor="ctr"/>
          <a:lstStyle/>
          <a:p>
            <a:pPr>
              <a:defRPr/>
            </a:pPr>
            <a:endParaRPr lang="en-US" dirty="0"/>
          </a:p>
        </p:txBody>
      </p:sp>
      <p:grpSp>
        <p:nvGrpSpPr>
          <p:cNvPr id="61" name="Group 60"/>
          <p:cNvGrpSpPr>
            <a:grpSpLocks noChangeAspect="1"/>
          </p:cNvGrpSpPr>
          <p:nvPr userDrawn="1"/>
        </p:nvGrpSpPr>
        <p:grpSpPr>
          <a:xfrm>
            <a:off x="33172104" y="11217"/>
            <a:ext cx="6632760" cy="16447982"/>
            <a:chOff x="36782324" y="0"/>
            <a:chExt cx="11062139" cy="27432000"/>
          </a:xfrm>
        </p:grpSpPr>
        <p:sp>
          <p:nvSpPr>
            <p:cNvPr id="62" name="Rectangle 61"/>
            <p:cNvSpPr/>
            <p:nvPr userDrawn="1"/>
          </p:nvSpPr>
          <p:spPr>
            <a:xfrm>
              <a:off x="36782324" y="0"/>
              <a:ext cx="11062139" cy="27432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defPPr>
                <a:defRPr lang="en-US"/>
              </a:defPPr>
              <a:lvl1pPr marL="0" algn="l" defTabSz="2821436" rtl="0" eaLnBrk="1" latinLnBrk="0" hangingPunct="1">
                <a:defRPr sz="5600" kern="1200">
                  <a:solidFill>
                    <a:schemeClr val="lt1"/>
                  </a:solidFill>
                  <a:latin typeface="+mn-lt"/>
                  <a:ea typeface="+mn-ea"/>
                  <a:cs typeface="+mn-cs"/>
                </a:defRPr>
              </a:lvl1pPr>
              <a:lvl2pPr marL="1410719" algn="l" defTabSz="2821436" rtl="0" eaLnBrk="1" latinLnBrk="0" hangingPunct="1">
                <a:defRPr sz="5600" kern="1200">
                  <a:solidFill>
                    <a:schemeClr val="lt1"/>
                  </a:solidFill>
                  <a:latin typeface="+mn-lt"/>
                  <a:ea typeface="+mn-ea"/>
                  <a:cs typeface="+mn-cs"/>
                </a:defRPr>
              </a:lvl2pPr>
              <a:lvl3pPr marL="2821436" algn="l" defTabSz="2821436" rtl="0" eaLnBrk="1" latinLnBrk="0" hangingPunct="1">
                <a:defRPr sz="5600" kern="1200">
                  <a:solidFill>
                    <a:schemeClr val="lt1"/>
                  </a:solidFill>
                  <a:latin typeface="+mn-lt"/>
                  <a:ea typeface="+mn-ea"/>
                  <a:cs typeface="+mn-cs"/>
                </a:defRPr>
              </a:lvl3pPr>
              <a:lvl4pPr marL="4232155" algn="l" defTabSz="2821436" rtl="0" eaLnBrk="1" latinLnBrk="0" hangingPunct="1">
                <a:defRPr sz="5600" kern="1200">
                  <a:solidFill>
                    <a:schemeClr val="lt1"/>
                  </a:solidFill>
                  <a:latin typeface="+mn-lt"/>
                  <a:ea typeface="+mn-ea"/>
                  <a:cs typeface="+mn-cs"/>
                </a:defRPr>
              </a:lvl4pPr>
              <a:lvl5pPr marL="5642872" algn="l" defTabSz="2821436" rtl="0" eaLnBrk="1" latinLnBrk="0" hangingPunct="1">
                <a:defRPr sz="5600" kern="1200">
                  <a:solidFill>
                    <a:schemeClr val="lt1"/>
                  </a:solidFill>
                  <a:latin typeface="+mn-lt"/>
                  <a:ea typeface="+mn-ea"/>
                  <a:cs typeface="+mn-cs"/>
                </a:defRPr>
              </a:lvl5pPr>
              <a:lvl6pPr marL="7053590" algn="l" defTabSz="2821436" rtl="0" eaLnBrk="1" latinLnBrk="0" hangingPunct="1">
                <a:defRPr sz="5600" kern="1200">
                  <a:solidFill>
                    <a:schemeClr val="lt1"/>
                  </a:solidFill>
                  <a:latin typeface="+mn-lt"/>
                  <a:ea typeface="+mn-ea"/>
                  <a:cs typeface="+mn-cs"/>
                </a:defRPr>
              </a:lvl6pPr>
              <a:lvl7pPr marL="8464309" algn="l" defTabSz="2821436" rtl="0" eaLnBrk="1" latinLnBrk="0" hangingPunct="1">
                <a:defRPr sz="5600" kern="1200">
                  <a:solidFill>
                    <a:schemeClr val="lt1"/>
                  </a:solidFill>
                  <a:latin typeface="+mn-lt"/>
                  <a:ea typeface="+mn-ea"/>
                  <a:cs typeface="+mn-cs"/>
                </a:defRPr>
              </a:lvl7pPr>
              <a:lvl8pPr marL="9875027" algn="l" defTabSz="2821436" rtl="0" eaLnBrk="1" latinLnBrk="0" hangingPunct="1">
                <a:defRPr sz="5600" kern="1200">
                  <a:solidFill>
                    <a:schemeClr val="lt1"/>
                  </a:solidFill>
                  <a:latin typeface="+mn-lt"/>
                  <a:ea typeface="+mn-ea"/>
                  <a:cs typeface="+mn-cs"/>
                </a:defRPr>
              </a:lvl8pPr>
              <a:lvl9pPr marL="11285745" algn="l" defTabSz="2821436" rtl="0" eaLnBrk="1" latinLnBrk="0" hangingPunct="1">
                <a:defRPr sz="5600" kern="1200">
                  <a:solidFill>
                    <a:schemeClr val="lt1"/>
                  </a:solidFill>
                  <a:latin typeface="+mn-lt"/>
                  <a:ea typeface="+mn-ea"/>
                  <a:cs typeface="+mn-cs"/>
                </a:defRPr>
              </a:lvl9pPr>
            </a:lstStyle>
            <a:p>
              <a:pPr algn="ctr"/>
              <a:r>
                <a:rPr lang="en-US" sz="2800" b="1" spc="600" dirty="0" smtClean="0">
                  <a:solidFill>
                    <a:schemeClr val="bg1"/>
                  </a:solidFill>
                  <a:latin typeface="Trebuchet MS" pitchFamily="34" charset="0"/>
                </a:rPr>
                <a:t>QUICK START (cont.)</a:t>
              </a:r>
            </a:p>
            <a:p>
              <a:pPr algn="ctr"/>
              <a:endParaRPr lang="en-US" sz="2400" b="1" baseline="0" dirty="0" smtClean="0">
                <a:solidFill>
                  <a:schemeClr val="bg1"/>
                </a:solidFill>
                <a:latin typeface="Trebuchet MS" pitchFamily="34" charset="0"/>
              </a:endParaRPr>
            </a:p>
            <a:p>
              <a:pPr algn="ctr"/>
              <a:r>
                <a:rPr lang="en-US" sz="1800" b="1" baseline="0" dirty="0" smtClean="0">
                  <a:solidFill>
                    <a:srgbClr val="FFC000"/>
                  </a:solidFill>
                  <a:latin typeface="Trebuchet MS" pitchFamily="34" charset="0"/>
                </a:rPr>
                <a:t>How to change the template color theme</a:t>
              </a:r>
            </a:p>
            <a:p>
              <a:pPr marL="0" marR="0" lvl="2" indent="0" algn="l" defTabSz="114300" rtl="0" eaLnBrk="1" fontAlgn="auto" latinLnBrk="0" hangingPunct="1">
                <a:lnSpc>
                  <a:spcPct val="100000"/>
                </a:lnSpc>
                <a:spcBef>
                  <a:spcPts val="0"/>
                </a:spcBef>
                <a:spcAft>
                  <a:spcPts val="0"/>
                </a:spcAft>
                <a:buClrTx/>
                <a:buSzTx/>
                <a:buFontTx/>
                <a:buNone/>
                <a:tabLst/>
                <a:defRPr/>
              </a:pPr>
              <a:r>
                <a:rPr lang="en-US" sz="1400" b="0" baseline="0" dirty="0" smtClean="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1400" b="0" spc="0" baseline="0" dirty="0" smtClean="0">
                  <a:solidFill>
                    <a:schemeClr val="bg1">
                      <a:lumMod val="75000"/>
                    </a:schemeClr>
                  </a:solidFill>
                  <a:latin typeface="Trebuchet MS" pitchFamily="34" charset="0"/>
                </a:rPr>
                <a:t>also create your own color theme.</a:t>
              </a:r>
            </a:p>
            <a:p>
              <a:pPr marL="0" marR="0" lvl="2" indent="0" algn="l" defTabSz="114300" rtl="0" eaLnBrk="1" fontAlgn="auto" latinLnBrk="0" hangingPunct="1">
                <a:lnSpc>
                  <a:spcPct val="100000"/>
                </a:lnSpc>
                <a:spcBef>
                  <a:spcPts val="0"/>
                </a:spcBef>
                <a:spcAft>
                  <a:spcPts val="0"/>
                </a:spcAft>
                <a:buClrTx/>
                <a:buSzTx/>
                <a:buFontTx/>
                <a:buNone/>
                <a:tabLst/>
                <a:defRPr/>
              </a:pPr>
              <a:endParaRPr lang="en-US" sz="1400" b="0" baseline="0" dirty="0" smtClean="0">
                <a:solidFill>
                  <a:schemeClr val="bg1">
                    <a:lumMod val="75000"/>
                  </a:schemeClr>
                </a:solidFill>
                <a:latin typeface="Trebuchet MS" pitchFamily="34" charset="0"/>
              </a:endParaRPr>
            </a:p>
            <a:p>
              <a:pPr marL="0" indent="0" algn="l" defTabSz="114300"/>
              <a:endParaRPr lang="en-US" sz="1400" b="0" baseline="0" dirty="0" smtClean="0">
                <a:solidFill>
                  <a:schemeClr val="bg1">
                    <a:lumMod val="75000"/>
                  </a:schemeClr>
                </a:solidFill>
                <a:latin typeface="Trebuchet MS" pitchFamily="34" charset="0"/>
              </a:endParaRPr>
            </a:p>
            <a:p>
              <a:pPr marL="0" indent="0" algn="l" defTabSz="114300"/>
              <a:endParaRPr lang="en-US" sz="1400" b="0" baseline="0" dirty="0" smtClean="0">
                <a:solidFill>
                  <a:schemeClr val="bg1">
                    <a:lumMod val="75000"/>
                  </a:schemeClr>
                </a:solidFill>
                <a:latin typeface="Trebuchet MS" pitchFamily="34" charset="0"/>
              </a:endParaRPr>
            </a:p>
            <a:p>
              <a:pPr marL="0" indent="0" algn="l" defTabSz="114300"/>
              <a:endParaRPr lang="en-US" sz="1400" b="0" baseline="0" dirty="0" smtClean="0">
                <a:solidFill>
                  <a:schemeClr val="bg1">
                    <a:lumMod val="75000"/>
                  </a:schemeClr>
                </a:solidFill>
                <a:latin typeface="Trebuchet MS" pitchFamily="34" charset="0"/>
              </a:endParaRPr>
            </a:p>
            <a:p>
              <a:pPr marL="0" indent="0" algn="l" defTabSz="114300"/>
              <a:endParaRPr lang="en-US" sz="1400" b="0" baseline="0" dirty="0" smtClean="0">
                <a:solidFill>
                  <a:schemeClr val="bg1">
                    <a:lumMod val="75000"/>
                  </a:schemeClr>
                </a:solidFill>
                <a:latin typeface="Trebuchet MS" pitchFamily="34" charset="0"/>
              </a:endParaRPr>
            </a:p>
            <a:p>
              <a:pPr marL="0" indent="0" algn="l" defTabSz="114300"/>
              <a:endParaRPr lang="en-US" sz="1400" b="0" baseline="0" dirty="0" smtClean="0">
                <a:solidFill>
                  <a:schemeClr val="bg1">
                    <a:lumMod val="75000"/>
                  </a:schemeClr>
                </a:solidFill>
                <a:latin typeface="Trebuchet MS" pitchFamily="34" charset="0"/>
              </a:endParaRPr>
            </a:p>
            <a:p>
              <a:pPr marL="0" indent="0" algn="l" defTabSz="114300"/>
              <a:endParaRPr lang="en-US" sz="1400" b="0" baseline="0" dirty="0" smtClean="0">
                <a:solidFill>
                  <a:schemeClr val="bg1">
                    <a:lumMod val="75000"/>
                  </a:schemeClr>
                </a:solidFill>
                <a:latin typeface="Trebuchet MS" pitchFamily="34" charset="0"/>
              </a:endParaRPr>
            </a:p>
            <a:p>
              <a:pPr marL="0" indent="0" algn="l" defTabSz="114300"/>
              <a:r>
                <a:rPr lang="en-US" sz="1400" b="0" baseline="0" dirty="0" smtClean="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114300"/>
              <a:endParaRPr lang="en-US" sz="1400" b="0" baseline="0" dirty="0" smtClean="0">
                <a:solidFill>
                  <a:schemeClr val="bg1">
                    <a:lumMod val="75000"/>
                  </a:schemeClr>
                </a:solidFill>
                <a:latin typeface="Trebuchet MS" pitchFamily="34" charset="0"/>
              </a:endParaRPr>
            </a:p>
            <a:p>
              <a:pPr algn="ctr"/>
              <a:r>
                <a:rPr lang="en-US" sz="1800" b="1" baseline="0" dirty="0" smtClean="0">
                  <a:solidFill>
                    <a:srgbClr val="FFC000"/>
                  </a:solidFill>
                  <a:latin typeface="Trebuchet MS" pitchFamily="34" charset="0"/>
                </a:rPr>
                <a:t>How to add Text</a:t>
              </a:r>
            </a:p>
            <a:p>
              <a:pPr marL="1730375" lvl="2" indent="0" algn="l" defTabSz="114300"/>
              <a:r>
                <a:rPr lang="en-US" sz="1400" b="0" baseline="0" dirty="0" smtClean="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518341" lvl="2" indent="0" algn="l" defTabSz="114300"/>
              <a:endParaRPr lang="en-US" sz="1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lang="en-US" sz="1400" b="0" baseline="0" dirty="0" smtClean="0">
                  <a:solidFill>
                    <a:schemeClr val="bg1">
                      <a:lumMod val="75000"/>
                    </a:schemeClr>
                  </a:solidFill>
                  <a:latin typeface="Trebuchet MS" pitchFamily="34" charset="0"/>
                </a:rPr>
                <a:t> </a:t>
              </a:r>
              <a:r>
                <a:rPr kumimoji="0" lang="en-US" sz="1800" b="1" i="0" u="none" strike="noStrike" kern="1200" cap="none" spc="0" normalizeH="0" baseline="0" noProof="0" dirty="0" smtClean="0">
                  <a:ln>
                    <a:noFill/>
                  </a:ln>
                  <a:solidFill>
                    <a:srgbClr val="FFC000"/>
                  </a:solidFill>
                  <a:effectLst/>
                  <a:uLnTx/>
                  <a:uFillTx/>
                  <a:latin typeface="Trebuchet MS" pitchFamily="34" charset="0"/>
                </a:rPr>
                <a:t>Text size</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rPr>
                <a:t>Adjust the size of your text based on how much content you have to present. The default template text offers a good starting point. Follow the conference requirements.</a:t>
              </a:r>
              <a:endParaRPr lang="en-US" sz="1400" b="0" baseline="0" dirty="0" smtClean="0">
                <a:solidFill>
                  <a:schemeClr val="bg1">
                    <a:lumMod val="75000"/>
                  </a:schemeClr>
                </a:solidFill>
                <a:latin typeface="Trebuchet MS" pitchFamily="34" charset="0"/>
              </a:endParaRPr>
            </a:p>
            <a:p>
              <a:pPr marL="1518341" lvl="2" indent="0" algn="l" defTabSz="114300"/>
              <a:endParaRPr lang="en-US" sz="1400" b="0" baseline="0" dirty="0" smtClean="0">
                <a:solidFill>
                  <a:schemeClr val="bg1">
                    <a:lumMod val="75000"/>
                  </a:schemeClr>
                </a:solidFill>
                <a:latin typeface="Trebuchet MS" pitchFamily="34" charset="0"/>
              </a:endParaRPr>
            </a:p>
            <a:p>
              <a:pPr algn="ctr"/>
              <a:r>
                <a:rPr lang="en-US" sz="1800" b="1" baseline="0" dirty="0" smtClean="0">
                  <a:solidFill>
                    <a:srgbClr val="FFC000"/>
                  </a:solidFill>
                  <a:latin typeface="Trebuchet MS" pitchFamily="34" charset="0"/>
                </a:rPr>
                <a:t>How to add Tables</a:t>
              </a:r>
            </a:p>
            <a:p>
              <a:pPr marL="971550" lvl="1" indent="0" algn="l" defTabSz="114300"/>
              <a:r>
                <a:rPr lang="en-US" sz="1400" b="0" baseline="0" dirty="0" smtClean="0">
                  <a:solidFill>
                    <a:schemeClr val="bg1">
                      <a:lumMod val="75000"/>
                    </a:schemeClr>
                  </a:solidFill>
                  <a:latin typeface="Trebuchet MS" pitchFamily="34" charset="0"/>
                </a:rPr>
                <a:t>To add a table from scratch go to the INSERT menu and click on TABLE. A drop-down box will help you select rows and columns. </a:t>
              </a:r>
            </a:p>
            <a:p>
              <a:pPr marL="0" lvl="0" indent="0" algn="l" defTabSz="114300"/>
              <a:r>
                <a:rPr lang="en-US" sz="1400" b="0" baseline="0" dirty="0" smtClean="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114300"/>
              <a:endParaRPr lang="en-US" sz="1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FFC000"/>
                  </a:solidFill>
                  <a:effectLst/>
                  <a:uLnTx/>
                  <a:uFillTx/>
                  <a:latin typeface="Trebuchet MS" pitchFamily="34" charset="0"/>
                </a:rPr>
                <a:t>Graphs / Charts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FFC000"/>
                  </a:solidFill>
                  <a:effectLst/>
                  <a:uLnTx/>
                  <a:uFillTx/>
                  <a:latin typeface="Trebuchet MS" pitchFamily="34" charset="0"/>
                </a:rPr>
                <a:t>How to change the column configuration</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518341"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smtClean="0">
                <a:ln>
                  <a:noFill/>
                </a:ln>
                <a:solidFill>
                  <a:srgbClr val="FFC000"/>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FFC000"/>
                  </a:solidFill>
                  <a:effectLst/>
                  <a:uLnTx/>
                  <a:uFillTx/>
                  <a:latin typeface="Trebuchet MS" pitchFamily="34" charset="0"/>
                </a:rPr>
                <a:t>How to remove the info bars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FFC000"/>
                  </a:solidFill>
                  <a:effectLst/>
                  <a:uLnTx/>
                  <a:uFillTx/>
                  <a:latin typeface="Trebuchet MS" pitchFamily="34" charset="0"/>
                </a:rPr>
                <a:t>Save your work</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rPr>
                <a:t>Save your template as a PowerPoint document. For printing, save as PowerPoint or “Print-quality” PDF.</a:t>
              </a: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1400" b="0" baseline="0" dirty="0" smtClean="0">
                <a:solidFill>
                  <a:schemeClr val="bg1">
                    <a:lumMod val="75000"/>
                  </a:schemeClr>
                </a:solidFill>
                <a:latin typeface="Trebuchet MS" pitchFamily="34" charset="0"/>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smtClean="0">
                <a:ln>
                  <a:noFill/>
                </a:ln>
                <a:solidFill>
                  <a:prstClr val="white">
                    <a:lumMod val="75000"/>
                  </a:prstClr>
                </a:solidFill>
                <a:effectLst/>
                <a:uLnTx/>
                <a:uFillTx/>
                <a:latin typeface="Trebuchet MS" pitchFamily="34" charset="0"/>
              </a:endParaRPr>
            </a:p>
          </p:txBody>
        </p:sp>
        <p:pic>
          <p:nvPicPr>
            <p:cNvPr id="63" name="Picture 62"/>
            <p:cNvPicPr/>
            <p:nvPr userDrawn="1"/>
          </p:nvPicPr>
          <p:blipFill>
            <a:blip r:embed="rId3"/>
            <a:stretch>
              <a:fillRect/>
            </a:stretch>
          </p:blipFill>
          <p:spPr>
            <a:xfrm>
              <a:off x="39540164" y="3976767"/>
              <a:ext cx="5586150" cy="1716939"/>
            </a:xfrm>
            <a:prstGeom prst="rect">
              <a:avLst/>
            </a:prstGeom>
          </p:spPr>
        </p:pic>
        <p:pic>
          <p:nvPicPr>
            <p:cNvPr id="64" name="Picture 63"/>
            <p:cNvPicPr>
              <a:picLocks noChangeAspect="1"/>
            </p:cNvPicPr>
            <p:nvPr userDrawn="1"/>
          </p:nvPicPr>
          <p:blipFill>
            <a:blip r:embed="rId4"/>
            <a:stretch>
              <a:fillRect/>
            </a:stretch>
          </p:blipFill>
          <p:spPr>
            <a:xfrm>
              <a:off x="37296876" y="8347566"/>
              <a:ext cx="2969584" cy="1140240"/>
            </a:xfrm>
            <a:prstGeom prst="rect">
              <a:avLst/>
            </a:prstGeom>
            <a:ln>
              <a:noFill/>
            </a:ln>
          </p:spPr>
        </p:pic>
        <p:pic>
          <p:nvPicPr>
            <p:cNvPr id="65" name="Picture 64"/>
            <p:cNvPicPr/>
            <p:nvPr userDrawn="1"/>
          </p:nvPicPr>
          <p:blipFill>
            <a:blip r:embed="rId5"/>
            <a:stretch>
              <a:fillRect/>
            </a:stretch>
          </p:blipFill>
          <p:spPr>
            <a:xfrm>
              <a:off x="37524683" y="12604371"/>
              <a:ext cx="1482265" cy="825421"/>
            </a:xfrm>
            <a:prstGeom prst="rect">
              <a:avLst/>
            </a:prstGeom>
          </p:spPr>
        </p:pic>
        <p:grpSp>
          <p:nvGrpSpPr>
            <p:cNvPr id="66" name="Group 65"/>
            <p:cNvGrpSpPr/>
            <p:nvPr userDrawn="1"/>
          </p:nvGrpSpPr>
          <p:grpSpPr>
            <a:xfrm>
              <a:off x="37163426" y="23152352"/>
              <a:ext cx="10354213" cy="1052915"/>
              <a:chOff x="31687960" y="29635357"/>
              <a:chExt cx="9771399" cy="1090622"/>
            </a:xfrm>
          </p:grpSpPr>
          <p:sp>
            <p:nvSpPr>
              <p:cNvPr id="68" name="Rounded Rectangle 67"/>
              <p:cNvSpPr/>
              <p:nvPr userDrawn="1"/>
            </p:nvSpPr>
            <p:spPr>
              <a:xfrm>
                <a:off x="31687960" y="29635357"/>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821436" rtl="0" eaLnBrk="1" latinLnBrk="0" hangingPunct="1">
                  <a:defRPr sz="5600" kern="1200">
                    <a:solidFill>
                      <a:schemeClr val="lt1"/>
                    </a:solidFill>
                    <a:latin typeface="+mn-lt"/>
                    <a:ea typeface="+mn-ea"/>
                    <a:cs typeface="+mn-cs"/>
                  </a:defRPr>
                </a:lvl1pPr>
                <a:lvl2pPr marL="1410719" algn="l" defTabSz="2821436" rtl="0" eaLnBrk="1" latinLnBrk="0" hangingPunct="1">
                  <a:defRPr sz="5600" kern="1200">
                    <a:solidFill>
                      <a:schemeClr val="lt1"/>
                    </a:solidFill>
                    <a:latin typeface="+mn-lt"/>
                    <a:ea typeface="+mn-ea"/>
                    <a:cs typeface="+mn-cs"/>
                  </a:defRPr>
                </a:lvl2pPr>
                <a:lvl3pPr marL="2821436" algn="l" defTabSz="2821436" rtl="0" eaLnBrk="1" latinLnBrk="0" hangingPunct="1">
                  <a:defRPr sz="5600" kern="1200">
                    <a:solidFill>
                      <a:schemeClr val="lt1"/>
                    </a:solidFill>
                    <a:latin typeface="+mn-lt"/>
                    <a:ea typeface="+mn-ea"/>
                    <a:cs typeface="+mn-cs"/>
                  </a:defRPr>
                </a:lvl3pPr>
                <a:lvl4pPr marL="4232155" algn="l" defTabSz="2821436" rtl="0" eaLnBrk="1" latinLnBrk="0" hangingPunct="1">
                  <a:defRPr sz="5600" kern="1200">
                    <a:solidFill>
                      <a:schemeClr val="lt1"/>
                    </a:solidFill>
                    <a:latin typeface="+mn-lt"/>
                    <a:ea typeface="+mn-ea"/>
                    <a:cs typeface="+mn-cs"/>
                  </a:defRPr>
                </a:lvl4pPr>
                <a:lvl5pPr marL="5642872" algn="l" defTabSz="2821436" rtl="0" eaLnBrk="1" latinLnBrk="0" hangingPunct="1">
                  <a:defRPr sz="5600" kern="1200">
                    <a:solidFill>
                      <a:schemeClr val="lt1"/>
                    </a:solidFill>
                    <a:latin typeface="+mn-lt"/>
                    <a:ea typeface="+mn-ea"/>
                    <a:cs typeface="+mn-cs"/>
                  </a:defRPr>
                </a:lvl5pPr>
                <a:lvl6pPr marL="7053590" algn="l" defTabSz="2821436" rtl="0" eaLnBrk="1" latinLnBrk="0" hangingPunct="1">
                  <a:defRPr sz="5600" kern="1200">
                    <a:solidFill>
                      <a:schemeClr val="lt1"/>
                    </a:solidFill>
                    <a:latin typeface="+mn-lt"/>
                    <a:ea typeface="+mn-ea"/>
                    <a:cs typeface="+mn-cs"/>
                  </a:defRPr>
                </a:lvl6pPr>
                <a:lvl7pPr marL="8464309" algn="l" defTabSz="2821436" rtl="0" eaLnBrk="1" latinLnBrk="0" hangingPunct="1">
                  <a:defRPr sz="5600" kern="1200">
                    <a:solidFill>
                      <a:schemeClr val="lt1"/>
                    </a:solidFill>
                    <a:latin typeface="+mn-lt"/>
                    <a:ea typeface="+mn-ea"/>
                    <a:cs typeface="+mn-cs"/>
                  </a:defRPr>
                </a:lvl7pPr>
                <a:lvl8pPr marL="9875027" algn="l" defTabSz="2821436" rtl="0" eaLnBrk="1" latinLnBrk="0" hangingPunct="1">
                  <a:defRPr sz="5600" kern="1200">
                    <a:solidFill>
                      <a:schemeClr val="lt1"/>
                    </a:solidFill>
                    <a:latin typeface="+mn-lt"/>
                    <a:ea typeface="+mn-ea"/>
                    <a:cs typeface="+mn-cs"/>
                  </a:defRPr>
                </a:lvl8pPr>
                <a:lvl9pPr marL="11285745" algn="l" defTabSz="2821436" rtl="0" eaLnBrk="1" latinLnBrk="0" hangingPunct="1">
                  <a:defRPr sz="5600" kern="1200">
                    <a:solidFill>
                      <a:schemeClr val="lt1"/>
                    </a:solidFill>
                    <a:latin typeface="+mn-lt"/>
                    <a:ea typeface="+mn-ea"/>
                    <a:cs typeface="+mn-cs"/>
                  </a:defRPr>
                </a:lvl9pPr>
              </a:lstStyle>
              <a:p>
                <a:pPr algn="ctr"/>
                <a:endParaRPr lang="en-US"/>
              </a:p>
            </p:txBody>
          </p:sp>
          <p:pic>
            <p:nvPicPr>
              <p:cNvPr id="69" name="Picture 68" descr="http://t2.gstatic.com/images?q=tbn:ANd9GcR4APHC6TT9w54M2zn_pvCiBxUNcspYPoVxirLRphBoJabfSvu7zw">
                <a:hlinkClick r:id="rId6"/>
              </p:cNvPr>
              <p:cNvPicPr>
                <a:picLocks noChangeAspect="1" noChangeArrowheads="1"/>
              </p:cNvPicPr>
              <p:nvPr userDrawn="1"/>
            </p:nvPicPr>
            <p:blipFill>
              <a:blip r:embed="rId7" cstate="print"/>
              <a:srcRect/>
              <a:stretch>
                <a:fillRect/>
              </a:stretch>
            </p:blipFill>
            <p:spPr bwMode="auto">
              <a:xfrm>
                <a:off x="31813900" y="29733687"/>
                <a:ext cx="914401" cy="914399"/>
              </a:xfrm>
              <a:prstGeom prst="rect">
                <a:avLst/>
              </a:prstGeom>
              <a:noFill/>
              <a:ln>
                <a:noFill/>
              </a:ln>
            </p:spPr>
          </p:pic>
          <p:sp>
            <p:nvSpPr>
              <p:cNvPr id="70" name="TextBox 66"/>
              <p:cNvSpPr txBox="1"/>
              <p:nvPr userDrawn="1"/>
            </p:nvSpPr>
            <p:spPr>
              <a:xfrm>
                <a:off x="32788169" y="29700257"/>
                <a:ext cx="8671190" cy="903879"/>
              </a:xfrm>
              <a:prstGeom prst="rect">
                <a:avLst/>
              </a:prstGeom>
              <a:noFill/>
              <a:ln>
                <a:noFill/>
              </a:ln>
            </p:spPr>
            <p:txBody>
              <a:bodyPr wrap="square"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a:t>
                </a:r>
                <a:br>
                  <a:rPr lang="en-US" sz="1400" baseline="0" dirty="0" smtClean="0">
                    <a:solidFill>
                      <a:schemeClr val="tx2"/>
                    </a:solidFill>
                    <a:latin typeface="Trebuchet MS" pitchFamily="34" charset="0"/>
                  </a:rPr>
                </a:br>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 </a:t>
                </a:r>
                <a:endParaRPr lang="en-US" sz="1400" dirty="0">
                  <a:solidFill>
                    <a:schemeClr val="tx2"/>
                  </a:solidFill>
                  <a:latin typeface="Trebuchet MS" pitchFamily="34" charset="0"/>
                </a:endParaRPr>
              </a:p>
            </p:txBody>
          </p:sp>
        </p:grpSp>
      </p:grpSp>
      <p:grpSp>
        <p:nvGrpSpPr>
          <p:cNvPr id="39" name="Group 38"/>
          <p:cNvGrpSpPr>
            <a:grpSpLocks noChangeAspect="1"/>
          </p:cNvGrpSpPr>
          <p:nvPr userDrawn="1"/>
        </p:nvGrpSpPr>
        <p:grpSpPr>
          <a:xfrm>
            <a:off x="-6886463" y="2"/>
            <a:ext cx="6608534" cy="16459197"/>
            <a:chOff x="-11220550" y="-1"/>
            <a:chExt cx="11014226" cy="27432000"/>
          </a:xfrm>
        </p:grpSpPr>
        <p:sp>
          <p:nvSpPr>
            <p:cNvPr id="56" name="Rectangle 55"/>
            <p:cNvSpPr/>
            <p:nvPr userDrawn="1"/>
          </p:nvSpPr>
          <p:spPr>
            <a:xfrm>
              <a:off x="-11216136" y="-1"/>
              <a:ext cx="11009812" cy="27432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182880" rIns="182880" bIns="182880" rtlCol="0" anchor="t" anchorCtr="0"/>
            <a:lstStyle>
              <a:defPPr>
                <a:defRPr lang="en-US"/>
              </a:defPPr>
              <a:lvl1pPr marL="0" algn="l" defTabSz="2821436" rtl="0" eaLnBrk="1" latinLnBrk="0" hangingPunct="1">
                <a:defRPr sz="5600" kern="1200">
                  <a:solidFill>
                    <a:schemeClr val="lt1"/>
                  </a:solidFill>
                  <a:latin typeface="+mn-lt"/>
                  <a:ea typeface="+mn-ea"/>
                  <a:cs typeface="+mn-cs"/>
                </a:defRPr>
              </a:lvl1pPr>
              <a:lvl2pPr marL="1410719" algn="l" defTabSz="2821436" rtl="0" eaLnBrk="1" latinLnBrk="0" hangingPunct="1">
                <a:defRPr sz="5600" kern="1200">
                  <a:solidFill>
                    <a:schemeClr val="lt1"/>
                  </a:solidFill>
                  <a:latin typeface="+mn-lt"/>
                  <a:ea typeface="+mn-ea"/>
                  <a:cs typeface="+mn-cs"/>
                </a:defRPr>
              </a:lvl2pPr>
              <a:lvl3pPr marL="2821436" algn="l" defTabSz="2821436" rtl="0" eaLnBrk="1" latinLnBrk="0" hangingPunct="1">
                <a:defRPr sz="5600" kern="1200">
                  <a:solidFill>
                    <a:schemeClr val="lt1"/>
                  </a:solidFill>
                  <a:latin typeface="+mn-lt"/>
                  <a:ea typeface="+mn-ea"/>
                  <a:cs typeface="+mn-cs"/>
                </a:defRPr>
              </a:lvl3pPr>
              <a:lvl4pPr marL="4232155" algn="l" defTabSz="2821436" rtl="0" eaLnBrk="1" latinLnBrk="0" hangingPunct="1">
                <a:defRPr sz="5600" kern="1200">
                  <a:solidFill>
                    <a:schemeClr val="lt1"/>
                  </a:solidFill>
                  <a:latin typeface="+mn-lt"/>
                  <a:ea typeface="+mn-ea"/>
                  <a:cs typeface="+mn-cs"/>
                </a:defRPr>
              </a:lvl4pPr>
              <a:lvl5pPr marL="5642872" algn="l" defTabSz="2821436" rtl="0" eaLnBrk="1" latinLnBrk="0" hangingPunct="1">
                <a:defRPr sz="5600" kern="1200">
                  <a:solidFill>
                    <a:schemeClr val="lt1"/>
                  </a:solidFill>
                  <a:latin typeface="+mn-lt"/>
                  <a:ea typeface="+mn-ea"/>
                  <a:cs typeface="+mn-cs"/>
                </a:defRPr>
              </a:lvl5pPr>
              <a:lvl6pPr marL="7053590" algn="l" defTabSz="2821436" rtl="0" eaLnBrk="1" latinLnBrk="0" hangingPunct="1">
                <a:defRPr sz="5600" kern="1200">
                  <a:solidFill>
                    <a:schemeClr val="lt1"/>
                  </a:solidFill>
                  <a:latin typeface="+mn-lt"/>
                  <a:ea typeface="+mn-ea"/>
                  <a:cs typeface="+mn-cs"/>
                </a:defRPr>
              </a:lvl6pPr>
              <a:lvl7pPr marL="8464309" algn="l" defTabSz="2821436" rtl="0" eaLnBrk="1" latinLnBrk="0" hangingPunct="1">
                <a:defRPr sz="5600" kern="1200">
                  <a:solidFill>
                    <a:schemeClr val="lt1"/>
                  </a:solidFill>
                  <a:latin typeface="+mn-lt"/>
                  <a:ea typeface="+mn-ea"/>
                  <a:cs typeface="+mn-cs"/>
                </a:defRPr>
              </a:lvl7pPr>
              <a:lvl8pPr marL="9875027" algn="l" defTabSz="2821436" rtl="0" eaLnBrk="1" latinLnBrk="0" hangingPunct="1">
                <a:defRPr sz="5600" kern="1200">
                  <a:solidFill>
                    <a:schemeClr val="lt1"/>
                  </a:solidFill>
                  <a:latin typeface="+mn-lt"/>
                  <a:ea typeface="+mn-ea"/>
                  <a:cs typeface="+mn-cs"/>
                </a:defRPr>
              </a:lvl8pPr>
              <a:lvl9pPr marL="11285745" algn="l" defTabSz="2821436" rtl="0" eaLnBrk="1" latinLnBrk="0" hangingPunct="1">
                <a:defRPr sz="5600" kern="1200">
                  <a:solidFill>
                    <a:schemeClr val="lt1"/>
                  </a:solidFill>
                  <a:latin typeface="+mn-lt"/>
                  <a:ea typeface="+mn-ea"/>
                  <a:cs typeface="+mn-cs"/>
                </a:defRPr>
              </a:lvl9pPr>
            </a:lstStyle>
            <a:p>
              <a:pPr marL="0" marR="0" indent="0" algn="ctr" defTabSz="1518341" rtl="0" eaLnBrk="1" fontAlgn="auto" latinLnBrk="0" hangingPunct="1">
                <a:lnSpc>
                  <a:spcPct val="100000"/>
                </a:lnSpc>
                <a:spcBef>
                  <a:spcPts val="0"/>
                </a:spcBef>
                <a:spcAft>
                  <a:spcPts val="0"/>
                </a:spcAft>
                <a:buClrTx/>
                <a:buSzTx/>
                <a:buFontTx/>
                <a:buNone/>
                <a:tabLst/>
                <a:defRPr/>
              </a:pPr>
              <a:r>
                <a:rPr lang="en-US" sz="1800" b="1" spc="0" dirty="0" smtClean="0">
                  <a:solidFill>
                    <a:srgbClr val="FF0000"/>
                  </a:solidFill>
                  <a:latin typeface="Trebuchet MS" pitchFamily="34" charset="0"/>
                </a:rPr>
                <a:t>(—THIS SIDEBAR DOES NOT PRINT—)</a:t>
              </a:r>
              <a:endParaRPr lang="en-US" sz="1800" b="1" spc="600" dirty="0" smtClean="0">
                <a:solidFill>
                  <a:schemeClr val="bg1"/>
                </a:solidFill>
                <a:latin typeface="Trebuchet MS" pitchFamily="34" charset="0"/>
              </a:endParaRPr>
            </a:p>
            <a:p>
              <a:pPr algn="ctr"/>
              <a:r>
                <a:rPr lang="en-US" sz="2400" b="1" spc="600" dirty="0" smtClean="0">
                  <a:solidFill>
                    <a:schemeClr val="bg1"/>
                  </a:solidFill>
                  <a:latin typeface="Trebuchet MS" pitchFamily="34" charset="0"/>
                </a:rPr>
                <a:t>DESIGN</a:t>
              </a:r>
              <a:r>
                <a:rPr lang="en-US" sz="2400" b="1" spc="600" baseline="0" dirty="0" smtClean="0">
                  <a:solidFill>
                    <a:schemeClr val="bg1"/>
                  </a:solidFill>
                  <a:latin typeface="Trebuchet MS" pitchFamily="34" charset="0"/>
                </a:rPr>
                <a:t> </a:t>
              </a:r>
              <a:r>
                <a:rPr lang="en-US" sz="2400" b="1" spc="600" dirty="0" smtClean="0">
                  <a:solidFill>
                    <a:schemeClr val="bg1"/>
                  </a:solidFill>
                  <a:latin typeface="Trebuchet MS" pitchFamily="34" charset="0"/>
                </a:rPr>
                <a:t>GUIDE</a:t>
              </a:r>
            </a:p>
            <a:p>
              <a:pPr algn="ctr"/>
              <a:r>
                <a:rPr lang="en-US" sz="1000" b="1" dirty="0" smtClean="0">
                  <a:latin typeface="Trebuchet MS" pitchFamily="34" charset="0"/>
                </a:rPr>
                <a:t> </a:t>
              </a:r>
            </a:p>
            <a:p>
              <a:pPr defTabSz="3765639"/>
              <a:r>
                <a:rPr lang="en-US" sz="1600" i="0" dirty="0" smtClean="0">
                  <a:latin typeface="Trebuchet MS" pitchFamily="34" charset="0"/>
                </a:rPr>
                <a:t>This PowerPoint</a:t>
              </a:r>
              <a:r>
                <a:rPr lang="en-US" sz="1600" i="0" baseline="0" dirty="0" smtClean="0">
                  <a:latin typeface="Trebuchet MS" pitchFamily="34" charset="0"/>
                </a:rPr>
                <a:t> </a:t>
              </a:r>
              <a:r>
                <a:rPr lang="en-US" sz="1600" i="0" dirty="0" smtClean="0">
                  <a:latin typeface="Trebuchet MS" pitchFamily="34" charset="0"/>
                </a:rPr>
                <a:t>2007 template produces</a:t>
              </a:r>
              <a:r>
                <a:rPr lang="en-US" sz="1600" i="0" baseline="0" dirty="0" smtClean="0">
                  <a:latin typeface="Trebuchet MS" pitchFamily="34" charset="0"/>
                </a:rPr>
                <a:t> </a:t>
              </a:r>
              <a:r>
                <a:rPr lang="en-US" sz="1600" i="0" dirty="0" smtClean="0">
                  <a:latin typeface="Trebuchet MS" pitchFamily="34" charset="0"/>
                </a:rPr>
                <a:t>a 36”x72” presentation poster. </a:t>
              </a:r>
              <a:r>
                <a:rPr lang="en-US" sz="1600" dirty="0" smtClean="0">
                  <a:latin typeface="Trebuchet MS" pitchFamily="34" charset="0"/>
                </a:rPr>
                <a:t>You</a:t>
              </a:r>
              <a:r>
                <a:rPr lang="en-US" sz="1600" baseline="0" dirty="0" smtClean="0">
                  <a:latin typeface="Trebuchet MS" pitchFamily="34" charset="0"/>
                </a:rPr>
                <a:t> can u</a:t>
              </a:r>
              <a:r>
                <a:rPr lang="en-US" sz="1600" dirty="0" smtClean="0">
                  <a:latin typeface="Trebuchet MS" pitchFamily="34" charset="0"/>
                </a:rPr>
                <a:t>se</a:t>
              </a:r>
              <a:r>
                <a:rPr lang="en-US" sz="1600" baseline="0" dirty="0" smtClean="0">
                  <a:latin typeface="Trebuchet MS" pitchFamily="34" charset="0"/>
                </a:rPr>
                <a:t> it to create your research poster and </a:t>
              </a:r>
              <a:r>
                <a:rPr lang="en-US" sz="1600" dirty="0" smtClean="0">
                  <a:latin typeface="Trebuchet MS" pitchFamily="34" charset="0"/>
                </a:rPr>
                <a:t>save valuable time placing titles, subtitles,</a:t>
              </a:r>
              <a:r>
                <a:rPr lang="en-US" sz="1600" baseline="0" dirty="0" smtClean="0">
                  <a:latin typeface="Trebuchet MS" pitchFamily="34" charset="0"/>
                </a:rPr>
                <a:t> text, and graphics</a:t>
              </a:r>
              <a:r>
                <a:rPr lang="en-US" sz="1600" dirty="0" smtClean="0">
                  <a:latin typeface="Trebuchet MS" pitchFamily="34" charset="0"/>
                </a:rPr>
                <a:t>. </a:t>
              </a:r>
            </a:p>
            <a:p>
              <a:pPr defTabSz="3765639"/>
              <a:r>
                <a:rPr lang="en-US" sz="1000" dirty="0" smtClean="0">
                  <a:latin typeface="Trebuchet MS" pitchFamily="34" charset="0"/>
                </a:rPr>
                <a:t> </a:t>
              </a:r>
            </a:p>
            <a:p>
              <a:pPr defTabSz="4389219"/>
              <a:r>
                <a:rPr lang="en-US" sz="1600" dirty="0" smtClean="0">
                  <a:latin typeface="Trebuchet MS" pitchFamily="34" charset="0"/>
                </a:rPr>
                <a:t>We provide a series of online answer your poster production questions. To view our template tutorials, go online to </a:t>
              </a:r>
              <a:r>
                <a:rPr lang="en-US" sz="1600" b="1" dirty="0" smtClean="0">
                  <a:solidFill>
                    <a:srgbClr val="FFC000"/>
                  </a:solidFill>
                  <a:latin typeface="Trebuchet MS" pitchFamily="34" charset="0"/>
                </a:rPr>
                <a:t>PosterPresentations.com</a:t>
              </a:r>
              <a:r>
                <a:rPr lang="en-US" sz="1600" b="1" dirty="0" smtClean="0">
                  <a:solidFill>
                    <a:schemeClr val="bg1"/>
                  </a:solidFill>
                  <a:latin typeface="Trebuchet MS" pitchFamily="34" charset="0"/>
                </a:rPr>
                <a:t> </a:t>
              </a:r>
              <a:r>
                <a:rPr lang="en-US" sz="1600" dirty="0" smtClean="0">
                  <a:solidFill>
                    <a:schemeClr val="bg1"/>
                  </a:solidFill>
                  <a:latin typeface="Trebuchet MS" pitchFamily="34" charset="0"/>
                </a:rPr>
                <a:t>and click on HELP DESK.</a:t>
              </a:r>
            </a:p>
            <a:p>
              <a:pPr defTabSz="4389219"/>
              <a:r>
                <a:rPr lang="en-US" sz="1000" dirty="0" smtClean="0">
                  <a:latin typeface="Trebuchet MS" pitchFamily="34" charset="0"/>
                </a:rPr>
                <a:t> </a:t>
              </a:r>
            </a:p>
            <a:p>
              <a:pPr defTabSz="4389219"/>
              <a:r>
                <a:rPr lang="en-US" sz="1600" dirty="0" smtClean="0">
                  <a:solidFill>
                    <a:schemeClr val="bg1"/>
                  </a:solidFill>
                  <a:latin typeface="Trebuchet MS" pitchFamily="34" charset="0"/>
                </a:rPr>
                <a:t>When</a:t>
              </a:r>
              <a:r>
                <a:rPr lang="en-US" sz="1600" baseline="0" dirty="0" smtClean="0">
                  <a:solidFill>
                    <a:schemeClr val="bg1"/>
                  </a:solidFill>
                  <a:latin typeface="Trebuchet MS" pitchFamily="34" charset="0"/>
                </a:rPr>
                <a:t> you are ready to</a:t>
              </a:r>
              <a:r>
                <a:rPr lang="en-US" sz="1600" dirty="0" smtClean="0">
                  <a:solidFill>
                    <a:schemeClr val="bg1"/>
                  </a:solidFill>
                  <a:latin typeface="Trebuchet MS" pitchFamily="34" charset="0"/>
                </a:rPr>
                <a:t> </a:t>
              </a:r>
              <a:r>
                <a:rPr lang="en-US" sz="1600" baseline="0" dirty="0" smtClean="0">
                  <a:solidFill>
                    <a:schemeClr val="bg1"/>
                  </a:solidFill>
                  <a:latin typeface="Trebuchet MS" pitchFamily="34" charset="0"/>
                </a:rPr>
                <a:t> print your poster</a:t>
              </a:r>
              <a:r>
                <a:rPr lang="en-US" sz="1600" dirty="0" smtClean="0">
                  <a:solidFill>
                    <a:schemeClr val="bg1"/>
                  </a:solidFill>
                  <a:latin typeface="Trebuchet MS" pitchFamily="34" charset="0"/>
                </a:rPr>
                <a:t>,</a:t>
              </a:r>
              <a:r>
                <a:rPr lang="en-US" sz="1600" baseline="0" dirty="0" smtClean="0">
                  <a:solidFill>
                    <a:schemeClr val="bg1"/>
                  </a:solidFill>
                  <a:latin typeface="Trebuchet MS" pitchFamily="34" charset="0"/>
                </a:rPr>
                <a:t> go online to </a:t>
              </a:r>
              <a:r>
                <a:rPr lang="en-US" sz="1600" b="0" dirty="0" smtClean="0">
                  <a:solidFill>
                    <a:schemeClr val="bg1"/>
                  </a:solidFill>
                  <a:latin typeface="Trebuchet MS" pitchFamily="34" charset="0"/>
                </a:rPr>
                <a:t>PosterPresentations.com</a:t>
              </a:r>
              <a:r>
                <a:rPr lang="en-US" sz="1600" dirty="0" smtClean="0">
                  <a:solidFill>
                    <a:schemeClr val="bg1"/>
                  </a:solidFill>
                  <a:latin typeface="Trebuchet MS" pitchFamily="34" charset="0"/>
                </a:rPr>
                <a:t/>
              </a:r>
              <a:br>
                <a:rPr lang="en-US" sz="1600" dirty="0" smtClean="0">
                  <a:solidFill>
                    <a:schemeClr val="bg1"/>
                  </a:solidFill>
                  <a:latin typeface="Trebuchet MS" pitchFamily="34" charset="0"/>
                </a:rPr>
              </a:br>
              <a:r>
                <a:rPr lang="en-US" sz="1000" dirty="0" smtClean="0">
                  <a:solidFill>
                    <a:schemeClr val="bg1"/>
                  </a:solidFill>
                  <a:latin typeface="Trebuchet MS" pitchFamily="34" charset="0"/>
                </a:rPr>
                <a:t> </a:t>
              </a:r>
            </a:p>
            <a:p>
              <a:pPr algn="l" defTabSz="3765639"/>
              <a:r>
                <a:rPr lang="en-US" sz="1600" b="0" dirty="0" smtClean="0">
                  <a:solidFill>
                    <a:schemeClr val="bg1"/>
                  </a:solidFill>
                  <a:latin typeface="Trebuchet MS" pitchFamily="34" charset="0"/>
                </a:rPr>
                <a:t>Need</a:t>
              </a:r>
              <a:r>
                <a:rPr lang="en-US" sz="1600" b="0" baseline="0" dirty="0" smtClean="0">
                  <a:solidFill>
                    <a:schemeClr val="bg1"/>
                  </a:solidFill>
                  <a:latin typeface="Trebuchet MS" pitchFamily="34" charset="0"/>
                </a:rPr>
                <a:t> assistance? Call us at </a:t>
              </a:r>
              <a:r>
                <a:rPr lang="en-US" sz="1600" b="0" dirty="0" smtClean="0">
                  <a:solidFill>
                    <a:srgbClr val="FFC000"/>
                  </a:solidFill>
                  <a:latin typeface="Trebuchet MS" pitchFamily="34" charset="0"/>
                </a:rPr>
                <a:t>1.510.649.3001</a:t>
              </a:r>
            </a:p>
            <a:p>
              <a:pPr algn="l" defTabSz="3765639"/>
              <a:r>
                <a:rPr lang="en-US" sz="1000" b="1" dirty="0" smtClean="0">
                  <a:solidFill>
                    <a:srgbClr val="FFFF00"/>
                  </a:solidFill>
                  <a:latin typeface="Trebuchet MS" pitchFamily="34" charset="0"/>
                </a:rPr>
                <a:t> </a:t>
              </a:r>
            </a:p>
            <a:p>
              <a:pPr algn="ctr"/>
              <a:endParaRPr lang="en-US" sz="1400" b="1" dirty="0" smtClean="0">
                <a:solidFill>
                  <a:schemeClr val="bg1"/>
                </a:solidFill>
                <a:latin typeface="Trebuchet MS" pitchFamily="34" charset="0"/>
              </a:endParaRPr>
            </a:p>
            <a:p>
              <a:pPr algn="ctr"/>
              <a:r>
                <a:rPr lang="en-US" sz="2400" b="1" spc="600" dirty="0" smtClean="0">
                  <a:solidFill>
                    <a:schemeClr val="bg1"/>
                  </a:solidFill>
                  <a:latin typeface="Trebuchet MS" pitchFamily="34" charset="0"/>
                </a:rPr>
                <a:t>QUICK START</a:t>
              </a:r>
            </a:p>
            <a:p>
              <a:pPr algn="ctr"/>
              <a:r>
                <a:rPr lang="en-US" sz="1000" b="1" baseline="0" dirty="0" smtClean="0">
                  <a:solidFill>
                    <a:schemeClr val="bg1"/>
                  </a:solidFill>
                  <a:latin typeface="Trebuchet MS" pitchFamily="34" charset="0"/>
                </a:rPr>
                <a:t> </a:t>
              </a:r>
            </a:p>
            <a:p>
              <a:pPr algn="ctr"/>
              <a:r>
                <a:rPr lang="en-US" sz="1800" b="1" baseline="0" dirty="0" smtClean="0">
                  <a:solidFill>
                    <a:srgbClr val="FFC000"/>
                  </a:solidFill>
                  <a:latin typeface="Trebuchet MS" pitchFamily="34" charset="0"/>
                </a:rPr>
                <a:t>Zoom in and out</a:t>
              </a:r>
            </a:p>
            <a:p>
              <a:pPr marL="1203325" indent="0" algn="l" defTabSz="850900"/>
              <a:r>
                <a:rPr lang="en-US" sz="1400" b="0" baseline="0" dirty="0" smtClean="0">
                  <a:solidFill>
                    <a:schemeClr val="bg1">
                      <a:lumMod val="75000"/>
                    </a:schemeClr>
                  </a:solidFill>
                  <a:latin typeface="Trebuchet MS" pitchFamily="34" charset="0"/>
                </a:rPr>
                <a:t>As you work on your poster zoom in and out to the level that is more comfortable to you. Go to VIEW &gt; ZOOM.</a:t>
              </a:r>
            </a:p>
            <a:p>
              <a:pPr algn="l"/>
              <a:endParaRPr lang="en-US" sz="1600" b="0" baseline="0" dirty="0" smtClean="0">
                <a:solidFill>
                  <a:schemeClr val="bg1"/>
                </a:solidFill>
                <a:latin typeface="Trebuchet MS" pitchFamily="34" charset="0"/>
              </a:endParaRPr>
            </a:p>
            <a:p>
              <a:pPr algn="ctr"/>
              <a:r>
                <a:rPr lang="en-US" sz="1800" b="1" baseline="0" dirty="0" smtClean="0">
                  <a:solidFill>
                    <a:srgbClr val="FFC000"/>
                  </a:solidFill>
                  <a:latin typeface="Trebuchet MS" pitchFamily="34" charset="0"/>
                </a:rPr>
                <a:t>Title, Authors, and Affiliations</a:t>
              </a:r>
            </a:p>
            <a:p>
              <a:pPr algn="l"/>
              <a:r>
                <a:rPr lang="en-US" sz="1400" b="0" baseline="0" dirty="0" smtClean="0">
                  <a:solidFill>
                    <a:schemeClr val="bg1">
                      <a:lumMod val="75000"/>
                    </a:schemeClr>
                  </a:solidFill>
                  <a:latin typeface="Trebuchet MS" pitchFamily="34" charset="0"/>
                </a:rPr>
                <a:t>Start designing your poster by adding the title, the names of the authors, and the affiliated institutions. </a:t>
              </a:r>
              <a:r>
                <a:rPr lang="en-US" sz="1400" b="0" spc="0" baseline="0" dirty="0" smtClean="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r>
                <a:rPr lang="en-US" sz="1000" b="0" spc="0" baseline="0" dirty="0" smtClean="0">
                  <a:solidFill>
                    <a:schemeClr val="bg1">
                      <a:lumMod val="75000"/>
                    </a:schemeClr>
                  </a:solidFill>
                  <a:latin typeface="Trebuchet MS" pitchFamily="34" charset="0"/>
                </a:rPr>
                <a:t> </a:t>
              </a:r>
            </a:p>
            <a:p>
              <a:pPr algn="l"/>
              <a:r>
                <a:rPr lang="en-US" sz="1400" b="1" spc="300" baseline="0" dirty="0" smtClean="0">
                  <a:solidFill>
                    <a:srgbClr val="FFC000"/>
                  </a:solidFill>
                  <a:latin typeface="Trebuchet MS" pitchFamily="34" charset="0"/>
                </a:rPr>
                <a:t>TIP</a:t>
              </a:r>
              <a:r>
                <a:rPr lang="en-US" sz="1400" b="1" baseline="0" dirty="0" smtClean="0">
                  <a:solidFill>
                    <a:srgbClr val="FFC000"/>
                  </a:solidFill>
                  <a:latin typeface="Trebuchet MS" pitchFamily="34" charset="0"/>
                </a:rPr>
                <a:t>: </a:t>
              </a:r>
              <a:r>
                <a:rPr lang="en-US" sz="1400" b="0" baseline="0" dirty="0" smtClean="0">
                  <a:solidFill>
                    <a:schemeClr val="bg1">
                      <a:lumMod val="75000"/>
                    </a:schemeClr>
                  </a:solidFill>
                  <a:latin typeface="Trebuchet MS" pitchFamily="34" charset="0"/>
                </a:rPr>
                <a:t>The font size of your title should be bigger than your name(s) and institution name(s).</a:t>
              </a:r>
            </a:p>
            <a:p>
              <a:pPr algn="l"/>
              <a:r>
                <a:rPr lang="en-US" sz="1600" b="1" baseline="0" dirty="0" smtClean="0">
                  <a:solidFill>
                    <a:schemeClr val="bg1"/>
                  </a:solidFill>
                  <a:latin typeface="Trebuchet MS" pitchFamily="34" charset="0"/>
                </a:rPr>
                <a:t/>
              </a:r>
              <a:br>
                <a:rPr lang="en-US" sz="1600" b="1" baseline="0" dirty="0" smtClean="0">
                  <a:solidFill>
                    <a:schemeClr val="bg1"/>
                  </a:solidFill>
                  <a:latin typeface="Trebuchet MS" pitchFamily="34" charset="0"/>
                </a:rPr>
              </a:br>
              <a:endParaRPr lang="en-US" sz="1600" b="1" dirty="0" smtClean="0">
                <a:solidFill>
                  <a:schemeClr val="bg1"/>
                </a:solidFill>
                <a:latin typeface="Trebuchet MS" pitchFamily="34" charset="0"/>
              </a:endParaRPr>
            </a:p>
            <a:p>
              <a:pPr algn="ctr"/>
              <a:endParaRPr lang="en-US" sz="1600" b="1" dirty="0" smtClean="0">
                <a:solidFill>
                  <a:srgbClr val="FFC000"/>
                </a:solidFill>
                <a:latin typeface="Trebuchet MS" pitchFamily="34" charset="0"/>
              </a:endParaRPr>
            </a:p>
            <a:p>
              <a:pPr algn="ctr"/>
              <a:endParaRPr lang="en-US" sz="1600" b="1" dirty="0" smtClean="0">
                <a:solidFill>
                  <a:srgbClr val="FFC000"/>
                </a:solidFill>
                <a:latin typeface="Trebuchet MS" pitchFamily="34" charset="0"/>
              </a:endParaRPr>
            </a:p>
            <a:p>
              <a:pPr algn="ctr"/>
              <a:r>
                <a:rPr lang="en-US" sz="1800" b="1" dirty="0" smtClean="0">
                  <a:solidFill>
                    <a:srgbClr val="FFC000"/>
                  </a:solidFill>
                  <a:latin typeface="Trebuchet MS" pitchFamily="34" charset="0"/>
                </a:rPr>
                <a:t>Adding Logos</a:t>
              </a:r>
              <a:r>
                <a:rPr lang="en-US" sz="1800" b="1" baseline="0" dirty="0" smtClean="0">
                  <a:solidFill>
                    <a:srgbClr val="FFC000"/>
                  </a:solidFill>
                  <a:latin typeface="Trebuchet MS" pitchFamily="34" charset="0"/>
                </a:rPr>
                <a:t> / Seals</a:t>
              </a:r>
            </a:p>
            <a:p>
              <a:pPr algn="l"/>
              <a:r>
                <a:rPr lang="en-US" sz="1400" b="0" baseline="0" dirty="0" smtClean="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1000" b="0" spc="300" baseline="0" dirty="0" smtClean="0">
                <a:solidFill>
                  <a:schemeClr val="bg1">
                    <a:lumMod val="75000"/>
                  </a:schemeClr>
                </a:solidFill>
                <a:latin typeface="Trebuchet MS" pitchFamily="34" charset="0"/>
              </a:endParaRPr>
            </a:p>
            <a:p>
              <a:pPr algn="l"/>
              <a:r>
                <a:rPr lang="en-US" sz="1400" b="1" spc="300" baseline="0" dirty="0" smtClean="0">
                  <a:solidFill>
                    <a:srgbClr val="FFC000"/>
                  </a:solidFill>
                  <a:latin typeface="Trebuchet MS" pitchFamily="34" charset="0"/>
                </a:rPr>
                <a:t>TIP:</a:t>
              </a:r>
              <a:r>
                <a:rPr lang="en-US" sz="1400" b="1" spc="0" baseline="0" dirty="0" smtClean="0">
                  <a:solidFill>
                    <a:srgbClr val="FFC000"/>
                  </a:solidFill>
                  <a:latin typeface="Trebuchet MS" pitchFamily="34" charset="0"/>
                </a:rPr>
                <a:t> </a:t>
              </a:r>
              <a:r>
                <a:rPr lang="en-US" sz="1400" b="0" baseline="0" dirty="0" smtClean="0">
                  <a:solidFill>
                    <a:schemeClr val="bg1">
                      <a:lumMod val="75000"/>
                    </a:schemeClr>
                  </a:solidFill>
                  <a:latin typeface="Trebuchet MS" pitchFamily="34" charset="0"/>
                </a:rPr>
                <a:t>See if your company’s logo is available on our free poster templates page.</a:t>
              </a:r>
            </a:p>
            <a:p>
              <a:pPr algn="l"/>
              <a:endParaRPr lang="en-US" sz="1400" b="0" baseline="0" dirty="0" smtClean="0">
                <a:latin typeface="Trebuchet MS" pitchFamily="34" charset="0"/>
              </a:endParaRPr>
            </a:p>
            <a:p>
              <a:pPr algn="ctr"/>
              <a:r>
                <a:rPr lang="en-US" sz="1800" b="1" baseline="0" dirty="0" smtClean="0">
                  <a:solidFill>
                    <a:srgbClr val="FFC000"/>
                  </a:solidFill>
                  <a:latin typeface="Trebuchet MS" pitchFamily="34" charset="0"/>
                </a:rPr>
                <a:t>Photographs / Graphics</a:t>
              </a:r>
            </a:p>
            <a:p>
              <a:pPr algn="l" defTabSz="977900"/>
              <a:r>
                <a:rPr lang="en-US" sz="1400" b="0" baseline="0" dirty="0" smtClean="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1400" b="0" spc="0" baseline="0" dirty="0" smtClean="0">
                  <a:solidFill>
                    <a:schemeClr val="bg1">
                      <a:lumMod val="75000"/>
                    </a:schemeClr>
                  </a:solidFill>
                  <a:latin typeface="Trebuchet MS" pitchFamily="34" charset="0"/>
                </a:rPr>
                <a:t>disproportionally.</a:t>
              </a:r>
            </a:p>
            <a:p>
              <a:pPr algn="l" defTabSz="977900"/>
              <a:endParaRPr lang="en-US" sz="1400" b="0" baseline="0" dirty="0" smtClean="0">
                <a:latin typeface="Trebuchet MS" pitchFamily="34" charset="0"/>
              </a:endParaRPr>
            </a:p>
            <a:p>
              <a:pPr algn="ctr"/>
              <a:endParaRPr lang="en-US" sz="1600" b="1" baseline="0" dirty="0" smtClean="0">
                <a:solidFill>
                  <a:srgbClr val="FFC000"/>
                </a:solidFill>
                <a:latin typeface="Trebuchet MS" pitchFamily="34" charset="0"/>
              </a:endParaRPr>
            </a:p>
            <a:p>
              <a:pPr algn="ctr"/>
              <a:endParaRPr lang="en-US" sz="1600" b="1" baseline="0" dirty="0" smtClean="0">
                <a:solidFill>
                  <a:srgbClr val="FFC000"/>
                </a:solidFill>
                <a:latin typeface="Trebuchet MS" pitchFamily="34" charset="0"/>
              </a:endParaRPr>
            </a:p>
            <a:p>
              <a:pPr algn="ctr"/>
              <a:endParaRPr lang="en-US" sz="1600" b="1" baseline="0" dirty="0" smtClean="0">
                <a:solidFill>
                  <a:srgbClr val="FFC000"/>
                </a:solidFill>
                <a:latin typeface="Trebuchet MS" pitchFamily="34" charset="0"/>
              </a:endParaRPr>
            </a:p>
            <a:p>
              <a:pPr algn="ctr"/>
              <a:endParaRPr lang="en-US" sz="1600" b="1" baseline="0" dirty="0" smtClean="0">
                <a:solidFill>
                  <a:srgbClr val="FFC000"/>
                </a:solidFill>
                <a:latin typeface="Trebuchet MS" pitchFamily="34" charset="0"/>
              </a:endParaRPr>
            </a:p>
            <a:p>
              <a:pPr algn="ctr"/>
              <a:endParaRPr lang="en-US" sz="1600" b="1" baseline="0" dirty="0" smtClean="0">
                <a:solidFill>
                  <a:srgbClr val="FFC000"/>
                </a:solidFill>
                <a:latin typeface="Trebuchet MS" pitchFamily="34" charset="0"/>
              </a:endParaRPr>
            </a:p>
            <a:p>
              <a:pPr algn="ctr"/>
              <a:endParaRPr lang="en-US" sz="1600" b="1" baseline="0" dirty="0" smtClean="0">
                <a:solidFill>
                  <a:srgbClr val="FFC000"/>
                </a:solidFill>
                <a:latin typeface="Trebuchet MS" pitchFamily="34" charset="0"/>
              </a:endParaRPr>
            </a:p>
            <a:p>
              <a:pPr algn="ctr"/>
              <a:r>
                <a:rPr lang="en-US" sz="1800" b="1" baseline="0" dirty="0" smtClean="0">
                  <a:solidFill>
                    <a:srgbClr val="FFC000"/>
                  </a:solidFill>
                  <a:latin typeface="Trebuchet MS" pitchFamily="34" charset="0"/>
                </a:rPr>
                <a:t>Image Quality Check</a:t>
              </a:r>
            </a:p>
            <a:p>
              <a:pPr lvl="0" algn="l" defTabSz="977900"/>
              <a:r>
                <a:rPr lang="en-US" sz="1400" b="0" baseline="0" dirty="0" smtClean="0">
                  <a:solidFill>
                    <a:schemeClr val="bg1">
                      <a:lumMod val="75000"/>
                    </a:schemeClr>
                  </a:solidFill>
                  <a:latin typeface="Trebuchet MS" pitchFamily="34" charset="0"/>
                </a:rPr>
                <a:t>Zoom in and look at your images at 100% magnification. If they look good they will print well. </a:t>
              </a:r>
              <a:endParaRPr lang="en-US" sz="1600" b="0" dirty="0" smtClean="0">
                <a:latin typeface="Trebuchet MS" pitchFamily="34" charset="0"/>
              </a:endParaRPr>
            </a:p>
          </p:txBody>
        </p:sp>
        <p:cxnSp>
          <p:nvCxnSpPr>
            <p:cNvPr id="57" name="Straight Connector 56"/>
            <p:cNvCxnSpPr/>
            <p:nvPr userDrawn="1"/>
          </p:nvCxnSpPr>
          <p:spPr>
            <a:xfrm>
              <a:off x="-11220550" y="6395410"/>
              <a:ext cx="10999746" cy="2783"/>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58" name="Picture 57"/>
            <p:cNvPicPr>
              <a:picLocks noChangeAspect="1"/>
            </p:cNvPicPr>
            <p:nvPr userDrawn="1"/>
          </p:nvPicPr>
          <p:blipFill>
            <a:blip r:embed="rId8"/>
            <a:stretch>
              <a:fillRect/>
            </a:stretch>
          </p:blipFill>
          <p:spPr>
            <a:xfrm>
              <a:off x="-10736023" y="7928687"/>
              <a:ext cx="1597665" cy="1001614"/>
            </a:xfrm>
            <a:prstGeom prst="rect">
              <a:avLst/>
            </a:prstGeom>
          </p:spPr>
        </p:pic>
        <p:pic>
          <p:nvPicPr>
            <p:cNvPr id="59" name="Picture 58"/>
            <p:cNvPicPr>
              <a:picLocks noChangeAspect="1"/>
            </p:cNvPicPr>
            <p:nvPr userDrawn="1"/>
          </p:nvPicPr>
          <p:blipFill>
            <a:blip r:embed="rId9"/>
            <a:stretch>
              <a:fillRect/>
            </a:stretch>
          </p:blipFill>
          <p:spPr>
            <a:xfrm>
              <a:off x="-10736023" y="12354606"/>
              <a:ext cx="9986807" cy="877997"/>
            </a:xfrm>
            <a:prstGeom prst="rect">
              <a:avLst/>
            </a:prstGeom>
          </p:spPr>
        </p:pic>
        <p:grpSp>
          <p:nvGrpSpPr>
            <p:cNvPr id="60" name="Group 59"/>
            <p:cNvGrpSpPr/>
            <p:nvPr userDrawn="1"/>
          </p:nvGrpSpPr>
          <p:grpSpPr>
            <a:xfrm>
              <a:off x="-9844889" y="19920591"/>
              <a:ext cx="7631078" cy="1987421"/>
              <a:chOff x="-4516464" y="11354920"/>
              <a:chExt cx="3516822" cy="1095725"/>
            </a:xfrm>
          </p:grpSpPr>
          <p:grpSp>
            <p:nvGrpSpPr>
              <p:cNvPr id="76" name="Group 75"/>
              <p:cNvGrpSpPr/>
              <p:nvPr userDrawn="1"/>
            </p:nvGrpSpPr>
            <p:grpSpPr>
              <a:xfrm>
                <a:off x="-2783494" y="11354967"/>
                <a:ext cx="624373" cy="894738"/>
                <a:chOff x="-3958698" y="11538812"/>
                <a:chExt cx="779266" cy="1282149"/>
              </a:xfrm>
            </p:grpSpPr>
            <p:pic>
              <p:nvPicPr>
                <p:cNvPr id="82" name="Picture 81"/>
                <p:cNvPicPr>
                  <a:picLocks noChangeAspect="1"/>
                </p:cNvPicPr>
                <p:nvPr userDrawn="1"/>
              </p:nvPicPr>
              <p:blipFill>
                <a:blip r:embed="rId10"/>
                <a:stretch>
                  <a:fillRect/>
                </a:stretch>
              </p:blipFill>
              <p:spPr>
                <a:xfrm>
                  <a:off x="-3948160" y="11538812"/>
                  <a:ext cx="768728" cy="1090753"/>
                </a:xfrm>
                <a:prstGeom prst="rect">
                  <a:avLst/>
                </a:prstGeom>
              </p:spPr>
            </p:pic>
            <p:sp>
              <p:nvSpPr>
                <p:cNvPr id="83" name="TextBox 56"/>
                <p:cNvSpPr txBox="1"/>
                <p:nvPr userDrawn="1"/>
              </p:nvSpPr>
              <p:spPr>
                <a:xfrm>
                  <a:off x="-3958698" y="12577802"/>
                  <a:ext cx="779263" cy="243159"/>
                </a:xfrm>
                <a:prstGeom prst="rect">
                  <a:avLst/>
                </a:prstGeom>
                <a:solidFill>
                  <a:schemeClr val="accent1"/>
                </a:solidFill>
                <a:ln>
                  <a:noFill/>
                </a:ln>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200" b="1" dirty="0" smtClean="0">
                      <a:solidFill>
                        <a:schemeClr val="tx1"/>
                      </a:solidFill>
                    </a:rPr>
                    <a:t>ORIGINAL</a:t>
                  </a:r>
                  <a:endParaRPr lang="en-US" sz="1200" b="1" dirty="0">
                    <a:solidFill>
                      <a:schemeClr val="tx1"/>
                    </a:solidFill>
                  </a:endParaRPr>
                </a:p>
              </p:txBody>
            </p:sp>
          </p:grpSp>
          <p:grpSp>
            <p:nvGrpSpPr>
              <p:cNvPr id="77" name="Group 76"/>
              <p:cNvGrpSpPr/>
              <p:nvPr userDrawn="1"/>
            </p:nvGrpSpPr>
            <p:grpSpPr>
              <a:xfrm>
                <a:off x="-2033159" y="11354920"/>
                <a:ext cx="1033517" cy="907668"/>
                <a:chOff x="-2921738" y="11604219"/>
                <a:chExt cx="1420279" cy="1247338"/>
              </a:xfrm>
            </p:grpSpPr>
            <p:pic>
              <p:nvPicPr>
                <p:cNvPr id="80" name="Picture 79"/>
                <p:cNvPicPr>
                  <a:picLocks noChangeAspect="1"/>
                </p:cNvPicPr>
                <p:nvPr userDrawn="1"/>
              </p:nvPicPr>
              <p:blipFill>
                <a:blip r:embed="rId10"/>
                <a:stretch>
                  <a:fillRect/>
                </a:stretch>
              </p:blipFill>
              <p:spPr>
                <a:xfrm>
                  <a:off x="-2921738" y="11604219"/>
                  <a:ext cx="1420279" cy="1029695"/>
                </a:xfrm>
                <a:prstGeom prst="rect">
                  <a:avLst/>
                </a:prstGeom>
              </p:spPr>
            </p:pic>
            <p:sp>
              <p:nvSpPr>
                <p:cNvPr id="81" name="TextBox 54"/>
                <p:cNvSpPr txBox="1"/>
                <p:nvPr userDrawn="1"/>
              </p:nvSpPr>
              <p:spPr>
                <a:xfrm>
                  <a:off x="-2918992" y="12579503"/>
                  <a:ext cx="1417533" cy="272054"/>
                </a:xfrm>
                <a:prstGeom prst="rect">
                  <a:avLst/>
                </a:prstGeom>
                <a:solidFill>
                  <a:srgbClr val="FF0000"/>
                </a:solid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400" b="1" dirty="0" smtClean="0">
                      <a:solidFill>
                        <a:schemeClr val="bg1"/>
                      </a:solidFill>
                    </a:rPr>
                    <a:t>DISTORTED</a:t>
                  </a:r>
                  <a:endParaRPr lang="en-US" sz="700" b="1" dirty="0">
                    <a:solidFill>
                      <a:schemeClr val="bg1"/>
                    </a:solidFill>
                  </a:endParaRPr>
                </a:p>
              </p:txBody>
            </p:sp>
          </p:grpSp>
          <p:pic>
            <p:nvPicPr>
              <p:cNvPr id="78" name="Picture 77"/>
              <p:cNvPicPr>
                <a:picLocks noChangeAspect="1"/>
              </p:cNvPicPr>
              <p:nvPr userDrawn="1"/>
            </p:nvPicPr>
            <p:blipFill>
              <a:blip r:embed="rId11"/>
              <a:stretch>
                <a:fillRect/>
              </a:stretch>
            </p:blipFill>
            <p:spPr>
              <a:xfrm>
                <a:off x="-4516464" y="11354941"/>
                <a:ext cx="1098742" cy="847761"/>
              </a:xfrm>
              <a:prstGeom prst="rect">
                <a:avLst/>
              </a:prstGeom>
            </p:spPr>
          </p:pic>
          <p:sp>
            <p:nvSpPr>
              <p:cNvPr id="79" name="TextBox 52"/>
              <p:cNvSpPr txBox="1"/>
              <p:nvPr userDrawn="1"/>
            </p:nvSpPr>
            <p:spPr>
              <a:xfrm>
                <a:off x="-4471893" y="12252677"/>
                <a:ext cx="1035685" cy="197968"/>
              </a:xfrm>
              <a:prstGeom prst="rect">
                <a:avLst/>
              </a:prstGeom>
              <a:no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400" dirty="0" smtClean="0">
                    <a:solidFill>
                      <a:schemeClr val="bg1"/>
                    </a:solidFill>
                  </a:rPr>
                  <a:t>Corner</a:t>
                </a:r>
                <a:r>
                  <a:rPr lang="en-US" sz="1400" baseline="0" dirty="0" smtClean="0">
                    <a:solidFill>
                      <a:schemeClr val="bg1"/>
                    </a:solidFill>
                  </a:rPr>
                  <a:t> handles</a:t>
                </a:r>
                <a:endParaRPr lang="en-US" sz="1400" dirty="0">
                  <a:solidFill>
                    <a:schemeClr val="bg1"/>
                  </a:solidFill>
                </a:endParaRPr>
              </a:p>
            </p:txBody>
          </p:sp>
        </p:grpSp>
        <p:grpSp>
          <p:nvGrpSpPr>
            <p:cNvPr id="71" name="Group 70"/>
            <p:cNvGrpSpPr/>
            <p:nvPr userDrawn="1"/>
          </p:nvGrpSpPr>
          <p:grpSpPr>
            <a:xfrm>
              <a:off x="-10181357" y="24207460"/>
              <a:ext cx="7832477" cy="2027097"/>
              <a:chOff x="-4693251" y="13693523"/>
              <a:chExt cx="3609638" cy="1117601"/>
            </a:xfrm>
          </p:grpSpPr>
          <p:pic>
            <p:nvPicPr>
              <p:cNvPr id="72" name="Picture 71"/>
              <p:cNvPicPr/>
              <p:nvPr userDrawn="1"/>
            </p:nvPicPr>
            <p:blipFill>
              <a:blip r:embed="rId12"/>
              <a:stretch>
                <a:fillRect/>
              </a:stretch>
            </p:blipFill>
            <p:spPr>
              <a:xfrm>
                <a:off x="-4444891" y="13843563"/>
                <a:ext cx="1512652" cy="772700"/>
              </a:xfrm>
              <a:prstGeom prst="rect">
                <a:avLst/>
              </a:prstGeom>
            </p:spPr>
          </p:pic>
          <p:pic>
            <p:nvPicPr>
              <p:cNvPr id="73" name="Picture 72"/>
              <p:cNvPicPr/>
              <p:nvPr userDrawn="1"/>
            </p:nvPicPr>
            <p:blipFill>
              <a:blip r:embed="rId13"/>
              <a:stretch>
                <a:fillRect/>
              </a:stretch>
            </p:blipFill>
            <p:spPr>
              <a:xfrm>
                <a:off x="-2862054" y="13843563"/>
                <a:ext cx="1512652" cy="772700"/>
              </a:xfrm>
              <a:prstGeom prst="rect">
                <a:avLst/>
              </a:prstGeom>
            </p:spPr>
          </p:pic>
          <p:sp>
            <p:nvSpPr>
              <p:cNvPr id="74" name="TextBox 47"/>
              <p:cNvSpPr txBox="1"/>
              <p:nvPr userDrawn="1"/>
            </p:nvSpPr>
            <p:spPr>
              <a:xfrm rot="16200000">
                <a:off x="-5187042" y="14187314"/>
                <a:ext cx="1117601" cy="130020"/>
              </a:xfrm>
              <a:prstGeom prst="rect">
                <a:avLst/>
              </a:prstGeom>
              <a:no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100" dirty="0" smtClean="0">
                    <a:solidFill>
                      <a:srgbClr val="92D050"/>
                    </a:solidFill>
                  </a:rPr>
                  <a:t>Good</a:t>
                </a:r>
                <a:r>
                  <a:rPr lang="en-US" sz="1100" baseline="0" dirty="0" smtClean="0">
                    <a:solidFill>
                      <a:srgbClr val="92D050"/>
                    </a:solidFill>
                  </a:rPr>
                  <a:t> </a:t>
                </a:r>
                <a:r>
                  <a:rPr lang="en-US" sz="1100" baseline="0" dirty="0" smtClean="0">
                    <a:solidFill>
                      <a:schemeClr val="bg1"/>
                    </a:solidFill>
                  </a:rPr>
                  <a:t>printing quality</a:t>
                </a:r>
                <a:endParaRPr lang="en-US" sz="1100" dirty="0">
                  <a:solidFill>
                    <a:schemeClr val="bg1"/>
                  </a:solidFill>
                </a:endParaRPr>
              </a:p>
            </p:txBody>
          </p:sp>
          <p:sp>
            <p:nvSpPr>
              <p:cNvPr id="75" name="TextBox 48"/>
              <p:cNvSpPr txBox="1"/>
              <p:nvPr userDrawn="1"/>
            </p:nvSpPr>
            <p:spPr>
              <a:xfrm rot="16200000">
                <a:off x="-1713334" y="14181403"/>
                <a:ext cx="1117601" cy="141841"/>
              </a:xfrm>
              <a:prstGeom prst="rect">
                <a:avLst/>
              </a:prstGeom>
              <a:no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200" dirty="0" smtClean="0">
                    <a:solidFill>
                      <a:srgbClr val="FF0000"/>
                    </a:solidFill>
                  </a:rPr>
                  <a:t>Bad </a:t>
                </a:r>
                <a:r>
                  <a:rPr lang="en-US" sz="1200" dirty="0" smtClean="0">
                    <a:solidFill>
                      <a:schemeClr val="bg1"/>
                    </a:solidFill>
                  </a:rPr>
                  <a:t>printing quality</a:t>
                </a:r>
                <a:endParaRPr lang="en-US" sz="1200" dirty="0">
                  <a:solidFill>
                    <a:schemeClr val="bg1"/>
                  </a:solidFill>
                </a:endParaRPr>
              </a:p>
            </p:txBody>
          </p:sp>
        </p:grpSp>
      </p:grpSp>
      <p:sp>
        <p:nvSpPr>
          <p:cNvPr id="40" name="TextBox 39"/>
          <p:cNvSpPr txBox="1"/>
          <p:nvPr userDrawn="1"/>
        </p:nvSpPr>
        <p:spPr>
          <a:xfrm>
            <a:off x="33400610" y="15069881"/>
            <a:ext cx="3613802" cy="989269"/>
          </a:xfrm>
          <a:prstGeom prst="rect">
            <a:avLst/>
          </a:prstGeom>
          <a:noFill/>
        </p:spPr>
        <p:txBody>
          <a:bodyPr wrap="square" lIns="65304" tIns="32651" rIns="65304" bIns="32651" rtlCol="0">
            <a:spAutoFit/>
          </a:bodyPr>
          <a:lstStyle/>
          <a:p>
            <a:pPr marL="174625" indent="-174625">
              <a:lnSpc>
                <a:spcPct val="100000"/>
              </a:lnSpc>
            </a:pPr>
            <a:r>
              <a:rPr lang="en-US" sz="1600" dirty="0" smtClean="0">
                <a:solidFill>
                  <a:schemeClr val="bg1"/>
                </a:solidFill>
              </a:rPr>
              <a:t>©2015</a:t>
            </a:r>
            <a:r>
              <a:rPr lang="en-US" sz="1600" baseline="0" dirty="0" smtClean="0">
                <a:solidFill>
                  <a:schemeClr val="bg1"/>
                </a:solidFill>
              </a:rPr>
              <a:t> </a:t>
            </a:r>
            <a:r>
              <a:rPr lang="en-US" sz="1600" dirty="0" smtClean="0">
                <a:solidFill>
                  <a:schemeClr val="bg1"/>
                </a:solidFill>
              </a:rPr>
              <a:t>PosterPresentations.com</a:t>
            </a:r>
            <a:br>
              <a:rPr lang="en-US" sz="1600" dirty="0" smtClean="0">
                <a:solidFill>
                  <a:schemeClr val="bg1"/>
                </a:solidFill>
              </a:rPr>
            </a:br>
            <a:r>
              <a:rPr lang="en-US" sz="1400" dirty="0" smtClean="0">
                <a:solidFill>
                  <a:schemeClr val="bg1"/>
                </a:solidFill>
              </a:rPr>
              <a:t>2117 Fourth Street ,</a:t>
            </a:r>
            <a:r>
              <a:rPr lang="en-US" sz="1400" baseline="0" dirty="0" smtClean="0">
                <a:solidFill>
                  <a:schemeClr val="bg1"/>
                </a:solidFill>
              </a:rPr>
              <a:t> Unit C        </a:t>
            </a:r>
          </a:p>
          <a:p>
            <a:pPr marL="174625" indent="0">
              <a:lnSpc>
                <a:spcPct val="100000"/>
              </a:lnSpc>
            </a:pPr>
            <a:r>
              <a:rPr lang="en-US" sz="1400" baseline="0" dirty="0" smtClean="0">
                <a:solidFill>
                  <a:schemeClr val="bg1"/>
                </a:solidFill>
              </a:rPr>
              <a:t>Berkeley CA </a:t>
            </a:r>
            <a:r>
              <a:rPr lang="en-US" sz="1200" baseline="0" dirty="0" smtClean="0">
                <a:solidFill>
                  <a:schemeClr val="bg1"/>
                </a:solidFill>
              </a:rPr>
              <a:t>94710</a:t>
            </a:r>
            <a:r>
              <a:rPr lang="en-US" sz="1400" baseline="0" dirty="0" smtClean="0">
                <a:solidFill>
                  <a:schemeClr val="bg1"/>
                </a:solidFill>
              </a:rPr>
              <a:t/>
            </a:r>
            <a:br>
              <a:rPr lang="en-US" sz="1400" baseline="0" dirty="0" smtClean="0">
                <a:solidFill>
                  <a:schemeClr val="bg1"/>
                </a:solidFill>
              </a:rPr>
            </a:br>
            <a:r>
              <a:rPr lang="en-US" sz="1400" b="1" baseline="0" dirty="0" smtClean="0">
                <a:solidFill>
                  <a:srgbClr val="FFFF00"/>
                </a:solidFill>
              </a:rPr>
              <a:t>posterpresenter@gmail.com</a:t>
            </a:r>
            <a:endParaRPr lang="en-US" sz="1600" b="1" dirty="0">
              <a:solidFill>
                <a:srgbClr val="FFFF00"/>
              </a:solidFill>
            </a:endParaRPr>
          </a:p>
        </p:txBody>
      </p:sp>
      <p:sp>
        <p:nvSpPr>
          <p:cNvPr id="41" name="Text Box 14"/>
          <p:cNvSpPr txBox="1">
            <a:spLocks noChangeArrowheads="1"/>
          </p:cNvSpPr>
          <p:nvPr userDrawn="1"/>
        </p:nvSpPr>
        <p:spPr bwMode="auto">
          <a:xfrm>
            <a:off x="614365" y="16116300"/>
            <a:ext cx="1885950" cy="223122"/>
          </a:xfrm>
          <a:prstGeom prst="rect">
            <a:avLst/>
          </a:prstGeom>
          <a:noFill/>
          <a:ln w="9525">
            <a:noFill/>
            <a:miter lim="800000"/>
            <a:headEnd/>
            <a:tailEnd/>
          </a:ln>
          <a:effectLst/>
        </p:spPr>
        <p:txBody>
          <a:bodyPr lIns="58669" tIns="29329" rIns="58669" bIns="29329">
            <a:spAutoFit/>
          </a:bodyPr>
          <a:lstStyle/>
          <a:p>
            <a:pPr eaLnBrk="0" hangingPunct="0">
              <a:lnSpc>
                <a:spcPct val="65000"/>
              </a:lnSpc>
              <a:spcBef>
                <a:spcPct val="50000"/>
              </a:spcBef>
              <a:defRPr/>
            </a:pPr>
            <a:r>
              <a:rPr lang="en-US" sz="400" b="1" dirty="0" smtClean="0">
                <a:solidFill>
                  <a:schemeClr val="bg1">
                    <a:lumMod val="75000"/>
                  </a:schemeClr>
                </a:solidFill>
                <a:latin typeface="Arial" charset="0"/>
              </a:rPr>
              <a:t>RESEARCH POSTER PRESENTATION </a:t>
            </a:r>
            <a:r>
              <a:rPr lang="en-US" sz="400" b="1" dirty="0">
                <a:solidFill>
                  <a:schemeClr val="bg1">
                    <a:lumMod val="75000"/>
                  </a:schemeClr>
                </a:solidFill>
                <a:latin typeface="Arial" charset="0"/>
              </a:rPr>
              <a:t>DESIGN © </a:t>
            </a:r>
            <a:r>
              <a:rPr lang="en-US" sz="400" b="1" dirty="0" smtClean="0">
                <a:solidFill>
                  <a:schemeClr val="bg1">
                    <a:lumMod val="75000"/>
                  </a:schemeClr>
                </a:solidFill>
                <a:latin typeface="Arial" charset="0"/>
              </a:rPr>
              <a:t>2015</a:t>
            </a:r>
            <a:endParaRPr lang="en-US" sz="400" b="1" dirty="0">
              <a:solidFill>
                <a:schemeClr val="bg1">
                  <a:lumMod val="75000"/>
                </a:schemeClr>
              </a:solidFill>
              <a:latin typeface="Arial" charset="0"/>
            </a:endParaRPr>
          </a:p>
          <a:p>
            <a:pPr eaLnBrk="0" hangingPunct="0">
              <a:lnSpc>
                <a:spcPct val="65000"/>
              </a:lnSpc>
              <a:spcBef>
                <a:spcPct val="50000"/>
              </a:spcBef>
              <a:defRPr/>
            </a:pPr>
            <a:r>
              <a:rPr lang="en-US" sz="700" b="1" dirty="0">
                <a:solidFill>
                  <a:schemeClr val="bg1">
                    <a:lumMod val="75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60" r:id="rId1"/>
  </p:sldLayoutIdLst>
  <p:timing>
    <p:tnLst>
      <p:par>
        <p:cTn id="1" dur="indefinite" restart="never" nodeType="tmRoot"/>
      </p:par>
    </p:tnLst>
  </p:timing>
  <p:txStyles>
    <p:titleStyle>
      <a:lvl1pPr algn="ctr" defTabSz="2821436" rtl="0" eaLnBrk="1" latinLnBrk="0" hangingPunct="1">
        <a:spcBef>
          <a:spcPct val="0"/>
        </a:spcBef>
        <a:buNone/>
        <a:defRPr sz="5600" kern="1200">
          <a:solidFill>
            <a:schemeClr val="bg1"/>
          </a:solidFill>
          <a:latin typeface="Trebuchet MS" pitchFamily="34" charset="0"/>
          <a:ea typeface="+mj-ea"/>
          <a:cs typeface="+mj-cs"/>
        </a:defRPr>
      </a:lvl1pPr>
    </p:titleStyle>
    <p:bodyStyle>
      <a:lvl1pPr marL="1058039" indent="-1058039" algn="l" defTabSz="2821436" rtl="0" eaLnBrk="1" latinLnBrk="0" hangingPunct="1">
        <a:spcBef>
          <a:spcPct val="20000"/>
        </a:spcBef>
        <a:buFont typeface="Arial" pitchFamily="34" charset="0"/>
        <a:buChar char="•"/>
        <a:defRPr sz="9900" kern="1200">
          <a:solidFill>
            <a:schemeClr val="tx1"/>
          </a:solidFill>
          <a:latin typeface="+mn-lt"/>
          <a:ea typeface="+mn-ea"/>
          <a:cs typeface="+mn-cs"/>
        </a:defRPr>
      </a:lvl1pPr>
      <a:lvl2pPr marL="2292417" indent="-881699" algn="l" defTabSz="2821436" rtl="0" eaLnBrk="1" latinLnBrk="0" hangingPunct="1">
        <a:spcBef>
          <a:spcPct val="20000"/>
        </a:spcBef>
        <a:buFont typeface="Arial" pitchFamily="34" charset="0"/>
        <a:buChar char="–"/>
        <a:defRPr sz="8700" kern="1200">
          <a:solidFill>
            <a:schemeClr val="tx1"/>
          </a:solidFill>
          <a:latin typeface="+mn-lt"/>
          <a:ea typeface="+mn-ea"/>
          <a:cs typeface="+mn-cs"/>
        </a:defRPr>
      </a:lvl2pPr>
      <a:lvl3pPr marL="3526796" indent="-705359" algn="l" defTabSz="2821436" rtl="0" eaLnBrk="1" latinLnBrk="0" hangingPunct="1">
        <a:spcBef>
          <a:spcPct val="20000"/>
        </a:spcBef>
        <a:buFont typeface="Arial" pitchFamily="34" charset="0"/>
        <a:buChar char="•"/>
        <a:defRPr sz="7400" kern="1200">
          <a:solidFill>
            <a:schemeClr val="tx1"/>
          </a:solidFill>
          <a:latin typeface="+mn-lt"/>
          <a:ea typeface="+mn-ea"/>
          <a:cs typeface="+mn-cs"/>
        </a:defRPr>
      </a:lvl3pPr>
      <a:lvl4pPr marL="4937514" indent="-705359" algn="l" defTabSz="2821436" rtl="0" eaLnBrk="1" latinLnBrk="0" hangingPunct="1">
        <a:spcBef>
          <a:spcPct val="20000"/>
        </a:spcBef>
        <a:buFont typeface="Arial" pitchFamily="34" charset="0"/>
        <a:buChar char="–"/>
        <a:defRPr sz="6200" kern="1200">
          <a:solidFill>
            <a:schemeClr val="tx1"/>
          </a:solidFill>
          <a:latin typeface="+mn-lt"/>
          <a:ea typeface="+mn-ea"/>
          <a:cs typeface="+mn-cs"/>
        </a:defRPr>
      </a:lvl4pPr>
      <a:lvl5pPr marL="6348231" indent="-705359" algn="l" defTabSz="2821436" rtl="0" eaLnBrk="1" latinLnBrk="0" hangingPunct="1">
        <a:spcBef>
          <a:spcPct val="20000"/>
        </a:spcBef>
        <a:buFont typeface="Arial" pitchFamily="34" charset="0"/>
        <a:buChar char="»"/>
        <a:defRPr sz="6200" kern="1200">
          <a:solidFill>
            <a:schemeClr val="tx1"/>
          </a:solidFill>
          <a:latin typeface="+mn-lt"/>
          <a:ea typeface="+mn-ea"/>
          <a:cs typeface="+mn-cs"/>
        </a:defRPr>
      </a:lvl5pPr>
      <a:lvl6pPr marL="7758950" indent="-705359" algn="l" defTabSz="2821436" rtl="0" eaLnBrk="1" latinLnBrk="0" hangingPunct="1">
        <a:spcBef>
          <a:spcPct val="20000"/>
        </a:spcBef>
        <a:buFont typeface="Arial" pitchFamily="34" charset="0"/>
        <a:buChar char="•"/>
        <a:defRPr sz="6200" kern="1200">
          <a:solidFill>
            <a:schemeClr val="tx1"/>
          </a:solidFill>
          <a:latin typeface="+mn-lt"/>
          <a:ea typeface="+mn-ea"/>
          <a:cs typeface="+mn-cs"/>
        </a:defRPr>
      </a:lvl6pPr>
      <a:lvl7pPr marL="9169667" indent="-705359" algn="l" defTabSz="2821436" rtl="0" eaLnBrk="1" latinLnBrk="0" hangingPunct="1">
        <a:spcBef>
          <a:spcPct val="20000"/>
        </a:spcBef>
        <a:buFont typeface="Arial" pitchFamily="34" charset="0"/>
        <a:buChar char="•"/>
        <a:defRPr sz="6200" kern="1200">
          <a:solidFill>
            <a:schemeClr val="tx1"/>
          </a:solidFill>
          <a:latin typeface="+mn-lt"/>
          <a:ea typeface="+mn-ea"/>
          <a:cs typeface="+mn-cs"/>
        </a:defRPr>
      </a:lvl7pPr>
      <a:lvl8pPr marL="10580386" indent="-705359" algn="l" defTabSz="2821436" rtl="0" eaLnBrk="1" latinLnBrk="0" hangingPunct="1">
        <a:spcBef>
          <a:spcPct val="20000"/>
        </a:spcBef>
        <a:buFont typeface="Arial" pitchFamily="34" charset="0"/>
        <a:buChar char="•"/>
        <a:defRPr sz="6200" kern="1200">
          <a:solidFill>
            <a:schemeClr val="tx1"/>
          </a:solidFill>
          <a:latin typeface="+mn-lt"/>
          <a:ea typeface="+mn-ea"/>
          <a:cs typeface="+mn-cs"/>
        </a:defRPr>
      </a:lvl8pPr>
      <a:lvl9pPr marL="11991103" indent="-705359" algn="l" defTabSz="2821436" rtl="0" eaLnBrk="1" latinLnBrk="0" hangingPunct="1">
        <a:spcBef>
          <a:spcPct val="20000"/>
        </a:spcBef>
        <a:buFont typeface="Arial" pitchFamily="34" charset="0"/>
        <a:buChar char="•"/>
        <a:defRPr sz="6200" kern="1200">
          <a:solidFill>
            <a:schemeClr val="tx1"/>
          </a:solidFill>
          <a:latin typeface="+mn-lt"/>
          <a:ea typeface="+mn-ea"/>
          <a:cs typeface="+mn-cs"/>
        </a:defRPr>
      </a:lvl9pPr>
    </p:bodyStyle>
    <p:other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32918400" cy="2400300"/>
          </a:xfrm>
          <a:prstGeom prst="rect">
            <a:avLst/>
          </a:prstGeom>
          <a:solidFill>
            <a:schemeClr val="accent5">
              <a:lumMod val="75000"/>
            </a:schemeClr>
          </a:solidFill>
          <a:ln w="9525">
            <a:solidFill>
              <a:schemeClr val="tx1"/>
            </a:solidFill>
            <a:miter lim="800000"/>
            <a:headEnd/>
            <a:tailEnd/>
          </a:ln>
          <a:effectLst/>
        </p:spPr>
        <p:txBody>
          <a:bodyPr wrap="none" lIns="58781" tIns="29390" rIns="58781" bIns="29390" anchor="ctr"/>
          <a:lstStyle/>
          <a:p>
            <a:pPr>
              <a:defRPr/>
            </a:pPr>
            <a:endParaRPr lang="en-US" dirty="0"/>
          </a:p>
        </p:txBody>
      </p:sp>
      <p:sp>
        <p:nvSpPr>
          <p:cNvPr id="9" name="Rectangle 9"/>
          <p:cNvSpPr>
            <a:spLocks noChangeArrowheads="1"/>
          </p:cNvSpPr>
          <p:nvPr/>
        </p:nvSpPr>
        <p:spPr bwMode="auto">
          <a:xfrm>
            <a:off x="0" y="2402681"/>
            <a:ext cx="32918400" cy="76200"/>
          </a:xfrm>
          <a:prstGeom prst="rect">
            <a:avLst/>
          </a:prstGeom>
          <a:solidFill>
            <a:schemeClr val="accent5">
              <a:lumMod val="50000"/>
            </a:schemeClr>
          </a:solidFill>
          <a:ln w="152400">
            <a:noFill/>
            <a:miter lim="800000"/>
            <a:headEnd/>
            <a:tailEnd/>
          </a:ln>
          <a:effectLst/>
        </p:spPr>
        <p:txBody>
          <a:bodyPr wrap="none" lIns="58781" tIns="29390" rIns="58781" bIns="29390" anchor="ctr"/>
          <a:lstStyle/>
          <a:p>
            <a:pPr>
              <a:defRPr/>
            </a:pPr>
            <a:endParaRPr lang="en-US" dirty="0"/>
          </a:p>
        </p:txBody>
      </p:sp>
      <p:sp>
        <p:nvSpPr>
          <p:cNvPr id="10" name="Text Box 14"/>
          <p:cNvSpPr txBox="1">
            <a:spLocks noChangeArrowheads="1"/>
          </p:cNvSpPr>
          <p:nvPr/>
        </p:nvSpPr>
        <p:spPr bwMode="auto">
          <a:xfrm>
            <a:off x="614365" y="16116300"/>
            <a:ext cx="1885950" cy="223122"/>
          </a:xfrm>
          <a:prstGeom prst="rect">
            <a:avLst/>
          </a:prstGeom>
          <a:noFill/>
          <a:ln w="9525">
            <a:noFill/>
            <a:miter lim="800000"/>
            <a:headEnd/>
            <a:tailEnd/>
          </a:ln>
          <a:effectLst/>
        </p:spPr>
        <p:txBody>
          <a:bodyPr lIns="58669" tIns="29329" rIns="58669" bIns="29329">
            <a:spAutoFit/>
          </a:bodyPr>
          <a:lstStyle/>
          <a:p>
            <a:pPr eaLnBrk="0" hangingPunct="0">
              <a:lnSpc>
                <a:spcPct val="65000"/>
              </a:lnSpc>
              <a:spcBef>
                <a:spcPct val="50000"/>
              </a:spcBef>
              <a:defRPr/>
            </a:pPr>
            <a:r>
              <a:rPr lang="en-US" sz="400" b="1" dirty="0" smtClean="0">
                <a:solidFill>
                  <a:schemeClr val="bg1">
                    <a:lumMod val="75000"/>
                  </a:schemeClr>
                </a:solidFill>
                <a:latin typeface="Arial" charset="0"/>
              </a:rPr>
              <a:t>RESEARCH POSTER PRESENTATION </a:t>
            </a:r>
            <a:r>
              <a:rPr lang="en-US" sz="400" b="1" dirty="0">
                <a:solidFill>
                  <a:schemeClr val="bg1">
                    <a:lumMod val="75000"/>
                  </a:schemeClr>
                </a:solidFill>
                <a:latin typeface="Arial" charset="0"/>
              </a:rPr>
              <a:t>DESIGN © </a:t>
            </a:r>
            <a:r>
              <a:rPr lang="en-US" sz="400" b="1" dirty="0" smtClean="0">
                <a:solidFill>
                  <a:schemeClr val="bg1">
                    <a:lumMod val="75000"/>
                  </a:schemeClr>
                </a:solidFill>
                <a:latin typeface="Arial" charset="0"/>
              </a:rPr>
              <a:t>2015</a:t>
            </a:r>
            <a:endParaRPr lang="en-US" sz="400" b="1" dirty="0">
              <a:solidFill>
                <a:schemeClr val="bg1">
                  <a:lumMod val="75000"/>
                </a:schemeClr>
              </a:solidFill>
              <a:latin typeface="Arial" charset="0"/>
            </a:endParaRPr>
          </a:p>
          <a:p>
            <a:pPr eaLnBrk="0" hangingPunct="0">
              <a:lnSpc>
                <a:spcPct val="65000"/>
              </a:lnSpc>
              <a:spcBef>
                <a:spcPct val="50000"/>
              </a:spcBef>
              <a:defRPr/>
            </a:pPr>
            <a:r>
              <a:rPr lang="en-US" sz="700" b="1" dirty="0">
                <a:solidFill>
                  <a:schemeClr val="bg1">
                    <a:lumMod val="75000"/>
                  </a:schemeClr>
                </a:solidFill>
                <a:latin typeface="Arial" charset="0"/>
              </a:rPr>
              <a:t>www.PosterPresentations.com</a:t>
            </a:r>
          </a:p>
        </p:txBody>
      </p:sp>
      <p:sp>
        <p:nvSpPr>
          <p:cNvPr id="27" name="Rectangle 33"/>
          <p:cNvSpPr>
            <a:spLocks noChangeArrowheads="1"/>
          </p:cNvSpPr>
          <p:nvPr/>
        </p:nvSpPr>
        <p:spPr bwMode="auto">
          <a:xfrm>
            <a:off x="355997" y="2657475"/>
            <a:ext cx="6209109" cy="13373100"/>
          </a:xfrm>
          <a:prstGeom prst="roundRect">
            <a:avLst>
              <a:gd name="adj" fmla="val 8383"/>
            </a:avLst>
          </a:prstGeom>
          <a:gradFill>
            <a:gsLst>
              <a:gs pos="0">
                <a:srgbClr val="CDD2DE"/>
              </a:gs>
              <a:gs pos="0">
                <a:srgbClr val="F3F5FA"/>
              </a:gs>
              <a:gs pos="100000">
                <a:srgbClr val="F3F5FA"/>
              </a:gs>
            </a:gsLst>
            <a:lin ang="16200000" scaled="1"/>
          </a:gradFill>
          <a:ln w="9525">
            <a:solidFill>
              <a:schemeClr val="tx2"/>
            </a:solidFill>
            <a:miter lim="800000"/>
            <a:headEnd/>
            <a:tailEnd/>
          </a:ln>
          <a:effectLst/>
        </p:spPr>
        <p:txBody>
          <a:bodyPr wrap="none" lIns="58781" tIns="29390" rIns="58781" bIns="29390" anchor="ctr"/>
          <a:lstStyle/>
          <a:p>
            <a:pPr>
              <a:defRPr/>
            </a:pPr>
            <a:endParaRPr lang="en-US" dirty="0"/>
          </a:p>
        </p:txBody>
      </p:sp>
      <p:sp>
        <p:nvSpPr>
          <p:cNvPr id="21" name="Rectangle 33"/>
          <p:cNvSpPr>
            <a:spLocks noChangeArrowheads="1"/>
          </p:cNvSpPr>
          <p:nvPr userDrawn="1"/>
        </p:nvSpPr>
        <p:spPr bwMode="auto">
          <a:xfrm>
            <a:off x="26371154" y="2657475"/>
            <a:ext cx="6209109" cy="13373100"/>
          </a:xfrm>
          <a:prstGeom prst="roundRect">
            <a:avLst>
              <a:gd name="adj" fmla="val 8383"/>
            </a:avLst>
          </a:prstGeom>
          <a:gradFill>
            <a:gsLst>
              <a:gs pos="0">
                <a:srgbClr val="CDD2DE"/>
              </a:gs>
              <a:gs pos="0">
                <a:srgbClr val="F3F5FA"/>
              </a:gs>
              <a:gs pos="100000">
                <a:srgbClr val="F3F5FA"/>
              </a:gs>
            </a:gsLst>
            <a:lin ang="16200000" scaled="1"/>
          </a:gradFill>
          <a:ln w="9525">
            <a:solidFill>
              <a:schemeClr val="tx2"/>
            </a:solidFill>
            <a:miter lim="800000"/>
            <a:headEnd/>
            <a:tailEnd/>
          </a:ln>
          <a:effectLst/>
        </p:spPr>
        <p:txBody>
          <a:bodyPr wrap="none" lIns="58781" tIns="29390" rIns="58781" bIns="29390" anchor="ctr"/>
          <a:lstStyle/>
          <a:p>
            <a:pPr>
              <a:defRPr/>
            </a:pPr>
            <a:endParaRPr lang="en-US" dirty="0"/>
          </a:p>
        </p:txBody>
      </p:sp>
      <p:sp>
        <p:nvSpPr>
          <p:cNvPr id="22" name="Rectangle 33"/>
          <p:cNvSpPr>
            <a:spLocks noChangeArrowheads="1"/>
          </p:cNvSpPr>
          <p:nvPr userDrawn="1"/>
        </p:nvSpPr>
        <p:spPr bwMode="auto">
          <a:xfrm>
            <a:off x="6863656" y="2657475"/>
            <a:ext cx="19208948" cy="13373100"/>
          </a:xfrm>
          <a:prstGeom prst="roundRect">
            <a:avLst>
              <a:gd name="adj" fmla="val 3682"/>
            </a:avLst>
          </a:prstGeom>
          <a:gradFill>
            <a:gsLst>
              <a:gs pos="0">
                <a:srgbClr val="CDD2DE"/>
              </a:gs>
              <a:gs pos="0">
                <a:srgbClr val="F3F5FA"/>
              </a:gs>
              <a:gs pos="100000">
                <a:srgbClr val="F3F5FA"/>
              </a:gs>
            </a:gsLst>
            <a:lin ang="16200000" scaled="1"/>
          </a:gradFill>
          <a:ln w="9525">
            <a:solidFill>
              <a:schemeClr val="tx2"/>
            </a:solidFill>
            <a:miter lim="800000"/>
            <a:headEnd/>
            <a:tailEnd/>
          </a:ln>
          <a:effectLst/>
        </p:spPr>
        <p:txBody>
          <a:bodyPr wrap="none" lIns="58781" tIns="29390" rIns="58781" bIns="29390" anchor="ctr"/>
          <a:lstStyle/>
          <a:p>
            <a:pPr>
              <a:defRPr/>
            </a:pPr>
            <a:endParaRPr lang="en-US" dirty="0"/>
          </a:p>
        </p:txBody>
      </p:sp>
      <p:grpSp>
        <p:nvGrpSpPr>
          <p:cNvPr id="57" name="Group 56"/>
          <p:cNvGrpSpPr>
            <a:grpSpLocks noChangeAspect="1"/>
          </p:cNvGrpSpPr>
          <p:nvPr userDrawn="1"/>
        </p:nvGrpSpPr>
        <p:grpSpPr>
          <a:xfrm>
            <a:off x="33172104" y="11217"/>
            <a:ext cx="6632760" cy="16447982"/>
            <a:chOff x="36782324" y="0"/>
            <a:chExt cx="11062139" cy="27432000"/>
          </a:xfrm>
        </p:grpSpPr>
        <p:sp>
          <p:nvSpPr>
            <p:cNvPr id="58" name="Rectangle 57"/>
            <p:cNvSpPr/>
            <p:nvPr userDrawn="1"/>
          </p:nvSpPr>
          <p:spPr>
            <a:xfrm>
              <a:off x="36782324" y="0"/>
              <a:ext cx="11062139" cy="27432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defPPr>
                <a:defRPr lang="en-US"/>
              </a:defPPr>
              <a:lvl1pPr marL="0" algn="l" defTabSz="2821436" rtl="0" eaLnBrk="1" latinLnBrk="0" hangingPunct="1">
                <a:defRPr sz="5600" kern="1200">
                  <a:solidFill>
                    <a:schemeClr val="lt1"/>
                  </a:solidFill>
                  <a:latin typeface="+mn-lt"/>
                  <a:ea typeface="+mn-ea"/>
                  <a:cs typeface="+mn-cs"/>
                </a:defRPr>
              </a:lvl1pPr>
              <a:lvl2pPr marL="1410719" algn="l" defTabSz="2821436" rtl="0" eaLnBrk="1" latinLnBrk="0" hangingPunct="1">
                <a:defRPr sz="5600" kern="1200">
                  <a:solidFill>
                    <a:schemeClr val="lt1"/>
                  </a:solidFill>
                  <a:latin typeface="+mn-lt"/>
                  <a:ea typeface="+mn-ea"/>
                  <a:cs typeface="+mn-cs"/>
                </a:defRPr>
              </a:lvl2pPr>
              <a:lvl3pPr marL="2821436" algn="l" defTabSz="2821436" rtl="0" eaLnBrk="1" latinLnBrk="0" hangingPunct="1">
                <a:defRPr sz="5600" kern="1200">
                  <a:solidFill>
                    <a:schemeClr val="lt1"/>
                  </a:solidFill>
                  <a:latin typeface="+mn-lt"/>
                  <a:ea typeface="+mn-ea"/>
                  <a:cs typeface="+mn-cs"/>
                </a:defRPr>
              </a:lvl3pPr>
              <a:lvl4pPr marL="4232155" algn="l" defTabSz="2821436" rtl="0" eaLnBrk="1" latinLnBrk="0" hangingPunct="1">
                <a:defRPr sz="5600" kern="1200">
                  <a:solidFill>
                    <a:schemeClr val="lt1"/>
                  </a:solidFill>
                  <a:latin typeface="+mn-lt"/>
                  <a:ea typeface="+mn-ea"/>
                  <a:cs typeface="+mn-cs"/>
                </a:defRPr>
              </a:lvl4pPr>
              <a:lvl5pPr marL="5642872" algn="l" defTabSz="2821436" rtl="0" eaLnBrk="1" latinLnBrk="0" hangingPunct="1">
                <a:defRPr sz="5600" kern="1200">
                  <a:solidFill>
                    <a:schemeClr val="lt1"/>
                  </a:solidFill>
                  <a:latin typeface="+mn-lt"/>
                  <a:ea typeface="+mn-ea"/>
                  <a:cs typeface="+mn-cs"/>
                </a:defRPr>
              </a:lvl5pPr>
              <a:lvl6pPr marL="7053590" algn="l" defTabSz="2821436" rtl="0" eaLnBrk="1" latinLnBrk="0" hangingPunct="1">
                <a:defRPr sz="5600" kern="1200">
                  <a:solidFill>
                    <a:schemeClr val="lt1"/>
                  </a:solidFill>
                  <a:latin typeface="+mn-lt"/>
                  <a:ea typeface="+mn-ea"/>
                  <a:cs typeface="+mn-cs"/>
                </a:defRPr>
              </a:lvl6pPr>
              <a:lvl7pPr marL="8464309" algn="l" defTabSz="2821436" rtl="0" eaLnBrk="1" latinLnBrk="0" hangingPunct="1">
                <a:defRPr sz="5600" kern="1200">
                  <a:solidFill>
                    <a:schemeClr val="lt1"/>
                  </a:solidFill>
                  <a:latin typeface="+mn-lt"/>
                  <a:ea typeface="+mn-ea"/>
                  <a:cs typeface="+mn-cs"/>
                </a:defRPr>
              </a:lvl7pPr>
              <a:lvl8pPr marL="9875027" algn="l" defTabSz="2821436" rtl="0" eaLnBrk="1" latinLnBrk="0" hangingPunct="1">
                <a:defRPr sz="5600" kern="1200">
                  <a:solidFill>
                    <a:schemeClr val="lt1"/>
                  </a:solidFill>
                  <a:latin typeface="+mn-lt"/>
                  <a:ea typeface="+mn-ea"/>
                  <a:cs typeface="+mn-cs"/>
                </a:defRPr>
              </a:lvl8pPr>
              <a:lvl9pPr marL="11285745" algn="l" defTabSz="2821436" rtl="0" eaLnBrk="1" latinLnBrk="0" hangingPunct="1">
                <a:defRPr sz="5600" kern="1200">
                  <a:solidFill>
                    <a:schemeClr val="lt1"/>
                  </a:solidFill>
                  <a:latin typeface="+mn-lt"/>
                  <a:ea typeface="+mn-ea"/>
                  <a:cs typeface="+mn-cs"/>
                </a:defRPr>
              </a:lvl9pPr>
            </a:lstStyle>
            <a:p>
              <a:pPr algn="ctr"/>
              <a:r>
                <a:rPr lang="en-US" sz="2800" b="1" spc="600" dirty="0" smtClean="0">
                  <a:solidFill>
                    <a:schemeClr val="bg1"/>
                  </a:solidFill>
                  <a:latin typeface="Trebuchet MS" pitchFamily="34" charset="0"/>
                </a:rPr>
                <a:t>QUICK START (cont.)</a:t>
              </a:r>
            </a:p>
            <a:p>
              <a:pPr algn="ctr"/>
              <a:endParaRPr lang="en-US" sz="2400" b="1" baseline="0" dirty="0" smtClean="0">
                <a:solidFill>
                  <a:schemeClr val="bg1"/>
                </a:solidFill>
                <a:latin typeface="Trebuchet MS" pitchFamily="34" charset="0"/>
              </a:endParaRPr>
            </a:p>
            <a:p>
              <a:pPr algn="ctr"/>
              <a:r>
                <a:rPr lang="en-US" sz="1800" b="1" baseline="0" dirty="0" smtClean="0">
                  <a:solidFill>
                    <a:srgbClr val="FFC000"/>
                  </a:solidFill>
                  <a:latin typeface="Trebuchet MS" pitchFamily="34" charset="0"/>
                </a:rPr>
                <a:t>How to change the template color theme</a:t>
              </a:r>
            </a:p>
            <a:p>
              <a:pPr marL="0" marR="0" lvl="2" indent="0" algn="l" defTabSz="114300" rtl="0" eaLnBrk="1" fontAlgn="auto" latinLnBrk="0" hangingPunct="1">
                <a:lnSpc>
                  <a:spcPct val="100000"/>
                </a:lnSpc>
                <a:spcBef>
                  <a:spcPts val="0"/>
                </a:spcBef>
                <a:spcAft>
                  <a:spcPts val="0"/>
                </a:spcAft>
                <a:buClrTx/>
                <a:buSzTx/>
                <a:buFontTx/>
                <a:buNone/>
                <a:tabLst/>
                <a:defRPr/>
              </a:pPr>
              <a:r>
                <a:rPr lang="en-US" sz="1400" b="0" baseline="0" dirty="0" smtClean="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1400" b="0" spc="0" baseline="0" dirty="0" smtClean="0">
                  <a:solidFill>
                    <a:schemeClr val="bg1">
                      <a:lumMod val="75000"/>
                    </a:schemeClr>
                  </a:solidFill>
                  <a:latin typeface="Trebuchet MS" pitchFamily="34" charset="0"/>
                </a:rPr>
                <a:t>also create your own color theme.</a:t>
              </a:r>
            </a:p>
            <a:p>
              <a:pPr marL="0" marR="0" lvl="2" indent="0" algn="l" defTabSz="114300" rtl="0" eaLnBrk="1" fontAlgn="auto" latinLnBrk="0" hangingPunct="1">
                <a:lnSpc>
                  <a:spcPct val="100000"/>
                </a:lnSpc>
                <a:spcBef>
                  <a:spcPts val="0"/>
                </a:spcBef>
                <a:spcAft>
                  <a:spcPts val="0"/>
                </a:spcAft>
                <a:buClrTx/>
                <a:buSzTx/>
                <a:buFontTx/>
                <a:buNone/>
                <a:tabLst/>
                <a:defRPr/>
              </a:pPr>
              <a:endParaRPr lang="en-US" sz="1400" b="0" baseline="0" dirty="0" smtClean="0">
                <a:solidFill>
                  <a:schemeClr val="bg1">
                    <a:lumMod val="75000"/>
                  </a:schemeClr>
                </a:solidFill>
                <a:latin typeface="Trebuchet MS" pitchFamily="34" charset="0"/>
              </a:endParaRPr>
            </a:p>
            <a:p>
              <a:pPr marL="0" indent="0" algn="l" defTabSz="114300"/>
              <a:endParaRPr lang="en-US" sz="1400" b="0" baseline="0" dirty="0" smtClean="0">
                <a:solidFill>
                  <a:schemeClr val="bg1">
                    <a:lumMod val="75000"/>
                  </a:schemeClr>
                </a:solidFill>
                <a:latin typeface="Trebuchet MS" pitchFamily="34" charset="0"/>
              </a:endParaRPr>
            </a:p>
            <a:p>
              <a:pPr marL="0" indent="0" algn="l" defTabSz="114300"/>
              <a:endParaRPr lang="en-US" sz="1400" b="0" baseline="0" dirty="0" smtClean="0">
                <a:solidFill>
                  <a:schemeClr val="bg1">
                    <a:lumMod val="75000"/>
                  </a:schemeClr>
                </a:solidFill>
                <a:latin typeface="Trebuchet MS" pitchFamily="34" charset="0"/>
              </a:endParaRPr>
            </a:p>
            <a:p>
              <a:pPr marL="0" indent="0" algn="l" defTabSz="114300"/>
              <a:endParaRPr lang="en-US" sz="1400" b="0" baseline="0" dirty="0" smtClean="0">
                <a:solidFill>
                  <a:schemeClr val="bg1">
                    <a:lumMod val="75000"/>
                  </a:schemeClr>
                </a:solidFill>
                <a:latin typeface="Trebuchet MS" pitchFamily="34" charset="0"/>
              </a:endParaRPr>
            </a:p>
            <a:p>
              <a:pPr marL="0" indent="0" algn="l" defTabSz="114300"/>
              <a:endParaRPr lang="en-US" sz="1400" b="0" baseline="0" dirty="0" smtClean="0">
                <a:solidFill>
                  <a:schemeClr val="bg1">
                    <a:lumMod val="75000"/>
                  </a:schemeClr>
                </a:solidFill>
                <a:latin typeface="Trebuchet MS" pitchFamily="34" charset="0"/>
              </a:endParaRPr>
            </a:p>
            <a:p>
              <a:pPr marL="0" indent="0" algn="l" defTabSz="114300"/>
              <a:endParaRPr lang="en-US" sz="1400" b="0" baseline="0" dirty="0" smtClean="0">
                <a:solidFill>
                  <a:schemeClr val="bg1">
                    <a:lumMod val="75000"/>
                  </a:schemeClr>
                </a:solidFill>
                <a:latin typeface="Trebuchet MS" pitchFamily="34" charset="0"/>
              </a:endParaRPr>
            </a:p>
            <a:p>
              <a:pPr marL="0" indent="0" algn="l" defTabSz="114300"/>
              <a:endParaRPr lang="en-US" sz="1400" b="0" baseline="0" dirty="0" smtClean="0">
                <a:solidFill>
                  <a:schemeClr val="bg1">
                    <a:lumMod val="75000"/>
                  </a:schemeClr>
                </a:solidFill>
                <a:latin typeface="Trebuchet MS" pitchFamily="34" charset="0"/>
              </a:endParaRPr>
            </a:p>
            <a:p>
              <a:pPr marL="0" indent="0" algn="l" defTabSz="114300"/>
              <a:r>
                <a:rPr lang="en-US" sz="1400" b="0" baseline="0" dirty="0" smtClean="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114300"/>
              <a:endParaRPr lang="en-US" sz="1400" b="0" baseline="0" dirty="0" smtClean="0">
                <a:solidFill>
                  <a:schemeClr val="bg1">
                    <a:lumMod val="75000"/>
                  </a:schemeClr>
                </a:solidFill>
                <a:latin typeface="Trebuchet MS" pitchFamily="34" charset="0"/>
              </a:endParaRPr>
            </a:p>
            <a:p>
              <a:pPr algn="ctr"/>
              <a:r>
                <a:rPr lang="en-US" sz="1800" b="1" baseline="0" dirty="0" smtClean="0">
                  <a:solidFill>
                    <a:srgbClr val="FFC000"/>
                  </a:solidFill>
                  <a:latin typeface="Trebuchet MS" pitchFamily="34" charset="0"/>
                </a:rPr>
                <a:t>How to add Text</a:t>
              </a:r>
            </a:p>
            <a:p>
              <a:pPr marL="1730375" lvl="2" indent="0" algn="l" defTabSz="114300"/>
              <a:r>
                <a:rPr lang="en-US" sz="1400" b="0" baseline="0" dirty="0" smtClean="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518341" lvl="2" indent="0" algn="l" defTabSz="114300"/>
              <a:endParaRPr lang="en-US" sz="1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lang="en-US" sz="1400" b="0" baseline="0" dirty="0" smtClean="0">
                  <a:solidFill>
                    <a:schemeClr val="bg1">
                      <a:lumMod val="75000"/>
                    </a:schemeClr>
                  </a:solidFill>
                  <a:latin typeface="Trebuchet MS" pitchFamily="34" charset="0"/>
                </a:rPr>
                <a:t> </a:t>
              </a:r>
              <a:r>
                <a:rPr kumimoji="0" lang="en-US" sz="1800" b="1" i="0" u="none" strike="noStrike" kern="1200" cap="none" spc="0" normalizeH="0" baseline="0" noProof="0" dirty="0" smtClean="0">
                  <a:ln>
                    <a:noFill/>
                  </a:ln>
                  <a:solidFill>
                    <a:srgbClr val="FFC000"/>
                  </a:solidFill>
                  <a:effectLst/>
                  <a:uLnTx/>
                  <a:uFillTx/>
                  <a:latin typeface="Trebuchet MS" pitchFamily="34" charset="0"/>
                </a:rPr>
                <a:t>Text size</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rPr>
                <a:t>Adjust the size of your text based on how much content you have to present. The default template text offers a good starting point. Follow the conference requirements.</a:t>
              </a:r>
              <a:endParaRPr lang="en-US" sz="1400" b="0" baseline="0" dirty="0" smtClean="0">
                <a:solidFill>
                  <a:schemeClr val="bg1">
                    <a:lumMod val="75000"/>
                  </a:schemeClr>
                </a:solidFill>
                <a:latin typeface="Trebuchet MS" pitchFamily="34" charset="0"/>
              </a:endParaRPr>
            </a:p>
            <a:p>
              <a:pPr marL="1518341" lvl="2" indent="0" algn="l" defTabSz="114300"/>
              <a:endParaRPr lang="en-US" sz="1400" b="0" baseline="0" dirty="0" smtClean="0">
                <a:solidFill>
                  <a:schemeClr val="bg1">
                    <a:lumMod val="75000"/>
                  </a:schemeClr>
                </a:solidFill>
                <a:latin typeface="Trebuchet MS" pitchFamily="34" charset="0"/>
              </a:endParaRPr>
            </a:p>
            <a:p>
              <a:pPr algn="ctr"/>
              <a:r>
                <a:rPr lang="en-US" sz="1800" b="1" baseline="0" dirty="0" smtClean="0">
                  <a:solidFill>
                    <a:srgbClr val="FFC000"/>
                  </a:solidFill>
                  <a:latin typeface="Trebuchet MS" pitchFamily="34" charset="0"/>
                </a:rPr>
                <a:t>How to add Tables</a:t>
              </a:r>
            </a:p>
            <a:p>
              <a:pPr marL="971550" lvl="1" indent="0" algn="l" defTabSz="114300"/>
              <a:r>
                <a:rPr lang="en-US" sz="1400" b="0" baseline="0" dirty="0" smtClean="0">
                  <a:solidFill>
                    <a:schemeClr val="bg1">
                      <a:lumMod val="75000"/>
                    </a:schemeClr>
                  </a:solidFill>
                  <a:latin typeface="Trebuchet MS" pitchFamily="34" charset="0"/>
                </a:rPr>
                <a:t>To add a table from scratch go to the INSERT menu and click on TABLE. A drop-down box will help you select rows and columns. </a:t>
              </a:r>
            </a:p>
            <a:p>
              <a:pPr marL="0" lvl="0" indent="0" algn="l" defTabSz="114300"/>
              <a:r>
                <a:rPr lang="en-US" sz="1400" b="0" baseline="0" dirty="0" smtClean="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114300"/>
              <a:endParaRPr lang="en-US" sz="1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FFC000"/>
                  </a:solidFill>
                  <a:effectLst/>
                  <a:uLnTx/>
                  <a:uFillTx/>
                  <a:latin typeface="Trebuchet MS" pitchFamily="34" charset="0"/>
                </a:rPr>
                <a:t>Graphs / Charts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FFC000"/>
                  </a:solidFill>
                  <a:effectLst/>
                  <a:uLnTx/>
                  <a:uFillTx/>
                  <a:latin typeface="Trebuchet MS" pitchFamily="34" charset="0"/>
                </a:rPr>
                <a:t>How to change the column configuration</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518341"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smtClean="0">
                <a:ln>
                  <a:noFill/>
                </a:ln>
                <a:solidFill>
                  <a:srgbClr val="FFC000"/>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FFC000"/>
                  </a:solidFill>
                  <a:effectLst/>
                  <a:uLnTx/>
                  <a:uFillTx/>
                  <a:latin typeface="Trebuchet MS" pitchFamily="34" charset="0"/>
                </a:rPr>
                <a:t>How to remove the info bars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FFC000"/>
                  </a:solidFill>
                  <a:effectLst/>
                  <a:uLnTx/>
                  <a:uFillTx/>
                  <a:latin typeface="Trebuchet MS" pitchFamily="34" charset="0"/>
                </a:rPr>
                <a:t>Save your work</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white">
                      <a:lumMod val="75000"/>
                    </a:prstClr>
                  </a:solidFill>
                  <a:effectLst/>
                  <a:uLnTx/>
                  <a:uFillTx/>
                  <a:latin typeface="Trebuchet MS" pitchFamily="34" charset="0"/>
                </a:rPr>
                <a:t>Save your template as a PowerPoint document. For printing, save as PowerPoint or “Print-quality” PDF.</a:t>
              </a: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1400" b="0" baseline="0" dirty="0" smtClean="0">
                <a:solidFill>
                  <a:schemeClr val="bg1">
                    <a:lumMod val="75000"/>
                  </a:schemeClr>
                </a:solidFill>
                <a:latin typeface="Trebuchet MS" pitchFamily="34" charset="0"/>
              </a:endParaRP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smtClean="0">
                <a:ln>
                  <a:noFill/>
                </a:ln>
                <a:solidFill>
                  <a:prstClr val="white">
                    <a:lumMod val="75000"/>
                  </a:prstClr>
                </a:solidFill>
                <a:effectLst/>
                <a:uLnTx/>
                <a:uFillTx/>
                <a:latin typeface="Trebuchet MS" pitchFamily="34" charset="0"/>
              </a:endParaRPr>
            </a:p>
          </p:txBody>
        </p:sp>
        <p:pic>
          <p:nvPicPr>
            <p:cNvPr id="59" name="Picture 58"/>
            <p:cNvPicPr/>
            <p:nvPr userDrawn="1"/>
          </p:nvPicPr>
          <p:blipFill>
            <a:blip r:embed="rId3"/>
            <a:stretch>
              <a:fillRect/>
            </a:stretch>
          </p:blipFill>
          <p:spPr>
            <a:xfrm>
              <a:off x="39540164" y="3976767"/>
              <a:ext cx="5586150" cy="1716939"/>
            </a:xfrm>
            <a:prstGeom prst="rect">
              <a:avLst/>
            </a:prstGeom>
          </p:spPr>
        </p:pic>
        <p:pic>
          <p:nvPicPr>
            <p:cNvPr id="60" name="Picture 59"/>
            <p:cNvPicPr>
              <a:picLocks noChangeAspect="1"/>
            </p:cNvPicPr>
            <p:nvPr userDrawn="1"/>
          </p:nvPicPr>
          <p:blipFill>
            <a:blip r:embed="rId4"/>
            <a:stretch>
              <a:fillRect/>
            </a:stretch>
          </p:blipFill>
          <p:spPr>
            <a:xfrm>
              <a:off x="37296876" y="8347566"/>
              <a:ext cx="2969584" cy="1140240"/>
            </a:xfrm>
            <a:prstGeom prst="rect">
              <a:avLst/>
            </a:prstGeom>
            <a:ln>
              <a:noFill/>
            </a:ln>
          </p:spPr>
        </p:pic>
        <p:pic>
          <p:nvPicPr>
            <p:cNvPr id="61" name="Picture 60"/>
            <p:cNvPicPr/>
            <p:nvPr userDrawn="1"/>
          </p:nvPicPr>
          <p:blipFill>
            <a:blip r:embed="rId5"/>
            <a:stretch>
              <a:fillRect/>
            </a:stretch>
          </p:blipFill>
          <p:spPr>
            <a:xfrm>
              <a:off x="37524683" y="12604371"/>
              <a:ext cx="1482265" cy="825421"/>
            </a:xfrm>
            <a:prstGeom prst="rect">
              <a:avLst/>
            </a:prstGeom>
          </p:spPr>
        </p:pic>
        <p:grpSp>
          <p:nvGrpSpPr>
            <p:cNvPr id="62" name="Group 61"/>
            <p:cNvGrpSpPr/>
            <p:nvPr userDrawn="1"/>
          </p:nvGrpSpPr>
          <p:grpSpPr>
            <a:xfrm>
              <a:off x="37163426" y="23152352"/>
              <a:ext cx="10354213" cy="1052915"/>
              <a:chOff x="31687960" y="29635357"/>
              <a:chExt cx="9771399" cy="1090622"/>
            </a:xfrm>
          </p:grpSpPr>
          <p:sp>
            <p:nvSpPr>
              <p:cNvPr id="64" name="Rounded Rectangle 63"/>
              <p:cNvSpPr/>
              <p:nvPr userDrawn="1"/>
            </p:nvSpPr>
            <p:spPr>
              <a:xfrm>
                <a:off x="31687960" y="29635357"/>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821436" rtl="0" eaLnBrk="1" latinLnBrk="0" hangingPunct="1">
                  <a:defRPr sz="5600" kern="1200">
                    <a:solidFill>
                      <a:schemeClr val="lt1"/>
                    </a:solidFill>
                    <a:latin typeface="+mn-lt"/>
                    <a:ea typeface="+mn-ea"/>
                    <a:cs typeface="+mn-cs"/>
                  </a:defRPr>
                </a:lvl1pPr>
                <a:lvl2pPr marL="1410719" algn="l" defTabSz="2821436" rtl="0" eaLnBrk="1" latinLnBrk="0" hangingPunct="1">
                  <a:defRPr sz="5600" kern="1200">
                    <a:solidFill>
                      <a:schemeClr val="lt1"/>
                    </a:solidFill>
                    <a:latin typeface="+mn-lt"/>
                    <a:ea typeface="+mn-ea"/>
                    <a:cs typeface="+mn-cs"/>
                  </a:defRPr>
                </a:lvl2pPr>
                <a:lvl3pPr marL="2821436" algn="l" defTabSz="2821436" rtl="0" eaLnBrk="1" latinLnBrk="0" hangingPunct="1">
                  <a:defRPr sz="5600" kern="1200">
                    <a:solidFill>
                      <a:schemeClr val="lt1"/>
                    </a:solidFill>
                    <a:latin typeface="+mn-lt"/>
                    <a:ea typeface="+mn-ea"/>
                    <a:cs typeface="+mn-cs"/>
                  </a:defRPr>
                </a:lvl3pPr>
                <a:lvl4pPr marL="4232155" algn="l" defTabSz="2821436" rtl="0" eaLnBrk="1" latinLnBrk="0" hangingPunct="1">
                  <a:defRPr sz="5600" kern="1200">
                    <a:solidFill>
                      <a:schemeClr val="lt1"/>
                    </a:solidFill>
                    <a:latin typeface="+mn-lt"/>
                    <a:ea typeface="+mn-ea"/>
                    <a:cs typeface="+mn-cs"/>
                  </a:defRPr>
                </a:lvl4pPr>
                <a:lvl5pPr marL="5642872" algn="l" defTabSz="2821436" rtl="0" eaLnBrk="1" latinLnBrk="0" hangingPunct="1">
                  <a:defRPr sz="5600" kern="1200">
                    <a:solidFill>
                      <a:schemeClr val="lt1"/>
                    </a:solidFill>
                    <a:latin typeface="+mn-lt"/>
                    <a:ea typeface="+mn-ea"/>
                    <a:cs typeface="+mn-cs"/>
                  </a:defRPr>
                </a:lvl5pPr>
                <a:lvl6pPr marL="7053590" algn="l" defTabSz="2821436" rtl="0" eaLnBrk="1" latinLnBrk="0" hangingPunct="1">
                  <a:defRPr sz="5600" kern="1200">
                    <a:solidFill>
                      <a:schemeClr val="lt1"/>
                    </a:solidFill>
                    <a:latin typeface="+mn-lt"/>
                    <a:ea typeface="+mn-ea"/>
                    <a:cs typeface="+mn-cs"/>
                  </a:defRPr>
                </a:lvl6pPr>
                <a:lvl7pPr marL="8464309" algn="l" defTabSz="2821436" rtl="0" eaLnBrk="1" latinLnBrk="0" hangingPunct="1">
                  <a:defRPr sz="5600" kern="1200">
                    <a:solidFill>
                      <a:schemeClr val="lt1"/>
                    </a:solidFill>
                    <a:latin typeface="+mn-lt"/>
                    <a:ea typeface="+mn-ea"/>
                    <a:cs typeface="+mn-cs"/>
                  </a:defRPr>
                </a:lvl7pPr>
                <a:lvl8pPr marL="9875027" algn="l" defTabSz="2821436" rtl="0" eaLnBrk="1" latinLnBrk="0" hangingPunct="1">
                  <a:defRPr sz="5600" kern="1200">
                    <a:solidFill>
                      <a:schemeClr val="lt1"/>
                    </a:solidFill>
                    <a:latin typeface="+mn-lt"/>
                    <a:ea typeface="+mn-ea"/>
                    <a:cs typeface="+mn-cs"/>
                  </a:defRPr>
                </a:lvl8pPr>
                <a:lvl9pPr marL="11285745" algn="l" defTabSz="2821436" rtl="0" eaLnBrk="1" latinLnBrk="0" hangingPunct="1">
                  <a:defRPr sz="5600" kern="1200">
                    <a:solidFill>
                      <a:schemeClr val="lt1"/>
                    </a:solidFill>
                    <a:latin typeface="+mn-lt"/>
                    <a:ea typeface="+mn-ea"/>
                    <a:cs typeface="+mn-cs"/>
                  </a:defRPr>
                </a:lvl9pPr>
              </a:lstStyle>
              <a:p>
                <a:pPr algn="ctr"/>
                <a:endParaRPr lang="en-US"/>
              </a:p>
            </p:txBody>
          </p:sp>
          <p:pic>
            <p:nvPicPr>
              <p:cNvPr id="65" name="Picture 64" descr="http://t2.gstatic.com/images?q=tbn:ANd9GcR4APHC6TT9w54M2zn_pvCiBxUNcspYPoVxirLRphBoJabfSvu7zw">
                <a:hlinkClick r:id="rId6"/>
              </p:cNvPr>
              <p:cNvPicPr>
                <a:picLocks noChangeAspect="1" noChangeArrowheads="1"/>
              </p:cNvPicPr>
              <p:nvPr userDrawn="1"/>
            </p:nvPicPr>
            <p:blipFill>
              <a:blip r:embed="rId7" cstate="print"/>
              <a:srcRect/>
              <a:stretch>
                <a:fillRect/>
              </a:stretch>
            </p:blipFill>
            <p:spPr bwMode="auto">
              <a:xfrm>
                <a:off x="31813900" y="29733687"/>
                <a:ext cx="914401" cy="914399"/>
              </a:xfrm>
              <a:prstGeom prst="rect">
                <a:avLst/>
              </a:prstGeom>
              <a:noFill/>
              <a:ln>
                <a:noFill/>
              </a:ln>
            </p:spPr>
          </p:pic>
          <p:sp>
            <p:nvSpPr>
              <p:cNvPr id="66" name="TextBox 66"/>
              <p:cNvSpPr txBox="1"/>
              <p:nvPr userDrawn="1"/>
            </p:nvSpPr>
            <p:spPr>
              <a:xfrm>
                <a:off x="32788169" y="29700257"/>
                <a:ext cx="8671190" cy="903879"/>
              </a:xfrm>
              <a:prstGeom prst="rect">
                <a:avLst/>
              </a:prstGeom>
              <a:noFill/>
              <a:ln>
                <a:noFill/>
              </a:ln>
            </p:spPr>
            <p:txBody>
              <a:bodyPr wrap="square"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a:t>
                </a:r>
                <a:br>
                  <a:rPr lang="en-US" sz="1400" baseline="0" dirty="0" smtClean="0">
                    <a:solidFill>
                      <a:schemeClr val="tx2"/>
                    </a:solidFill>
                    <a:latin typeface="Trebuchet MS" pitchFamily="34" charset="0"/>
                  </a:rPr>
                </a:br>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 </a:t>
                </a:r>
                <a:endParaRPr lang="en-US" sz="1400" dirty="0">
                  <a:solidFill>
                    <a:schemeClr val="tx2"/>
                  </a:solidFill>
                  <a:latin typeface="Trebuchet MS" pitchFamily="34" charset="0"/>
                </a:endParaRPr>
              </a:p>
            </p:txBody>
          </p:sp>
        </p:grpSp>
      </p:grpSp>
      <p:grpSp>
        <p:nvGrpSpPr>
          <p:cNvPr id="37" name="Group 36"/>
          <p:cNvGrpSpPr>
            <a:grpSpLocks noChangeAspect="1"/>
          </p:cNvGrpSpPr>
          <p:nvPr userDrawn="1"/>
        </p:nvGrpSpPr>
        <p:grpSpPr>
          <a:xfrm>
            <a:off x="-6886463" y="2"/>
            <a:ext cx="6608534" cy="16459197"/>
            <a:chOff x="-11220550" y="-1"/>
            <a:chExt cx="11014226" cy="27432000"/>
          </a:xfrm>
        </p:grpSpPr>
        <p:sp>
          <p:nvSpPr>
            <p:cNvPr id="38" name="Rectangle 37"/>
            <p:cNvSpPr/>
            <p:nvPr userDrawn="1"/>
          </p:nvSpPr>
          <p:spPr>
            <a:xfrm>
              <a:off x="-11216136" y="-1"/>
              <a:ext cx="11009812" cy="27432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182880" rIns="182880" bIns="182880" rtlCol="0" anchor="t" anchorCtr="0"/>
            <a:lstStyle>
              <a:defPPr>
                <a:defRPr lang="en-US"/>
              </a:defPPr>
              <a:lvl1pPr marL="0" algn="l" defTabSz="2821436" rtl="0" eaLnBrk="1" latinLnBrk="0" hangingPunct="1">
                <a:defRPr sz="5600" kern="1200">
                  <a:solidFill>
                    <a:schemeClr val="lt1"/>
                  </a:solidFill>
                  <a:latin typeface="+mn-lt"/>
                  <a:ea typeface="+mn-ea"/>
                  <a:cs typeface="+mn-cs"/>
                </a:defRPr>
              </a:lvl1pPr>
              <a:lvl2pPr marL="1410719" algn="l" defTabSz="2821436" rtl="0" eaLnBrk="1" latinLnBrk="0" hangingPunct="1">
                <a:defRPr sz="5600" kern="1200">
                  <a:solidFill>
                    <a:schemeClr val="lt1"/>
                  </a:solidFill>
                  <a:latin typeface="+mn-lt"/>
                  <a:ea typeface="+mn-ea"/>
                  <a:cs typeface="+mn-cs"/>
                </a:defRPr>
              </a:lvl2pPr>
              <a:lvl3pPr marL="2821436" algn="l" defTabSz="2821436" rtl="0" eaLnBrk="1" latinLnBrk="0" hangingPunct="1">
                <a:defRPr sz="5600" kern="1200">
                  <a:solidFill>
                    <a:schemeClr val="lt1"/>
                  </a:solidFill>
                  <a:latin typeface="+mn-lt"/>
                  <a:ea typeface="+mn-ea"/>
                  <a:cs typeface="+mn-cs"/>
                </a:defRPr>
              </a:lvl3pPr>
              <a:lvl4pPr marL="4232155" algn="l" defTabSz="2821436" rtl="0" eaLnBrk="1" latinLnBrk="0" hangingPunct="1">
                <a:defRPr sz="5600" kern="1200">
                  <a:solidFill>
                    <a:schemeClr val="lt1"/>
                  </a:solidFill>
                  <a:latin typeface="+mn-lt"/>
                  <a:ea typeface="+mn-ea"/>
                  <a:cs typeface="+mn-cs"/>
                </a:defRPr>
              </a:lvl4pPr>
              <a:lvl5pPr marL="5642872" algn="l" defTabSz="2821436" rtl="0" eaLnBrk="1" latinLnBrk="0" hangingPunct="1">
                <a:defRPr sz="5600" kern="1200">
                  <a:solidFill>
                    <a:schemeClr val="lt1"/>
                  </a:solidFill>
                  <a:latin typeface="+mn-lt"/>
                  <a:ea typeface="+mn-ea"/>
                  <a:cs typeface="+mn-cs"/>
                </a:defRPr>
              </a:lvl5pPr>
              <a:lvl6pPr marL="7053590" algn="l" defTabSz="2821436" rtl="0" eaLnBrk="1" latinLnBrk="0" hangingPunct="1">
                <a:defRPr sz="5600" kern="1200">
                  <a:solidFill>
                    <a:schemeClr val="lt1"/>
                  </a:solidFill>
                  <a:latin typeface="+mn-lt"/>
                  <a:ea typeface="+mn-ea"/>
                  <a:cs typeface="+mn-cs"/>
                </a:defRPr>
              </a:lvl6pPr>
              <a:lvl7pPr marL="8464309" algn="l" defTabSz="2821436" rtl="0" eaLnBrk="1" latinLnBrk="0" hangingPunct="1">
                <a:defRPr sz="5600" kern="1200">
                  <a:solidFill>
                    <a:schemeClr val="lt1"/>
                  </a:solidFill>
                  <a:latin typeface="+mn-lt"/>
                  <a:ea typeface="+mn-ea"/>
                  <a:cs typeface="+mn-cs"/>
                </a:defRPr>
              </a:lvl7pPr>
              <a:lvl8pPr marL="9875027" algn="l" defTabSz="2821436" rtl="0" eaLnBrk="1" latinLnBrk="0" hangingPunct="1">
                <a:defRPr sz="5600" kern="1200">
                  <a:solidFill>
                    <a:schemeClr val="lt1"/>
                  </a:solidFill>
                  <a:latin typeface="+mn-lt"/>
                  <a:ea typeface="+mn-ea"/>
                  <a:cs typeface="+mn-cs"/>
                </a:defRPr>
              </a:lvl8pPr>
              <a:lvl9pPr marL="11285745" algn="l" defTabSz="2821436" rtl="0" eaLnBrk="1" latinLnBrk="0" hangingPunct="1">
                <a:defRPr sz="5600" kern="1200">
                  <a:solidFill>
                    <a:schemeClr val="lt1"/>
                  </a:solidFill>
                  <a:latin typeface="+mn-lt"/>
                  <a:ea typeface="+mn-ea"/>
                  <a:cs typeface="+mn-cs"/>
                </a:defRPr>
              </a:lvl9pPr>
            </a:lstStyle>
            <a:p>
              <a:pPr marL="0" marR="0" indent="0" algn="ctr" defTabSz="1518341" rtl="0" eaLnBrk="1" fontAlgn="auto" latinLnBrk="0" hangingPunct="1">
                <a:lnSpc>
                  <a:spcPct val="100000"/>
                </a:lnSpc>
                <a:spcBef>
                  <a:spcPts val="0"/>
                </a:spcBef>
                <a:spcAft>
                  <a:spcPts val="0"/>
                </a:spcAft>
                <a:buClrTx/>
                <a:buSzTx/>
                <a:buFontTx/>
                <a:buNone/>
                <a:tabLst/>
                <a:defRPr/>
              </a:pPr>
              <a:r>
                <a:rPr lang="en-US" sz="1800" b="1" spc="0" dirty="0" smtClean="0">
                  <a:solidFill>
                    <a:srgbClr val="FF0000"/>
                  </a:solidFill>
                  <a:latin typeface="Trebuchet MS" pitchFamily="34" charset="0"/>
                </a:rPr>
                <a:t>(—THIS SIDEBAR DOES NOT PRINT—)</a:t>
              </a:r>
              <a:endParaRPr lang="en-US" sz="1800" b="1" spc="600" dirty="0" smtClean="0">
                <a:solidFill>
                  <a:schemeClr val="bg1"/>
                </a:solidFill>
                <a:latin typeface="Trebuchet MS" pitchFamily="34" charset="0"/>
              </a:endParaRPr>
            </a:p>
            <a:p>
              <a:pPr algn="ctr"/>
              <a:r>
                <a:rPr lang="en-US" sz="2400" b="1" spc="600" dirty="0" smtClean="0">
                  <a:solidFill>
                    <a:schemeClr val="bg1"/>
                  </a:solidFill>
                  <a:latin typeface="Trebuchet MS" pitchFamily="34" charset="0"/>
                </a:rPr>
                <a:t>DESIGN</a:t>
              </a:r>
              <a:r>
                <a:rPr lang="en-US" sz="2400" b="1" spc="600" baseline="0" dirty="0" smtClean="0">
                  <a:solidFill>
                    <a:schemeClr val="bg1"/>
                  </a:solidFill>
                  <a:latin typeface="Trebuchet MS" pitchFamily="34" charset="0"/>
                </a:rPr>
                <a:t> </a:t>
              </a:r>
              <a:r>
                <a:rPr lang="en-US" sz="2400" b="1" spc="600" dirty="0" smtClean="0">
                  <a:solidFill>
                    <a:schemeClr val="bg1"/>
                  </a:solidFill>
                  <a:latin typeface="Trebuchet MS" pitchFamily="34" charset="0"/>
                </a:rPr>
                <a:t>GUIDE</a:t>
              </a:r>
            </a:p>
            <a:p>
              <a:pPr algn="ctr"/>
              <a:r>
                <a:rPr lang="en-US" sz="1000" b="1" dirty="0" smtClean="0">
                  <a:latin typeface="Trebuchet MS" pitchFamily="34" charset="0"/>
                </a:rPr>
                <a:t> </a:t>
              </a:r>
            </a:p>
            <a:p>
              <a:pPr defTabSz="3765639"/>
              <a:r>
                <a:rPr lang="en-US" sz="1600" i="0" dirty="0" smtClean="0">
                  <a:latin typeface="Trebuchet MS" pitchFamily="34" charset="0"/>
                </a:rPr>
                <a:t>This PowerPoint</a:t>
              </a:r>
              <a:r>
                <a:rPr lang="en-US" sz="1600" i="0" baseline="0" dirty="0" smtClean="0">
                  <a:latin typeface="Trebuchet MS" pitchFamily="34" charset="0"/>
                </a:rPr>
                <a:t> </a:t>
              </a:r>
              <a:r>
                <a:rPr lang="en-US" sz="1600" i="0" dirty="0" smtClean="0">
                  <a:latin typeface="Trebuchet MS" pitchFamily="34" charset="0"/>
                </a:rPr>
                <a:t>2007 template produces</a:t>
              </a:r>
              <a:r>
                <a:rPr lang="en-US" sz="1600" i="0" baseline="0" dirty="0" smtClean="0">
                  <a:latin typeface="Trebuchet MS" pitchFamily="34" charset="0"/>
                </a:rPr>
                <a:t> </a:t>
              </a:r>
              <a:r>
                <a:rPr lang="en-US" sz="1600" i="0" dirty="0" smtClean="0">
                  <a:latin typeface="Trebuchet MS" pitchFamily="34" charset="0"/>
                </a:rPr>
                <a:t>a 36”x72” presentation poster. </a:t>
              </a:r>
              <a:r>
                <a:rPr lang="en-US" sz="1600" dirty="0" smtClean="0">
                  <a:latin typeface="Trebuchet MS" pitchFamily="34" charset="0"/>
                </a:rPr>
                <a:t>You</a:t>
              </a:r>
              <a:r>
                <a:rPr lang="en-US" sz="1600" baseline="0" dirty="0" smtClean="0">
                  <a:latin typeface="Trebuchet MS" pitchFamily="34" charset="0"/>
                </a:rPr>
                <a:t> can u</a:t>
              </a:r>
              <a:r>
                <a:rPr lang="en-US" sz="1600" dirty="0" smtClean="0">
                  <a:latin typeface="Trebuchet MS" pitchFamily="34" charset="0"/>
                </a:rPr>
                <a:t>se</a:t>
              </a:r>
              <a:r>
                <a:rPr lang="en-US" sz="1600" baseline="0" dirty="0" smtClean="0">
                  <a:latin typeface="Trebuchet MS" pitchFamily="34" charset="0"/>
                </a:rPr>
                <a:t> it to create your research poster and </a:t>
              </a:r>
              <a:r>
                <a:rPr lang="en-US" sz="1600" dirty="0" smtClean="0">
                  <a:latin typeface="Trebuchet MS" pitchFamily="34" charset="0"/>
                </a:rPr>
                <a:t>save valuable time placing titles, subtitles,</a:t>
              </a:r>
              <a:r>
                <a:rPr lang="en-US" sz="1600" baseline="0" dirty="0" smtClean="0">
                  <a:latin typeface="Trebuchet MS" pitchFamily="34" charset="0"/>
                </a:rPr>
                <a:t> text, and graphics</a:t>
              </a:r>
              <a:r>
                <a:rPr lang="en-US" sz="1600" dirty="0" smtClean="0">
                  <a:latin typeface="Trebuchet MS" pitchFamily="34" charset="0"/>
                </a:rPr>
                <a:t>. </a:t>
              </a:r>
            </a:p>
            <a:p>
              <a:pPr defTabSz="3765639"/>
              <a:r>
                <a:rPr lang="en-US" sz="1000" dirty="0" smtClean="0">
                  <a:latin typeface="Trebuchet MS" pitchFamily="34" charset="0"/>
                </a:rPr>
                <a:t> </a:t>
              </a:r>
            </a:p>
            <a:p>
              <a:pPr defTabSz="4389219"/>
              <a:r>
                <a:rPr lang="en-US" sz="1600" dirty="0" smtClean="0">
                  <a:latin typeface="Trebuchet MS" pitchFamily="34" charset="0"/>
                </a:rPr>
                <a:t>We provide a series of online answer your poster production questions. To view our template tutorials, go online to </a:t>
              </a:r>
              <a:r>
                <a:rPr lang="en-US" sz="1600" b="1" dirty="0" smtClean="0">
                  <a:solidFill>
                    <a:srgbClr val="FFC000"/>
                  </a:solidFill>
                  <a:latin typeface="Trebuchet MS" pitchFamily="34" charset="0"/>
                </a:rPr>
                <a:t>PosterPresentations.com</a:t>
              </a:r>
              <a:r>
                <a:rPr lang="en-US" sz="1600" b="1" dirty="0" smtClean="0">
                  <a:solidFill>
                    <a:schemeClr val="bg1"/>
                  </a:solidFill>
                  <a:latin typeface="Trebuchet MS" pitchFamily="34" charset="0"/>
                </a:rPr>
                <a:t> </a:t>
              </a:r>
              <a:r>
                <a:rPr lang="en-US" sz="1600" dirty="0" smtClean="0">
                  <a:solidFill>
                    <a:schemeClr val="bg1"/>
                  </a:solidFill>
                  <a:latin typeface="Trebuchet MS" pitchFamily="34" charset="0"/>
                </a:rPr>
                <a:t>and click on HELP DESK.</a:t>
              </a:r>
            </a:p>
            <a:p>
              <a:pPr defTabSz="4389219"/>
              <a:r>
                <a:rPr lang="en-US" sz="1000" dirty="0" smtClean="0">
                  <a:latin typeface="Trebuchet MS" pitchFamily="34" charset="0"/>
                </a:rPr>
                <a:t> </a:t>
              </a:r>
            </a:p>
            <a:p>
              <a:pPr defTabSz="4389219"/>
              <a:r>
                <a:rPr lang="en-US" sz="1600" dirty="0" smtClean="0">
                  <a:solidFill>
                    <a:schemeClr val="bg1"/>
                  </a:solidFill>
                  <a:latin typeface="Trebuchet MS" pitchFamily="34" charset="0"/>
                </a:rPr>
                <a:t>When</a:t>
              </a:r>
              <a:r>
                <a:rPr lang="en-US" sz="1600" baseline="0" dirty="0" smtClean="0">
                  <a:solidFill>
                    <a:schemeClr val="bg1"/>
                  </a:solidFill>
                  <a:latin typeface="Trebuchet MS" pitchFamily="34" charset="0"/>
                </a:rPr>
                <a:t> you are ready to</a:t>
              </a:r>
              <a:r>
                <a:rPr lang="en-US" sz="1600" dirty="0" smtClean="0">
                  <a:solidFill>
                    <a:schemeClr val="bg1"/>
                  </a:solidFill>
                  <a:latin typeface="Trebuchet MS" pitchFamily="34" charset="0"/>
                </a:rPr>
                <a:t> </a:t>
              </a:r>
              <a:r>
                <a:rPr lang="en-US" sz="1600" baseline="0" dirty="0" smtClean="0">
                  <a:solidFill>
                    <a:schemeClr val="bg1"/>
                  </a:solidFill>
                  <a:latin typeface="Trebuchet MS" pitchFamily="34" charset="0"/>
                </a:rPr>
                <a:t> print your poster</a:t>
              </a:r>
              <a:r>
                <a:rPr lang="en-US" sz="1600" dirty="0" smtClean="0">
                  <a:solidFill>
                    <a:schemeClr val="bg1"/>
                  </a:solidFill>
                  <a:latin typeface="Trebuchet MS" pitchFamily="34" charset="0"/>
                </a:rPr>
                <a:t>,</a:t>
              </a:r>
              <a:r>
                <a:rPr lang="en-US" sz="1600" baseline="0" dirty="0" smtClean="0">
                  <a:solidFill>
                    <a:schemeClr val="bg1"/>
                  </a:solidFill>
                  <a:latin typeface="Trebuchet MS" pitchFamily="34" charset="0"/>
                </a:rPr>
                <a:t> go online to </a:t>
              </a:r>
              <a:r>
                <a:rPr lang="en-US" sz="1600" b="0" dirty="0" smtClean="0">
                  <a:solidFill>
                    <a:schemeClr val="bg1"/>
                  </a:solidFill>
                  <a:latin typeface="Trebuchet MS" pitchFamily="34" charset="0"/>
                </a:rPr>
                <a:t>PosterPresentations.com</a:t>
              </a:r>
              <a:r>
                <a:rPr lang="en-US" sz="1600" dirty="0" smtClean="0">
                  <a:solidFill>
                    <a:schemeClr val="bg1"/>
                  </a:solidFill>
                  <a:latin typeface="Trebuchet MS" pitchFamily="34" charset="0"/>
                </a:rPr>
                <a:t/>
              </a:r>
              <a:br>
                <a:rPr lang="en-US" sz="1600" dirty="0" smtClean="0">
                  <a:solidFill>
                    <a:schemeClr val="bg1"/>
                  </a:solidFill>
                  <a:latin typeface="Trebuchet MS" pitchFamily="34" charset="0"/>
                </a:rPr>
              </a:br>
              <a:r>
                <a:rPr lang="en-US" sz="1000" dirty="0" smtClean="0">
                  <a:solidFill>
                    <a:schemeClr val="bg1"/>
                  </a:solidFill>
                  <a:latin typeface="Trebuchet MS" pitchFamily="34" charset="0"/>
                </a:rPr>
                <a:t> </a:t>
              </a:r>
            </a:p>
            <a:p>
              <a:pPr algn="l" defTabSz="3765639"/>
              <a:r>
                <a:rPr lang="en-US" sz="1600" b="0" dirty="0" smtClean="0">
                  <a:solidFill>
                    <a:schemeClr val="bg1"/>
                  </a:solidFill>
                  <a:latin typeface="Trebuchet MS" pitchFamily="34" charset="0"/>
                </a:rPr>
                <a:t>Need</a:t>
              </a:r>
              <a:r>
                <a:rPr lang="en-US" sz="1600" b="0" baseline="0" dirty="0" smtClean="0">
                  <a:solidFill>
                    <a:schemeClr val="bg1"/>
                  </a:solidFill>
                  <a:latin typeface="Trebuchet MS" pitchFamily="34" charset="0"/>
                </a:rPr>
                <a:t> assistance? Call us at </a:t>
              </a:r>
              <a:r>
                <a:rPr lang="en-US" sz="1600" b="0" dirty="0" smtClean="0">
                  <a:solidFill>
                    <a:srgbClr val="FFC000"/>
                  </a:solidFill>
                  <a:latin typeface="Trebuchet MS" pitchFamily="34" charset="0"/>
                </a:rPr>
                <a:t>1.510.649.3001</a:t>
              </a:r>
            </a:p>
            <a:p>
              <a:pPr algn="l" defTabSz="3765639"/>
              <a:r>
                <a:rPr lang="en-US" sz="1000" b="1" dirty="0" smtClean="0">
                  <a:solidFill>
                    <a:srgbClr val="FFFF00"/>
                  </a:solidFill>
                  <a:latin typeface="Trebuchet MS" pitchFamily="34" charset="0"/>
                </a:rPr>
                <a:t> </a:t>
              </a:r>
            </a:p>
            <a:p>
              <a:pPr algn="ctr"/>
              <a:endParaRPr lang="en-US" sz="1400" b="1" dirty="0" smtClean="0">
                <a:solidFill>
                  <a:schemeClr val="bg1"/>
                </a:solidFill>
                <a:latin typeface="Trebuchet MS" pitchFamily="34" charset="0"/>
              </a:endParaRPr>
            </a:p>
            <a:p>
              <a:pPr algn="ctr"/>
              <a:r>
                <a:rPr lang="en-US" sz="2400" b="1" spc="600" dirty="0" smtClean="0">
                  <a:solidFill>
                    <a:schemeClr val="bg1"/>
                  </a:solidFill>
                  <a:latin typeface="Trebuchet MS" pitchFamily="34" charset="0"/>
                </a:rPr>
                <a:t>QUICK START</a:t>
              </a:r>
            </a:p>
            <a:p>
              <a:pPr algn="ctr"/>
              <a:r>
                <a:rPr lang="en-US" sz="1000" b="1" baseline="0" dirty="0" smtClean="0">
                  <a:solidFill>
                    <a:schemeClr val="bg1"/>
                  </a:solidFill>
                  <a:latin typeface="Trebuchet MS" pitchFamily="34" charset="0"/>
                </a:rPr>
                <a:t> </a:t>
              </a:r>
            </a:p>
            <a:p>
              <a:pPr algn="ctr"/>
              <a:r>
                <a:rPr lang="en-US" sz="1800" b="1" baseline="0" dirty="0" smtClean="0">
                  <a:solidFill>
                    <a:srgbClr val="FFC000"/>
                  </a:solidFill>
                  <a:latin typeface="Trebuchet MS" pitchFamily="34" charset="0"/>
                </a:rPr>
                <a:t>Zoom in and out</a:t>
              </a:r>
            </a:p>
            <a:p>
              <a:pPr marL="1203325" indent="0" algn="l" defTabSz="850900"/>
              <a:r>
                <a:rPr lang="en-US" sz="1400" b="0" baseline="0" dirty="0" smtClean="0">
                  <a:solidFill>
                    <a:schemeClr val="bg1">
                      <a:lumMod val="75000"/>
                    </a:schemeClr>
                  </a:solidFill>
                  <a:latin typeface="Trebuchet MS" pitchFamily="34" charset="0"/>
                </a:rPr>
                <a:t>As you work on your poster zoom in and out to the level that is more comfortable to you. Go to VIEW &gt; ZOOM.</a:t>
              </a:r>
            </a:p>
            <a:p>
              <a:pPr algn="l"/>
              <a:endParaRPr lang="en-US" sz="1600" b="0" baseline="0" dirty="0" smtClean="0">
                <a:solidFill>
                  <a:schemeClr val="bg1"/>
                </a:solidFill>
                <a:latin typeface="Trebuchet MS" pitchFamily="34" charset="0"/>
              </a:endParaRPr>
            </a:p>
            <a:p>
              <a:pPr algn="ctr"/>
              <a:r>
                <a:rPr lang="en-US" sz="1800" b="1" baseline="0" dirty="0" smtClean="0">
                  <a:solidFill>
                    <a:srgbClr val="FFC000"/>
                  </a:solidFill>
                  <a:latin typeface="Trebuchet MS" pitchFamily="34" charset="0"/>
                </a:rPr>
                <a:t>Title, Authors, and Affiliations</a:t>
              </a:r>
            </a:p>
            <a:p>
              <a:pPr algn="l"/>
              <a:r>
                <a:rPr lang="en-US" sz="1400" b="0" baseline="0" dirty="0" smtClean="0">
                  <a:solidFill>
                    <a:schemeClr val="bg1">
                      <a:lumMod val="75000"/>
                    </a:schemeClr>
                  </a:solidFill>
                  <a:latin typeface="Trebuchet MS" pitchFamily="34" charset="0"/>
                </a:rPr>
                <a:t>Start designing your poster by adding the title, the names of the authors, and the affiliated institutions. </a:t>
              </a:r>
              <a:r>
                <a:rPr lang="en-US" sz="1400" b="0" spc="0" baseline="0" dirty="0" smtClean="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r>
                <a:rPr lang="en-US" sz="1000" b="0" spc="0" baseline="0" dirty="0" smtClean="0">
                  <a:solidFill>
                    <a:schemeClr val="bg1">
                      <a:lumMod val="75000"/>
                    </a:schemeClr>
                  </a:solidFill>
                  <a:latin typeface="Trebuchet MS" pitchFamily="34" charset="0"/>
                </a:rPr>
                <a:t> </a:t>
              </a:r>
            </a:p>
            <a:p>
              <a:pPr algn="l"/>
              <a:r>
                <a:rPr lang="en-US" sz="1400" b="1" spc="300" baseline="0" dirty="0" smtClean="0">
                  <a:solidFill>
                    <a:srgbClr val="FFC000"/>
                  </a:solidFill>
                  <a:latin typeface="Trebuchet MS" pitchFamily="34" charset="0"/>
                </a:rPr>
                <a:t>TIP</a:t>
              </a:r>
              <a:r>
                <a:rPr lang="en-US" sz="1400" b="1" baseline="0" dirty="0" smtClean="0">
                  <a:solidFill>
                    <a:srgbClr val="FFC000"/>
                  </a:solidFill>
                  <a:latin typeface="Trebuchet MS" pitchFamily="34" charset="0"/>
                </a:rPr>
                <a:t>: </a:t>
              </a:r>
              <a:r>
                <a:rPr lang="en-US" sz="1400" b="0" baseline="0" dirty="0" smtClean="0">
                  <a:solidFill>
                    <a:schemeClr val="bg1">
                      <a:lumMod val="75000"/>
                    </a:schemeClr>
                  </a:solidFill>
                  <a:latin typeface="Trebuchet MS" pitchFamily="34" charset="0"/>
                </a:rPr>
                <a:t>The font size of your title should be bigger than your name(s) and institution name(s).</a:t>
              </a:r>
            </a:p>
            <a:p>
              <a:pPr algn="l"/>
              <a:r>
                <a:rPr lang="en-US" sz="1600" b="1" baseline="0" dirty="0" smtClean="0">
                  <a:solidFill>
                    <a:schemeClr val="bg1"/>
                  </a:solidFill>
                  <a:latin typeface="Trebuchet MS" pitchFamily="34" charset="0"/>
                </a:rPr>
                <a:t/>
              </a:r>
              <a:br>
                <a:rPr lang="en-US" sz="1600" b="1" baseline="0" dirty="0" smtClean="0">
                  <a:solidFill>
                    <a:schemeClr val="bg1"/>
                  </a:solidFill>
                  <a:latin typeface="Trebuchet MS" pitchFamily="34" charset="0"/>
                </a:rPr>
              </a:br>
              <a:endParaRPr lang="en-US" sz="1600" b="1" dirty="0" smtClean="0">
                <a:solidFill>
                  <a:schemeClr val="bg1"/>
                </a:solidFill>
                <a:latin typeface="Trebuchet MS" pitchFamily="34" charset="0"/>
              </a:endParaRPr>
            </a:p>
            <a:p>
              <a:pPr algn="ctr"/>
              <a:endParaRPr lang="en-US" sz="1600" b="1" dirty="0" smtClean="0">
                <a:solidFill>
                  <a:srgbClr val="FFC000"/>
                </a:solidFill>
                <a:latin typeface="Trebuchet MS" pitchFamily="34" charset="0"/>
              </a:endParaRPr>
            </a:p>
            <a:p>
              <a:pPr algn="ctr"/>
              <a:endParaRPr lang="en-US" sz="1600" b="1" dirty="0" smtClean="0">
                <a:solidFill>
                  <a:srgbClr val="FFC000"/>
                </a:solidFill>
                <a:latin typeface="Trebuchet MS" pitchFamily="34" charset="0"/>
              </a:endParaRPr>
            </a:p>
            <a:p>
              <a:pPr algn="ctr"/>
              <a:r>
                <a:rPr lang="en-US" sz="1800" b="1" dirty="0" smtClean="0">
                  <a:solidFill>
                    <a:srgbClr val="FFC000"/>
                  </a:solidFill>
                  <a:latin typeface="Trebuchet MS" pitchFamily="34" charset="0"/>
                </a:rPr>
                <a:t>Adding Logos</a:t>
              </a:r>
              <a:r>
                <a:rPr lang="en-US" sz="1800" b="1" baseline="0" dirty="0" smtClean="0">
                  <a:solidFill>
                    <a:srgbClr val="FFC000"/>
                  </a:solidFill>
                  <a:latin typeface="Trebuchet MS" pitchFamily="34" charset="0"/>
                </a:rPr>
                <a:t> / Seals</a:t>
              </a:r>
            </a:p>
            <a:p>
              <a:pPr algn="l"/>
              <a:r>
                <a:rPr lang="en-US" sz="1400" b="0" baseline="0" dirty="0" smtClean="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1000" b="0" spc="300" baseline="0" dirty="0" smtClean="0">
                <a:solidFill>
                  <a:schemeClr val="bg1">
                    <a:lumMod val="75000"/>
                  </a:schemeClr>
                </a:solidFill>
                <a:latin typeface="Trebuchet MS" pitchFamily="34" charset="0"/>
              </a:endParaRPr>
            </a:p>
            <a:p>
              <a:pPr algn="l"/>
              <a:r>
                <a:rPr lang="en-US" sz="1400" b="1" spc="300" baseline="0" dirty="0" smtClean="0">
                  <a:solidFill>
                    <a:srgbClr val="FFC000"/>
                  </a:solidFill>
                  <a:latin typeface="Trebuchet MS" pitchFamily="34" charset="0"/>
                </a:rPr>
                <a:t>TIP:</a:t>
              </a:r>
              <a:r>
                <a:rPr lang="en-US" sz="1400" b="1" spc="0" baseline="0" dirty="0" smtClean="0">
                  <a:solidFill>
                    <a:srgbClr val="FFC000"/>
                  </a:solidFill>
                  <a:latin typeface="Trebuchet MS" pitchFamily="34" charset="0"/>
                </a:rPr>
                <a:t> </a:t>
              </a:r>
              <a:r>
                <a:rPr lang="en-US" sz="1400" b="0" baseline="0" dirty="0" smtClean="0">
                  <a:solidFill>
                    <a:schemeClr val="bg1">
                      <a:lumMod val="75000"/>
                    </a:schemeClr>
                  </a:solidFill>
                  <a:latin typeface="Trebuchet MS" pitchFamily="34" charset="0"/>
                </a:rPr>
                <a:t>See if your company’s logo is available on our free poster templates page.</a:t>
              </a:r>
            </a:p>
            <a:p>
              <a:pPr algn="l"/>
              <a:endParaRPr lang="en-US" sz="1400" b="0" baseline="0" dirty="0" smtClean="0">
                <a:latin typeface="Trebuchet MS" pitchFamily="34" charset="0"/>
              </a:endParaRPr>
            </a:p>
            <a:p>
              <a:pPr algn="ctr"/>
              <a:r>
                <a:rPr lang="en-US" sz="1800" b="1" baseline="0" dirty="0" smtClean="0">
                  <a:solidFill>
                    <a:srgbClr val="FFC000"/>
                  </a:solidFill>
                  <a:latin typeface="Trebuchet MS" pitchFamily="34" charset="0"/>
                </a:rPr>
                <a:t>Photographs / Graphics</a:t>
              </a:r>
            </a:p>
            <a:p>
              <a:pPr algn="l" defTabSz="977900"/>
              <a:r>
                <a:rPr lang="en-US" sz="1400" b="0" baseline="0" dirty="0" smtClean="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1400" b="0" spc="0" baseline="0" dirty="0" smtClean="0">
                  <a:solidFill>
                    <a:schemeClr val="bg1">
                      <a:lumMod val="75000"/>
                    </a:schemeClr>
                  </a:solidFill>
                  <a:latin typeface="Trebuchet MS" pitchFamily="34" charset="0"/>
                </a:rPr>
                <a:t>disproportionally.</a:t>
              </a:r>
            </a:p>
            <a:p>
              <a:pPr algn="l" defTabSz="977900"/>
              <a:endParaRPr lang="en-US" sz="1400" b="0" baseline="0" dirty="0" smtClean="0">
                <a:latin typeface="Trebuchet MS" pitchFamily="34" charset="0"/>
              </a:endParaRPr>
            </a:p>
            <a:p>
              <a:pPr algn="ctr"/>
              <a:endParaRPr lang="en-US" sz="1600" b="1" baseline="0" dirty="0" smtClean="0">
                <a:solidFill>
                  <a:srgbClr val="FFC000"/>
                </a:solidFill>
                <a:latin typeface="Trebuchet MS" pitchFamily="34" charset="0"/>
              </a:endParaRPr>
            </a:p>
            <a:p>
              <a:pPr algn="ctr"/>
              <a:endParaRPr lang="en-US" sz="1600" b="1" baseline="0" dirty="0" smtClean="0">
                <a:solidFill>
                  <a:srgbClr val="FFC000"/>
                </a:solidFill>
                <a:latin typeface="Trebuchet MS" pitchFamily="34" charset="0"/>
              </a:endParaRPr>
            </a:p>
            <a:p>
              <a:pPr algn="ctr"/>
              <a:endParaRPr lang="en-US" sz="1600" b="1" baseline="0" dirty="0" smtClean="0">
                <a:solidFill>
                  <a:srgbClr val="FFC000"/>
                </a:solidFill>
                <a:latin typeface="Trebuchet MS" pitchFamily="34" charset="0"/>
              </a:endParaRPr>
            </a:p>
            <a:p>
              <a:pPr algn="ctr"/>
              <a:endParaRPr lang="en-US" sz="1600" b="1" baseline="0" dirty="0" smtClean="0">
                <a:solidFill>
                  <a:srgbClr val="FFC000"/>
                </a:solidFill>
                <a:latin typeface="Trebuchet MS" pitchFamily="34" charset="0"/>
              </a:endParaRPr>
            </a:p>
            <a:p>
              <a:pPr algn="ctr"/>
              <a:endParaRPr lang="en-US" sz="1600" b="1" baseline="0" dirty="0" smtClean="0">
                <a:solidFill>
                  <a:srgbClr val="FFC000"/>
                </a:solidFill>
                <a:latin typeface="Trebuchet MS" pitchFamily="34" charset="0"/>
              </a:endParaRPr>
            </a:p>
            <a:p>
              <a:pPr algn="ctr"/>
              <a:endParaRPr lang="en-US" sz="1600" b="1" baseline="0" dirty="0" smtClean="0">
                <a:solidFill>
                  <a:srgbClr val="FFC000"/>
                </a:solidFill>
                <a:latin typeface="Trebuchet MS" pitchFamily="34" charset="0"/>
              </a:endParaRPr>
            </a:p>
            <a:p>
              <a:pPr algn="ctr"/>
              <a:r>
                <a:rPr lang="en-US" sz="1800" b="1" baseline="0" dirty="0" smtClean="0">
                  <a:solidFill>
                    <a:srgbClr val="FFC000"/>
                  </a:solidFill>
                  <a:latin typeface="Trebuchet MS" pitchFamily="34" charset="0"/>
                </a:rPr>
                <a:t>Image Quality Check</a:t>
              </a:r>
            </a:p>
            <a:p>
              <a:pPr lvl="0" algn="l" defTabSz="977900"/>
              <a:r>
                <a:rPr lang="en-US" sz="1400" b="0" baseline="0" dirty="0" smtClean="0">
                  <a:solidFill>
                    <a:schemeClr val="bg1">
                      <a:lumMod val="75000"/>
                    </a:schemeClr>
                  </a:solidFill>
                  <a:latin typeface="Trebuchet MS" pitchFamily="34" charset="0"/>
                </a:rPr>
                <a:t>Zoom in and look at your images at 100% magnification. If they look good they will print well. </a:t>
              </a:r>
              <a:endParaRPr lang="en-US" sz="1600" b="0" dirty="0" smtClean="0">
                <a:latin typeface="Trebuchet MS" pitchFamily="34" charset="0"/>
              </a:endParaRPr>
            </a:p>
          </p:txBody>
        </p:sp>
        <p:cxnSp>
          <p:nvCxnSpPr>
            <p:cNvPr id="67" name="Straight Connector 66"/>
            <p:cNvCxnSpPr/>
            <p:nvPr userDrawn="1"/>
          </p:nvCxnSpPr>
          <p:spPr>
            <a:xfrm>
              <a:off x="-11220550" y="6395410"/>
              <a:ext cx="10999746" cy="2783"/>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68" name="Picture 67"/>
            <p:cNvPicPr>
              <a:picLocks noChangeAspect="1"/>
            </p:cNvPicPr>
            <p:nvPr userDrawn="1"/>
          </p:nvPicPr>
          <p:blipFill>
            <a:blip r:embed="rId8"/>
            <a:stretch>
              <a:fillRect/>
            </a:stretch>
          </p:blipFill>
          <p:spPr>
            <a:xfrm>
              <a:off x="-10736023" y="7928687"/>
              <a:ext cx="1597665" cy="1001614"/>
            </a:xfrm>
            <a:prstGeom prst="rect">
              <a:avLst/>
            </a:prstGeom>
          </p:spPr>
        </p:pic>
        <p:pic>
          <p:nvPicPr>
            <p:cNvPr id="69" name="Picture 68"/>
            <p:cNvPicPr>
              <a:picLocks noChangeAspect="1"/>
            </p:cNvPicPr>
            <p:nvPr userDrawn="1"/>
          </p:nvPicPr>
          <p:blipFill>
            <a:blip r:embed="rId9"/>
            <a:stretch>
              <a:fillRect/>
            </a:stretch>
          </p:blipFill>
          <p:spPr>
            <a:xfrm>
              <a:off x="-10736023" y="12354606"/>
              <a:ext cx="9986807" cy="877997"/>
            </a:xfrm>
            <a:prstGeom prst="rect">
              <a:avLst/>
            </a:prstGeom>
          </p:spPr>
        </p:pic>
        <p:grpSp>
          <p:nvGrpSpPr>
            <p:cNvPr id="70" name="Group 69"/>
            <p:cNvGrpSpPr/>
            <p:nvPr userDrawn="1"/>
          </p:nvGrpSpPr>
          <p:grpSpPr>
            <a:xfrm>
              <a:off x="-9844889" y="19920591"/>
              <a:ext cx="7631078" cy="1987421"/>
              <a:chOff x="-4516464" y="11354920"/>
              <a:chExt cx="3516822" cy="1095725"/>
            </a:xfrm>
          </p:grpSpPr>
          <p:grpSp>
            <p:nvGrpSpPr>
              <p:cNvPr id="76" name="Group 75"/>
              <p:cNvGrpSpPr/>
              <p:nvPr userDrawn="1"/>
            </p:nvGrpSpPr>
            <p:grpSpPr>
              <a:xfrm>
                <a:off x="-2783494" y="11354967"/>
                <a:ext cx="624373" cy="894738"/>
                <a:chOff x="-3958698" y="11538812"/>
                <a:chExt cx="779266" cy="1282149"/>
              </a:xfrm>
            </p:grpSpPr>
            <p:pic>
              <p:nvPicPr>
                <p:cNvPr id="82" name="Picture 81"/>
                <p:cNvPicPr>
                  <a:picLocks noChangeAspect="1"/>
                </p:cNvPicPr>
                <p:nvPr userDrawn="1"/>
              </p:nvPicPr>
              <p:blipFill>
                <a:blip r:embed="rId10"/>
                <a:stretch>
                  <a:fillRect/>
                </a:stretch>
              </p:blipFill>
              <p:spPr>
                <a:xfrm>
                  <a:off x="-3948160" y="11538812"/>
                  <a:ext cx="768728" cy="1090753"/>
                </a:xfrm>
                <a:prstGeom prst="rect">
                  <a:avLst/>
                </a:prstGeom>
              </p:spPr>
            </p:pic>
            <p:sp>
              <p:nvSpPr>
                <p:cNvPr id="83" name="TextBox 56"/>
                <p:cNvSpPr txBox="1"/>
                <p:nvPr userDrawn="1"/>
              </p:nvSpPr>
              <p:spPr>
                <a:xfrm>
                  <a:off x="-3958698" y="12577802"/>
                  <a:ext cx="779263" cy="243159"/>
                </a:xfrm>
                <a:prstGeom prst="rect">
                  <a:avLst/>
                </a:prstGeom>
                <a:solidFill>
                  <a:schemeClr val="accent1"/>
                </a:solidFill>
                <a:ln>
                  <a:noFill/>
                </a:ln>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200" b="1" dirty="0" smtClean="0">
                      <a:solidFill>
                        <a:schemeClr val="tx1"/>
                      </a:solidFill>
                    </a:rPr>
                    <a:t>ORIGINAL</a:t>
                  </a:r>
                  <a:endParaRPr lang="en-US" sz="1200" b="1" dirty="0">
                    <a:solidFill>
                      <a:schemeClr val="tx1"/>
                    </a:solidFill>
                  </a:endParaRPr>
                </a:p>
              </p:txBody>
            </p:sp>
          </p:grpSp>
          <p:grpSp>
            <p:nvGrpSpPr>
              <p:cNvPr id="77" name="Group 76"/>
              <p:cNvGrpSpPr/>
              <p:nvPr userDrawn="1"/>
            </p:nvGrpSpPr>
            <p:grpSpPr>
              <a:xfrm>
                <a:off x="-2033159" y="11354920"/>
                <a:ext cx="1033517" cy="907668"/>
                <a:chOff x="-2921738" y="11604219"/>
                <a:chExt cx="1420279" cy="1247338"/>
              </a:xfrm>
            </p:grpSpPr>
            <p:pic>
              <p:nvPicPr>
                <p:cNvPr id="80" name="Picture 79"/>
                <p:cNvPicPr>
                  <a:picLocks noChangeAspect="1"/>
                </p:cNvPicPr>
                <p:nvPr userDrawn="1"/>
              </p:nvPicPr>
              <p:blipFill>
                <a:blip r:embed="rId10"/>
                <a:stretch>
                  <a:fillRect/>
                </a:stretch>
              </p:blipFill>
              <p:spPr>
                <a:xfrm>
                  <a:off x="-2921738" y="11604219"/>
                  <a:ext cx="1420279" cy="1029695"/>
                </a:xfrm>
                <a:prstGeom prst="rect">
                  <a:avLst/>
                </a:prstGeom>
              </p:spPr>
            </p:pic>
            <p:sp>
              <p:nvSpPr>
                <p:cNvPr id="81" name="TextBox 54"/>
                <p:cNvSpPr txBox="1"/>
                <p:nvPr userDrawn="1"/>
              </p:nvSpPr>
              <p:spPr>
                <a:xfrm>
                  <a:off x="-2918992" y="12579503"/>
                  <a:ext cx="1417533" cy="272054"/>
                </a:xfrm>
                <a:prstGeom prst="rect">
                  <a:avLst/>
                </a:prstGeom>
                <a:solidFill>
                  <a:srgbClr val="FF0000"/>
                </a:solid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400" b="1" dirty="0" smtClean="0">
                      <a:solidFill>
                        <a:schemeClr val="bg1"/>
                      </a:solidFill>
                    </a:rPr>
                    <a:t>DISTORTED</a:t>
                  </a:r>
                  <a:endParaRPr lang="en-US" sz="700" b="1" dirty="0">
                    <a:solidFill>
                      <a:schemeClr val="bg1"/>
                    </a:solidFill>
                  </a:endParaRPr>
                </a:p>
              </p:txBody>
            </p:sp>
          </p:grpSp>
          <p:pic>
            <p:nvPicPr>
              <p:cNvPr id="78" name="Picture 77"/>
              <p:cNvPicPr>
                <a:picLocks noChangeAspect="1"/>
              </p:cNvPicPr>
              <p:nvPr userDrawn="1"/>
            </p:nvPicPr>
            <p:blipFill>
              <a:blip r:embed="rId11"/>
              <a:stretch>
                <a:fillRect/>
              </a:stretch>
            </p:blipFill>
            <p:spPr>
              <a:xfrm>
                <a:off x="-4516464" y="11354941"/>
                <a:ext cx="1098742" cy="847761"/>
              </a:xfrm>
              <a:prstGeom prst="rect">
                <a:avLst/>
              </a:prstGeom>
            </p:spPr>
          </p:pic>
          <p:sp>
            <p:nvSpPr>
              <p:cNvPr id="79" name="TextBox 52"/>
              <p:cNvSpPr txBox="1"/>
              <p:nvPr userDrawn="1"/>
            </p:nvSpPr>
            <p:spPr>
              <a:xfrm>
                <a:off x="-4471893" y="12252677"/>
                <a:ext cx="1035685" cy="197968"/>
              </a:xfrm>
              <a:prstGeom prst="rect">
                <a:avLst/>
              </a:prstGeom>
              <a:no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400" dirty="0" smtClean="0">
                    <a:solidFill>
                      <a:schemeClr val="bg1"/>
                    </a:solidFill>
                  </a:rPr>
                  <a:t>Corner</a:t>
                </a:r>
                <a:r>
                  <a:rPr lang="en-US" sz="1400" baseline="0" dirty="0" smtClean="0">
                    <a:solidFill>
                      <a:schemeClr val="bg1"/>
                    </a:solidFill>
                  </a:rPr>
                  <a:t> handles</a:t>
                </a:r>
                <a:endParaRPr lang="en-US" sz="1400" dirty="0">
                  <a:solidFill>
                    <a:schemeClr val="bg1"/>
                  </a:solidFill>
                </a:endParaRPr>
              </a:p>
            </p:txBody>
          </p:sp>
        </p:grpSp>
        <p:grpSp>
          <p:nvGrpSpPr>
            <p:cNvPr id="71" name="Group 70"/>
            <p:cNvGrpSpPr/>
            <p:nvPr userDrawn="1"/>
          </p:nvGrpSpPr>
          <p:grpSpPr>
            <a:xfrm>
              <a:off x="-10181357" y="24207460"/>
              <a:ext cx="7832477" cy="2027097"/>
              <a:chOff x="-4693251" y="13693523"/>
              <a:chExt cx="3609638" cy="1117601"/>
            </a:xfrm>
          </p:grpSpPr>
          <p:pic>
            <p:nvPicPr>
              <p:cNvPr id="72" name="Picture 71"/>
              <p:cNvPicPr/>
              <p:nvPr userDrawn="1"/>
            </p:nvPicPr>
            <p:blipFill>
              <a:blip r:embed="rId12"/>
              <a:stretch>
                <a:fillRect/>
              </a:stretch>
            </p:blipFill>
            <p:spPr>
              <a:xfrm>
                <a:off x="-4444891" y="13843563"/>
                <a:ext cx="1512652" cy="772700"/>
              </a:xfrm>
              <a:prstGeom prst="rect">
                <a:avLst/>
              </a:prstGeom>
            </p:spPr>
          </p:pic>
          <p:pic>
            <p:nvPicPr>
              <p:cNvPr id="73" name="Picture 72"/>
              <p:cNvPicPr/>
              <p:nvPr userDrawn="1"/>
            </p:nvPicPr>
            <p:blipFill>
              <a:blip r:embed="rId13"/>
              <a:stretch>
                <a:fillRect/>
              </a:stretch>
            </p:blipFill>
            <p:spPr>
              <a:xfrm>
                <a:off x="-2862054" y="13843563"/>
                <a:ext cx="1512652" cy="772700"/>
              </a:xfrm>
              <a:prstGeom prst="rect">
                <a:avLst/>
              </a:prstGeom>
            </p:spPr>
          </p:pic>
          <p:sp>
            <p:nvSpPr>
              <p:cNvPr id="74" name="TextBox 47"/>
              <p:cNvSpPr txBox="1"/>
              <p:nvPr userDrawn="1"/>
            </p:nvSpPr>
            <p:spPr>
              <a:xfrm rot="16200000">
                <a:off x="-5187042" y="14187314"/>
                <a:ext cx="1117601" cy="130020"/>
              </a:xfrm>
              <a:prstGeom prst="rect">
                <a:avLst/>
              </a:prstGeom>
              <a:no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100" dirty="0" smtClean="0">
                    <a:solidFill>
                      <a:srgbClr val="92D050"/>
                    </a:solidFill>
                  </a:rPr>
                  <a:t>Good</a:t>
                </a:r>
                <a:r>
                  <a:rPr lang="en-US" sz="1100" baseline="0" dirty="0" smtClean="0">
                    <a:solidFill>
                      <a:srgbClr val="92D050"/>
                    </a:solidFill>
                  </a:rPr>
                  <a:t> </a:t>
                </a:r>
                <a:r>
                  <a:rPr lang="en-US" sz="1100" baseline="0" dirty="0" smtClean="0">
                    <a:solidFill>
                      <a:schemeClr val="bg1"/>
                    </a:solidFill>
                  </a:rPr>
                  <a:t>printing quality</a:t>
                </a:r>
                <a:endParaRPr lang="en-US" sz="1100" dirty="0">
                  <a:solidFill>
                    <a:schemeClr val="bg1"/>
                  </a:solidFill>
                </a:endParaRPr>
              </a:p>
            </p:txBody>
          </p:sp>
          <p:sp>
            <p:nvSpPr>
              <p:cNvPr id="75" name="TextBox 48"/>
              <p:cNvSpPr txBox="1"/>
              <p:nvPr userDrawn="1"/>
            </p:nvSpPr>
            <p:spPr>
              <a:xfrm rot="16200000">
                <a:off x="-1713334" y="14181403"/>
                <a:ext cx="1117601" cy="141841"/>
              </a:xfrm>
              <a:prstGeom prst="rect">
                <a:avLst/>
              </a:prstGeom>
              <a:noFill/>
            </p:spPr>
            <p:txBody>
              <a:bodyPr wrap="square" lIns="0" tIns="0" rIns="0" bIns="0" rtlCol="0">
                <a:spAutoFit/>
              </a:bodyPr>
              <a:lst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a:lstStyle>
              <a:p>
                <a:pPr algn="ctr"/>
                <a:r>
                  <a:rPr lang="en-US" sz="1200" dirty="0" smtClean="0">
                    <a:solidFill>
                      <a:srgbClr val="FF0000"/>
                    </a:solidFill>
                  </a:rPr>
                  <a:t>Bad </a:t>
                </a:r>
                <a:r>
                  <a:rPr lang="en-US" sz="1200" dirty="0" smtClean="0">
                    <a:solidFill>
                      <a:schemeClr val="bg1"/>
                    </a:solidFill>
                  </a:rPr>
                  <a:t>printing quality</a:t>
                </a:r>
                <a:endParaRPr lang="en-US" sz="1200" dirty="0">
                  <a:solidFill>
                    <a:schemeClr val="bg1"/>
                  </a:solidFill>
                </a:endParaRPr>
              </a:p>
            </p:txBody>
          </p:sp>
        </p:grpSp>
      </p:grpSp>
      <p:sp>
        <p:nvSpPr>
          <p:cNvPr id="39" name="TextBox 38"/>
          <p:cNvSpPr txBox="1"/>
          <p:nvPr userDrawn="1"/>
        </p:nvSpPr>
        <p:spPr>
          <a:xfrm>
            <a:off x="33400610" y="15069881"/>
            <a:ext cx="3613802" cy="989269"/>
          </a:xfrm>
          <a:prstGeom prst="rect">
            <a:avLst/>
          </a:prstGeom>
          <a:noFill/>
        </p:spPr>
        <p:txBody>
          <a:bodyPr wrap="square" lIns="65304" tIns="32651" rIns="65304" bIns="32651" rtlCol="0">
            <a:spAutoFit/>
          </a:bodyPr>
          <a:lstStyle/>
          <a:p>
            <a:pPr marL="174625" indent="-174625">
              <a:lnSpc>
                <a:spcPct val="100000"/>
              </a:lnSpc>
            </a:pPr>
            <a:r>
              <a:rPr lang="en-US" sz="1600" dirty="0" smtClean="0">
                <a:solidFill>
                  <a:schemeClr val="bg1"/>
                </a:solidFill>
              </a:rPr>
              <a:t>©2015</a:t>
            </a:r>
            <a:r>
              <a:rPr lang="en-US" sz="1600" baseline="0" dirty="0" smtClean="0">
                <a:solidFill>
                  <a:schemeClr val="bg1"/>
                </a:solidFill>
              </a:rPr>
              <a:t> </a:t>
            </a:r>
            <a:r>
              <a:rPr lang="en-US" sz="1600" dirty="0" smtClean="0">
                <a:solidFill>
                  <a:schemeClr val="bg1"/>
                </a:solidFill>
              </a:rPr>
              <a:t>PosterPresentations.com</a:t>
            </a:r>
            <a:br>
              <a:rPr lang="en-US" sz="1600" dirty="0" smtClean="0">
                <a:solidFill>
                  <a:schemeClr val="bg1"/>
                </a:solidFill>
              </a:rPr>
            </a:br>
            <a:r>
              <a:rPr lang="en-US" sz="1400" dirty="0" smtClean="0">
                <a:solidFill>
                  <a:schemeClr val="bg1"/>
                </a:solidFill>
              </a:rPr>
              <a:t>2117 Fourth Street ,</a:t>
            </a:r>
            <a:r>
              <a:rPr lang="en-US" sz="1400" baseline="0" dirty="0" smtClean="0">
                <a:solidFill>
                  <a:schemeClr val="bg1"/>
                </a:solidFill>
              </a:rPr>
              <a:t> Unit C        </a:t>
            </a:r>
          </a:p>
          <a:p>
            <a:pPr marL="174625" indent="0">
              <a:lnSpc>
                <a:spcPct val="100000"/>
              </a:lnSpc>
            </a:pPr>
            <a:r>
              <a:rPr lang="en-US" sz="1400" baseline="0" dirty="0" smtClean="0">
                <a:solidFill>
                  <a:schemeClr val="bg1"/>
                </a:solidFill>
              </a:rPr>
              <a:t>Berkeley CA </a:t>
            </a:r>
            <a:r>
              <a:rPr lang="en-US" sz="1200" baseline="0" dirty="0" smtClean="0">
                <a:solidFill>
                  <a:schemeClr val="bg1"/>
                </a:solidFill>
              </a:rPr>
              <a:t>94710</a:t>
            </a:r>
            <a:r>
              <a:rPr lang="en-US" sz="1400" baseline="0" dirty="0" smtClean="0">
                <a:solidFill>
                  <a:schemeClr val="bg1"/>
                </a:solidFill>
              </a:rPr>
              <a:t/>
            </a:r>
            <a:br>
              <a:rPr lang="en-US" sz="1400" baseline="0" dirty="0" smtClean="0">
                <a:solidFill>
                  <a:schemeClr val="bg1"/>
                </a:solidFill>
              </a:rPr>
            </a:br>
            <a:r>
              <a:rPr lang="en-US" sz="1400" b="1" baseline="0" dirty="0" smtClean="0">
                <a:solidFill>
                  <a:srgbClr val="FFFF00"/>
                </a:solidFill>
              </a:rPr>
              <a:t>posterpresenter@gmail.com</a:t>
            </a:r>
            <a:endParaRPr lang="en-US" sz="1600" b="1" dirty="0">
              <a:solidFill>
                <a:srgbClr val="FFFF00"/>
              </a:solidFill>
            </a:endParaRPr>
          </a:p>
        </p:txBody>
      </p:sp>
    </p:spTree>
  </p:cSld>
  <p:clrMap bg1="lt1" tx1="dk1" bg2="lt2" tx2="dk2" accent1="accent1" accent2="accent2" accent3="accent3" accent4="accent4" accent5="accent5" accent6="accent6" hlink="hlink" folHlink="folHlink"/>
  <p:sldLayoutIdLst>
    <p:sldLayoutId id="2147483658" r:id="rId1"/>
  </p:sldLayoutIdLst>
  <p:timing>
    <p:tnLst>
      <p:par>
        <p:cTn id="1" dur="indefinite" restart="never" nodeType="tmRoot"/>
      </p:par>
    </p:tnLst>
  </p:timing>
  <p:txStyles>
    <p:titleStyle>
      <a:lvl1pPr algn="ctr" defTabSz="2821436" rtl="0" eaLnBrk="1" latinLnBrk="0" hangingPunct="1">
        <a:spcBef>
          <a:spcPct val="0"/>
        </a:spcBef>
        <a:buNone/>
        <a:defRPr sz="5600" kern="1200">
          <a:solidFill>
            <a:schemeClr val="bg1"/>
          </a:solidFill>
          <a:latin typeface="Trebuchet MS" pitchFamily="34" charset="0"/>
          <a:ea typeface="+mj-ea"/>
          <a:cs typeface="+mj-cs"/>
        </a:defRPr>
      </a:lvl1pPr>
    </p:titleStyle>
    <p:bodyStyle>
      <a:lvl1pPr marL="1058039" indent="-1058039" algn="l" defTabSz="2821436" rtl="0" eaLnBrk="1" latinLnBrk="0" hangingPunct="1">
        <a:spcBef>
          <a:spcPct val="20000"/>
        </a:spcBef>
        <a:buFont typeface="Arial" pitchFamily="34" charset="0"/>
        <a:buChar char="•"/>
        <a:defRPr sz="9900" kern="1200">
          <a:solidFill>
            <a:schemeClr val="tx1"/>
          </a:solidFill>
          <a:latin typeface="+mn-lt"/>
          <a:ea typeface="+mn-ea"/>
          <a:cs typeface="+mn-cs"/>
        </a:defRPr>
      </a:lvl1pPr>
      <a:lvl2pPr marL="2292417" indent="-881699" algn="l" defTabSz="2821436" rtl="0" eaLnBrk="1" latinLnBrk="0" hangingPunct="1">
        <a:spcBef>
          <a:spcPct val="20000"/>
        </a:spcBef>
        <a:buFont typeface="Arial" pitchFamily="34" charset="0"/>
        <a:buChar char="–"/>
        <a:defRPr sz="8700" kern="1200">
          <a:solidFill>
            <a:schemeClr val="tx1"/>
          </a:solidFill>
          <a:latin typeface="+mn-lt"/>
          <a:ea typeface="+mn-ea"/>
          <a:cs typeface="+mn-cs"/>
        </a:defRPr>
      </a:lvl2pPr>
      <a:lvl3pPr marL="3526796" indent="-705359" algn="l" defTabSz="2821436" rtl="0" eaLnBrk="1" latinLnBrk="0" hangingPunct="1">
        <a:spcBef>
          <a:spcPct val="20000"/>
        </a:spcBef>
        <a:buFont typeface="Arial" pitchFamily="34" charset="0"/>
        <a:buChar char="•"/>
        <a:defRPr sz="7400" kern="1200">
          <a:solidFill>
            <a:schemeClr val="tx1"/>
          </a:solidFill>
          <a:latin typeface="+mn-lt"/>
          <a:ea typeface="+mn-ea"/>
          <a:cs typeface="+mn-cs"/>
        </a:defRPr>
      </a:lvl3pPr>
      <a:lvl4pPr marL="4937514" indent="-705359" algn="l" defTabSz="2821436" rtl="0" eaLnBrk="1" latinLnBrk="0" hangingPunct="1">
        <a:spcBef>
          <a:spcPct val="20000"/>
        </a:spcBef>
        <a:buFont typeface="Arial" pitchFamily="34" charset="0"/>
        <a:buChar char="–"/>
        <a:defRPr sz="6200" kern="1200">
          <a:solidFill>
            <a:schemeClr val="tx1"/>
          </a:solidFill>
          <a:latin typeface="+mn-lt"/>
          <a:ea typeface="+mn-ea"/>
          <a:cs typeface="+mn-cs"/>
        </a:defRPr>
      </a:lvl4pPr>
      <a:lvl5pPr marL="6348231" indent="-705359" algn="l" defTabSz="2821436" rtl="0" eaLnBrk="1" latinLnBrk="0" hangingPunct="1">
        <a:spcBef>
          <a:spcPct val="20000"/>
        </a:spcBef>
        <a:buFont typeface="Arial" pitchFamily="34" charset="0"/>
        <a:buChar char="»"/>
        <a:defRPr sz="6200" kern="1200">
          <a:solidFill>
            <a:schemeClr val="tx1"/>
          </a:solidFill>
          <a:latin typeface="+mn-lt"/>
          <a:ea typeface="+mn-ea"/>
          <a:cs typeface="+mn-cs"/>
        </a:defRPr>
      </a:lvl5pPr>
      <a:lvl6pPr marL="7758950" indent="-705359" algn="l" defTabSz="2821436" rtl="0" eaLnBrk="1" latinLnBrk="0" hangingPunct="1">
        <a:spcBef>
          <a:spcPct val="20000"/>
        </a:spcBef>
        <a:buFont typeface="Arial" pitchFamily="34" charset="0"/>
        <a:buChar char="•"/>
        <a:defRPr sz="6200" kern="1200">
          <a:solidFill>
            <a:schemeClr val="tx1"/>
          </a:solidFill>
          <a:latin typeface="+mn-lt"/>
          <a:ea typeface="+mn-ea"/>
          <a:cs typeface="+mn-cs"/>
        </a:defRPr>
      </a:lvl6pPr>
      <a:lvl7pPr marL="9169667" indent="-705359" algn="l" defTabSz="2821436" rtl="0" eaLnBrk="1" latinLnBrk="0" hangingPunct="1">
        <a:spcBef>
          <a:spcPct val="20000"/>
        </a:spcBef>
        <a:buFont typeface="Arial" pitchFamily="34" charset="0"/>
        <a:buChar char="•"/>
        <a:defRPr sz="6200" kern="1200">
          <a:solidFill>
            <a:schemeClr val="tx1"/>
          </a:solidFill>
          <a:latin typeface="+mn-lt"/>
          <a:ea typeface="+mn-ea"/>
          <a:cs typeface="+mn-cs"/>
        </a:defRPr>
      </a:lvl7pPr>
      <a:lvl8pPr marL="10580386" indent="-705359" algn="l" defTabSz="2821436" rtl="0" eaLnBrk="1" latinLnBrk="0" hangingPunct="1">
        <a:spcBef>
          <a:spcPct val="20000"/>
        </a:spcBef>
        <a:buFont typeface="Arial" pitchFamily="34" charset="0"/>
        <a:buChar char="•"/>
        <a:defRPr sz="6200" kern="1200">
          <a:solidFill>
            <a:schemeClr val="tx1"/>
          </a:solidFill>
          <a:latin typeface="+mn-lt"/>
          <a:ea typeface="+mn-ea"/>
          <a:cs typeface="+mn-cs"/>
        </a:defRPr>
      </a:lvl8pPr>
      <a:lvl9pPr marL="11991103" indent="-705359" algn="l" defTabSz="2821436" rtl="0" eaLnBrk="1" latinLnBrk="0" hangingPunct="1">
        <a:spcBef>
          <a:spcPct val="20000"/>
        </a:spcBef>
        <a:buFont typeface="Arial" pitchFamily="34" charset="0"/>
        <a:buChar char="•"/>
        <a:defRPr sz="6200" kern="1200">
          <a:solidFill>
            <a:schemeClr val="tx1"/>
          </a:solidFill>
          <a:latin typeface="+mn-lt"/>
          <a:ea typeface="+mn-ea"/>
          <a:cs typeface="+mn-cs"/>
        </a:defRPr>
      </a:lvl9pPr>
    </p:bodyStyle>
    <p:otherStyle>
      <a:defPPr>
        <a:defRPr lang="en-US"/>
      </a:defPPr>
      <a:lvl1pPr marL="0" algn="l" defTabSz="2821436" rtl="0" eaLnBrk="1" latinLnBrk="0" hangingPunct="1">
        <a:defRPr sz="5600" kern="1200">
          <a:solidFill>
            <a:schemeClr val="tx1"/>
          </a:solidFill>
          <a:latin typeface="+mn-lt"/>
          <a:ea typeface="+mn-ea"/>
          <a:cs typeface="+mn-cs"/>
        </a:defRPr>
      </a:lvl1pPr>
      <a:lvl2pPr marL="1410719" algn="l" defTabSz="2821436" rtl="0" eaLnBrk="1" latinLnBrk="0" hangingPunct="1">
        <a:defRPr sz="5600" kern="1200">
          <a:solidFill>
            <a:schemeClr val="tx1"/>
          </a:solidFill>
          <a:latin typeface="+mn-lt"/>
          <a:ea typeface="+mn-ea"/>
          <a:cs typeface="+mn-cs"/>
        </a:defRPr>
      </a:lvl2pPr>
      <a:lvl3pPr marL="2821436" algn="l" defTabSz="2821436" rtl="0" eaLnBrk="1" latinLnBrk="0" hangingPunct="1">
        <a:defRPr sz="5600" kern="1200">
          <a:solidFill>
            <a:schemeClr val="tx1"/>
          </a:solidFill>
          <a:latin typeface="+mn-lt"/>
          <a:ea typeface="+mn-ea"/>
          <a:cs typeface="+mn-cs"/>
        </a:defRPr>
      </a:lvl3pPr>
      <a:lvl4pPr marL="4232155" algn="l" defTabSz="2821436" rtl="0" eaLnBrk="1" latinLnBrk="0" hangingPunct="1">
        <a:defRPr sz="5600" kern="1200">
          <a:solidFill>
            <a:schemeClr val="tx1"/>
          </a:solidFill>
          <a:latin typeface="+mn-lt"/>
          <a:ea typeface="+mn-ea"/>
          <a:cs typeface="+mn-cs"/>
        </a:defRPr>
      </a:lvl4pPr>
      <a:lvl5pPr marL="5642872" algn="l" defTabSz="2821436" rtl="0" eaLnBrk="1" latinLnBrk="0" hangingPunct="1">
        <a:defRPr sz="5600" kern="1200">
          <a:solidFill>
            <a:schemeClr val="tx1"/>
          </a:solidFill>
          <a:latin typeface="+mn-lt"/>
          <a:ea typeface="+mn-ea"/>
          <a:cs typeface="+mn-cs"/>
        </a:defRPr>
      </a:lvl5pPr>
      <a:lvl6pPr marL="7053590" algn="l" defTabSz="2821436" rtl="0" eaLnBrk="1" latinLnBrk="0" hangingPunct="1">
        <a:defRPr sz="5600" kern="1200">
          <a:solidFill>
            <a:schemeClr val="tx1"/>
          </a:solidFill>
          <a:latin typeface="+mn-lt"/>
          <a:ea typeface="+mn-ea"/>
          <a:cs typeface="+mn-cs"/>
        </a:defRPr>
      </a:lvl6pPr>
      <a:lvl7pPr marL="8464309" algn="l" defTabSz="2821436" rtl="0" eaLnBrk="1" latinLnBrk="0" hangingPunct="1">
        <a:defRPr sz="5600" kern="1200">
          <a:solidFill>
            <a:schemeClr val="tx1"/>
          </a:solidFill>
          <a:latin typeface="+mn-lt"/>
          <a:ea typeface="+mn-ea"/>
          <a:cs typeface="+mn-cs"/>
        </a:defRPr>
      </a:lvl7pPr>
      <a:lvl8pPr marL="9875027" algn="l" defTabSz="2821436" rtl="0" eaLnBrk="1" latinLnBrk="0" hangingPunct="1">
        <a:defRPr sz="5600" kern="1200">
          <a:solidFill>
            <a:schemeClr val="tx1"/>
          </a:solidFill>
          <a:latin typeface="+mn-lt"/>
          <a:ea typeface="+mn-ea"/>
          <a:cs typeface="+mn-cs"/>
        </a:defRPr>
      </a:lvl8pPr>
      <a:lvl9pPr marL="11285745" algn="l" defTabSz="2821436" rtl="0" eaLnBrk="1" latinLnBrk="0" hangingPunct="1">
        <a:defRPr sz="5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15.wmf"/><Relationship Id="rId18" Type="http://schemas.openxmlformats.org/officeDocument/2006/relationships/image" Target="../media/image17.wmf"/><Relationship Id="rId3" Type="http://schemas.openxmlformats.org/officeDocument/2006/relationships/notesSlide" Target="../notesSlides/notesSlide1.xml"/><Relationship Id="rId7" Type="http://schemas.openxmlformats.org/officeDocument/2006/relationships/image" Target="../media/image12.wmf"/><Relationship Id="rId12" Type="http://schemas.openxmlformats.org/officeDocument/2006/relationships/oleObject" Target="../embeddings/oleObject5.bin"/><Relationship Id="rId17" Type="http://schemas.openxmlformats.org/officeDocument/2006/relationships/oleObject" Target="../embeddings/oleObject8.bin"/><Relationship Id="rId2" Type="http://schemas.openxmlformats.org/officeDocument/2006/relationships/slideLayout" Target="../slideLayouts/slideLayout1.xml"/><Relationship Id="rId16" Type="http://schemas.openxmlformats.org/officeDocument/2006/relationships/image" Target="../media/image16.wmf"/><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14.wmf"/><Relationship Id="rId5" Type="http://schemas.openxmlformats.org/officeDocument/2006/relationships/image" Target="../media/image11.wmf"/><Relationship Id="rId15" Type="http://schemas.openxmlformats.org/officeDocument/2006/relationships/oleObject" Target="../embeddings/oleObject7.bin"/><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13.wmf"/><Relationship Id="rId14"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文本占位符 21"/>
          <p:cNvSpPr>
            <a:spLocks noGrp="1"/>
          </p:cNvSpPr>
          <p:nvPr>
            <p:ph type="body" sz="quarter" idx="11"/>
          </p:nvPr>
        </p:nvSpPr>
        <p:spPr>
          <a:xfrm>
            <a:off x="355998" y="2667885"/>
            <a:ext cx="7825476" cy="801923"/>
          </a:xfrm>
          <a:solidFill>
            <a:srgbClr val="435FAA"/>
          </a:solidFill>
        </p:spPr>
        <p:txBody>
          <a:bodyPr/>
          <a:lstStyle/>
          <a:p>
            <a:r>
              <a:rPr lang="en-US" altLang="zh-CN" sz="3200" u="none" dirty="0" smtClean="0">
                <a:solidFill>
                  <a:schemeClr val="bg1"/>
                </a:solidFill>
              </a:rPr>
              <a:t>Introductions</a:t>
            </a:r>
            <a:endParaRPr lang="zh-CN" altLang="en-US" sz="3200" u="none" dirty="0">
              <a:solidFill>
                <a:schemeClr val="bg1"/>
              </a:solidFill>
            </a:endParaRPr>
          </a:p>
        </p:txBody>
      </p:sp>
      <p:sp>
        <p:nvSpPr>
          <p:cNvPr id="24" name="文本占位符 23"/>
          <p:cNvSpPr>
            <a:spLocks noGrp="1"/>
          </p:cNvSpPr>
          <p:nvPr>
            <p:ph type="body" sz="quarter" idx="21"/>
          </p:nvPr>
        </p:nvSpPr>
        <p:spPr>
          <a:xfrm>
            <a:off x="355998" y="3649972"/>
            <a:ext cx="7825476" cy="9002464"/>
          </a:xfrm>
        </p:spPr>
        <p:txBody>
          <a:bodyPr/>
          <a:lstStyle/>
          <a:p>
            <a:r>
              <a:rPr lang="en-US" altLang="zh-CN" sz="3200" dirty="0"/>
              <a:t>In video </a:t>
            </a:r>
            <a:r>
              <a:rPr lang="en-US" altLang="zh-CN" sz="3200" dirty="0" smtClean="0"/>
              <a:t>coding process, </a:t>
            </a:r>
            <a:r>
              <a:rPr lang="en-US" altLang="zh-CN" sz="3200" dirty="0"/>
              <a:t>the quantization parameter (QP</a:t>
            </a:r>
            <a:r>
              <a:rPr lang="en-US" altLang="zh-CN" sz="3200" dirty="0" smtClean="0"/>
              <a:t>) [1] </a:t>
            </a:r>
            <a:r>
              <a:rPr lang="en-US" altLang="zh-CN" sz="3200" dirty="0"/>
              <a:t>is adopted to quantize the residual information and compress each picture. However, in current encoders, QP is pre-configured by experience, which brings some limitations</a:t>
            </a:r>
            <a:r>
              <a:rPr lang="en-US" altLang="zh-CN" sz="3200" dirty="0" smtClean="0"/>
              <a:t>:</a:t>
            </a:r>
          </a:p>
          <a:p>
            <a:endParaRPr lang="en-US" altLang="zh-CN" sz="3200" dirty="0" smtClean="0"/>
          </a:p>
          <a:p>
            <a:pPr marL="514350" indent="-514350">
              <a:buAutoNum type="alphaUcPeriod"/>
            </a:pPr>
            <a:r>
              <a:rPr lang="en-US" altLang="zh-CN" sz="3200" dirty="0" smtClean="0"/>
              <a:t>Lacking </a:t>
            </a:r>
            <a:r>
              <a:rPr lang="en-US" altLang="zh-CN" sz="3200" dirty="0"/>
              <a:t>adaptation and </a:t>
            </a:r>
            <a:r>
              <a:rPr lang="en-US" altLang="zh-CN" sz="3200" dirty="0" smtClean="0"/>
              <a:t>scalability: no </a:t>
            </a:r>
            <a:r>
              <a:rPr lang="en-US" altLang="zh-CN" sz="3200" dirty="0"/>
              <a:t>response from the video content and no feedback from previous coding results</a:t>
            </a:r>
            <a:r>
              <a:rPr lang="en-US" altLang="zh-CN" sz="3200" dirty="0" smtClean="0"/>
              <a:t>.</a:t>
            </a:r>
          </a:p>
          <a:p>
            <a:pPr marL="514350" indent="-514350">
              <a:buAutoNum type="alphaUcPeriod"/>
            </a:pPr>
            <a:r>
              <a:rPr lang="en-US" altLang="zh-CN" sz="3200" dirty="0"/>
              <a:t>Cannot simultaneously handle high and low bit-rate scenarios: causing visual quality </a:t>
            </a:r>
            <a:r>
              <a:rPr lang="en-US" altLang="zh-CN" sz="3200" dirty="0" smtClean="0"/>
              <a:t>degradation.</a:t>
            </a:r>
          </a:p>
          <a:p>
            <a:pPr marL="514350" indent="-514350">
              <a:buAutoNum type="alphaUcPeriod"/>
            </a:pPr>
            <a:endParaRPr lang="en-US" altLang="zh-CN" sz="3200" dirty="0" smtClean="0"/>
          </a:p>
          <a:p>
            <a:r>
              <a:rPr lang="en-US" altLang="zh-CN" sz="3200" dirty="0" smtClean="0"/>
              <a:t>To resolve such problems, this work proposes a temporal correlation-based adaptive QP allocation scheme. </a:t>
            </a:r>
          </a:p>
        </p:txBody>
      </p:sp>
      <p:sp>
        <p:nvSpPr>
          <p:cNvPr id="35" name="文本占位符 34"/>
          <p:cNvSpPr>
            <a:spLocks noGrp="1"/>
          </p:cNvSpPr>
          <p:nvPr>
            <p:ph type="body" sz="quarter" idx="150"/>
          </p:nvPr>
        </p:nvSpPr>
        <p:spPr/>
        <p:txBody>
          <a:bodyPr>
            <a:normAutofit fontScale="92500" lnSpcReduction="20000"/>
          </a:bodyPr>
          <a:lstStyle/>
          <a:p>
            <a:r>
              <a:rPr lang="en-US" altLang="zh-CN" dirty="0" err="1"/>
              <a:t>Yimin</a:t>
            </a:r>
            <a:r>
              <a:rPr lang="en-US" altLang="zh-CN" dirty="0"/>
              <a:t> Zhou, </a:t>
            </a:r>
            <a:r>
              <a:rPr lang="en-US" altLang="zh-CN" dirty="0" err="1"/>
              <a:t>Hongyu</a:t>
            </a:r>
            <a:r>
              <a:rPr lang="en-US" altLang="zh-CN" dirty="0"/>
              <a:t> Wang, Ling Tian and Ce Zhu</a:t>
            </a:r>
            <a:endParaRPr lang="zh-CN" altLang="en-US" dirty="0"/>
          </a:p>
        </p:txBody>
      </p:sp>
      <p:sp>
        <p:nvSpPr>
          <p:cNvPr id="36" name="文本占位符 35"/>
          <p:cNvSpPr>
            <a:spLocks noGrp="1"/>
          </p:cNvSpPr>
          <p:nvPr>
            <p:ph type="body" sz="quarter" idx="195"/>
          </p:nvPr>
        </p:nvSpPr>
        <p:spPr/>
        <p:txBody>
          <a:bodyPr/>
          <a:lstStyle/>
          <a:p>
            <a:r>
              <a:rPr lang="en-US" altLang="zh-CN" dirty="0"/>
              <a:t>University of Electronic Science and Technology of China, </a:t>
            </a:r>
            <a:r>
              <a:rPr lang="en-US" altLang="zh-CN" dirty="0" smtClean="0"/>
              <a:t>Chengdu. </a:t>
            </a:r>
            <a:r>
              <a:rPr lang="en-US" altLang="zh-CN" dirty="0" err="1" smtClean="0"/>
              <a:t>Email:yiminzhou@uestc.edu.cn</a:t>
            </a:r>
            <a:endParaRPr lang="zh-CN" altLang="en-US" dirty="0"/>
          </a:p>
        </p:txBody>
      </p:sp>
      <p:sp>
        <p:nvSpPr>
          <p:cNvPr id="37" name="文本占位符 36"/>
          <p:cNvSpPr>
            <a:spLocks noGrp="1"/>
          </p:cNvSpPr>
          <p:nvPr>
            <p:ph type="body" sz="quarter" idx="196"/>
          </p:nvPr>
        </p:nvSpPr>
        <p:spPr/>
        <p:txBody>
          <a:bodyPr>
            <a:normAutofit fontScale="77500" lnSpcReduction="20000"/>
          </a:bodyPr>
          <a:lstStyle/>
          <a:p>
            <a:r>
              <a:rPr lang="en-US" altLang="zh-CN" dirty="0"/>
              <a:t>Temporal </a:t>
            </a:r>
            <a:r>
              <a:rPr lang="en-US" altLang="zh-CN" dirty="0" smtClean="0"/>
              <a:t>Correlation </a:t>
            </a:r>
            <a:r>
              <a:rPr lang="en-US" altLang="zh-CN" dirty="0"/>
              <a:t>based Hierarchical Quantization Parameter Determination for HEVC Video Coding</a:t>
            </a:r>
            <a:endParaRPr lang="zh-CN" altLang="en-US" dirty="0"/>
          </a:p>
        </p:txBody>
      </p:sp>
      <p:sp>
        <p:nvSpPr>
          <p:cNvPr id="38" name="文本占位符 21"/>
          <p:cNvSpPr>
            <a:spLocks noGrp="1"/>
          </p:cNvSpPr>
          <p:nvPr>
            <p:ph type="body" sz="quarter" idx="11"/>
          </p:nvPr>
        </p:nvSpPr>
        <p:spPr>
          <a:xfrm>
            <a:off x="355998" y="12733297"/>
            <a:ext cx="7825476" cy="831140"/>
          </a:xfrm>
          <a:solidFill>
            <a:srgbClr val="435FAA"/>
          </a:solidFill>
        </p:spPr>
        <p:txBody>
          <a:bodyPr/>
          <a:lstStyle/>
          <a:p>
            <a:r>
              <a:rPr lang="en-US" altLang="zh-CN" sz="3200" u="none" dirty="0" smtClean="0">
                <a:solidFill>
                  <a:schemeClr val="bg1"/>
                </a:solidFill>
              </a:rPr>
              <a:t>Methods</a:t>
            </a:r>
            <a:endParaRPr lang="zh-CN" altLang="en-US" sz="3200" u="none" dirty="0">
              <a:solidFill>
                <a:schemeClr val="bg1"/>
              </a:solidFill>
            </a:endParaRPr>
          </a:p>
        </p:txBody>
      </p:sp>
      <p:sp>
        <p:nvSpPr>
          <p:cNvPr id="40" name="文本占位符 31"/>
          <p:cNvSpPr>
            <a:spLocks noGrp="1"/>
          </p:cNvSpPr>
          <p:nvPr>
            <p:ph type="body" sz="quarter" idx="96"/>
          </p:nvPr>
        </p:nvSpPr>
        <p:spPr>
          <a:xfrm>
            <a:off x="373232" y="13783797"/>
            <a:ext cx="7566436" cy="1123384"/>
          </a:xfrm>
        </p:spPr>
        <p:txBody>
          <a:bodyPr/>
          <a:lstStyle/>
          <a:p>
            <a:r>
              <a:rPr lang="en-US" altLang="zh-CN" sz="3200" dirty="0" smtClean="0"/>
              <a:t>The typical QP allocation model can be expressed as:</a:t>
            </a:r>
            <a:endParaRPr lang="zh-CN" altLang="en-US" sz="3200" dirty="0"/>
          </a:p>
        </p:txBody>
      </p:sp>
      <p:graphicFrame>
        <p:nvGraphicFramePr>
          <p:cNvPr id="44" name="表格 43"/>
          <p:cNvGraphicFramePr>
            <a:graphicFrameLocks noGrp="1"/>
          </p:cNvGraphicFramePr>
          <p:nvPr>
            <p:extLst>
              <p:ext uri="{D42A27DB-BD31-4B8C-83A1-F6EECF244321}">
                <p14:modId xmlns:p14="http://schemas.microsoft.com/office/powerpoint/2010/main" val="100123839"/>
              </p:ext>
            </p:extLst>
          </p:nvPr>
        </p:nvGraphicFramePr>
        <p:xfrm>
          <a:off x="16866649" y="10215298"/>
          <a:ext cx="7119878" cy="5113936"/>
        </p:xfrm>
        <a:graphic>
          <a:graphicData uri="http://schemas.openxmlformats.org/drawingml/2006/table">
            <a:tbl>
              <a:tblPr/>
              <a:tblGrid>
                <a:gridCol w="1207466">
                  <a:extLst>
                    <a:ext uri="{9D8B030D-6E8A-4147-A177-3AD203B41FA5}">
                      <a16:colId xmlns:a16="http://schemas.microsoft.com/office/drawing/2014/main" val="1531868087"/>
                    </a:ext>
                  </a:extLst>
                </a:gridCol>
                <a:gridCol w="985402">
                  <a:extLst>
                    <a:ext uri="{9D8B030D-6E8A-4147-A177-3AD203B41FA5}">
                      <a16:colId xmlns:a16="http://schemas.microsoft.com/office/drawing/2014/main" val="1790315278"/>
                    </a:ext>
                  </a:extLst>
                </a:gridCol>
                <a:gridCol w="985402">
                  <a:extLst>
                    <a:ext uri="{9D8B030D-6E8A-4147-A177-3AD203B41FA5}">
                      <a16:colId xmlns:a16="http://schemas.microsoft.com/office/drawing/2014/main" val="462017295"/>
                    </a:ext>
                  </a:extLst>
                </a:gridCol>
                <a:gridCol w="985402">
                  <a:extLst>
                    <a:ext uri="{9D8B030D-6E8A-4147-A177-3AD203B41FA5}">
                      <a16:colId xmlns:a16="http://schemas.microsoft.com/office/drawing/2014/main" val="1631179994"/>
                    </a:ext>
                  </a:extLst>
                </a:gridCol>
                <a:gridCol w="985402">
                  <a:extLst>
                    <a:ext uri="{9D8B030D-6E8A-4147-A177-3AD203B41FA5}">
                      <a16:colId xmlns:a16="http://schemas.microsoft.com/office/drawing/2014/main" val="22925555"/>
                    </a:ext>
                  </a:extLst>
                </a:gridCol>
                <a:gridCol w="985402">
                  <a:extLst>
                    <a:ext uri="{9D8B030D-6E8A-4147-A177-3AD203B41FA5}">
                      <a16:colId xmlns:a16="http://schemas.microsoft.com/office/drawing/2014/main" val="176403920"/>
                    </a:ext>
                  </a:extLst>
                </a:gridCol>
                <a:gridCol w="985402">
                  <a:extLst>
                    <a:ext uri="{9D8B030D-6E8A-4147-A177-3AD203B41FA5}">
                      <a16:colId xmlns:a16="http://schemas.microsoft.com/office/drawing/2014/main" val="3585692802"/>
                    </a:ext>
                  </a:extLst>
                </a:gridCol>
              </a:tblGrid>
              <a:tr h="639242">
                <a:tc>
                  <a:txBody>
                    <a:bodyPr/>
                    <a:lstStyle/>
                    <a:p>
                      <a:pPr algn="l" fontAlgn="b"/>
                      <a:endParaRPr lang="zh-CN" altLang="en-US" sz="2000" b="0" i="0" u="none" strike="noStrike">
                        <a:solidFill>
                          <a:srgbClr val="000000"/>
                        </a:solidFill>
                        <a:effectLst/>
                        <a:latin typeface="Arial" panose="020B0604020202020204" pitchFamily="34" charset="0"/>
                        <a:ea typeface="宋体" panose="02010600030101010101" pitchFamily="2" charset="-122"/>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gridSpan="3">
                  <a:txBody>
                    <a:bodyPr/>
                    <a:lstStyle/>
                    <a:p>
                      <a:pPr algn="ctr" fontAlgn="b"/>
                      <a:r>
                        <a:rPr lang="en-US" sz="2000" b="1" i="0" u="none" strike="noStrike" dirty="0" smtClean="0">
                          <a:solidFill>
                            <a:srgbClr val="000000"/>
                          </a:solidFill>
                          <a:effectLst/>
                          <a:latin typeface="Arial" panose="020B0604020202020204" pitchFamily="34" charset="0"/>
                          <a:ea typeface="宋体" panose="02010600030101010101" pitchFamily="2" charset="-122"/>
                        </a:rPr>
                        <a:t>Random </a:t>
                      </a:r>
                      <a:r>
                        <a:rPr lang="en-US" sz="2000" b="1" i="0" u="none" strike="noStrike" dirty="0">
                          <a:solidFill>
                            <a:srgbClr val="000000"/>
                          </a:solidFill>
                          <a:effectLst/>
                          <a:latin typeface="Arial" panose="020B0604020202020204" pitchFamily="34" charset="0"/>
                          <a:ea typeface="宋体" panose="02010600030101010101" pitchFamily="2" charset="-122"/>
                        </a:rPr>
                        <a:t>Access Main</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zh-CN" altLang="en-US"/>
                    </a:p>
                  </a:txBody>
                  <a:tcPr/>
                </a:tc>
                <a:tc hMerge="1">
                  <a:txBody>
                    <a:bodyPr/>
                    <a:lstStyle/>
                    <a:p>
                      <a:endParaRPr lang="zh-CN" altLang="en-US"/>
                    </a:p>
                  </a:txBody>
                  <a:tcPr/>
                </a:tc>
                <a:tc gridSpan="3">
                  <a:txBody>
                    <a:bodyPr/>
                    <a:lstStyle/>
                    <a:p>
                      <a:pPr algn="ctr" fontAlgn="b"/>
                      <a:r>
                        <a:rPr lang="en-US" sz="2000" b="1" i="0" u="none" strike="noStrike">
                          <a:solidFill>
                            <a:srgbClr val="000000"/>
                          </a:solidFill>
                          <a:effectLst/>
                          <a:latin typeface="Arial" panose="020B0604020202020204" pitchFamily="34" charset="0"/>
                          <a:ea typeface="宋体" panose="02010600030101010101" pitchFamily="2" charset="-122"/>
                        </a:rPr>
                        <a:t>Random Access HE10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1729750787"/>
                  </a:ext>
                </a:extLst>
              </a:tr>
              <a:tr h="639242">
                <a:tc>
                  <a:txBody>
                    <a:bodyPr/>
                    <a:lstStyle/>
                    <a:p>
                      <a:pPr algn="l" fontAlgn="b"/>
                      <a:endParaRPr lang="zh-CN" altLang="en-US" sz="2000" b="0" i="0" u="none" strike="noStrike">
                        <a:solidFill>
                          <a:srgbClr val="000000"/>
                        </a:solidFill>
                        <a:effectLst/>
                        <a:latin typeface="Arial" panose="020B0604020202020204" pitchFamily="34" charset="0"/>
                        <a:ea typeface="宋体" panose="02010600030101010101" pitchFamily="2" charset="-122"/>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effectLst/>
                          <a:latin typeface="Arial" panose="020B0604020202020204" pitchFamily="34" charset="0"/>
                          <a:ea typeface="宋体" panose="02010600030101010101" pitchFamily="2" charset="-122"/>
                        </a:rPr>
                        <a:t>Y</a:t>
                      </a:r>
                    </a:p>
                  </a:txBody>
                  <a:tcPr marL="9525" marR="9525" marT="9525"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effectLst/>
                          <a:latin typeface="Arial" panose="020B0604020202020204" pitchFamily="34" charset="0"/>
                          <a:ea typeface="宋体" panose="02010600030101010101" pitchFamily="2" charset="-122"/>
                        </a:rPr>
                        <a:t>U</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effectLst/>
                          <a:latin typeface="Arial" panose="020B0604020202020204" pitchFamily="34" charset="0"/>
                          <a:ea typeface="宋体" panose="02010600030101010101" pitchFamily="2" charset="-122"/>
                        </a:rPr>
                        <a:t>V</a:t>
                      </a:r>
                    </a:p>
                  </a:txBody>
                  <a:tcPr marL="9525" marR="9525" marT="9525"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effectLst/>
                          <a:latin typeface="Arial" panose="020B0604020202020204" pitchFamily="34" charset="0"/>
                          <a:ea typeface="宋体" panose="02010600030101010101" pitchFamily="2" charset="-122"/>
                        </a:rPr>
                        <a:t>Y</a:t>
                      </a:r>
                    </a:p>
                  </a:txBody>
                  <a:tcPr marL="9525" marR="9525" marT="9525"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effectLst/>
                          <a:latin typeface="Arial" panose="020B0604020202020204" pitchFamily="34" charset="0"/>
                          <a:ea typeface="宋体" panose="02010600030101010101" pitchFamily="2" charset="-122"/>
                        </a:rPr>
                        <a:t>U</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effectLst/>
                          <a:latin typeface="Arial" panose="020B0604020202020204" pitchFamily="34" charset="0"/>
                          <a:ea typeface="宋体" panose="02010600030101010101" pitchFamily="2" charset="-122"/>
                        </a:rPr>
                        <a:t>V</a:t>
                      </a:r>
                    </a:p>
                  </a:txBody>
                  <a:tcPr marL="9525" marR="9525" marT="9525"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3178599"/>
                  </a:ext>
                </a:extLst>
              </a:tr>
              <a:tr h="639242">
                <a:tc>
                  <a:txBody>
                    <a:bodyPr/>
                    <a:lstStyle/>
                    <a:p>
                      <a:pPr algn="l" fontAlgn="b"/>
                      <a:r>
                        <a:rPr lang="en-US" sz="2000" b="0" i="0" u="none" strike="noStrike" dirty="0">
                          <a:solidFill>
                            <a:srgbClr val="000000"/>
                          </a:solidFill>
                          <a:effectLst/>
                          <a:latin typeface="Arial" panose="020B0604020202020204" pitchFamily="34" charset="0"/>
                          <a:ea typeface="宋体" panose="02010600030101010101" pitchFamily="2" charset="-122"/>
                        </a:rPr>
                        <a:t>Class 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-1.77%</a:t>
                      </a: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-6.66%</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-8.53%</a:t>
                      </a: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-1.77%</a:t>
                      </a: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-6.80%</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-8.86%</a:t>
                      </a: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923783631"/>
                  </a:ext>
                </a:extLst>
              </a:tr>
              <a:tr h="639242">
                <a:tc>
                  <a:txBody>
                    <a:bodyPr/>
                    <a:lstStyle/>
                    <a:p>
                      <a:pPr algn="l" fontAlgn="b"/>
                      <a:r>
                        <a:rPr lang="en-US" sz="2000" b="0" i="0" u="none" strike="noStrike">
                          <a:solidFill>
                            <a:srgbClr val="000000"/>
                          </a:solidFill>
                          <a:effectLst/>
                          <a:latin typeface="Arial" panose="020B0604020202020204" pitchFamily="34" charset="0"/>
                          <a:ea typeface="宋体" panose="02010600030101010101" pitchFamily="2" charset="-122"/>
                        </a:rPr>
                        <a:t>Class B</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-1.02%</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-8.81%</a:t>
                      </a:r>
                    </a:p>
                  </a:txBody>
                  <a:tcPr marL="9525" marR="9525" marT="9525" marB="0" anchor="b">
                    <a:lnL>
                      <a:noFill/>
                    </a:lnL>
                    <a:lnR>
                      <a:noFill/>
                    </a:lnR>
                    <a:lnT>
                      <a:noFill/>
                    </a:lnT>
                    <a:lnB>
                      <a:noFill/>
                    </a:lnB>
                  </a:tcPr>
                </a:tc>
                <a:tc>
                  <a:txBody>
                    <a:bodyPr/>
                    <a:lstStyle/>
                    <a:p>
                      <a:pPr algn="ctr" fontAlgn="b"/>
                      <a:r>
                        <a:rPr lang="en-US" altLang="zh-CN" sz="2000" b="0" i="0" u="none" strike="noStrike" dirty="0" smtClean="0">
                          <a:solidFill>
                            <a:srgbClr val="000000"/>
                          </a:solidFill>
                          <a:effectLst/>
                          <a:latin typeface="Arial" panose="020B0604020202020204" pitchFamily="34" charset="0"/>
                          <a:ea typeface="宋体" panose="02010600030101010101" pitchFamily="2" charset="-122"/>
                        </a:rPr>
                        <a:t>-11.27</a:t>
                      </a:r>
                      <a:r>
                        <a:rPr lang="en-US" altLang="zh-CN" sz="2000" b="0" i="0" u="none" strike="noStrike" dirty="0">
                          <a:solidFill>
                            <a:srgbClr val="000000"/>
                          </a:solidFill>
                          <a:effectLst/>
                          <a:latin typeface="Arial" panose="020B0604020202020204" pitchFamily="34" charset="0"/>
                          <a:ea typeface="宋体" panose="02010600030101010101" pitchFamily="2" charset="-122"/>
                        </a:rPr>
                        <a:t>%</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-1.08%</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-8.96%</a:t>
                      </a:r>
                    </a:p>
                  </a:txBody>
                  <a:tcPr marL="9525" marR="9525" marT="9525" marB="0" anchor="b">
                    <a:lnL>
                      <a:noFill/>
                    </a:lnL>
                    <a:lnR>
                      <a:noFill/>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-11.55%</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283583503"/>
                  </a:ext>
                </a:extLst>
              </a:tr>
              <a:tr h="639242">
                <a:tc>
                  <a:txBody>
                    <a:bodyPr/>
                    <a:lstStyle/>
                    <a:p>
                      <a:pPr algn="l" fontAlgn="b"/>
                      <a:r>
                        <a:rPr lang="en-US" sz="2000" b="0" i="0" u="none" strike="noStrike">
                          <a:solidFill>
                            <a:srgbClr val="000000"/>
                          </a:solidFill>
                          <a:effectLst/>
                          <a:latin typeface="Arial" panose="020B0604020202020204" pitchFamily="34" charset="0"/>
                          <a:ea typeface="宋体" panose="02010600030101010101" pitchFamily="2" charset="-122"/>
                        </a:rPr>
                        <a:t>Class C</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-2.16%</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-6.31%</a:t>
                      </a:r>
                    </a:p>
                  </a:txBody>
                  <a:tcPr marL="9525" marR="9525" marT="9525" marB="0" anchor="b">
                    <a:lnL>
                      <a:noFill/>
                    </a:lnL>
                    <a:lnR>
                      <a:noFill/>
                    </a:lnR>
                    <a:lnT>
                      <a:noFill/>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-6.59%</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-2.17%</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-6.79%</a:t>
                      </a:r>
                    </a:p>
                  </a:txBody>
                  <a:tcPr marL="9525" marR="9525" marT="9525" marB="0" anchor="b">
                    <a:lnL>
                      <a:noFill/>
                    </a:lnL>
                    <a:lnR>
                      <a:noFill/>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-6.75%</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3441445"/>
                  </a:ext>
                </a:extLst>
              </a:tr>
              <a:tr h="639242">
                <a:tc>
                  <a:txBody>
                    <a:bodyPr/>
                    <a:lstStyle/>
                    <a:p>
                      <a:pPr algn="l" fontAlgn="b"/>
                      <a:r>
                        <a:rPr lang="en-US" sz="2000" b="0" i="0" u="none" strike="noStrike">
                          <a:solidFill>
                            <a:srgbClr val="000000"/>
                          </a:solidFill>
                          <a:effectLst/>
                          <a:latin typeface="Arial" panose="020B0604020202020204" pitchFamily="34" charset="0"/>
                          <a:ea typeface="宋体" panose="02010600030101010101" pitchFamily="2" charset="-122"/>
                        </a:rPr>
                        <a:t>Class D</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-1.40%</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-7.82%</a:t>
                      </a:r>
                    </a:p>
                  </a:txBody>
                  <a:tcPr marL="9525" marR="9525" marT="9525" marB="0" anchor="b">
                    <a:lnL>
                      <a:noFill/>
                    </a:lnL>
                    <a:lnR>
                      <a:noFill/>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-7.51%</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-1.35%</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-8.13%</a:t>
                      </a:r>
                    </a:p>
                  </a:txBody>
                  <a:tcPr marL="9525" marR="9525" marT="9525" marB="0" anchor="b">
                    <a:lnL>
                      <a:noFill/>
                    </a:lnL>
                    <a:lnR>
                      <a:noFill/>
                    </a:lnR>
                    <a:lnT>
                      <a:noFill/>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-7.96%</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86693862"/>
                  </a:ext>
                </a:extLst>
              </a:tr>
              <a:tr h="639242">
                <a:tc>
                  <a:txBody>
                    <a:bodyPr/>
                    <a:lstStyle/>
                    <a:p>
                      <a:pPr algn="l" fontAlgn="b"/>
                      <a:r>
                        <a:rPr lang="en-US" sz="2000" b="1" i="0" u="none" strike="noStrike" dirty="0">
                          <a:solidFill>
                            <a:srgbClr val="000000"/>
                          </a:solidFill>
                          <a:effectLst/>
                          <a:latin typeface="Arial" panose="020B0604020202020204" pitchFamily="34" charset="0"/>
                          <a:ea typeface="宋体" panose="02010600030101010101" pitchFamily="2" charset="-122"/>
                        </a:rPr>
                        <a:t>Overall</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a:t>
                      </a:r>
                      <a:r>
                        <a:rPr lang="en-US" altLang="zh-CN" sz="2000" b="0" i="0" u="none" strike="noStrike" dirty="0">
                          <a:solidFill>
                            <a:srgbClr val="FF0000"/>
                          </a:solidFill>
                          <a:effectLst/>
                          <a:latin typeface="Arial" panose="020B0604020202020204" pitchFamily="34" charset="0"/>
                          <a:ea typeface="宋体" panose="02010600030101010101" pitchFamily="2" charset="-122"/>
                        </a:rPr>
                        <a:t>1.52</a:t>
                      </a:r>
                      <a:r>
                        <a:rPr lang="en-US" altLang="zh-CN" sz="2000" b="0" i="0" u="none" strike="noStrike" dirty="0">
                          <a:solidFill>
                            <a:srgbClr val="000000"/>
                          </a:solidFill>
                          <a:effectLst/>
                          <a:latin typeface="Arial" panose="020B0604020202020204" pitchFamily="34" charset="0"/>
                          <a:ea typeface="宋体" panose="02010600030101010101" pitchFamily="2" charset="-122"/>
                        </a:rPr>
                        <a:t>%</a:t>
                      </a: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noFill/>
                      <a:prstDash val="solid"/>
                      <a:round/>
                      <a:headEnd type="none" w="med" len="med"/>
                      <a:tailEnd type="none" w="med" len="med"/>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-7.59%</a:t>
                      </a:r>
                    </a:p>
                  </a:txBody>
                  <a:tcPr marL="9525" marR="9525" marT="9525" marB="0" anchor="b">
                    <a:lnL>
                      <a:noFill/>
                    </a:lnL>
                    <a:lnR>
                      <a:noFill/>
                    </a:lnR>
                    <a:lnT w="12700" cap="flat" cmpd="sng" algn="ctr">
                      <a:noFill/>
                      <a:prstDash val="solid"/>
                      <a:round/>
                      <a:headEnd type="none" w="med" len="med"/>
                      <a:tailEnd type="none" w="med" len="med"/>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-8.65%</a:t>
                      </a: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a:t>
                      </a:r>
                      <a:r>
                        <a:rPr lang="en-US" altLang="zh-CN" sz="2000" b="0" i="0" u="none" strike="noStrike" dirty="0">
                          <a:solidFill>
                            <a:srgbClr val="FF0000"/>
                          </a:solidFill>
                          <a:effectLst/>
                          <a:latin typeface="Arial" panose="020B0604020202020204" pitchFamily="34" charset="0"/>
                          <a:ea typeface="宋体" panose="02010600030101010101" pitchFamily="2" charset="-122"/>
                        </a:rPr>
                        <a:t>1.54</a:t>
                      </a:r>
                      <a:r>
                        <a:rPr lang="en-US" altLang="zh-CN" sz="2000" b="0" i="0" u="none" strike="noStrike" dirty="0">
                          <a:solidFill>
                            <a:srgbClr val="000000"/>
                          </a:solidFill>
                          <a:effectLst/>
                          <a:latin typeface="Arial" panose="020B0604020202020204" pitchFamily="34" charset="0"/>
                          <a:ea typeface="宋体" panose="02010600030101010101" pitchFamily="2" charset="-122"/>
                        </a:rPr>
                        <a:t>%</a:t>
                      </a: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noFill/>
                      <a:prstDash val="solid"/>
                      <a:round/>
                      <a:headEnd type="none" w="med" len="med"/>
                      <a:tailEnd type="none" w="med" len="med"/>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-7.87%</a:t>
                      </a:r>
                    </a:p>
                  </a:txBody>
                  <a:tcPr marL="9525" marR="9525" marT="9525" marB="0" anchor="b">
                    <a:lnL>
                      <a:noFill/>
                    </a:lnL>
                    <a:lnR>
                      <a:noFill/>
                    </a:lnR>
                    <a:lnT w="12700" cap="flat" cmpd="sng" algn="ctr">
                      <a:noFill/>
                      <a:prstDash val="solid"/>
                      <a:round/>
                      <a:headEnd type="none" w="med" len="med"/>
                      <a:tailEnd type="none" w="med" len="med"/>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-8.95%</a:t>
                      </a: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tcPr>
                </a:tc>
                <a:extLst>
                  <a:ext uri="{0D108BD9-81ED-4DB2-BD59-A6C34878D82A}">
                    <a16:rowId xmlns:a16="http://schemas.microsoft.com/office/drawing/2014/main" val="1913521347"/>
                  </a:ext>
                </a:extLst>
              </a:tr>
              <a:tr h="639242">
                <a:tc>
                  <a:txBody>
                    <a:bodyPr/>
                    <a:lstStyle/>
                    <a:p>
                      <a:pPr algn="l" fontAlgn="b"/>
                      <a:r>
                        <a:rPr lang="en-US" sz="2000" b="0" i="0" u="none" strike="noStrike" dirty="0">
                          <a:solidFill>
                            <a:srgbClr val="000000"/>
                          </a:solidFill>
                          <a:effectLst/>
                          <a:latin typeface="Arial" panose="020B0604020202020204" pitchFamily="34" charset="0"/>
                          <a:ea typeface="宋体" panose="02010600030101010101" pitchFamily="2" charset="-122"/>
                        </a:rPr>
                        <a:t>Class F</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-2.42%</a:t>
                      </a: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-5.52%</a:t>
                      </a:r>
                    </a:p>
                  </a:txBody>
                  <a:tcPr marL="9525" marR="9525" marT="9525" marB="0" anchor="b">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-4.68%</a:t>
                      </a: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-2.33%</a:t>
                      </a: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-5.58%</a:t>
                      </a:r>
                    </a:p>
                  </a:txBody>
                  <a:tcPr marL="9525" marR="9525" marT="9525" marB="0" anchor="b">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-5.01%</a:t>
                      </a: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2385640"/>
                  </a:ext>
                </a:extLst>
              </a:tr>
            </a:tbl>
          </a:graphicData>
        </a:graphic>
      </p:graphicFrame>
      <p:sp>
        <p:nvSpPr>
          <p:cNvPr id="46" name="Rectangle 2"/>
          <p:cNvSpPr>
            <a:spLocks noChangeArrowheads="1"/>
          </p:cNvSpPr>
          <p:nvPr/>
        </p:nvSpPr>
        <p:spPr bwMode="auto">
          <a:xfrm>
            <a:off x="2207942" y="14831122"/>
            <a:ext cx="378941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sp>
        <p:nvSpPr>
          <p:cNvPr id="48" name="Rectangle 4"/>
          <p:cNvSpPr>
            <a:spLocks noChangeArrowheads="1"/>
          </p:cNvSpPr>
          <p:nvPr/>
        </p:nvSpPr>
        <p:spPr bwMode="auto">
          <a:xfrm>
            <a:off x="2207942" y="15104148"/>
            <a:ext cx="3291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49" name="对象 48"/>
          <p:cNvGraphicFramePr>
            <a:graphicFrameLocks noChangeAspect="1"/>
          </p:cNvGraphicFramePr>
          <p:nvPr>
            <p:extLst>
              <p:ext uri="{D42A27DB-BD31-4B8C-83A1-F6EECF244321}">
                <p14:modId xmlns:p14="http://schemas.microsoft.com/office/powerpoint/2010/main" val="2136277086"/>
              </p:ext>
            </p:extLst>
          </p:nvPr>
        </p:nvGraphicFramePr>
        <p:xfrm>
          <a:off x="1510830" y="15002157"/>
          <a:ext cx="5129561" cy="654155"/>
        </p:xfrm>
        <a:graphic>
          <a:graphicData uri="http://schemas.openxmlformats.org/presentationml/2006/ole">
            <mc:AlternateContent xmlns:mc="http://schemas.openxmlformats.org/markup-compatibility/2006">
              <mc:Choice xmlns:v="urn:schemas-microsoft-com:vml" Requires="v">
                <p:oleObj spid="_x0000_s1106" name="Equation" r:id="rId4" imgW="2323800" imgH="317160" progId="Equation.DSMT4">
                  <p:embed/>
                </p:oleObj>
              </mc:Choice>
              <mc:Fallback>
                <p:oleObj name="Equation" r:id="rId4" imgW="2323800" imgH="317160" progId="Equation.DSMT4">
                  <p:embed/>
                  <p:pic>
                    <p:nvPicPr>
                      <p:cNvPr id="0" name="Object 3"/>
                      <p:cNvPicPr>
                        <a:picLocks noChangeAspect="1" noChangeArrowheads="1"/>
                      </p:cNvPicPr>
                      <p:nvPr/>
                    </p:nvPicPr>
                    <p:blipFill>
                      <a:blip r:embed="rId5"/>
                      <a:srcRect/>
                      <a:stretch>
                        <a:fillRect/>
                      </a:stretch>
                    </p:blipFill>
                    <p:spPr bwMode="auto">
                      <a:xfrm>
                        <a:off x="1510830" y="15002157"/>
                        <a:ext cx="5129561" cy="654155"/>
                      </a:xfrm>
                      <a:prstGeom prst="rect">
                        <a:avLst/>
                      </a:prstGeom>
                      <a:noFill/>
                    </p:spPr>
                  </p:pic>
                </p:oleObj>
              </mc:Fallback>
            </mc:AlternateContent>
          </a:graphicData>
        </a:graphic>
      </p:graphicFrame>
      <p:sp>
        <p:nvSpPr>
          <p:cNvPr id="50" name="文本占位符 31"/>
          <p:cNvSpPr>
            <a:spLocks noGrp="1"/>
          </p:cNvSpPr>
          <p:nvPr>
            <p:ph type="body" sz="quarter" idx="96"/>
          </p:nvPr>
        </p:nvSpPr>
        <p:spPr>
          <a:xfrm>
            <a:off x="8626740" y="12855616"/>
            <a:ext cx="7566436" cy="1123384"/>
          </a:xfrm>
        </p:spPr>
        <p:txBody>
          <a:bodyPr/>
          <a:lstStyle/>
          <a:p>
            <a:r>
              <a:rPr lang="en-US" altLang="zh-CN" sz="3200" dirty="0" smtClean="0"/>
              <a:t>Then, the factor           is calculated by the mean value and standard derivation of MCD:</a:t>
            </a:r>
            <a:endParaRPr lang="zh-CN" altLang="en-US" sz="3200" dirty="0"/>
          </a:p>
        </p:txBody>
      </p:sp>
      <p:sp>
        <p:nvSpPr>
          <p:cNvPr id="51" name="Rectangle 6"/>
          <p:cNvSpPr>
            <a:spLocks noChangeArrowheads="1"/>
          </p:cNvSpPr>
          <p:nvPr/>
        </p:nvSpPr>
        <p:spPr bwMode="auto">
          <a:xfrm>
            <a:off x="10749776" y="4990208"/>
            <a:ext cx="3291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2" name="对象 51"/>
          <p:cNvGraphicFramePr>
            <a:graphicFrameLocks noChangeAspect="1"/>
          </p:cNvGraphicFramePr>
          <p:nvPr>
            <p:extLst>
              <p:ext uri="{D42A27DB-BD31-4B8C-83A1-F6EECF244321}">
                <p14:modId xmlns:p14="http://schemas.microsoft.com/office/powerpoint/2010/main" val="3561010059"/>
              </p:ext>
            </p:extLst>
          </p:nvPr>
        </p:nvGraphicFramePr>
        <p:xfrm>
          <a:off x="8650471" y="4825397"/>
          <a:ext cx="7566436" cy="691061"/>
        </p:xfrm>
        <a:graphic>
          <a:graphicData uri="http://schemas.openxmlformats.org/presentationml/2006/ole">
            <mc:AlternateContent xmlns:mc="http://schemas.openxmlformats.org/markup-compatibility/2006">
              <mc:Choice xmlns:v="urn:schemas-microsoft-com:vml" Requires="v">
                <p:oleObj spid="_x0000_s1107" name="Equation" r:id="rId6" imgW="4101840" imgH="317160" progId="Equation.DSMT4">
                  <p:embed/>
                </p:oleObj>
              </mc:Choice>
              <mc:Fallback>
                <p:oleObj name="Equation" r:id="rId6" imgW="4101840" imgH="317160" progId="Equation.DSMT4">
                  <p:embed/>
                  <p:pic>
                    <p:nvPicPr>
                      <p:cNvPr id="0" name="Object 5"/>
                      <p:cNvPicPr>
                        <a:picLocks noChangeAspect="1" noChangeArrowheads="1"/>
                      </p:cNvPicPr>
                      <p:nvPr/>
                    </p:nvPicPr>
                    <p:blipFill>
                      <a:blip r:embed="rId7"/>
                      <a:srcRect/>
                      <a:stretch>
                        <a:fillRect/>
                      </a:stretch>
                    </p:blipFill>
                    <p:spPr bwMode="auto">
                      <a:xfrm>
                        <a:off x="8650471" y="4825397"/>
                        <a:ext cx="7566436" cy="691061"/>
                      </a:xfrm>
                      <a:prstGeom prst="rect">
                        <a:avLst/>
                      </a:prstGeom>
                      <a:noFill/>
                    </p:spPr>
                  </p:pic>
                </p:oleObj>
              </mc:Fallback>
            </mc:AlternateContent>
          </a:graphicData>
        </a:graphic>
      </p:graphicFrame>
      <p:sp>
        <p:nvSpPr>
          <p:cNvPr id="68" name="文本占位符 31"/>
          <p:cNvSpPr>
            <a:spLocks noGrp="1"/>
          </p:cNvSpPr>
          <p:nvPr>
            <p:ph type="body" sz="quarter" idx="96"/>
          </p:nvPr>
        </p:nvSpPr>
        <p:spPr>
          <a:xfrm>
            <a:off x="8650470" y="5635399"/>
            <a:ext cx="7566436" cy="6934206"/>
          </a:xfrm>
        </p:spPr>
        <p:txBody>
          <a:bodyPr/>
          <a:lstStyle/>
          <a:p>
            <a:r>
              <a:rPr lang="en-US" altLang="zh-CN" sz="3200" dirty="0"/>
              <a:t>w</a:t>
            </a:r>
            <a:r>
              <a:rPr lang="en-US" altLang="zh-CN" sz="3200" dirty="0" smtClean="0"/>
              <a:t>here the function                     is the layer number of the coding structure for picture </a:t>
            </a:r>
            <a:r>
              <a:rPr lang="en-US" altLang="zh-CN" sz="3200" dirty="0" err="1" smtClean="0"/>
              <a:t>i</a:t>
            </a:r>
            <a:r>
              <a:rPr lang="en-US" altLang="zh-CN" sz="3200" dirty="0" smtClean="0"/>
              <a:t>, L is the maximum layer number and function,</a:t>
            </a:r>
          </a:p>
          <a:p>
            <a:r>
              <a:rPr lang="en-US" altLang="zh-CN" sz="3200" dirty="0" smtClean="0"/>
              <a:t>         is the adaptive adjustment factor, which is correlated by the video source temporal redundancy : motion compensated difference (MCD) and source MCD.</a:t>
            </a:r>
          </a:p>
          <a:p>
            <a:endParaRPr lang="en-US" altLang="zh-CN" sz="3200" dirty="0" smtClean="0"/>
          </a:p>
          <a:p>
            <a:r>
              <a:rPr lang="en-US" altLang="zh-CN" sz="3200" dirty="0" smtClean="0"/>
              <a:t>As MCD is hard to calculated before encoding a picture, to evaluate MCD from SMCD, this work build a linear model from simulation data:</a:t>
            </a:r>
          </a:p>
          <a:p>
            <a:endParaRPr lang="zh-CN" altLang="en-US" sz="3200" dirty="0"/>
          </a:p>
        </p:txBody>
      </p:sp>
      <p:graphicFrame>
        <p:nvGraphicFramePr>
          <p:cNvPr id="69" name="对象 68"/>
          <p:cNvGraphicFramePr>
            <a:graphicFrameLocks noChangeAspect="1"/>
          </p:cNvGraphicFramePr>
          <p:nvPr>
            <p:extLst>
              <p:ext uri="{D42A27DB-BD31-4B8C-83A1-F6EECF244321}">
                <p14:modId xmlns:p14="http://schemas.microsoft.com/office/powerpoint/2010/main" val="2690102284"/>
              </p:ext>
            </p:extLst>
          </p:nvPr>
        </p:nvGraphicFramePr>
        <p:xfrm>
          <a:off x="11974629" y="5685054"/>
          <a:ext cx="1901825" cy="636588"/>
        </p:xfrm>
        <a:graphic>
          <a:graphicData uri="http://schemas.openxmlformats.org/presentationml/2006/ole">
            <mc:AlternateContent xmlns:mc="http://schemas.openxmlformats.org/markup-compatibility/2006">
              <mc:Choice xmlns:v="urn:schemas-microsoft-com:vml" Requires="v">
                <p:oleObj spid="_x0000_s1108" name="Equation" r:id="rId8" imgW="977760" imgH="291960" progId="Equation.DSMT4">
                  <p:embed/>
                </p:oleObj>
              </mc:Choice>
              <mc:Fallback>
                <p:oleObj name="Equation" r:id="rId8" imgW="977760" imgH="291960" progId="Equation.DSMT4">
                  <p:embed/>
                  <p:pic>
                    <p:nvPicPr>
                      <p:cNvPr id="52" name="对象 51"/>
                      <p:cNvPicPr>
                        <a:picLocks noChangeAspect="1" noChangeArrowheads="1"/>
                      </p:cNvPicPr>
                      <p:nvPr/>
                    </p:nvPicPr>
                    <p:blipFill>
                      <a:blip r:embed="rId9"/>
                      <a:srcRect/>
                      <a:stretch>
                        <a:fillRect/>
                      </a:stretch>
                    </p:blipFill>
                    <p:spPr bwMode="auto">
                      <a:xfrm>
                        <a:off x="11974629" y="5685054"/>
                        <a:ext cx="1901825" cy="636588"/>
                      </a:xfrm>
                      <a:prstGeom prst="rect">
                        <a:avLst/>
                      </a:prstGeom>
                      <a:noFill/>
                    </p:spPr>
                  </p:pic>
                </p:oleObj>
              </mc:Fallback>
            </mc:AlternateContent>
          </a:graphicData>
        </a:graphic>
      </p:graphicFrame>
      <p:graphicFrame>
        <p:nvGraphicFramePr>
          <p:cNvPr id="71" name="对象 70"/>
          <p:cNvGraphicFramePr>
            <a:graphicFrameLocks noChangeAspect="1"/>
          </p:cNvGraphicFramePr>
          <p:nvPr>
            <p:extLst>
              <p:ext uri="{D42A27DB-BD31-4B8C-83A1-F6EECF244321}">
                <p14:modId xmlns:p14="http://schemas.microsoft.com/office/powerpoint/2010/main" val="398768130"/>
              </p:ext>
            </p:extLst>
          </p:nvPr>
        </p:nvGraphicFramePr>
        <p:xfrm>
          <a:off x="8650471" y="7204351"/>
          <a:ext cx="839807" cy="636588"/>
        </p:xfrm>
        <a:graphic>
          <a:graphicData uri="http://schemas.openxmlformats.org/presentationml/2006/ole">
            <mc:AlternateContent xmlns:mc="http://schemas.openxmlformats.org/markup-compatibility/2006">
              <mc:Choice xmlns:v="urn:schemas-microsoft-com:vml" Requires="v">
                <p:oleObj spid="_x0000_s1109" name="Equation" r:id="rId10" imgW="431640" imgH="291960" progId="Equation.DSMT4">
                  <p:embed/>
                </p:oleObj>
              </mc:Choice>
              <mc:Fallback>
                <p:oleObj name="Equation" r:id="rId10" imgW="431640" imgH="291960" progId="Equation.DSMT4">
                  <p:embed/>
                  <p:pic>
                    <p:nvPicPr>
                      <p:cNvPr id="70" name="对象 69"/>
                      <p:cNvPicPr>
                        <a:picLocks noChangeAspect="1" noChangeArrowheads="1"/>
                      </p:cNvPicPr>
                      <p:nvPr/>
                    </p:nvPicPr>
                    <p:blipFill>
                      <a:blip r:embed="rId11"/>
                      <a:srcRect/>
                      <a:stretch>
                        <a:fillRect/>
                      </a:stretch>
                    </p:blipFill>
                    <p:spPr bwMode="auto">
                      <a:xfrm>
                        <a:off x="8650471" y="7204351"/>
                        <a:ext cx="839807" cy="636588"/>
                      </a:xfrm>
                      <a:prstGeom prst="rect">
                        <a:avLst/>
                      </a:prstGeom>
                      <a:noFill/>
                    </p:spPr>
                  </p:pic>
                </p:oleObj>
              </mc:Fallback>
            </mc:AlternateContent>
          </a:graphicData>
        </a:graphic>
      </p:graphicFrame>
      <p:sp>
        <p:nvSpPr>
          <p:cNvPr id="72" name="Rectangle 18"/>
          <p:cNvSpPr>
            <a:spLocks noChangeArrowheads="1"/>
          </p:cNvSpPr>
          <p:nvPr/>
        </p:nvSpPr>
        <p:spPr bwMode="auto">
          <a:xfrm>
            <a:off x="9942983" y="11913481"/>
            <a:ext cx="6373754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zh-CN" altLang="en-US"/>
          </a:p>
        </p:txBody>
      </p:sp>
      <p:graphicFrame>
        <p:nvGraphicFramePr>
          <p:cNvPr id="73" name="对象 72"/>
          <p:cNvGraphicFramePr>
            <a:graphicFrameLocks noChangeAspect="1"/>
          </p:cNvGraphicFramePr>
          <p:nvPr>
            <p:extLst>
              <p:ext uri="{D42A27DB-BD31-4B8C-83A1-F6EECF244321}">
                <p14:modId xmlns:p14="http://schemas.microsoft.com/office/powerpoint/2010/main" val="3863938976"/>
              </p:ext>
            </p:extLst>
          </p:nvPr>
        </p:nvGraphicFramePr>
        <p:xfrm>
          <a:off x="9704387" y="11863584"/>
          <a:ext cx="4789487" cy="762000"/>
        </p:xfrm>
        <a:graphic>
          <a:graphicData uri="http://schemas.openxmlformats.org/presentationml/2006/ole">
            <mc:AlternateContent xmlns:mc="http://schemas.openxmlformats.org/markup-compatibility/2006">
              <mc:Choice xmlns:v="urn:schemas-microsoft-com:vml" Requires="v">
                <p:oleObj spid="_x0000_s1110" name="Equation" r:id="rId12" imgW="2260440" imgH="330120" progId="Equation.DSMT4">
                  <p:embed/>
                </p:oleObj>
              </mc:Choice>
              <mc:Fallback>
                <p:oleObj name="Equation" r:id="rId12" imgW="2260440" imgH="330120" progId="Equation.DSMT4">
                  <p:embed/>
                  <p:pic>
                    <p:nvPicPr>
                      <p:cNvPr id="0" name="Object 17"/>
                      <p:cNvPicPr>
                        <a:picLocks noChangeAspect="1" noChangeArrowheads="1"/>
                      </p:cNvPicPr>
                      <p:nvPr/>
                    </p:nvPicPr>
                    <p:blipFill>
                      <a:blip r:embed="rId13"/>
                      <a:srcRect/>
                      <a:stretch>
                        <a:fillRect/>
                      </a:stretch>
                    </p:blipFill>
                    <p:spPr bwMode="auto">
                      <a:xfrm>
                        <a:off x="9704387" y="11863584"/>
                        <a:ext cx="4789487" cy="762000"/>
                      </a:xfrm>
                      <a:prstGeom prst="rect">
                        <a:avLst/>
                      </a:prstGeom>
                      <a:noFill/>
                    </p:spPr>
                  </p:pic>
                </p:oleObj>
              </mc:Fallback>
            </mc:AlternateContent>
          </a:graphicData>
        </a:graphic>
      </p:graphicFrame>
      <p:sp>
        <p:nvSpPr>
          <p:cNvPr id="78" name="文本占位符 31"/>
          <p:cNvSpPr>
            <a:spLocks noGrp="1"/>
          </p:cNvSpPr>
          <p:nvPr>
            <p:ph type="body" sz="quarter" idx="96"/>
          </p:nvPr>
        </p:nvSpPr>
        <p:spPr>
          <a:xfrm>
            <a:off x="8802870" y="3147479"/>
            <a:ext cx="7566436" cy="1443550"/>
          </a:xfrm>
        </p:spPr>
        <p:txBody>
          <a:bodyPr/>
          <a:lstStyle/>
          <a:p>
            <a:r>
              <a:rPr lang="en-US" altLang="zh-CN" sz="3200" dirty="0" smtClean="0"/>
              <a:t>To adaptively satisfy the encoding requirement of different source, the QP offset is redefined:</a:t>
            </a:r>
            <a:endParaRPr lang="zh-CN" altLang="en-US" sz="3200" dirty="0"/>
          </a:p>
        </p:txBody>
      </p:sp>
      <p:graphicFrame>
        <p:nvGraphicFramePr>
          <p:cNvPr id="79" name="对象 78"/>
          <p:cNvGraphicFramePr>
            <a:graphicFrameLocks noChangeAspect="1"/>
          </p:cNvGraphicFramePr>
          <p:nvPr>
            <p:extLst>
              <p:ext uri="{D42A27DB-BD31-4B8C-83A1-F6EECF244321}">
                <p14:modId xmlns:p14="http://schemas.microsoft.com/office/powerpoint/2010/main" val="167721145"/>
              </p:ext>
            </p:extLst>
          </p:nvPr>
        </p:nvGraphicFramePr>
        <p:xfrm>
          <a:off x="11366631" y="12904382"/>
          <a:ext cx="839807" cy="636588"/>
        </p:xfrm>
        <a:graphic>
          <a:graphicData uri="http://schemas.openxmlformats.org/presentationml/2006/ole">
            <mc:AlternateContent xmlns:mc="http://schemas.openxmlformats.org/markup-compatibility/2006">
              <mc:Choice xmlns:v="urn:schemas-microsoft-com:vml" Requires="v">
                <p:oleObj spid="_x0000_s1111" name="Equation" r:id="rId14" imgW="431640" imgH="291960" progId="Equation.DSMT4">
                  <p:embed/>
                </p:oleObj>
              </mc:Choice>
              <mc:Fallback>
                <p:oleObj name="Equation" r:id="rId14" imgW="431640" imgH="291960" progId="Equation.DSMT4">
                  <p:embed/>
                  <p:pic>
                    <p:nvPicPr>
                      <p:cNvPr id="71" name="对象 70"/>
                      <p:cNvPicPr>
                        <a:picLocks noChangeAspect="1" noChangeArrowheads="1"/>
                      </p:cNvPicPr>
                      <p:nvPr/>
                    </p:nvPicPr>
                    <p:blipFill>
                      <a:blip r:embed="rId11"/>
                      <a:srcRect/>
                      <a:stretch>
                        <a:fillRect/>
                      </a:stretch>
                    </p:blipFill>
                    <p:spPr bwMode="auto">
                      <a:xfrm>
                        <a:off x="11366631" y="12904382"/>
                        <a:ext cx="839807" cy="636588"/>
                      </a:xfrm>
                      <a:prstGeom prst="rect">
                        <a:avLst/>
                      </a:prstGeom>
                      <a:noFill/>
                    </p:spPr>
                  </p:pic>
                </p:oleObj>
              </mc:Fallback>
            </mc:AlternateContent>
          </a:graphicData>
        </a:graphic>
      </p:graphicFrame>
      <p:sp>
        <p:nvSpPr>
          <p:cNvPr id="81" name="Rectangle 34"/>
          <p:cNvSpPr>
            <a:spLocks noChangeArrowheads="1"/>
          </p:cNvSpPr>
          <p:nvPr/>
        </p:nvSpPr>
        <p:spPr bwMode="auto">
          <a:xfrm>
            <a:off x="407449" y="490399"/>
            <a:ext cx="3291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82" name="对象 81"/>
          <p:cNvGraphicFramePr>
            <a:graphicFrameLocks noChangeAspect="1"/>
          </p:cNvGraphicFramePr>
          <p:nvPr>
            <p:extLst>
              <p:ext uri="{D42A27DB-BD31-4B8C-83A1-F6EECF244321}">
                <p14:modId xmlns:p14="http://schemas.microsoft.com/office/powerpoint/2010/main" val="1733571464"/>
              </p:ext>
            </p:extLst>
          </p:nvPr>
        </p:nvGraphicFramePr>
        <p:xfrm>
          <a:off x="10474325" y="13967031"/>
          <a:ext cx="3249613" cy="1323975"/>
        </p:xfrm>
        <a:graphic>
          <a:graphicData uri="http://schemas.openxmlformats.org/presentationml/2006/ole">
            <mc:AlternateContent xmlns:mc="http://schemas.openxmlformats.org/markup-compatibility/2006">
              <mc:Choice xmlns:v="urn:schemas-microsoft-com:vml" Requires="v">
                <p:oleObj spid="_x0000_s1112" name="Equation" r:id="rId15" imgW="1536480" imgH="622080" progId="Equation.DSMT4">
                  <p:embed/>
                </p:oleObj>
              </mc:Choice>
              <mc:Fallback>
                <p:oleObj name="Equation" r:id="rId15" imgW="1536480" imgH="622080" progId="Equation.DSMT4">
                  <p:embed/>
                  <p:pic>
                    <p:nvPicPr>
                      <p:cNvPr id="0" name="Object 33"/>
                      <p:cNvPicPr>
                        <a:picLocks noChangeAspect="1" noChangeArrowheads="1"/>
                      </p:cNvPicPr>
                      <p:nvPr/>
                    </p:nvPicPr>
                    <p:blipFill>
                      <a:blip r:embed="rId16"/>
                      <a:srcRect/>
                      <a:stretch>
                        <a:fillRect/>
                      </a:stretch>
                    </p:blipFill>
                    <p:spPr bwMode="auto">
                      <a:xfrm>
                        <a:off x="10474325" y="13967031"/>
                        <a:ext cx="3249613" cy="1323975"/>
                      </a:xfrm>
                      <a:prstGeom prst="rect">
                        <a:avLst/>
                      </a:prstGeom>
                      <a:noFill/>
                    </p:spPr>
                  </p:pic>
                </p:oleObj>
              </mc:Fallback>
            </mc:AlternateContent>
          </a:graphicData>
        </a:graphic>
      </p:graphicFrame>
      <p:sp>
        <p:nvSpPr>
          <p:cNvPr id="85" name="文本占位符 31"/>
          <p:cNvSpPr>
            <a:spLocks noGrp="1"/>
          </p:cNvSpPr>
          <p:nvPr>
            <p:ph type="body" sz="quarter" idx="96"/>
          </p:nvPr>
        </p:nvSpPr>
        <p:spPr>
          <a:xfrm>
            <a:off x="16793961" y="3092952"/>
            <a:ext cx="7566436" cy="1123384"/>
          </a:xfrm>
        </p:spPr>
        <p:txBody>
          <a:bodyPr/>
          <a:lstStyle/>
          <a:p>
            <a:r>
              <a:rPr lang="en-US" altLang="zh-CN" sz="3200" dirty="0" smtClean="0"/>
              <a:t>Finally, the QP value for picture </a:t>
            </a:r>
            <a:r>
              <a:rPr lang="en-US" altLang="zh-CN" sz="3200" dirty="0" err="1" smtClean="0"/>
              <a:t>i</a:t>
            </a:r>
            <a:r>
              <a:rPr lang="en-US" altLang="zh-CN" sz="3200" dirty="0" smtClean="0"/>
              <a:t> is determined by:</a:t>
            </a:r>
            <a:endParaRPr lang="zh-CN" altLang="en-US" sz="3200" dirty="0"/>
          </a:p>
        </p:txBody>
      </p:sp>
      <p:graphicFrame>
        <p:nvGraphicFramePr>
          <p:cNvPr id="86" name="对象 85"/>
          <p:cNvGraphicFramePr>
            <a:graphicFrameLocks noChangeAspect="1"/>
          </p:cNvGraphicFramePr>
          <p:nvPr>
            <p:extLst>
              <p:ext uri="{D42A27DB-BD31-4B8C-83A1-F6EECF244321}">
                <p14:modId xmlns:p14="http://schemas.microsoft.com/office/powerpoint/2010/main" val="4057829930"/>
              </p:ext>
            </p:extLst>
          </p:nvPr>
        </p:nvGraphicFramePr>
        <p:xfrm>
          <a:off x="17087854" y="4676157"/>
          <a:ext cx="6978650" cy="2092325"/>
        </p:xfrm>
        <a:graphic>
          <a:graphicData uri="http://schemas.openxmlformats.org/presentationml/2006/ole">
            <mc:AlternateContent xmlns:mc="http://schemas.openxmlformats.org/markup-compatibility/2006">
              <mc:Choice xmlns:v="urn:schemas-microsoft-com:vml" Requires="v">
                <p:oleObj spid="_x0000_s1113" name="Equation" r:id="rId17" imgW="3162240" imgH="1015920" progId="Equation.DSMT4">
                  <p:embed/>
                </p:oleObj>
              </mc:Choice>
              <mc:Fallback>
                <p:oleObj name="Equation" r:id="rId17" imgW="3162240" imgH="1015920" progId="Equation.DSMT4">
                  <p:embed/>
                  <p:pic>
                    <p:nvPicPr>
                      <p:cNvPr id="49" name="对象 48"/>
                      <p:cNvPicPr>
                        <a:picLocks noChangeAspect="1" noChangeArrowheads="1"/>
                      </p:cNvPicPr>
                      <p:nvPr/>
                    </p:nvPicPr>
                    <p:blipFill>
                      <a:blip r:embed="rId18"/>
                      <a:srcRect/>
                      <a:stretch>
                        <a:fillRect/>
                      </a:stretch>
                    </p:blipFill>
                    <p:spPr bwMode="auto">
                      <a:xfrm>
                        <a:off x="17087854" y="4676157"/>
                        <a:ext cx="6978650" cy="2092325"/>
                      </a:xfrm>
                      <a:prstGeom prst="rect">
                        <a:avLst/>
                      </a:prstGeom>
                      <a:noFill/>
                    </p:spPr>
                  </p:pic>
                </p:oleObj>
              </mc:Fallback>
            </mc:AlternateContent>
          </a:graphicData>
        </a:graphic>
      </p:graphicFrame>
      <p:sp>
        <p:nvSpPr>
          <p:cNvPr id="87" name="文本占位符 21"/>
          <p:cNvSpPr>
            <a:spLocks noGrp="1"/>
          </p:cNvSpPr>
          <p:nvPr>
            <p:ph type="body" sz="quarter" idx="11"/>
          </p:nvPr>
        </p:nvSpPr>
        <p:spPr>
          <a:xfrm>
            <a:off x="16655055" y="7046465"/>
            <a:ext cx="7825476" cy="611153"/>
          </a:xfrm>
          <a:solidFill>
            <a:srgbClr val="435FAA"/>
          </a:solidFill>
        </p:spPr>
        <p:txBody>
          <a:bodyPr/>
          <a:lstStyle/>
          <a:p>
            <a:r>
              <a:rPr lang="en-US" altLang="zh-CN" sz="3200" u="none" dirty="0" smtClean="0">
                <a:solidFill>
                  <a:schemeClr val="bg1"/>
                </a:solidFill>
              </a:rPr>
              <a:t>Results</a:t>
            </a:r>
            <a:endParaRPr lang="zh-CN" altLang="en-US" sz="3200" u="none" dirty="0">
              <a:solidFill>
                <a:schemeClr val="bg1"/>
              </a:solidFill>
            </a:endParaRPr>
          </a:p>
        </p:txBody>
      </p:sp>
      <p:sp>
        <p:nvSpPr>
          <p:cNvPr id="88" name="文本占位符 31"/>
          <p:cNvSpPr>
            <a:spLocks noGrp="1"/>
          </p:cNvSpPr>
          <p:nvPr>
            <p:ph type="body" sz="quarter" idx="96"/>
          </p:nvPr>
        </p:nvSpPr>
        <p:spPr>
          <a:xfrm>
            <a:off x="16793961" y="7838532"/>
            <a:ext cx="7566436" cy="2108269"/>
          </a:xfrm>
        </p:spPr>
        <p:txBody>
          <a:bodyPr/>
          <a:lstStyle/>
          <a:p>
            <a:r>
              <a:rPr lang="en-US" altLang="zh-CN" sz="3200" dirty="0" smtClean="0"/>
              <a:t>The simulation is conducted on HM 16.7 common test condition (CTC) with low-delay and random access configuration. The BD-rate result of test is as follow.</a:t>
            </a:r>
            <a:endParaRPr lang="zh-CN" altLang="en-US" sz="3200" dirty="0"/>
          </a:p>
        </p:txBody>
      </p:sp>
      <p:graphicFrame>
        <p:nvGraphicFramePr>
          <p:cNvPr id="89" name="表格 88"/>
          <p:cNvGraphicFramePr>
            <a:graphicFrameLocks noGrp="1"/>
          </p:cNvGraphicFramePr>
          <p:nvPr>
            <p:extLst>
              <p:ext uri="{D42A27DB-BD31-4B8C-83A1-F6EECF244321}">
                <p14:modId xmlns:p14="http://schemas.microsoft.com/office/powerpoint/2010/main" val="1716025291"/>
              </p:ext>
            </p:extLst>
          </p:nvPr>
        </p:nvGraphicFramePr>
        <p:xfrm>
          <a:off x="25086010" y="3206785"/>
          <a:ext cx="7119878" cy="5075680"/>
        </p:xfrm>
        <a:graphic>
          <a:graphicData uri="http://schemas.openxmlformats.org/drawingml/2006/table">
            <a:tbl>
              <a:tblPr/>
              <a:tblGrid>
                <a:gridCol w="1207466">
                  <a:extLst>
                    <a:ext uri="{9D8B030D-6E8A-4147-A177-3AD203B41FA5}">
                      <a16:colId xmlns:a16="http://schemas.microsoft.com/office/drawing/2014/main" val="1531868087"/>
                    </a:ext>
                  </a:extLst>
                </a:gridCol>
                <a:gridCol w="985402">
                  <a:extLst>
                    <a:ext uri="{9D8B030D-6E8A-4147-A177-3AD203B41FA5}">
                      <a16:colId xmlns:a16="http://schemas.microsoft.com/office/drawing/2014/main" val="1790315278"/>
                    </a:ext>
                  </a:extLst>
                </a:gridCol>
                <a:gridCol w="985402">
                  <a:extLst>
                    <a:ext uri="{9D8B030D-6E8A-4147-A177-3AD203B41FA5}">
                      <a16:colId xmlns:a16="http://schemas.microsoft.com/office/drawing/2014/main" val="462017295"/>
                    </a:ext>
                  </a:extLst>
                </a:gridCol>
                <a:gridCol w="985402">
                  <a:extLst>
                    <a:ext uri="{9D8B030D-6E8A-4147-A177-3AD203B41FA5}">
                      <a16:colId xmlns:a16="http://schemas.microsoft.com/office/drawing/2014/main" val="1631179994"/>
                    </a:ext>
                  </a:extLst>
                </a:gridCol>
                <a:gridCol w="985402">
                  <a:extLst>
                    <a:ext uri="{9D8B030D-6E8A-4147-A177-3AD203B41FA5}">
                      <a16:colId xmlns:a16="http://schemas.microsoft.com/office/drawing/2014/main" val="22925555"/>
                    </a:ext>
                  </a:extLst>
                </a:gridCol>
                <a:gridCol w="985402">
                  <a:extLst>
                    <a:ext uri="{9D8B030D-6E8A-4147-A177-3AD203B41FA5}">
                      <a16:colId xmlns:a16="http://schemas.microsoft.com/office/drawing/2014/main" val="176403920"/>
                    </a:ext>
                  </a:extLst>
                </a:gridCol>
                <a:gridCol w="985402">
                  <a:extLst>
                    <a:ext uri="{9D8B030D-6E8A-4147-A177-3AD203B41FA5}">
                      <a16:colId xmlns:a16="http://schemas.microsoft.com/office/drawing/2014/main" val="3585692802"/>
                    </a:ext>
                  </a:extLst>
                </a:gridCol>
              </a:tblGrid>
              <a:tr h="634460">
                <a:tc>
                  <a:txBody>
                    <a:bodyPr/>
                    <a:lstStyle/>
                    <a:p>
                      <a:pPr algn="l" fontAlgn="b"/>
                      <a:endParaRPr lang="zh-CN" altLang="en-US" sz="2000" b="0" i="0" u="none" strike="noStrike">
                        <a:solidFill>
                          <a:srgbClr val="000000"/>
                        </a:solidFill>
                        <a:effectLst/>
                        <a:latin typeface="Arial" panose="020B0604020202020204" pitchFamily="34" charset="0"/>
                        <a:ea typeface="宋体" panose="02010600030101010101" pitchFamily="2" charset="-122"/>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gridSpan="3">
                  <a:txBody>
                    <a:bodyPr/>
                    <a:lstStyle/>
                    <a:p>
                      <a:pPr algn="ctr" fontAlgn="b"/>
                      <a:r>
                        <a:rPr lang="en-US" sz="2000" b="1" i="0" u="none" strike="noStrike" dirty="0" smtClean="0">
                          <a:solidFill>
                            <a:srgbClr val="000000"/>
                          </a:solidFill>
                          <a:effectLst/>
                          <a:latin typeface="Arial" panose="020B0604020202020204" pitchFamily="34" charset="0"/>
                          <a:ea typeface="宋体" panose="02010600030101010101" pitchFamily="2" charset="-122"/>
                        </a:rPr>
                        <a:t>Low delay B Main</a:t>
                      </a:r>
                      <a:endParaRPr lang="en-US" sz="2000" b="1" i="0" u="none" strike="noStrike" dirty="0">
                        <a:solidFill>
                          <a:srgbClr val="000000"/>
                        </a:solidFill>
                        <a:effectLst/>
                        <a:latin typeface="Arial" panose="020B0604020202020204" pitchFamily="34" charset="0"/>
                        <a:ea typeface="宋体" panose="02010600030101010101" pitchFamily="2" charset="-122"/>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zh-CN" altLang="en-US"/>
                    </a:p>
                  </a:txBody>
                  <a:tcPr/>
                </a:tc>
                <a:tc hMerge="1">
                  <a:txBody>
                    <a:bodyPr/>
                    <a:lstStyle/>
                    <a:p>
                      <a:endParaRPr lang="zh-CN" altLang="en-US"/>
                    </a:p>
                  </a:txBody>
                  <a:tcPr/>
                </a:tc>
                <a:tc gridSpan="3">
                  <a:txBody>
                    <a:bodyPr/>
                    <a:lstStyle/>
                    <a:p>
                      <a:pPr algn="ctr" fontAlgn="b"/>
                      <a:r>
                        <a:rPr lang="en-US" sz="2000" b="1" i="0" u="none" strike="noStrike" dirty="0" smtClean="0">
                          <a:solidFill>
                            <a:srgbClr val="000000"/>
                          </a:solidFill>
                          <a:effectLst/>
                          <a:latin typeface="Arial" panose="020B0604020202020204" pitchFamily="34" charset="0"/>
                          <a:ea typeface="宋体" panose="02010600030101010101" pitchFamily="2" charset="-122"/>
                        </a:rPr>
                        <a:t>Low delay B Main </a:t>
                      </a:r>
                      <a:r>
                        <a:rPr lang="en-US" sz="2000" b="1" i="0" u="none" strike="noStrike" dirty="0">
                          <a:solidFill>
                            <a:srgbClr val="000000"/>
                          </a:solidFill>
                          <a:effectLst/>
                          <a:latin typeface="Arial" panose="020B0604020202020204" pitchFamily="34" charset="0"/>
                          <a:ea typeface="宋体" panose="02010600030101010101" pitchFamily="2" charset="-122"/>
                        </a:rPr>
                        <a:t>HE10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1729750787"/>
                  </a:ext>
                </a:extLst>
              </a:tr>
              <a:tr h="634460">
                <a:tc>
                  <a:txBody>
                    <a:bodyPr/>
                    <a:lstStyle/>
                    <a:p>
                      <a:pPr algn="l" fontAlgn="b"/>
                      <a:endParaRPr lang="zh-CN" altLang="en-US" sz="2000" b="0" i="0" u="none" strike="noStrike">
                        <a:solidFill>
                          <a:srgbClr val="000000"/>
                        </a:solidFill>
                        <a:effectLst/>
                        <a:latin typeface="Arial" panose="020B0604020202020204" pitchFamily="34" charset="0"/>
                        <a:ea typeface="宋体" panose="02010600030101010101" pitchFamily="2" charset="-122"/>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effectLst/>
                          <a:latin typeface="Arial" panose="020B0604020202020204" pitchFamily="34" charset="0"/>
                          <a:ea typeface="宋体" panose="02010600030101010101" pitchFamily="2" charset="-122"/>
                        </a:rPr>
                        <a:t>Y</a:t>
                      </a:r>
                    </a:p>
                  </a:txBody>
                  <a:tcPr marL="9525" marR="9525" marT="9525"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effectLst/>
                          <a:latin typeface="Arial" panose="020B0604020202020204" pitchFamily="34" charset="0"/>
                          <a:ea typeface="宋体" panose="02010600030101010101" pitchFamily="2" charset="-122"/>
                        </a:rPr>
                        <a:t>U</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effectLst/>
                          <a:latin typeface="Arial" panose="020B0604020202020204" pitchFamily="34" charset="0"/>
                          <a:ea typeface="宋体" panose="02010600030101010101" pitchFamily="2" charset="-122"/>
                        </a:rPr>
                        <a:t>V</a:t>
                      </a:r>
                    </a:p>
                  </a:txBody>
                  <a:tcPr marL="9525" marR="9525" marT="9525"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effectLst/>
                          <a:latin typeface="Arial" panose="020B0604020202020204" pitchFamily="34" charset="0"/>
                          <a:ea typeface="宋体" panose="02010600030101010101" pitchFamily="2" charset="-122"/>
                        </a:rPr>
                        <a:t>Y</a:t>
                      </a:r>
                    </a:p>
                  </a:txBody>
                  <a:tcPr marL="9525" marR="9525" marT="9525"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effectLst/>
                          <a:latin typeface="Arial" panose="020B0604020202020204" pitchFamily="34" charset="0"/>
                          <a:ea typeface="宋体" panose="02010600030101010101" pitchFamily="2" charset="-122"/>
                        </a:rPr>
                        <a:t>U</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effectLst/>
                          <a:latin typeface="Arial" panose="020B0604020202020204" pitchFamily="34" charset="0"/>
                          <a:ea typeface="宋体" panose="02010600030101010101" pitchFamily="2" charset="-122"/>
                        </a:rPr>
                        <a:t>V</a:t>
                      </a:r>
                    </a:p>
                  </a:txBody>
                  <a:tcPr marL="9525" marR="9525" marT="9525"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3178599"/>
                  </a:ext>
                </a:extLst>
              </a:tr>
              <a:tr h="634460">
                <a:tc>
                  <a:txBody>
                    <a:bodyPr/>
                    <a:lstStyle/>
                    <a:p>
                      <a:pPr algn="l" fontAlgn="b"/>
                      <a:r>
                        <a:rPr lang="en-US" sz="2000" b="0" i="0" u="none" strike="noStrike">
                          <a:solidFill>
                            <a:srgbClr val="000000"/>
                          </a:solidFill>
                          <a:effectLst/>
                          <a:latin typeface="Arial" panose="020B0604020202020204" pitchFamily="34" charset="0"/>
                          <a:ea typeface="宋体" panose="02010600030101010101" pitchFamily="2" charset="-122"/>
                        </a:rPr>
                        <a:t>Class B</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-1.02%</a:t>
                      </a: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0.72%</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-0.04%</a:t>
                      </a: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-1.01%</a:t>
                      </a: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0.54%</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-0.22%</a:t>
                      </a: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923783631"/>
                  </a:ext>
                </a:extLst>
              </a:tr>
              <a:tr h="634460">
                <a:tc>
                  <a:txBody>
                    <a:bodyPr/>
                    <a:lstStyle/>
                    <a:p>
                      <a:pPr algn="l" fontAlgn="b"/>
                      <a:r>
                        <a:rPr lang="en-US" sz="2000" b="0" i="0" u="none" strike="noStrike">
                          <a:solidFill>
                            <a:srgbClr val="000000"/>
                          </a:solidFill>
                          <a:effectLst/>
                          <a:latin typeface="Arial" panose="020B0604020202020204" pitchFamily="34" charset="0"/>
                          <a:ea typeface="宋体" panose="02010600030101010101" pitchFamily="2" charset="-122"/>
                        </a:rPr>
                        <a:t>Class C</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-0.90%</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-3.34%</a:t>
                      </a:r>
                    </a:p>
                  </a:txBody>
                  <a:tcPr marL="9525" marR="9525" marT="9525" marB="0" anchor="b">
                    <a:lnL>
                      <a:noFill/>
                    </a:lnL>
                    <a:lnR>
                      <a:noFill/>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-3.38%</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-0.98%</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-3.52%</a:t>
                      </a:r>
                    </a:p>
                  </a:txBody>
                  <a:tcPr marL="9525" marR="9525" marT="9525" marB="0" anchor="b">
                    <a:lnL>
                      <a:noFill/>
                    </a:lnL>
                    <a:lnR>
                      <a:noFill/>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-3.69%</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283583503"/>
                  </a:ext>
                </a:extLst>
              </a:tr>
              <a:tr h="634460">
                <a:tc>
                  <a:txBody>
                    <a:bodyPr/>
                    <a:lstStyle/>
                    <a:p>
                      <a:pPr algn="l" fontAlgn="b"/>
                      <a:r>
                        <a:rPr lang="en-US" sz="2000" b="0" i="0" u="none" strike="noStrike">
                          <a:solidFill>
                            <a:srgbClr val="000000"/>
                          </a:solidFill>
                          <a:effectLst/>
                          <a:latin typeface="Arial" panose="020B0604020202020204" pitchFamily="34" charset="0"/>
                          <a:ea typeface="宋体" panose="02010600030101010101" pitchFamily="2" charset="-122"/>
                        </a:rPr>
                        <a:t>Class D</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-0.79%</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-5.25%</a:t>
                      </a:r>
                    </a:p>
                  </a:txBody>
                  <a:tcPr marL="9525" marR="9525" marT="9525" marB="0" anchor="b">
                    <a:lnL>
                      <a:noFill/>
                    </a:lnL>
                    <a:lnR>
                      <a:noFill/>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-4.72%</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-0.70%</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-5.28%</a:t>
                      </a:r>
                    </a:p>
                  </a:txBody>
                  <a:tcPr marL="9525" marR="9525" marT="9525" marB="0" anchor="b">
                    <a:lnL>
                      <a:noFill/>
                    </a:lnL>
                    <a:lnR>
                      <a:noFill/>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-5.80%</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3441445"/>
                  </a:ext>
                </a:extLst>
              </a:tr>
              <a:tr h="634460">
                <a:tc>
                  <a:txBody>
                    <a:bodyPr/>
                    <a:lstStyle/>
                    <a:p>
                      <a:pPr algn="l" fontAlgn="b"/>
                      <a:r>
                        <a:rPr lang="en-US" sz="2000" b="0" i="0" u="none" strike="noStrike" dirty="0">
                          <a:solidFill>
                            <a:srgbClr val="000000"/>
                          </a:solidFill>
                          <a:effectLst/>
                          <a:latin typeface="Arial" panose="020B0604020202020204" pitchFamily="34" charset="0"/>
                          <a:ea typeface="宋体" panose="02010600030101010101" pitchFamily="2" charset="-122"/>
                        </a:rPr>
                        <a:t>Class E</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-2.88%</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-8.01%</a:t>
                      </a:r>
                    </a:p>
                  </a:txBody>
                  <a:tcPr marL="9525" marR="9525" marT="9525" marB="0" anchor="b">
                    <a:lnL>
                      <a:noFill/>
                    </a:lnL>
                    <a:lnR>
                      <a:noFill/>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-7.32%</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-2.82%</a:t>
                      </a: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-8.21%</a:t>
                      </a:r>
                    </a:p>
                  </a:txBody>
                  <a:tcPr marL="9525" marR="9525" marT="9525" marB="0" anchor="b">
                    <a:lnL>
                      <a:noFill/>
                    </a:lnL>
                    <a:lnR>
                      <a:noFill/>
                    </a:lnR>
                    <a:lnT>
                      <a:noFill/>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-7.72%</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86693862"/>
                  </a:ext>
                </a:extLst>
              </a:tr>
              <a:tr h="634460">
                <a:tc>
                  <a:txBody>
                    <a:bodyPr/>
                    <a:lstStyle/>
                    <a:p>
                      <a:pPr algn="l" fontAlgn="b"/>
                      <a:r>
                        <a:rPr lang="en-US" sz="2000" b="1" i="0" u="none" strike="noStrike" dirty="0">
                          <a:solidFill>
                            <a:srgbClr val="000000"/>
                          </a:solidFill>
                          <a:effectLst/>
                          <a:latin typeface="Arial" panose="020B0604020202020204" pitchFamily="34" charset="0"/>
                          <a:ea typeface="宋体" panose="02010600030101010101" pitchFamily="2" charset="-122"/>
                        </a:rPr>
                        <a:t>Overall</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a:t>
                      </a:r>
                      <a:r>
                        <a:rPr lang="en-US" altLang="zh-CN" sz="2000" b="0" i="0" u="none" strike="noStrike" dirty="0">
                          <a:solidFill>
                            <a:srgbClr val="FF0000"/>
                          </a:solidFill>
                          <a:effectLst/>
                          <a:latin typeface="Arial" panose="020B0604020202020204" pitchFamily="34" charset="0"/>
                          <a:ea typeface="宋体" panose="02010600030101010101" pitchFamily="2" charset="-122"/>
                        </a:rPr>
                        <a:t>1.28</a:t>
                      </a:r>
                      <a:r>
                        <a:rPr lang="en-US" altLang="zh-CN" sz="2000" b="0" i="0" u="none" strike="noStrike" dirty="0">
                          <a:solidFill>
                            <a:srgbClr val="000000"/>
                          </a:solidFill>
                          <a:effectLst/>
                          <a:latin typeface="Arial" panose="020B0604020202020204" pitchFamily="34" charset="0"/>
                          <a:ea typeface="宋体" panose="02010600030101010101" pitchFamily="2" charset="-122"/>
                        </a:rPr>
                        <a:t>%</a:t>
                      </a: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noFill/>
                      <a:prstDash val="solid"/>
                      <a:round/>
                      <a:headEnd type="none" w="med" len="med"/>
                      <a:tailEnd type="none" w="med" len="med"/>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-3.43%</a:t>
                      </a:r>
                    </a:p>
                  </a:txBody>
                  <a:tcPr marL="9525" marR="9525" marT="9525" marB="0" anchor="b">
                    <a:lnL>
                      <a:noFill/>
                    </a:lnL>
                    <a:lnR>
                      <a:noFill/>
                    </a:lnR>
                    <a:lnT w="12700" cap="flat" cmpd="sng" algn="ctr">
                      <a:noFill/>
                      <a:prstDash val="solid"/>
                      <a:round/>
                      <a:headEnd type="none" w="med" len="med"/>
                      <a:tailEnd type="none" w="med" len="med"/>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-3.41%</a:t>
                      </a: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a:t>
                      </a:r>
                      <a:r>
                        <a:rPr lang="en-US" altLang="zh-CN" sz="2000" b="0" i="0" u="none" strike="noStrike" dirty="0">
                          <a:solidFill>
                            <a:srgbClr val="FF0000"/>
                          </a:solidFill>
                          <a:effectLst/>
                          <a:latin typeface="Arial" panose="020B0604020202020204" pitchFamily="34" charset="0"/>
                          <a:ea typeface="宋体" panose="02010600030101010101" pitchFamily="2" charset="-122"/>
                        </a:rPr>
                        <a:t>1.26</a:t>
                      </a:r>
                      <a:r>
                        <a:rPr lang="en-US" altLang="zh-CN" sz="2000" b="0" i="0" u="none" strike="noStrike" dirty="0">
                          <a:solidFill>
                            <a:srgbClr val="000000"/>
                          </a:solidFill>
                          <a:effectLst/>
                          <a:latin typeface="Arial" panose="020B0604020202020204" pitchFamily="34" charset="0"/>
                          <a:ea typeface="宋体" panose="02010600030101010101" pitchFamily="2" charset="-122"/>
                        </a:rPr>
                        <a:t>%</a:t>
                      </a: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noFill/>
                      <a:prstDash val="solid"/>
                      <a:round/>
                      <a:headEnd type="none" w="med" len="med"/>
                      <a:tailEnd type="none" w="med" len="med"/>
                    </a:lnT>
                    <a:lnB>
                      <a:noFill/>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-3.57%</a:t>
                      </a:r>
                    </a:p>
                  </a:txBody>
                  <a:tcPr marL="9525" marR="9525" marT="9525" marB="0" anchor="b">
                    <a:lnL>
                      <a:noFill/>
                    </a:lnL>
                    <a:lnR>
                      <a:noFill/>
                    </a:lnR>
                    <a:lnT w="12700" cap="flat" cmpd="sng" algn="ctr">
                      <a:noFill/>
                      <a:prstDash val="solid"/>
                      <a:round/>
                      <a:headEnd type="none" w="med" len="med"/>
                      <a:tailEnd type="none" w="med" len="med"/>
                    </a:lnT>
                    <a:lnB>
                      <a:noFill/>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-3.89%</a:t>
                      </a: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tcPr>
                </a:tc>
                <a:extLst>
                  <a:ext uri="{0D108BD9-81ED-4DB2-BD59-A6C34878D82A}">
                    <a16:rowId xmlns:a16="http://schemas.microsoft.com/office/drawing/2014/main" val="1913521347"/>
                  </a:ext>
                </a:extLst>
              </a:tr>
              <a:tr h="634460">
                <a:tc>
                  <a:txBody>
                    <a:bodyPr/>
                    <a:lstStyle/>
                    <a:p>
                      <a:pPr algn="l" fontAlgn="b"/>
                      <a:r>
                        <a:rPr lang="en-US" sz="2000" b="0" i="0" u="none" strike="noStrike" dirty="0">
                          <a:solidFill>
                            <a:srgbClr val="000000"/>
                          </a:solidFill>
                          <a:effectLst/>
                          <a:latin typeface="Arial" panose="020B0604020202020204" pitchFamily="34" charset="0"/>
                          <a:ea typeface="宋体" panose="02010600030101010101" pitchFamily="2" charset="-122"/>
                        </a:rPr>
                        <a:t>Class F</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-2.66%</a:t>
                      </a: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-4.70%</a:t>
                      </a:r>
                    </a:p>
                  </a:txBody>
                  <a:tcPr marL="9525" marR="9525" marT="9525" marB="0" anchor="b">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-3.88%</a:t>
                      </a: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-2.73%</a:t>
                      </a: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altLang="zh-CN" sz="2000" b="0" i="0" u="none" strike="noStrike">
                          <a:solidFill>
                            <a:srgbClr val="000000"/>
                          </a:solidFill>
                          <a:effectLst/>
                          <a:latin typeface="Arial" panose="020B0604020202020204" pitchFamily="34" charset="0"/>
                          <a:ea typeface="宋体" panose="02010600030101010101" pitchFamily="2" charset="-122"/>
                        </a:rPr>
                        <a:t>-4.75%</a:t>
                      </a:r>
                    </a:p>
                  </a:txBody>
                  <a:tcPr marL="9525" marR="9525" marT="9525" marB="0" anchor="b">
                    <a:lnL>
                      <a:noFill/>
                    </a:lnL>
                    <a:lnR>
                      <a:noFill/>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altLang="zh-CN" sz="2000" b="0" i="0" u="none" strike="noStrike" dirty="0">
                          <a:solidFill>
                            <a:srgbClr val="000000"/>
                          </a:solidFill>
                          <a:effectLst/>
                          <a:latin typeface="Arial" panose="020B0604020202020204" pitchFamily="34" charset="0"/>
                          <a:ea typeface="宋体" panose="02010600030101010101" pitchFamily="2" charset="-122"/>
                        </a:rPr>
                        <a:t>-5.58%</a:t>
                      </a: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2385640"/>
                  </a:ext>
                </a:extLst>
              </a:tr>
            </a:tbl>
          </a:graphicData>
        </a:graphic>
      </p:graphicFrame>
      <p:sp>
        <p:nvSpPr>
          <p:cNvPr id="90" name="文本占位符 31"/>
          <p:cNvSpPr>
            <a:spLocks noGrp="1"/>
          </p:cNvSpPr>
          <p:nvPr>
            <p:ph type="body" sz="quarter" idx="96"/>
          </p:nvPr>
        </p:nvSpPr>
        <p:spPr>
          <a:xfrm>
            <a:off x="24915680" y="8655725"/>
            <a:ext cx="7566436" cy="2108269"/>
          </a:xfrm>
        </p:spPr>
        <p:txBody>
          <a:bodyPr/>
          <a:lstStyle/>
          <a:p>
            <a:r>
              <a:rPr lang="en-US" altLang="zh-CN" sz="3200" dirty="0" smtClean="0"/>
              <a:t>The simulation result reveals that the proposed model achieves overall BD-rate gain on all the test condition and configuration. </a:t>
            </a:r>
            <a:endParaRPr lang="zh-CN" altLang="en-US" sz="3200" dirty="0"/>
          </a:p>
        </p:txBody>
      </p:sp>
      <p:sp>
        <p:nvSpPr>
          <p:cNvPr id="92" name="文本占位符 31"/>
          <p:cNvSpPr>
            <a:spLocks noGrp="1"/>
          </p:cNvSpPr>
          <p:nvPr>
            <p:ph type="body" sz="quarter" idx="96"/>
          </p:nvPr>
        </p:nvSpPr>
        <p:spPr>
          <a:xfrm>
            <a:off x="24915680" y="12293635"/>
            <a:ext cx="7566436" cy="2600712"/>
          </a:xfrm>
        </p:spPr>
        <p:txBody>
          <a:bodyPr/>
          <a:lstStyle/>
          <a:p>
            <a:r>
              <a:rPr lang="en-US" altLang="zh-CN" sz="3200" dirty="0" smtClean="0"/>
              <a:t>The adaptive QP determination scheme could evidently enhance coding performance, and our future work will be focused on performance improvement and rate-distortion optimization. </a:t>
            </a:r>
            <a:endParaRPr lang="zh-CN" altLang="en-US" sz="3200" dirty="0"/>
          </a:p>
        </p:txBody>
      </p:sp>
      <p:sp>
        <p:nvSpPr>
          <p:cNvPr id="94" name="文本占位符 21"/>
          <p:cNvSpPr>
            <a:spLocks noGrp="1"/>
          </p:cNvSpPr>
          <p:nvPr>
            <p:ph type="body" sz="quarter" idx="11"/>
          </p:nvPr>
        </p:nvSpPr>
        <p:spPr>
          <a:xfrm>
            <a:off x="24762430" y="11285652"/>
            <a:ext cx="7825476" cy="611153"/>
          </a:xfrm>
          <a:solidFill>
            <a:srgbClr val="435FAA"/>
          </a:solidFill>
        </p:spPr>
        <p:txBody>
          <a:bodyPr/>
          <a:lstStyle/>
          <a:p>
            <a:r>
              <a:rPr lang="en-US" altLang="zh-CN" sz="3200" u="none" dirty="0" smtClean="0">
                <a:solidFill>
                  <a:schemeClr val="bg1"/>
                </a:solidFill>
              </a:rPr>
              <a:t>Conclusion</a:t>
            </a:r>
            <a:endParaRPr lang="zh-CN" altLang="en-US" sz="3200" u="none" dirty="0">
              <a:solidFill>
                <a:schemeClr val="bg1"/>
              </a:solidFill>
            </a:endParaRPr>
          </a:p>
        </p:txBody>
      </p:sp>
    </p:spTree>
    <p:extLst>
      <p:ext uri="{BB962C8B-B14F-4D97-AF65-F5344CB8AC3E}">
        <p14:creationId xmlns:p14="http://schemas.microsoft.com/office/powerpoint/2010/main" val="120211301"/>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36x72-Template-V2b">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400" dirty="0">
            <a:latin typeface="Times New Roman" panose="02020603050405020304" pitchFamily="18" charset="0"/>
            <a:cs typeface="Times New Roman" panose="02020603050405020304" pitchFamily="18" charset="0"/>
          </a:defRPr>
        </a:defPPr>
      </a:lstStyle>
    </a:txDef>
  </a:objectDefaults>
  <a:extraClrSchemeLst/>
</a:theme>
</file>

<file path=ppt/theme/theme2.xml><?xml version="1.0" encoding="utf-8"?>
<a:theme xmlns:a="http://schemas.openxmlformats.org/drawingml/2006/main" name="1_PosterPresentations.com-36x72-Template-V2">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400" dirty="0">
            <a:latin typeface="Times New Roman" panose="02020603050405020304" pitchFamily="18" charset="0"/>
            <a:cs typeface="Times New Roman" panose="02020603050405020304" pitchFamily="18" charset="0"/>
          </a:defRPr>
        </a:defPPr>
      </a:lstStyle>
    </a:txDef>
  </a:objectDefaults>
  <a:extraClrSchemeLst/>
</a:theme>
</file>

<file path=ppt/theme/theme3.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400" dirty="0">
            <a:latin typeface="Times New Roman" panose="02020603050405020304" pitchFamily="18" charset="0"/>
            <a:cs typeface="Times New Roman" panose="02020603050405020304" pitchFamily="18" charset="0"/>
          </a:defRPr>
        </a:defPPr>
      </a:lstStyle>
    </a:tx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PosterPresentations.com-36x72-Template-V2b</Template>
  <TotalTime>471</TotalTime>
  <Words>600</Words>
  <Application>Microsoft Office PowerPoint</Application>
  <PresentationFormat>自定义</PresentationFormat>
  <Paragraphs>125</Paragraphs>
  <Slides>1</Slides>
  <Notes>1</Notes>
  <HiddenSlides>0</HiddenSlides>
  <MMClips>0</MMClips>
  <ScaleCrop>false</ScaleCrop>
  <HeadingPairs>
    <vt:vector size="8" baseType="variant">
      <vt:variant>
        <vt:lpstr>已用的字体</vt:lpstr>
      </vt:variant>
      <vt:variant>
        <vt:i4>5</vt:i4>
      </vt:variant>
      <vt:variant>
        <vt:lpstr>主题</vt:lpstr>
      </vt:variant>
      <vt:variant>
        <vt:i4>3</vt:i4>
      </vt:variant>
      <vt:variant>
        <vt:lpstr>嵌入 OLE 服务器</vt:lpstr>
      </vt:variant>
      <vt:variant>
        <vt:i4>1</vt:i4>
      </vt:variant>
      <vt:variant>
        <vt:lpstr>幻灯片标题</vt:lpstr>
      </vt:variant>
      <vt:variant>
        <vt:i4>1</vt:i4>
      </vt:variant>
    </vt:vector>
  </HeadingPairs>
  <TitlesOfParts>
    <vt:vector size="10" baseType="lpstr">
      <vt:lpstr>宋体</vt:lpstr>
      <vt:lpstr>Arial</vt:lpstr>
      <vt:lpstr>Calibri</vt:lpstr>
      <vt:lpstr>Times New Roman</vt:lpstr>
      <vt:lpstr>Trebuchet MS</vt:lpstr>
      <vt:lpstr>PosterPresentations.com-36x72-Template-V2b</vt:lpstr>
      <vt:lpstr>1_PosterPresentations.com-36x72-Template-V2</vt:lpstr>
      <vt:lpstr>1_Classic 3 Columns</vt:lpstr>
      <vt:lpstr>Equation</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PosterPresentations.com - 510.649.3001</dc:creator>
  <cp:lastModifiedBy>hy w</cp:lastModifiedBy>
  <cp:revision>47</cp:revision>
  <dcterms:created xsi:type="dcterms:W3CDTF">2011-04-21T17:12:27Z</dcterms:created>
  <dcterms:modified xsi:type="dcterms:W3CDTF">2017-09-15T02:27:36Z</dcterms:modified>
</cp:coreProperties>
</file>