
<file path=[Content_Types].xml><?xml version="1.0" encoding="utf-8"?>
<Types xmlns="http://schemas.openxmlformats.org/package/2006/content-types">
  <Default Extension="emf" ContentType="image/x-em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 autoCompressPictures="0">
  <p:sldMasterIdLst>
    <p:sldMasterId id="2147483980" r:id="rId1"/>
  </p:sldMasterIdLst>
  <p:notesMasterIdLst>
    <p:notesMasterId r:id="rId3"/>
  </p:notesMasterIdLst>
  <p:handoutMasterIdLst>
    <p:handoutMasterId r:id="rId4"/>
  </p:handoutMasterIdLst>
  <p:sldIdLst>
    <p:sldId id="259" r:id="rId2"/>
  </p:sldIdLst>
  <p:sldSz cx="42803763" cy="3027521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2338487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4676973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701546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9353946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11692433" algn="l" defTabSz="2338487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14030919" algn="l" defTabSz="2338487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16369406" algn="l" defTabSz="2338487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18707892" algn="l" defTabSz="2338487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2" orient="horz" pos="6846" userDrawn="1">
          <p15:clr>
            <a:srgbClr val="A4A3A4"/>
          </p15:clr>
        </p15:guide>
        <p15:guide id="13" orient="horz" pos="20725" userDrawn="1">
          <p15:clr>
            <a:srgbClr val="A4A3A4"/>
          </p15:clr>
        </p15:guide>
        <p15:guide id="14" pos="1166" userDrawn="1">
          <p15:clr>
            <a:srgbClr val="A4A3A4"/>
          </p15:clr>
        </p15:guide>
        <p15:guide id="15" orient="horz" pos="1354" userDrawn="1">
          <p15:clr>
            <a:srgbClr val="A4A3A4"/>
          </p15:clr>
        </p15:guide>
        <p15:guide id="16" orient="horz" pos="8800" userDrawn="1">
          <p15:clr>
            <a:srgbClr val="A4A3A4"/>
          </p15:clr>
        </p15:guide>
        <p15:guide id="17" orient="horz" pos="11378" userDrawn="1">
          <p15:clr>
            <a:srgbClr val="A4A3A4"/>
          </p15:clr>
        </p15:guide>
        <p15:guide id="18" orient="horz" pos="12714" userDrawn="1">
          <p15:clr>
            <a:srgbClr val="A4A3A4"/>
          </p15:clr>
        </p15:guide>
        <p15:guide id="19" orient="horz" pos="14851" userDrawn="1">
          <p15:clr>
            <a:srgbClr val="A4A3A4"/>
          </p15:clr>
        </p15:guide>
        <p15:guide id="20" orient="horz" pos="16628" userDrawn="1">
          <p15:clr>
            <a:srgbClr val="A4A3A4"/>
          </p15:clr>
        </p15:guide>
        <p15:guide id="21" orient="horz" pos="18947" userDrawn="1">
          <p15:clr>
            <a:srgbClr val="A4A3A4"/>
          </p15:clr>
        </p15:guide>
        <p15:guide id="22" orient="horz" pos="23032" userDrawn="1">
          <p15:clr>
            <a:srgbClr val="A4A3A4"/>
          </p15:clr>
        </p15:guide>
        <p15:guide id="23" pos="2439" userDrawn="1">
          <p15:clr>
            <a:srgbClr val="A4A3A4"/>
          </p15:clr>
        </p15:guide>
        <p15:guide id="24" pos="3501" userDrawn="1">
          <p15:clr>
            <a:srgbClr val="A4A3A4"/>
          </p15:clr>
        </p15:guide>
        <p15:guide id="25" pos="4882" userDrawn="1">
          <p15:clr>
            <a:srgbClr val="A4A3A4"/>
          </p15:clr>
        </p15:guide>
        <p15:guide id="26" pos="5945" userDrawn="1">
          <p15:clr>
            <a:srgbClr val="A4A3A4"/>
          </p15:clr>
        </p15:guide>
        <p15:guide id="27" pos="7218" userDrawn="1">
          <p15:clr>
            <a:srgbClr val="A4A3A4"/>
          </p15:clr>
        </p15:guide>
        <p15:guide id="28" pos="8384" userDrawn="1">
          <p15:clr>
            <a:srgbClr val="A4A3A4"/>
          </p15:clr>
        </p15:guide>
        <p15:guide id="29" pos="9662" userDrawn="1">
          <p15:clr>
            <a:srgbClr val="A4A3A4"/>
          </p15:clr>
        </p15:guide>
        <p15:guide id="30" pos="10827" userDrawn="1">
          <p15:clr>
            <a:srgbClr val="A4A3A4"/>
          </p15:clr>
        </p15:guide>
        <p15:guide id="31" pos="12208" userDrawn="1">
          <p15:clr>
            <a:srgbClr val="A4A3A4"/>
          </p15:clr>
        </p15:guide>
        <p15:guide id="33" pos="14226" userDrawn="1">
          <p15:clr>
            <a:srgbClr val="A4A3A4"/>
          </p15:clr>
        </p15:guide>
        <p15:guide id="34" pos="15181" userDrawn="1">
          <p15:clr>
            <a:srgbClr val="A4A3A4"/>
          </p15:clr>
        </p15:guide>
        <p15:guide id="35" pos="16454" userDrawn="1">
          <p15:clr>
            <a:srgbClr val="A4A3A4"/>
          </p15:clr>
        </p15:guide>
        <p15:guide id="36" pos="17409" userDrawn="1">
          <p15:clr>
            <a:srgbClr val="A4A3A4"/>
          </p15:clr>
        </p15:guide>
        <p15:guide id="37" pos="18682" userDrawn="1">
          <p15:clr>
            <a:srgbClr val="A4A3A4"/>
          </p15:clr>
        </p15:guide>
        <p15:guide id="38" pos="19745" userDrawn="1">
          <p15:clr>
            <a:srgbClr val="A4A3A4"/>
          </p15:clr>
        </p15:guide>
        <p15:guide id="39" pos="21018" userDrawn="1">
          <p15:clr>
            <a:srgbClr val="A4A3A4"/>
          </p15:clr>
        </p15:guide>
        <p15:guide id="40" pos="22081" userDrawn="1">
          <p15:clr>
            <a:srgbClr val="A4A3A4"/>
          </p15:clr>
        </p15:guide>
        <p15:guide id="41" pos="23354" userDrawn="1">
          <p15:clr>
            <a:srgbClr val="A4A3A4"/>
          </p15:clr>
        </p15:guide>
        <p15:guide id="42" pos="24416" userDrawn="1">
          <p15:clr>
            <a:srgbClr val="A4A3A4"/>
          </p15:clr>
        </p15:guide>
        <p15:guide id="43" pos="25690" userDrawn="1">
          <p15:clr>
            <a:srgbClr val="A4A3A4"/>
          </p15:clr>
        </p15:guide>
        <p15:guide id="44" pos="12953" userDrawn="1">
          <p15:clr>
            <a:srgbClr val="A4A3A4"/>
          </p15:clr>
        </p15:guide>
        <p15:guide id="45" orient="horz" pos="5133" userDrawn="1">
          <p15:clr>
            <a:srgbClr val="A4A3A4"/>
          </p15:clr>
        </p15:guide>
        <p15:guide id="46" orient="horz" pos="15698" userDrawn="1">
          <p15:clr>
            <a:srgbClr val="A4A3A4"/>
          </p15:clr>
        </p15:guide>
        <p15:guide id="47" orient="horz" pos="1018" userDrawn="1">
          <p15:clr>
            <a:srgbClr val="A4A3A4"/>
          </p15:clr>
        </p15:guide>
        <p15:guide id="48" orient="horz" pos="6598" userDrawn="1">
          <p15:clr>
            <a:srgbClr val="A4A3A4"/>
          </p15:clr>
        </p15:guide>
        <p15:guide id="49" orient="horz" pos="8535" userDrawn="1">
          <p15:clr>
            <a:srgbClr val="A4A3A4"/>
          </p15:clr>
        </p15:guide>
        <p15:guide id="50" orient="horz" pos="9594" userDrawn="1">
          <p15:clr>
            <a:srgbClr val="A4A3A4"/>
          </p15:clr>
        </p15:guide>
        <p15:guide id="51" orient="horz" pos="11137" userDrawn="1">
          <p15:clr>
            <a:srgbClr val="A4A3A4"/>
          </p15:clr>
        </p15:guide>
        <p15:guide id="52" orient="horz" pos="12473" userDrawn="1">
          <p15:clr>
            <a:srgbClr val="A4A3A4"/>
          </p15:clr>
        </p15:guide>
        <p15:guide id="53" orient="horz" pos="14209" userDrawn="1">
          <p15:clr>
            <a:srgbClr val="A4A3A4"/>
          </p15:clr>
        </p15:guide>
        <p15:guide id="54" orient="horz" pos="17276" userDrawn="1">
          <p15:clr>
            <a:srgbClr val="A4A3A4"/>
          </p15:clr>
        </p15:guide>
        <p15:guide id="55" pos="1189" userDrawn="1">
          <p15:clr>
            <a:srgbClr val="A4A3A4"/>
          </p15:clr>
        </p15:guide>
        <p15:guide id="56" pos="73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hirusha Sunker (Group)" initials="TS(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505"/>
    <a:srgbClr val="1414FF"/>
    <a:srgbClr val="5B5BFF"/>
    <a:srgbClr val="FF7F0E"/>
    <a:srgbClr val="1F77B4"/>
    <a:srgbClr val="E2921C"/>
    <a:srgbClr val="DB3D23"/>
    <a:srgbClr val="000000"/>
    <a:srgbClr val="9ADCC6"/>
    <a:srgbClr val="9A877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中間スタイル 2 - アクセント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中間スタイル 2 - アクセント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DCAF9ED-07DC-4A11-8D7F-57B35C25682E}" styleName="中間スタイル 1 - アクセント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72833802-FEF1-4C79-8D5D-14CF1EAF98D9}" styleName="淡色スタイル 2 - アクセント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9D7B26C5-4107-4FEC-AEDC-1716B250A1EF}" styleName="スタイル (淡色)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266" autoAdjust="0"/>
    <p:restoredTop sz="68122" autoAdjust="0"/>
  </p:normalViewPr>
  <p:slideViewPr>
    <p:cSldViewPr snapToGrid="0" snapToObjects="1" showGuides="1">
      <p:cViewPr varScale="1">
        <p:scale>
          <a:sx n="66" d="100"/>
          <a:sy n="66" d="100"/>
        </p:scale>
        <p:origin x="816" y="240"/>
      </p:cViewPr>
      <p:guideLst>
        <p:guide orient="horz" pos="6846"/>
        <p:guide orient="horz" pos="20725"/>
        <p:guide pos="1166"/>
        <p:guide orient="horz" pos="1354"/>
        <p:guide orient="horz" pos="8800"/>
        <p:guide orient="horz" pos="11378"/>
        <p:guide orient="horz" pos="12714"/>
        <p:guide orient="horz" pos="14851"/>
        <p:guide orient="horz" pos="16628"/>
        <p:guide orient="horz" pos="18947"/>
        <p:guide orient="horz" pos="23032"/>
        <p:guide pos="2439"/>
        <p:guide pos="3501"/>
        <p:guide pos="4882"/>
        <p:guide pos="5945"/>
        <p:guide pos="7218"/>
        <p:guide pos="8384"/>
        <p:guide pos="9662"/>
        <p:guide pos="10827"/>
        <p:guide pos="12208"/>
        <p:guide pos="14226"/>
        <p:guide pos="15181"/>
        <p:guide pos="16454"/>
        <p:guide pos="17409"/>
        <p:guide pos="18682"/>
        <p:guide pos="19745"/>
        <p:guide pos="21018"/>
        <p:guide pos="22081"/>
        <p:guide pos="23354"/>
        <p:guide pos="24416"/>
        <p:guide pos="25690"/>
        <p:guide pos="12953"/>
        <p:guide orient="horz" pos="5133"/>
        <p:guide orient="horz" pos="15698"/>
        <p:guide orient="horz" pos="1018"/>
        <p:guide orient="horz" pos="6598"/>
        <p:guide orient="horz" pos="8535"/>
        <p:guide orient="horz" pos="9594"/>
        <p:guide orient="horz" pos="11137"/>
        <p:guide orient="horz" pos="12473"/>
        <p:guide orient="horz" pos="14209"/>
        <p:guide orient="horz" pos="17276"/>
        <p:guide pos="1189"/>
        <p:guide pos="73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92" d="100"/>
          <a:sy n="92" d="100"/>
        </p:scale>
        <p:origin x="-3780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notesMaster" Target="notesMasters/notesMaster1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commentAuthors" Target="commentAuthors.xml"/><Relationship Id="rId4" Type="http://schemas.openxmlformats.org/officeDocument/2006/relationships/handoutMaster" Target="handoutMasters/handoutMaster1.xml"/><Relationship Id="rId9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F82E370-7CC8-4597-8DFF-95DCE69676C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B058176-68A8-4411-89C2-EA13050B1C6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D87A3A-3A46-423A-B615-D8CD489B6BAB}" type="datetimeFigureOut">
              <a:rPr lang="en-ZA" smtClean="0"/>
              <a:t>2023/04/28</a:t>
            </a:fld>
            <a:endParaRPr lang="en-Z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E4B0D4-4015-4276-8DB7-52A6E7E35BA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833085-9199-49B6-801F-429C1CAB5F0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EBAE09-34E9-4392-B6D6-59063056993D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3693238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/>
              </a:defRPr>
            </a:lvl1pPr>
          </a:lstStyle>
          <a:p>
            <a:fld id="{F0EC178B-6532-D741-BB1D-C6F2E2FEBF52}" type="datetimeFigureOut">
              <a:rPr lang="en-US" smtClean="0"/>
              <a:pPr/>
              <a:t>4/28/23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004888" y="685800"/>
            <a:ext cx="48482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/>
              </a:defRPr>
            </a:lvl1pPr>
          </a:lstStyle>
          <a:p>
            <a:fld id="{AA759650-762C-9343-8990-0901C80FC7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79375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2338487" rtl="0" eaLnBrk="1" latinLnBrk="0" hangingPunct="1">
      <a:defRPr sz="6138" kern="1200">
        <a:solidFill>
          <a:schemeClr val="tx1"/>
        </a:solidFill>
        <a:latin typeface="+mn-lt"/>
        <a:ea typeface="+mn-ea"/>
        <a:cs typeface="+mn-cs"/>
      </a:defRPr>
    </a:lvl1pPr>
    <a:lvl2pPr marL="2338487" algn="l" defTabSz="2338487" rtl="0" eaLnBrk="1" latinLnBrk="0" hangingPunct="1">
      <a:defRPr sz="6138" kern="1200">
        <a:solidFill>
          <a:schemeClr val="tx1"/>
        </a:solidFill>
        <a:latin typeface="+mn-lt"/>
        <a:ea typeface="+mn-ea"/>
        <a:cs typeface="+mn-cs"/>
      </a:defRPr>
    </a:lvl2pPr>
    <a:lvl3pPr marL="4676973" algn="l" defTabSz="2338487" rtl="0" eaLnBrk="1" latinLnBrk="0" hangingPunct="1">
      <a:defRPr sz="6138" kern="1200">
        <a:solidFill>
          <a:schemeClr val="tx1"/>
        </a:solidFill>
        <a:latin typeface="+mn-lt"/>
        <a:ea typeface="+mn-ea"/>
        <a:cs typeface="+mn-cs"/>
      </a:defRPr>
    </a:lvl3pPr>
    <a:lvl4pPr marL="7015460" algn="l" defTabSz="2338487" rtl="0" eaLnBrk="1" latinLnBrk="0" hangingPunct="1">
      <a:defRPr sz="6138" kern="1200">
        <a:solidFill>
          <a:schemeClr val="tx1"/>
        </a:solidFill>
        <a:latin typeface="+mn-lt"/>
        <a:ea typeface="+mn-ea"/>
        <a:cs typeface="+mn-cs"/>
      </a:defRPr>
    </a:lvl4pPr>
    <a:lvl5pPr marL="9353946" algn="l" defTabSz="2338487" rtl="0" eaLnBrk="1" latinLnBrk="0" hangingPunct="1">
      <a:defRPr sz="6138" kern="1200">
        <a:solidFill>
          <a:schemeClr val="tx1"/>
        </a:solidFill>
        <a:latin typeface="+mn-lt"/>
        <a:ea typeface="+mn-ea"/>
        <a:cs typeface="+mn-cs"/>
      </a:defRPr>
    </a:lvl5pPr>
    <a:lvl6pPr marL="11692433" algn="l" defTabSz="2338487" rtl="0" eaLnBrk="1" latinLnBrk="0" hangingPunct="1">
      <a:defRPr sz="6138" kern="1200">
        <a:solidFill>
          <a:schemeClr val="tx1"/>
        </a:solidFill>
        <a:latin typeface="+mn-lt"/>
        <a:ea typeface="+mn-ea"/>
        <a:cs typeface="+mn-cs"/>
      </a:defRPr>
    </a:lvl6pPr>
    <a:lvl7pPr marL="14030919" algn="l" defTabSz="2338487" rtl="0" eaLnBrk="1" latinLnBrk="0" hangingPunct="1">
      <a:defRPr sz="6138" kern="1200">
        <a:solidFill>
          <a:schemeClr val="tx1"/>
        </a:solidFill>
        <a:latin typeface="+mn-lt"/>
        <a:ea typeface="+mn-ea"/>
        <a:cs typeface="+mn-cs"/>
      </a:defRPr>
    </a:lvl7pPr>
    <a:lvl8pPr marL="16369406" algn="l" defTabSz="2338487" rtl="0" eaLnBrk="1" latinLnBrk="0" hangingPunct="1">
      <a:defRPr sz="6138" kern="1200">
        <a:solidFill>
          <a:schemeClr val="tx1"/>
        </a:solidFill>
        <a:latin typeface="+mn-lt"/>
        <a:ea typeface="+mn-ea"/>
        <a:cs typeface="+mn-cs"/>
      </a:defRPr>
    </a:lvl8pPr>
    <a:lvl9pPr marL="18707892" algn="l" defTabSz="2338487" rtl="0" eaLnBrk="1" latinLnBrk="0" hangingPunct="1">
      <a:defRPr sz="6138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004888" y="685800"/>
            <a:ext cx="4848225" cy="34290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759650-762C-9343-8990-0901C80FC791}" type="slidenum">
              <a:rPr lang="en-US" smtClean="0"/>
              <a:pPr/>
              <a:t>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75756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タイトルスライド（白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7">
            <a:extLst>
              <a:ext uri="{FF2B5EF4-FFF2-40B4-BE49-F238E27FC236}">
                <a16:creationId xmlns:a16="http://schemas.microsoft.com/office/drawing/2014/main" id="{06615B56-8EB6-D241-9E0A-A4831ECD5A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46433" y="12270485"/>
            <a:ext cx="36918241" cy="10300100"/>
          </a:xfrm>
          <a:prstGeom prst="rect">
            <a:avLst/>
          </a:prstGeom>
        </p:spPr>
        <p:txBody>
          <a:bodyPr anchor="ctr"/>
          <a:lstStyle>
            <a:lvl1pPr algn="l">
              <a:lnSpc>
                <a:spcPct val="100000"/>
              </a:lnSpc>
              <a:defRPr sz="4400" b="1">
                <a:solidFill>
                  <a:schemeClr val="accent2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</a:lstStyle>
          <a:p>
            <a:r>
              <a:rPr lang="ja-JP" altLang="en-US" dirty="0"/>
              <a:t>表紙タイトルを入力</a:t>
            </a:r>
            <a:endParaRPr lang="en-GB" dirty="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7D3DBF62-11E1-FF4C-8D73-C5A6591EDD2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46421" y="22987654"/>
            <a:ext cx="36918246" cy="241801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80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 err="1"/>
              <a:t>サブタイトル</a:t>
            </a:r>
            <a:r>
              <a:rPr lang="en-US" dirty="0"/>
              <a:t> / </a:t>
            </a:r>
            <a:r>
              <a:rPr lang="en-US" dirty="0" err="1"/>
              <a:t>プレゼンター名</a:t>
            </a:r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9588678-26AD-9943-A21B-4CF3DBD8A7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546423" y="2713206"/>
            <a:ext cx="8165937" cy="3816619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 userDrawn="1"/>
        </p:nvSpPr>
        <p:spPr>
          <a:xfrm>
            <a:off x="2546421" y="29066306"/>
            <a:ext cx="1046063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8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Copyright 2022 NTT CORPORATION</a:t>
            </a:r>
            <a:endParaRPr kumimoji="1" lang="ja-JP" altLang="en-US" sz="800" dirty="0">
              <a:solidFill>
                <a:schemeClr val="tx1"/>
              </a:solidFill>
              <a:latin typeface="Segoe UI" panose="020B0502040204020203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71438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714" userDrawn="1">
          <p15:clr>
            <a:srgbClr val="FBAE40"/>
          </p15:clr>
        </p15:guide>
        <p15:guide id="2" pos="2121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06-1_タイトルのみ(白)">
    <p:bg bwMode="lt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1392709" y="747545"/>
            <a:ext cx="34143032" cy="3504079"/>
          </a:xfrm>
          <a:prstGeom prst="rect">
            <a:avLst/>
          </a:prstGeom>
        </p:spPr>
        <p:txBody>
          <a:bodyPr anchor="ctr"/>
          <a:lstStyle>
            <a:lvl1pPr>
              <a:defRPr sz="3000" b="1">
                <a:solidFill>
                  <a:schemeClr val="accent2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</a:lstStyle>
          <a:p>
            <a:r>
              <a:rPr lang="ja-JP" altLang="en-US" dirty="0"/>
              <a:t>スライドタイトルを入力</a:t>
            </a:r>
            <a:endParaRPr lang="en-Z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1C5FBA-3ECF-4B49-875C-A704CEE084A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6078613" y="1712479"/>
            <a:ext cx="4536632" cy="2120348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A607169-5CA7-45B9-8A32-29BA86D905F3}"/>
              </a:ext>
            </a:extLst>
          </p:cNvPr>
          <p:cNvSpPr txBox="1">
            <a:spLocks/>
          </p:cNvSpPr>
          <p:nvPr userDrawn="1"/>
        </p:nvSpPr>
        <p:spPr>
          <a:xfrm>
            <a:off x="33172916" y="29066309"/>
            <a:ext cx="9630847" cy="120890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>
                    <a:tint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4EAF112-79CC-B34F-94BA-BFC7F71A8BCC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Segoe UI" panose="020B0502040204020203" pitchFamily="34" charset="0"/>
              <a:ea typeface="ＭＳ Ｐゴシック" charset="0"/>
              <a:cs typeface="Segoe UI" panose="020B0502040204020203" pitchFamily="34" charset="0"/>
            </a:endParaRPr>
          </a:p>
        </p:txBody>
      </p:sp>
      <p:sp>
        <p:nvSpPr>
          <p:cNvPr id="6" name="テキスト ボックス 5"/>
          <p:cNvSpPr txBox="1"/>
          <p:nvPr userDrawn="1"/>
        </p:nvSpPr>
        <p:spPr>
          <a:xfrm>
            <a:off x="1392719" y="29066306"/>
            <a:ext cx="1046063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8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Copyright 2022 NTT CORPORATION</a:t>
            </a:r>
            <a:endParaRPr kumimoji="1" lang="ja-JP" altLang="en-US" sz="800" dirty="0">
              <a:solidFill>
                <a:schemeClr val="tx1"/>
              </a:solidFill>
              <a:latin typeface="Segoe UI" panose="020B0502040204020203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80571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06-1_タイトルのみ(青)">
    <p:bg bwMode="ltGray"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1392709" y="747545"/>
            <a:ext cx="34143032" cy="3504079"/>
          </a:xfrm>
          <a:prstGeom prst="rect">
            <a:avLst/>
          </a:prstGeom>
        </p:spPr>
        <p:txBody>
          <a:bodyPr anchor="ctr"/>
          <a:lstStyle>
            <a:lvl1pPr>
              <a:defRPr sz="3000" b="1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</a:lstStyle>
          <a:p>
            <a:r>
              <a:rPr lang="ja-JP" altLang="en-US" dirty="0"/>
              <a:t>スライドタイトルを入力</a:t>
            </a:r>
            <a:endParaRPr lang="en-ZA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05F2718-5C4C-484E-82F9-1AEFB313A2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100000" contrast="100000"/>
          </a:blip>
          <a:stretch>
            <a:fillRect/>
          </a:stretch>
        </p:blipFill>
        <p:spPr>
          <a:xfrm>
            <a:off x="36078613" y="1712479"/>
            <a:ext cx="4536632" cy="2120348"/>
          </a:xfrm>
          <a:prstGeom prst="rect">
            <a:avLst/>
          </a:prstGeom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A607169-5CA7-45B9-8A32-29BA86D905F3}"/>
              </a:ext>
            </a:extLst>
          </p:cNvPr>
          <p:cNvSpPr txBox="1">
            <a:spLocks/>
          </p:cNvSpPr>
          <p:nvPr userDrawn="1"/>
        </p:nvSpPr>
        <p:spPr>
          <a:xfrm>
            <a:off x="33172916" y="29066309"/>
            <a:ext cx="9630847" cy="120890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>
                    <a:tint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4EAF112-79CC-B34F-94BA-BFC7F71A8BCC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egoe UI" panose="020B0502040204020203" pitchFamily="34" charset="0"/>
              <a:ea typeface="ＭＳ Ｐゴシック" charset="0"/>
              <a:cs typeface="Segoe UI" panose="020B0502040204020203" pitchFamily="34" charset="0"/>
            </a:endParaRPr>
          </a:p>
        </p:txBody>
      </p:sp>
      <p:sp>
        <p:nvSpPr>
          <p:cNvPr id="5" name="テキスト ボックス 4"/>
          <p:cNvSpPr txBox="1"/>
          <p:nvPr userDrawn="1"/>
        </p:nvSpPr>
        <p:spPr>
          <a:xfrm>
            <a:off x="1392719" y="29066306"/>
            <a:ext cx="1046063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8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Copyright 2022 NTT CORPORATION</a:t>
            </a:r>
            <a:endParaRPr kumimoji="1" lang="ja-JP" altLang="en-US" sz="800" dirty="0">
              <a:solidFill>
                <a:schemeClr val="tx1"/>
              </a:solidFill>
              <a:latin typeface="Segoe UI" panose="020B0502040204020203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7358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06-2_タイトルのみ・ページ番号なし(白)">
    <p:bg bwMode="lt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1392709" y="747545"/>
            <a:ext cx="34143032" cy="3504079"/>
          </a:xfrm>
          <a:prstGeom prst="rect">
            <a:avLst/>
          </a:prstGeom>
        </p:spPr>
        <p:txBody>
          <a:bodyPr anchor="ctr"/>
          <a:lstStyle>
            <a:lvl1pPr>
              <a:defRPr sz="3000" b="1">
                <a:solidFill>
                  <a:schemeClr val="accent2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</a:lstStyle>
          <a:p>
            <a:r>
              <a:rPr lang="ja-JP" altLang="en-US" dirty="0"/>
              <a:t>スライドタイトルを入力</a:t>
            </a:r>
            <a:endParaRPr lang="en-Z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1C5FBA-3ECF-4B49-875C-A704CEE084A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6078613" y="1712479"/>
            <a:ext cx="4536632" cy="2120348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 userDrawn="1"/>
        </p:nvSpPr>
        <p:spPr>
          <a:xfrm>
            <a:off x="1392719" y="29066306"/>
            <a:ext cx="1046063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8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Copyright 2022 NTT CORPORATION</a:t>
            </a:r>
            <a:endParaRPr kumimoji="1" lang="ja-JP" altLang="en-US" sz="800" dirty="0">
              <a:solidFill>
                <a:schemeClr val="tx1"/>
              </a:solidFill>
              <a:latin typeface="Segoe UI" panose="020B0502040204020203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8171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06-2_タイトルのみ・ページ番号なし(青)">
    <p:bg bwMode="ltGray"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1392709" y="747545"/>
            <a:ext cx="34143032" cy="3504079"/>
          </a:xfrm>
          <a:prstGeom prst="rect">
            <a:avLst/>
          </a:prstGeom>
        </p:spPr>
        <p:txBody>
          <a:bodyPr anchor="ctr"/>
          <a:lstStyle>
            <a:lvl1pPr>
              <a:defRPr sz="3000" b="1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</a:lstStyle>
          <a:p>
            <a:r>
              <a:rPr lang="ja-JP" altLang="en-US" dirty="0"/>
              <a:t>スライドタイトルを入力</a:t>
            </a:r>
            <a:endParaRPr lang="en-ZA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05F2718-5C4C-484E-82F9-1AEFB313A2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100000" contrast="100000"/>
          </a:blip>
          <a:stretch>
            <a:fillRect/>
          </a:stretch>
        </p:blipFill>
        <p:spPr>
          <a:xfrm>
            <a:off x="36078613" y="1712479"/>
            <a:ext cx="4536632" cy="2120348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 userDrawn="1"/>
        </p:nvSpPr>
        <p:spPr>
          <a:xfrm>
            <a:off x="1392719" y="29066306"/>
            <a:ext cx="1046063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8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Copyright 2022 NTT CORPORATION</a:t>
            </a:r>
            <a:endParaRPr kumimoji="1" lang="ja-JP" altLang="en-US" sz="800" dirty="0">
              <a:solidFill>
                <a:schemeClr val="tx1"/>
              </a:solidFill>
              <a:latin typeface="Segoe UI" panose="020B0502040204020203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396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7_図(白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1389643" y="5347932"/>
            <a:ext cx="39942811" cy="1681956"/>
          </a:xfrm>
          <a:prstGeom prst="rect">
            <a:avLst/>
          </a:prstGeom>
        </p:spPr>
        <p:txBody>
          <a:bodyPr/>
          <a:lstStyle>
            <a:lvl1pPr algn="ctr">
              <a:defRPr sz="1600" i="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120648" indent="0" algn="ctr">
              <a:buNone/>
              <a:defRPr sz="1867"/>
            </a:lvl2pPr>
          </a:lstStyle>
          <a:p>
            <a:pPr lvl="0"/>
            <a:r>
              <a:rPr lang="ja-JP" altLang="en-US" dirty="0"/>
              <a:t>テキストを入力</a:t>
            </a:r>
          </a:p>
        </p:txBody>
      </p:sp>
      <p:sp>
        <p:nvSpPr>
          <p:cNvPr id="6" name="Chart Placeholder 5"/>
          <p:cNvSpPr>
            <a:spLocks noGrp="1"/>
          </p:cNvSpPr>
          <p:nvPr>
            <p:ph type="chart" sz="quarter" idx="11" hasCustomPrompt="1"/>
          </p:nvPr>
        </p:nvSpPr>
        <p:spPr>
          <a:xfrm>
            <a:off x="1392721" y="7432410"/>
            <a:ext cx="39939670" cy="18138511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n-ZA" sz="1800" i="0" dirty="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</a:lstStyle>
          <a:p>
            <a:pPr lvl="0" algn="ctr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</a:pPr>
            <a:r>
              <a:rPr lang="ja-JP" altLang="en-US" dirty="0"/>
              <a:t>グラフを追加</a:t>
            </a:r>
            <a:endParaRPr lang="en-ZA" dirty="0"/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1392721" y="747545"/>
            <a:ext cx="33558080" cy="3504079"/>
          </a:xfrm>
          <a:prstGeom prst="rect">
            <a:avLst/>
          </a:prstGeom>
        </p:spPr>
        <p:txBody>
          <a:bodyPr anchor="ctr"/>
          <a:lstStyle>
            <a:lvl1pPr>
              <a:defRPr sz="3000" b="1" i="0">
                <a:solidFill>
                  <a:schemeClr val="accent2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</a:lstStyle>
          <a:p>
            <a:r>
              <a:rPr lang="ja-JP" altLang="en-US" dirty="0"/>
              <a:t>スライドタイトルを入力</a:t>
            </a:r>
            <a:endParaRPr lang="en-ZA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761E181-5FDC-CC41-A38E-B7FB36A86B8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6078613" y="1712479"/>
            <a:ext cx="4536632" cy="2120348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2A607169-5CA7-45B9-8A32-29BA86D905F3}"/>
              </a:ext>
            </a:extLst>
          </p:cNvPr>
          <p:cNvSpPr txBox="1">
            <a:spLocks/>
          </p:cNvSpPr>
          <p:nvPr userDrawn="1"/>
        </p:nvSpPr>
        <p:spPr>
          <a:xfrm>
            <a:off x="33172916" y="29066309"/>
            <a:ext cx="9630847" cy="120890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>
                    <a:tint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4EAF112-79CC-B34F-94BA-BFC7F71A8BCC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Segoe UI" panose="020B0502040204020203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</p:txBody>
      </p:sp>
      <p:sp>
        <p:nvSpPr>
          <p:cNvPr id="10" name="テキスト ボックス 9"/>
          <p:cNvSpPr txBox="1"/>
          <p:nvPr userDrawn="1"/>
        </p:nvSpPr>
        <p:spPr>
          <a:xfrm>
            <a:off x="1392719" y="29066306"/>
            <a:ext cx="1046063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8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Copyright 2022 NTT CORPORATION</a:t>
            </a:r>
            <a:endParaRPr kumimoji="1" lang="ja-JP" altLang="en-US" sz="800" dirty="0">
              <a:solidFill>
                <a:schemeClr val="tx1"/>
              </a:solidFill>
              <a:latin typeface="Segoe UI" panose="020B0502040204020203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05450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7_図(青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1389643" y="5347932"/>
            <a:ext cx="39942811" cy="1681956"/>
          </a:xfrm>
          <a:prstGeom prst="rect">
            <a:avLst/>
          </a:prstGeom>
        </p:spPr>
        <p:txBody>
          <a:bodyPr/>
          <a:lstStyle>
            <a:lvl1pPr algn="ctr">
              <a:defRPr sz="1600" i="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120648" indent="0" algn="ctr">
              <a:buNone/>
              <a:defRPr sz="1867"/>
            </a:lvl2pPr>
          </a:lstStyle>
          <a:p>
            <a:pPr lvl="0"/>
            <a:r>
              <a:rPr lang="ja-JP" altLang="en-US"/>
              <a:t>テキストを入力</a:t>
            </a:r>
          </a:p>
        </p:txBody>
      </p:sp>
      <p:sp>
        <p:nvSpPr>
          <p:cNvPr id="6" name="Chart Placeholder 5"/>
          <p:cNvSpPr>
            <a:spLocks noGrp="1"/>
          </p:cNvSpPr>
          <p:nvPr>
            <p:ph type="chart" sz="quarter" idx="11" hasCustomPrompt="1"/>
          </p:nvPr>
        </p:nvSpPr>
        <p:spPr>
          <a:xfrm>
            <a:off x="1392721" y="7432410"/>
            <a:ext cx="39939670" cy="18138511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n-ZA" sz="1800" i="0" dirty="0">
                <a:solidFill>
                  <a:schemeClr val="lt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</a:lstStyle>
          <a:p>
            <a:pPr lvl="0" algn="ctr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</a:pPr>
            <a:r>
              <a:rPr lang="ja-JP" altLang="en-US"/>
              <a:t>グラフを追加</a:t>
            </a:r>
            <a:endParaRPr lang="en-ZA" dirty="0"/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1392709" y="747545"/>
            <a:ext cx="33700708" cy="3504079"/>
          </a:xfrm>
          <a:prstGeom prst="rect">
            <a:avLst/>
          </a:prstGeom>
        </p:spPr>
        <p:txBody>
          <a:bodyPr anchor="ctr"/>
          <a:lstStyle>
            <a:lvl1pPr>
              <a:defRPr sz="3000" b="1" i="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</a:lstStyle>
          <a:p>
            <a:r>
              <a:rPr lang="ja-JP" altLang="en-US" dirty="0"/>
              <a:t>スライドタイトルを入力</a:t>
            </a:r>
            <a:endParaRPr lang="en-ZA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1F31179-EFE2-9444-A5FF-F77BCF5665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100000" contrast="100000"/>
          </a:blip>
          <a:stretch>
            <a:fillRect/>
          </a:stretch>
        </p:blipFill>
        <p:spPr>
          <a:xfrm>
            <a:off x="36078613" y="1712479"/>
            <a:ext cx="4536632" cy="2120348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2A607169-5CA7-45B9-8A32-29BA86D905F3}"/>
              </a:ext>
            </a:extLst>
          </p:cNvPr>
          <p:cNvSpPr txBox="1">
            <a:spLocks/>
          </p:cNvSpPr>
          <p:nvPr userDrawn="1"/>
        </p:nvSpPr>
        <p:spPr>
          <a:xfrm>
            <a:off x="33172916" y="29066309"/>
            <a:ext cx="9630847" cy="120890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>
                    <a:tint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4EAF112-79CC-B34F-94BA-BFC7F71A8BCC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egoe UI" panose="020B0502040204020203" pitchFamily="34" charset="0"/>
              <a:ea typeface="ＭＳ Ｐゴシック" charset="0"/>
              <a:cs typeface="Segoe UI" panose="020B0502040204020203" pitchFamily="34" charset="0"/>
            </a:endParaRPr>
          </a:p>
        </p:txBody>
      </p:sp>
      <p:sp>
        <p:nvSpPr>
          <p:cNvPr id="10" name="テキスト ボックス 9"/>
          <p:cNvSpPr txBox="1"/>
          <p:nvPr userDrawn="1"/>
        </p:nvSpPr>
        <p:spPr>
          <a:xfrm>
            <a:off x="1392719" y="29066306"/>
            <a:ext cx="1046063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8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Copyright 2022 NTT CORPORATION</a:t>
            </a:r>
            <a:endParaRPr kumimoji="1" lang="ja-JP" altLang="en-US" sz="800" dirty="0">
              <a:solidFill>
                <a:schemeClr val="tx1"/>
              </a:solidFill>
              <a:latin typeface="Segoe UI" panose="020B0502040204020203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66901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08-1_ロゴ＆ページ番号あり(白)">
    <p:bg bwMode="lt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F1C5FBA-3ECF-4B49-875C-A704CEE084A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6078613" y="1712479"/>
            <a:ext cx="4536632" cy="2120348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A607169-5CA7-45B9-8A32-29BA86D905F3}"/>
              </a:ext>
            </a:extLst>
          </p:cNvPr>
          <p:cNvSpPr txBox="1">
            <a:spLocks/>
          </p:cNvSpPr>
          <p:nvPr userDrawn="1"/>
        </p:nvSpPr>
        <p:spPr>
          <a:xfrm>
            <a:off x="33172916" y="29066309"/>
            <a:ext cx="9630847" cy="120890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>
                    <a:tint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4EAF112-79CC-B34F-94BA-BFC7F71A8BCC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Segoe UI" panose="020B0502040204020203" pitchFamily="34" charset="0"/>
              <a:ea typeface="ＭＳ Ｐゴシック" charset="0"/>
              <a:cs typeface="Segoe UI" panose="020B0502040204020203" pitchFamily="34" charset="0"/>
            </a:endParaRPr>
          </a:p>
        </p:txBody>
      </p:sp>
      <p:sp>
        <p:nvSpPr>
          <p:cNvPr id="4" name="テキスト ボックス 3"/>
          <p:cNvSpPr txBox="1"/>
          <p:nvPr userDrawn="1"/>
        </p:nvSpPr>
        <p:spPr>
          <a:xfrm>
            <a:off x="1392719" y="29066306"/>
            <a:ext cx="1046063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8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Copyright 2022 NTT CORPORATION</a:t>
            </a:r>
            <a:endParaRPr kumimoji="1" lang="ja-JP" altLang="en-US" sz="800" dirty="0">
              <a:solidFill>
                <a:schemeClr val="tx1"/>
              </a:solidFill>
              <a:latin typeface="Segoe UI" panose="020B0502040204020203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80394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08-1_ロゴ＆ページ番号あり(青)">
    <p:bg bwMode="ltGray"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05F2718-5C4C-484E-82F9-1AEFB313A2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100000" contrast="100000"/>
          </a:blip>
          <a:stretch>
            <a:fillRect/>
          </a:stretch>
        </p:blipFill>
        <p:spPr>
          <a:xfrm>
            <a:off x="36078613" y="1712479"/>
            <a:ext cx="4536632" cy="2120348"/>
          </a:xfrm>
          <a:prstGeom prst="rect">
            <a:avLst/>
          </a:prstGeom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A607169-5CA7-45B9-8A32-29BA86D905F3}"/>
              </a:ext>
            </a:extLst>
          </p:cNvPr>
          <p:cNvSpPr txBox="1">
            <a:spLocks/>
          </p:cNvSpPr>
          <p:nvPr userDrawn="1"/>
        </p:nvSpPr>
        <p:spPr>
          <a:xfrm>
            <a:off x="33172916" y="29066309"/>
            <a:ext cx="9630847" cy="120890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>
                    <a:tint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4EAF112-79CC-B34F-94BA-BFC7F71A8BCC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egoe UI" panose="020B0502040204020203" pitchFamily="34" charset="0"/>
              <a:ea typeface="ＭＳ Ｐゴシック" charset="0"/>
              <a:cs typeface="Segoe UI" panose="020B0502040204020203" pitchFamily="34" charset="0"/>
            </a:endParaRPr>
          </a:p>
        </p:txBody>
      </p:sp>
      <p:sp>
        <p:nvSpPr>
          <p:cNvPr id="4" name="テキスト ボックス 3"/>
          <p:cNvSpPr txBox="1"/>
          <p:nvPr userDrawn="1"/>
        </p:nvSpPr>
        <p:spPr>
          <a:xfrm>
            <a:off x="1392719" y="29066306"/>
            <a:ext cx="1046063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8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Copyright 2022 NTT CORPORATION</a:t>
            </a:r>
            <a:endParaRPr kumimoji="1" lang="ja-JP" altLang="en-US" sz="800" dirty="0">
              <a:solidFill>
                <a:schemeClr val="tx1"/>
              </a:solidFill>
              <a:latin typeface="Segoe UI" panose="020B0502040204020203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24432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8-2_ロゴのみ-ページ番号なし(白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23694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8-2_ロゴのみ-ページ番号なし(青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1F31179-EFE2-9444-A5FF-F77BCF5665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100000" contrast="100000"/>
          </a:blip>
          <a:stretch>
            <a:fillRect/>
          </a:stretch>
        </p:blipFill>
        <p:spPr>
          <a:xfrm>
            <a:off x="36078613" y="1712479"/>
            <a:ext cx="4536632" cy="2120348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 userDrawn="1"/>
        </p:nvSpPr>
        <p:spPr>
          <a:xfrm>
            <a:off x="1392719" y="29066306"/>
            <a:ext cx="1046063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8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Copyright 2022 NTT CORPORATION</a:t>
            </a:r>
            <a:endParaRPr kumimoji="1" lang="ja-JP" altLang="en-US" sz="800" dirty="0">
              <a:solidFill>
                <a:schemeClr val="tx1"/>
              </a:solidFill>
              <a:latin typeface="Segoe UI" panose="020B0502040204020203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62398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タイトルスライド（青）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1505731A-65DA-A74C-B37E-86B59658CB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46433" y="12270485"/>
            <a:ext cx="36918241" cy="10300100"/>
          </a:xfrm>
          <a:prstGeom prst="rect">
            <a:avLst/>
          </a:prstGeom>
        </p:spPr>
        <p:txBody>
          <a:bodyPr anchor="ctr"/>
          <a:lstStyle>
            <a:lvl1pPr algn="l">
              <a:lnSpc>
                <a:spcPct val="100000"/>
              </a:lnSpc>
              <a:defRPr sz="4400" b="1">
                <a:solidFill>
                  <a:schemeClr val="bg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</a:lstStyle>
          <a:p>
            <a:r>
              <a:rPr lang="ja-JP" altLang="en-US"/>
              <a:t>表紙タイトルを入力</a:t>
            </a:r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57BA40D-4A41-3E47-8798-80A7175546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46421" y="22987654"/>
            <a:ext cx="36918246" cy="241801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80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 err="1"/>
              <a:t>サブタイトル</a:t>
            </a:r>
            <a:r>
              <a:rPr lang="en-US" dirty="0"/>
              <a:t> / </a:t>
            </a:r>
            <a:r>
              <a:rPr lang="en-US" dirty="0" err="1"/>
              <a:t>プレゼンター名</a:t>
            </a: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2307546-7CBF-0941-BE3B-5F376B72DD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546433" y="2810147"/>
            <a:ext cx="8080338" cy="3659478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 userDrawn="1"/>
        </p:nvSpPr>
        <p:spPr>
          <a:xfrm>
            <a:off x="2546426" y="29066306"/>
            <a:ext cx="1046063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Copyright 2022 NTT CORPORATION</a:t>
            </a:r>
            <a:endParaRPr kumimoji="1" lang="ja-JP" altLang="en-US" sz="800" dirty="0">
              <a:solidFill>
                <a:schemeClr val="bg1"/>
              </a:solidFill>
              <a:latin typeface="Segoe UI" panose="020B0502040204020203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98238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12714" userDrawn="1">
          <p15:clr>
            <a:srgbClr val="FBAE40"/>
          </p15:clr>
        </p15:guide>
        <p15:guide id="2" pos="13482" userDrawn="1">
          <p15:clr>
            <a:srgbClr val="FBAE40"/>
          </p15:clr>
        </p15:guide>
        <p15:guide id="3" pos="1849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09_コンテンツタイトル（青）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4">
            <a:extLst>
              <a:ext uri="{FF2B5EF4-FFF2-40B4-BE49-F238E27FC236}">
                <a16:creationId xmlns:a16="http://schemas.microsoft.com/office/drawing/2014/main" id="{EADE93CD-37DF-E343-A975-1AA1C847DA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74834" y="12073194"/>
            <a:ext cx="40054113" cy="2789022"/>
          </a:xfrm>
          <a:prstGeom prst="rect">
            <a:avLst/>
          </a:prstGeom>
        </p:spPr>
        <p:txBody>
          <a:bodyPr anchor="ctr"/>
          <a:lstStyle>
            <a:lvl1pPr algn="ctr">
              <a:defRPr sz="3000" b="1">
                <a:solidFill>
                  <a:schemeClr val="bg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</a:lstStyle>
          <a:p>
            <a:r>
              <a:rPr lang="ja-JP" altLang="en-US" dirty="0"/>
              <a:t>スライドタイトルを入力</a:t>
            </a:r>
            <a:endParaRPr lang="en-GB" dirty="0"/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E79472A9-7FF4-844C-8BB9-B7A54132FCB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74834" y="15063391"/>
            <a:ext cx="40054113" cy="233997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200" b="1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defRPr>
            </a:lvl1pPr>
            <a:lvl2pPr>
              <a:defRPr sz="1333"/>
            </a:lvl2pPr>
            <a:lvl3pPr>
              <a:defRPr sz="1333"/>
            </a:lvl3pPr>
            <a:lvl4pPr>
              <a:defRPr sz="1333"/>
            </a:lvl4pPr>
            <a:lvl5pPr>
              <a:defRPr sz="1333"/>
            </a:lvl5pPr>
          </a:lstStyle>
          <a:p>
            <a:pPr lvl="0"/>
            <a:r>
              <a:rPr lang="en-US" dirty="0" err="1"/>
              <a:t>クリックしてテキストを入力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607169-5CA7-45B9-8A32-29BA86D905F3}"/>
              </a:ext>
            </a:extLst>
          </p:cNvPr>
          <p:cNvSpPr txBox="1">
            <a:spLocks/>
          </p:cNvSpPr>
          <p:nvPr userDrawn="1"/>
        </p:nvSpPr>
        <p:spPr>
          <a:xfrm>
            <a:off x="33172916" y="29066309"/>
            <a:ext cx="9630847" cy="120890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>
                    <a:tint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4EAF112-79CC-B34F-94BA-BFC7F71A8BCC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 panose="020B0502040204020203" pitchFamily="34" charset="0"/>
              <a:ea typeface="ＭＳ Ｐゴシック" charset="0"/>
              <a:cs typeface="Segoe UI" panose="020B0502040204020203" pitchFamily="34" charset="0"/>
            </a:endParaRPr>
          </a:p>
        </p:txBody>
      </p:sp>
      <p:sp>
        <p:nvSpPr>
          <p:cNvPr id="5" name="テキスト ボックス 4"/>
          <p:cNvSpPr txBox="1"/>
          <p:nvPr userDrawn="1"/>
        </p:nvSpPr>
        <p:spPr>
          <a:xfrm>
            <a:off x="1392719" y="29066306"/>
            <a:ext cx="1046063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Copyright 2022 NTT CORPORATION</a:t>
            </a:r>
            <a:endParaRPr kumimoji="1" lang="ja-JP" altLang="en-US" sz="800" dirty="0">
              <a:solidFill>
                <a:schemeClr val="bg1"/>
              </a:solidFill>
              <a:latin typeface="Segoe UI" panose="020B0502040204020203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18589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コンテンツイメージ（カバー）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F048DB9C-DCF7-0D4F-BD88-98E3E02490F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4624830"/>
            <a:ext cx="42803763" cy="25650389"/>
          </a:xfrm>
          <a:prstGeom prst="rect">
            <a:avLst/>
          </a:prstGeom>
          <a:solidFill>
            <a:schemeClr val="tx2"/>
          </a:solidFill>
        </p:spPr>
        <p:txBody>
          <a:bodyPr/>
          <a:lstStyle>
            <a:lvl1pPr algn="ctr">
              <a:defRPr sz="180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Segoe UI" panose="020B0502040204020203" pitchFamily="34" charset="0"/>
              </a:defRPr>
            </a:lvl1pPr>
          </a:lstStyle>
          <a:p>
            <a:r>
              <a:rPr lang="ja-JP" altLang="en-US" dirty="0"/>
              <a:t>アイコンをクリックして図を追加</a:t>
            </a:r>
            <a:endParaRPr lang="en-GB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EC331B1-A2E3-4449-A203-C1004B13CA10}"/>
              </a:ext>
            </a:extLst>
          </p:cNvPr>
          <p:cNvSpPr/>
          <p:nvPr userDrawn="1"/>
        </p:nvSpPr>
        <p:spPr>
          <a:xfrm>
            <a:off x="-3" y="9"/>
            <a:ext cx="42803768" cy="4624818"/>
          </a:xfrm>
          <a:prstGeom prst="rect">
            <a:avLst/>
          </a:prstGeom>
          <a:solidFill>
            <a:schemeClr val="bg1"/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8000" tIns="48000" rIns="48000" bIns="48000" rtlCol="0" anchor="ctr"/>
          <a:lstStyle/>
          <a:p>
            <a:pPr algn="ctr" fontAlgn="auto">
              <a:lnSpc>
                <a:spcPct val="110000"/>
              </a:lnSpc>
              <a:spcBef>
                <a:spcPts val="267"/>
              </a:spcBef>
              <a:spcAft>
                <a:spcPts val="267"/>
              </a:spcAft>
            </a:pPr>
            <a:endParaRPr lang="en-GB" sz="2133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71A4BD4-D529-FB4E-AC5F-BC12E154A2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6078613" y="1457145"/>
            <a:ext cx="4536632" cy="2120348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858B47C-E1EA-48F1-A18B-EAAE6BEB17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3172916" y="29066309"/>
            <a:ext cx="9630847" cy="120890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84EAF112-79CC-B34F-94BA-BFC7F71A8BC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テキスト ボックス 5"/>
          <p:cNvSpPr txBox="1"/>
          <p:nvPr userDrawn="1"/>
        </p:nvSpPr>
        <p:spPr>
          <a:xfrm>
            <a:off x="1392719" y="29066306"/>
            <a:ext cx="1046063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8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Copyright 2022 NTT CORPORATION</a:t>
            </a:r>
            <a:endParaRPr kumimoji="1" lang="ja-JP" altLang="en-US" sz="800" dirty="0">
              <a:solidFill>
                <a:schemeClr val="tx1"/>
              </a:solidFill>
              <a:latin typeface="Segoe UI" panose="020B0502040204020203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24775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セクション-タイトル＆ブロック（白）">
    <p:bg bwMode="lt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6C46D53-15E4-2C4F-9617-DD90C161B84F}"/>
              </a:ext>
            </a:extLst>
          </p:cNvPr>
          <p:cNvSpPr/>
          <p:nvPr userDrawn="1"/>
        </p:nvSpPr>
        <p:spPr>
          <a:xfrm>
            <a:off x="0" y="12275294"/>
            <a:ext cx="14267921" cy="180376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Segoe UI" panose="020B0502040204020203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76A6DF1-0EBD-A441-B4B6-6E5DE055B9AB}"/>
              </a:ext>
            </a:extLst>
          </p:cNvPr>
          <p:cNvSpPr/>
          <p:nvPr userDrawn="1"/>
        </p:nvSpPr>
        <p:spPr>
          <a:xfrm>
            <a:off x="28535842" y="12275294"/>
            <a:ext cx="14267921" cy="1803765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Segoe UI" panose="020B0502040204020203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00DBA51-2FC2-724F-8D23-DCE9E6E22D7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4267921" y="12278643"/>
            <a:ext cx="14267921" cy="18034309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</a:lstStyle>
          <a:p>
            <a:r>
              <a:rPr lang="ja-JP" altLang="en-US" dirty="0"/>
              <a:t>アイコンをクリックして図を追加</a:t>
            </a:r>
            <a:endParaRPr lang="en-GB" dirty="0"/>
          </a:p>
        </p:txBody>
      </p:sp>
      <p:sp>
        <p:nvSpPr>
          <p:cNvPr id="9" name="Title 4">
            <a:extLst>
              <a:ext uri="{FF2B5EF4-FFF2-40B4-BE49-F238E27FC236}">
                <a16:creationId xmlns:a16="http://schemas.microsoft.com/office/drawing/2014/main" id="{F2179386-8ECF-2247-89E5-B3685ECA1D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74834" y="3114115"/>
            <a:ext cx="40054113" cy="2789022"/>
          </a:xfrm>
          <a:prstGeom prst="rect">
            <a:avLst/>
          </a:prstGeom>
        </p:spPr>
        <p:txBody>
          <a:bodyPr anchor="ctr"/>
          <a:lstStyle>
            <a:lvl1pPr algn="ctr">
              <a:defRPr sz="3000" b="1">
                <a:solidFill>
                  <a:schemeClr val="accent2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</a:lstStyle>
          <a:p>
            <a:r>
              <a:rPr lang="ja-JP" altLang="en-US" dirty="0"/>
              <a:t>スライドタイトルを入力</a:t>
            </a:r>
            <a:endParaRPr lang="en-GB" dirty="0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DDFBDF62-760F-2942-909D-906703D9C63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74834" y="6104312"/>
            <a:ext cx="40054113" cy="233997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200" b="1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>
              <a:defRPr sz="1333"/>
            </a:lvl2pPr>
            <a:lvl3pPr>
              <a:defRPr sz="1333"/>
            </a:lvl3pPr>
            <a:lvl4pPr>
              <a:defRPr sz="1333"/>
            </a:lvl4pPr>
            <a:lvl5pPr>
              <a:defRPr sz="1333"/>
            </a:lvl5pPr>
          </a:lstStyle>
          <a:p>
            <a:pPr lvl="0"/>
            <a:r>
              <a:rPr lang="en-US" dirty="0" err="1"/>
              <a:t>サブタイトルを入力</a:t>
            </a:r>
            <a:endParaRPr lang="en-GB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C3140292-BA2F-5F40-B51A-1F57E8E5304C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1894850" y="15922072"/>
            <a:ext cx="9504472" cy="165077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>
              <a:defRPr sz="1333"/>
            </a:lvl2pPr>
            <a:lvl3pPr>
              <a:defRPr sz="1333"/>
            </a:lvl3pPr>
            <a:lvl4pPr>
              <a:defRPr sz="1333"/>
            </a:lvl4pPr>
            <a:lvl5pPr>
              <a:defRPr sz="1333"/>
            </a:lvl5pPr>
          </a:lstStyle>
          <a:p>
            <a:pPr lvl="0"/>
            <a:r>
              <a:rPr lang="ja-JP" altLang="en-US" dirty="0"/>
              <a:t>テキストを入力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A1906DE7-FCBA-2C47-BF59-60B682EFAE70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1894856" y="19337853"/>
            <a:ext cx="9504415" cy="4056567"/>
          </a:xfrm>
          <a:prstGeom prst="rect">
            <a:avLst/>
          </a:prstGeom>
        </p:spPr>
        <p:txBody>
          <a:bodyPr/>
          <a:lstStyle>
            <a:lvl1pPr marL="0" marR="0" indent="0" algn="ctr" defTabSz="1219170" rtl="0" eaLnBrk="1" fontAlgn="auto" latinLnBrk="0" hangingPunct="1">
              <a:lnSpc>
                <a:spcPct val="114000"/>
              </a:lnSpc>
              <a:spcBef>
                <a:spcPts val="800"/>
              </a:spcBef>
              <a:spcAft>
                <a:spcPts val="133"/>
              </a:spcAft>
              <a:buClrTx/>
              <a:buSzTx/>
              <a:buFont typeface="Arial" pitchFamily="34" charset="0"/>
              <a:buNone/>
              <a:tabLst/>
              <a:defRPr sz="1200" b="0">
                <a:solidFill>
                  <a:schemeClr val="bg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>
              <a:defRPr sz="1333"/>
            </a:lvl2pPr>
            <a:lvl3pPr>
              <a:defRPr sz="1333"/>
            </a:lvl3pPr>
            <a:lvl4pPr>
              <a:defRPr sz="1333"/>
            </a:lvl4pPr>
            <a:lvl5pPr>
              <a:defRPr sz="1333"/>
            </a:lvl5pPr>
          </a:lstStyle>
          <a:p>
            <a:pPr lvl="0"/>
            <a:r>
              <a:rPr lang="ja-JP" altLang="en-US" dirty="0"/>
              <a:t>テキストを入力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703A3ACC-186F-804C-B70E-77B95DB72606}"/>
              </a:ext>
            </a:extLst>
          </p:cNvPr>
          <p:cNvSpPr>
            <a:spLocks noGrp="1"/>
          </p:cNvSpPr>
          <p:nvPr>
            <p:ph type="body" sz="quarter" idx="73" hasCustomPrompt="1"/>
          </p:nvPr>
        </p:nvSpPr>
        <p:spPr>
          <a:xfrm>
            <a:off x="16496897" y="15922072"/>
            <a:ext cx="9504472" cy="165077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1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>
              <a:defRPr sz="1333"/>
            </a:lvl2pPr>
            <a:lvl3pPr>
              <a:defRPr sz="1333"/>
            </a:lvl3pPr>
            <a:lvl4pPr>
              <a:defRPr sz="1333"/>
            </a:lvl4pPr>
            <a:lvl5pPr>
              <a:defRPr sz="1333"/>
            </a:lvl5pPr>
          </a:lstStyle>
          <a:p>
            <a:pPr lvl="0"/>
            <a:r>
              <a:rPr lang="ja-JP" altLang="en-US" dirty="0"/>
              <a:t>テキストを入力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89D664C2-EB15-B941-872E-C42459621D86}"/>
              </a:ext>
            </a:extLst>
          </p:cNvPr>
          <p:cNvSpPr>
            <a:spLocks noGrp="1"/>
          </p:cNvSpPr>
          <p:nvPr>
            <p:ph type="body" sz="quarter" idx="74" hasCustomPrompt="1"/>
          </p:nvPr>
        </p:nvSpPr>
        <p:spPr>
          <a:xfrm>
            <a:off x="16496898" y="19337853"/>
            <a:ext cx="9504415" cy="405656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>
              <a:defRPr sz="1333"/>
            </a:lvl2pPr>
            <a:lvl3pPr>
              <a:defRPr sz="1333"/>
            </a:lvl3pPr>
            <a:lvl4pPr>
              <a:defRPr sz="1333"/>
            </a:lvl4pPr>
            <a:lvl5pPr>
              <a:defRPr sz="1333"/>
            </a:lvl5pPr>
          </a:lstStyle>
          <a:p>
            <a:pPr lvl="0"/>
            <a:r>
              <a:rPr lang="ja-JP" altLang="en-US" dirty="0"/>
              <a:t>図を追加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6DE93A4A-D0D5-DC49-87BA-D7EEFBB11F57}"/>
              </a:ext>
            </a:extLst>
          </p:cNvPr>
          <p:cNvSpPr>
            <a:spLocks noGrp="1"/>
          </p:cNvSpPr>
          <p:nvPr>
            <p:ph type="body" sz="quarter" idx="75" hasCustomPrompt="1"/>
          </p:nvPr>
        </p:nvSpPr>
        <p:spPr>
          <a:xfrm>
            <a:off x="30936394" y="15922072"/>
            <a:ext cx="9504472" cy="1650772"/>
          </a:xfrm>
          <a:prstGeom prst="rect">
            <a:avLst/>
          </a:prstGeom>
        </p:spPr>
        <p:txBody>
          <a:bodyPr/>
          <a:lstStyle>
            <a:lvl1pPr marL="0" marR="0" indent="0" algn="ctr" defTabSz="1219170" rtl="0" eaLnBrk="1" fontAlgn="auto" latinLnBrk="0" hangingPunct="1">
              <a:lnSpc>
                <a:spcPct val="114000"/>
              </a:lnSpc>
              <a:spcBef>
                <a:spcPts val="800"/>
              </a:spcBef>
              <a:spcAft>
                <a:spcPts val="133"/>
              </a:spcAft>
              <a:buClrTx/>
              <a:buSzTx/>
              <a:buFont typeface="Arial" pitchFamily="34" charset="0"/>
              <a:buNone/>
              <a:tabLst/>
              <a:defRPr sz="1600" b="1">
                <a:solidFill>
                  <a:schemeClr val="bg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>
              <a:defRPr sz="1333"/>
            </a:lvl2pPr>
            <a:lvl3pPr>
              <a:defRPr sz="1333"/>
            </a:lvl3pPr>
            <a:lvl4pPr>
              <a:defRPr sz="1333"/>
            </a:lvl4pPr>
            <a:lvl5pPr>
              <a:defRPr sz="1333"/>
            </a:lvl5pPr>
          </a:lstStyle>
          <a:p>
            <a:pPr lvl="0"/>
            <a:r>
              <a:rPr lang="ja-JP" altLang="en-US" dirty="0"/>
              <a:t>テキストを入力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6FE70091-2CA3-B04B-AA23-9D30A96917CE}"/>
              </a:ext>
            </a:extLst>
          </p:cNvPr>
          <p:cNvSpPr>
            <a:spLocks noGrp="1"/>
          </p:cNvSpPr>
          <p:nvPr>
            <p:ph type="body" sz="quarter" idx="76" hasCustomPrompt="1"/>
          </p:nvPr>
        </p:nvSpPr>
        <p:spPr>
          <a:xfrm>
            <a:off x="30936394" y="19337853"/>
            <a:ext cx="9504415" cy="405656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chemeClr val="bg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>
              <a:defRPr sz="1333"/>
            </a:lvl2pPr>
            <a:lvl3pPr>
              <a:defRPr sz="1333"/>
            </a:lvl3pPr>
            <a:lvl4pPr>
              <a:defRPr sz="1333"/>
            </a:lvl4pPr>
            <a:lvl5pPr>
              <a:defRPr sz="1333"/>
            </a:lvl5pPr>
          </a:lstStyle>
          <a:p>
            <a:pPr lvl="0"/>
            <a:r>
              <a:rPr lang="ja-JP" altLang="en-US" dirty="0"/>
              <a:t>テキストを入力</a:t>
            </a:r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2A607169-5CA7-45B9-8A32-29BA86D905F3}"/>
              </a:ext>
            </a:extLst>
          </p:cNvPr>
          <p:cNvSpPr txBox="1">
            <a:spLocks/>
          </p:cNvSpPr>
          <p:nvPr userDrawn="1"/>
        </p:nvSpPr>
        <p:spPr>
          <a:xfrm>
            <a:off x="33172916" y="29066309"/>
            <a:ext cx="9630847" cy="120890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>
                    <a:tint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4EAF112-79CC-B34F-94BA-BFC7F71A8BCC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 panose="020B0502040204020203" pitchFamily="34" charset="0"/>
              <a:ea typeface="ＭＳ Ｐゴシック" charset="0"/>
              <a:cs typeface="Segoe UI" panose="020B0502040204020203" pitchFamily="34" charset="0"/>
            </a:endParaRPr>
          </a:p>
        </p:txBody>
      </p:sp>
      <p:sp>
        <p:nvSpPr>
          <p:cNvPr id="18" name="テキスト ボックス 17"/>
          <p:cNvSpPr txBox="1"/>
          <p:nvPr userDrawn="1"/>
        </p:nvSpPr>
        <p:spPr>
          <a:xfrm>
            <a:off x="1392719" y="29066306"/>
            <a:ext cx="1046063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Copyright 2022 NTT CORPORATION</a:t>
            </a:r>
            <a:endParaRPr kumimoji="1" lang="ja-JP" altLang="en-US" sz="800" dirty="0">
              <a:solidFill>
                <a:schemeClr val="bg1"/>
              </a:solidFill>
              <a:latin typeface="Segoe UI" panose="020B0502040204020203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15980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セクション-タイトル＆３ブロック（青）">
    <p:bg bwMode="ltGray"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itle 4">
            <a:extLst>
              <a:ext uri="{FF2B5EF4-FFF2-40B4-BE49-F238E27FC236}">
                <a16:creationId xmlns:a16="http://schemas.microsoft.com/office/drawing/2014/main" id="{5E4FBA8E-F792-5B49-AC3F-6764FF3C8F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74834" y="1989974"/>
            <a:ext cx="40054113" cy="2789022"/>
          </a:xfrm>
          <a:prstGeom prst="rect">
            <a:avLst/>
          </a:prstGeom>
        </p:spPr>
        <p:txBody>
          <a:bodyPr anchor="ctr"/>
          <a:lstStyle>
            <a:lvl1pPr algn="ctr">
              <a:defRPr sz="3000" b="1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</a:lstStyle>
          <a:p>
            <a:r>
              <a:rPr lang="ja-JP" altLang="en-US" dirty="0"/>
              <a:t>スライドタイトルを入力</a:t>
            </a:r>
            <a:endParaRPr lang="en-GB" dirty="0"/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3D48A384-379E-864F-A2E2-01EF6C40243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74834" y="4980171"/>
            <a:ext cx="40054113" cy="233997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200" b="1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>
              <a:defRPr sz="1333"/>
            </a:lvl2pPr>
            <a:lvl3pPr>
              <a:defRPr sz="1333"/>
            </a:lvl3pPr>
            <a:lvl4pPr>
              <a:defRPr sz="1333"/>
            </a:lvl4pPr>
            <a:lvl5pPr>
              <a:defRPr sz="1333"/>
            </a:lvl5pPr>
          </a:lstStyle>
          <a:p>
            <a:pPr lvl="0"/>
            <a:r>
              <a:rPr lang="ja-JP" altLang="en-US" dirty="0"/>
              <a:t>サブタイトルを入力</a:t>
            </a:r>
            <a:endParaRPr lang="en-GB" dirty="0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0C35067-E835-BD4F-A284-A2F4B755A850}"/>
              </a:ext>
            </a:extLst>
          </p:cNvPr>
          <p:cNvCxnSpPr/>
          <p:nvPr userDrawn="1"/>
        </p:nvCxnSpPr>
        <p:spPr>
          <a:xfrm flipV="1">
            <a:off x="27841952" y="12733545"/>
            <a:ext cx="0" cy="910709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4E77D04-FEA0-9A48-99BB-44FA1E043D82}"/>
              </a:ext>
            </a:extLst>
          </p:cNvPr>
          <p:cNvCxnSpPr/>
          <p:nvPr userDrawn="1"/>
        </p:nvCxnSpPr>
        <p:spPr>
          <a:xfrm flipV="1">
            <a:off x="15195893" y="12733545"/>
            <a:ext cx="0" cy="910709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 Placeholder 6">
            <a:extLst>
              <a:ext uri="{FF2B5EF4-FFF2-40B4-BE49-F238E27FC236}">
                <a16:creationId xmlns:a16="http://schemas.microsoft.com/office/drawing/2014/main" id="{66F4426F-9472-8E42-9CE2-56032EEDBDF0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4120641" y="14016126"/>
            <a:ext cx="9504472" cy="165077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1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>
              <a:defRPr sz="1333"/>
            </a:lvl2pPr>
            <a:lvl3pPr>
              <a:defRPr sz="1333"/>
            </a:lvl3pPr>
            <a:lvl4pPr>
              <a:defRPr sz="1333"/>
            </a:lvl4pPr>
            <a:lvl5pPr>
              <a:defRPr sz="1333"/>
            </a:lvl5pPr>
          </a:lstStyle>
          <a:p>
            <a:pPr lvl="0"/>
            <a:r>
              <a:rPr lang="ja-JP" altLang="en-US" dirty="0"/>
              <a:t>テキストを入力</a:t>
            </a:r>
          </a:p>
        </p:txBody>
      </p:sp>
      <p:sp>
        <p:nvSpPr>
          <p:cNvPr id="24" name="Text Placeholder 6">
            <a:extLst>
              <a:ext uri="{FF2B5EF4-FFF2-40B4-BE49-F238E27FC236}">
                <a16:creationId xmlns:a16="http://schemas.microsoft.com/office/drawing/2014/main" id="{312B08A3-6F0E-8345-9F2F-07D520785853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4120637" y="17784067"/>
            <a:ext cx="9504415" cy="405656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00" b="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>
              <a:defRPr sz="1333"/>
            </a:lvl2pPr>
            <a:lvl3pPr>
              <a:defRPr sz="1333"/>
            </a:lvl3pPr>
            <a:lvl4pPr>
              <a:defRPr sz="1333"/>
            </a:lvl4pPr>
            <a:lvl5pPr>
              <a:defRPr sz="1333"/>
            </a:lvl5pPr>
          </a:lstStyle>
          <a:p>
            <a:pPr lvl="0"/>
            <a:r>
              <a:rPr lang="ja-JP" altLang="en-US" dirty="0"/>
              <a:t>テキストを入力</a:t>
            </a:r>
          </a:p>
        </p:txBody>
      </p:sp>
      <p:sp>
        <p:nvSpPr>
          <p:cNvPr id="25" name="Text Placeholder 6">
            <a:extLst>
              <a:ext uri="{FF2B5EF4-FFF2-40B4-BE49-F238E27FC236}">
                <a16:creationId xmlns:a16="http://schemas.microsoft.com/office/drawing/2014/main" id="{E376E8B7-2C49-5A43-A624-90D032310688}"/>
              </a:ext>
            </a:extLst>
          </p:cNvPr>
          <p:cNvSpPr>
            <a:spLocks noGrp="1"/>
          </p:cNvSpPr>
          <p:nvPr>
            <p:ph type="body" sz="quarter" idx="73" hasCustomPrompt="1"/>
          </p:nvPr>
        </p:nvSpPr>
        <p:spPr>
          <a:xfrm>
            <a:off x="16766696" y="14016126"/>
            <a:ext cx="9504472" cy="165077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1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>
              <a:defRPr sz="1333"/>
            </a:lvl2pPr>
            <a:lvl3pPr>
              <a:defRPr sz="1333"/>
            </a:lvl3pPr>
            <a:lvl4pPr>
              <a:defRPr sz="1333"/>
            </a:lvl4pPr>
            <a:lvl5pPr>
              <a:defRPr sz="1333"/>
            </a:lvl5pPr>
          </a:lstStyle>
          <a:p>
            <a:pPr lvl="0"/>
            <a:r>
              <a:rPr lang="ja-JP" altLang="en-US" dirty="0"/>
              <a:t>テキストを入力</a:t>
            </a:r>
          </a:p>
        </p:txBody>
      </p:sp>
      <p:sp>
        <p:nvSpPr>
          <p:cNvPr id="38" name="Text Placeholder 6">
            <a:extLst>
              <a:ext uri="{FF2B5EF4-FFF2-40B4-BE49-F238E27FC236}">
                <a16:creationId xmlns:a16="http://schemas.microsoft.com/office/drawing/2014/main" id="{0C68A706-386B-B54D-A68A-407C4C6E9C48}"/>
              </a:ext>
            </a:extLst>
          </p:cNvPr>
          <p:cNvSpPr>
            <a:spLocks noGrp="1"/>
          </p:cNvSpPr>
          <p:nvPr>
            <p:ph type="body" sz="quarter" idx="74" hasCustomPrompt="1"/>
          </p:nvPr>
        </p:nvSpPr>
        <p:spPr>
          <a:xfrm>
            <a:off x="16766701" y="17784067"/>
            <a:ext cx="9504415" cy="405656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00" b="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>
              <a:defRPr sz="1333"/>
            </a:lvl2pPr>
            <a:lvl3pPr>
              <a:defRPr sz="1333"/>
            </a:lvl3pPr>
            <a:lvl4pPr>
              <a:defRPr sz="1333"/>
            </a:lvl4pPr>
            <a:lvl5pPr>
              <a:defRPr sz="1333"/>
            </a:lvl5pPr>
          </a:lstStyle>
          <a:p>
            <a:pPr lvl="0"/>
            <a:r>
              <a:rPr lang="ja-JP" altLang="en-US" dirty="0"/>
              <a:t>テキストを入力</a:t>
            </a:r>
          </a:p>
        </p:txBody>
      </p:sp>
      <p:sp>
        <p:nvSpPr>
          <p:cNvPr id="39" name="Text Placeholder 6">
            <a:extLst>
              <a:ext uri="{FF2B5EF4-FFF2-40B4-BE49-F238E27FC236}">
                <a16:creationId xmlns:a16="http://schemas.microsoft.com/office/drawing/2014/main" id="{B89421A3-22D4-824A-BC46-312A99FDA7CA}"/>
              </a:ext>
            </a:extLst>
          </p:cNvPr>
          <p:cNvSpPr>
            <a:spLocks noGrp="1"/>
          </p:cNvSpPr>
          <p:nvPr>
            <p:ph type="body" sz="quarter" idx="75" hasCustomPrompt="1"/>
          </p:nvPr>
        </p:nvSpPr>
        <p:spPr>
          <a:xfrm>
            <a:off x="29412699" y="14016126"/>
            <a:ext cx="9504472" cy="165077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1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>
              <a:defRPr sz="1333"/>
            </a:lvl2pPr>
            <a:lvl3pPr>
              <a:defRPr sz="1333"/>
            </a:lvl3pPr>
            <a:lvl4pPr>
              <a:defRPr sz="1333"/>
            </a:lvl4pPr>
            <a:lvl5pPr>
              <a:defRPr sz="1333"/>
            </a:lvl5pPr>
          </a:lstStyle>
          <a:p>
            <a:pPr lvl="0"/>
            <a:r>
              <a:rPr lang="ja-JP" altLang="en-US"/>
              <a:t>テキストを入力</a:t>
            </a:r>
          </a:p>
        </p:txBody>
      </p:sp>
      <p:sp>
        <p:nvSpPr>
          <p:cNvPr id="40" name="Text Placeholder 6">
            <a:extLst>
              <a:ext uri="{FF2B5EF4-FFF2-40B4-BE49-F238E27FC236}">
                <a16:creationId xmlns:a16="http://schemas.microsoft.com/office/drawing/2014/main" id="{CE424B62-5109-9841-8C42-5BD27006A9DD}"/>
              </a:ext>
            </a:extLst>
          </p:cNvPr>
          <p:cNvSpPr>
            <a:spLocks noGrp="1"/>
          </p:cNvSpPr>
          <p:nvPr>
            <p:ph type="body" sz="quarter" idx="76" hasCustomPrompt="1"/>
          </p:nvPr>
        </p:nvSpPr>
        <p:spPr>
          <a:xfrm>
            <a:off x="29412699" y="17784067"/>
            <a:ext cx="9504415" cy="405656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00" b="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>
              <a:defRPr sz="1333"/>
            </a:lvl2pPr>
            <a:lvl3pPr>
              <a:defRPr sz="1333"/>
            </a:lvl3pPr>
            <a:lvl4pPr>
              <a:defRPr sz="1333"/>
            </a:lvl4pPr>
            <a:lvl5pPr>
              <a:defRPr sz="1333"/>
            </a:lvl5pPr>
          </a:lstStyle>
          <a:p>
            <a:pPr lvl="0"/>
            <a:r>
              <a:rPr lang="ja-JP" altLang="en-US"/>
              <a:t>テキストを入力</a:t>
            </a:r>
          </a:p>
        </p:txBody>
      </p:sp>
      <p:sp>
        <p:nvSpPr>
          <p:cNvPr id="41" name="Picture Placeholder 3">
            <a:extLst>
              <a:ext uri="{FF2B5EF4-FFF2-40B4-BE49-F238E27FC236}">
                <a16:creationId xmlns:a16="http://schemas.microsoft.com/office/drawing/2014/main" id="{22992596-9553-354E-9FA6-6A7BACE3514C}"/>
              </a:ext>
            </a:extLst>
          </p:cNvPr>
          <p:cNvSpPr>
            <a:spLocks noGrp="1"/>
          </p:cNvSpPr>
          <p:nvPr>
            <p:ph type="pic" sz="quarter" idx="68" hasCustomPrompt="1"/>
          </p:nvPr>
        </p:nvSpPr>
        <p:spPr>
          <a:xfrm>
            <a:off x="7940807" y="10646024"/>
            <a:ext cx="1864075" cy="20562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90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Icon</a:t>
            </a:r>
          </a:p>
        </p:txBody>
      </p:sp>
      <p:sp>
        <p:nvSpPr>
          <p:cNvPr id="42" name="Picture Placeholder 3">
            <a:extLst>
              <a:ext uri="{FF2B5EF4-FFF2-40B4-BE49-F238E27FC236}">
                <a16:creationId xmlns:a16="http://schemas.microsoft.com/office/drawing/2014/main" id="{74591AD2-2569-CF45-8D7D-E69A713170D1}"/>
              </a:ext>
            </a:extLst>
          </p:cNvPr>
          <p:cNvSpPr>
            <a:spLocks noGrp="1"/>
          </p:cNvSpPr>
          <p:nvPr>
            <p:ph type="pic" sz="quarter" idx="77" hasCustomPrompt="1"/>
          </p:nvPr>
        </p:nvSpPr>
        <p:spPr>
          <a:xfrm>
            <a:off x="20586894" y="10646024"/>
            <a:ext cx="1864075" cy="20562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90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Icon</a:t>
            </a:r>
          </a:p>
        </p:txBody>
      </p:sp>
      <p:sp>
        <p:nvSpPr>
          <p:cNvPr id="43" name="Picture Placeholder 3">
            <a:extLst>
              <a:ext uri="{FF2B5EF4-FFF2-40B4-BE49-F238E27FC236}">
                <a16:creationId xmlns:a16="http://schemas.microsoft.com/office/drawing/2014/main" id="{A01C25AB-DBA1-3343-A29F-C393C26205AB}"/>
              </a:ext>
            </a:extLst>
          </p:cNvPr>
          <p:cNvSpPr>
            <a:spLocks noGrp="1"/>
          </p:cNvSpPr>
          <p:nvPr>
            <p:ph type="pic" sz="quarter" idx="78" hasCustomPrompt="1"/>
          </p:nvPr>
        </p:nvSpPr>
        <p:spPr>
          <a:xfrm>
            <a:off x="33236558" y="10646024"/>
            <a:ext cx="1864075" cy="20562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90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Icon</a:t>
            </a:r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2A607169-5CA7-45B9-8A32-29BA86D905F3}"/>
              </a:ext>
            </a:extLst>
          </p:cNvPr>
          <p:cNvSpPr txBox="1">
            <a:spLocks/>
          </p:cNvSpPr>
          <p:nvPr userDrawn="1"/>
        </p:nvSpPr>
        <p:spPr>
          <a:xfrm>
            <a:off x="33172916" y="29066309"/>
            <a:ext cx="9630847" cy="120890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>
                    <a:tint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4EAF112-79CC-B34F-94BA-BFC7F71A8BCC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egoe UI" panose="020B0502040204020203" pitchFamily="34" charset="0"/>
              <a:ea typeface="ＭＳ Ｐゴシック" charset="0"/>
              <a:cs typeface="Segoe UI" panose="020B0502040204020203" pitchFamily="34" charset="0"/>
            </a:endParaRPr>
          </a:p>
        </p:txBody>
      </p:sp>
      <p:sp>
        <p:nvSpPr>
          <p:cNvPr id="16" name="テキスト ボックス 15"/>
          <p:cNvSpPr txBox="1"/>
          <p:nvPr userDrawn="1"/>
        </p:nvSpPr>
        <p:spPr>
          <a:xfrm>
            <a:off x="1392719" y="29066306"/>
            <a:ext cx="1046063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8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Copyright 2022 NTT CORPORATION</a:t>
            </a:r>
            <a:endParaRPr kumimoji="1" lang="ja-JP" altLang="en-US" sz="800" dirty="0">
              <a:solidFill>
                <a:schemeClr val="tx1"/>
              </a:solidFill>
              <a:latin typeface="Segoe UI" panose="020B0502040204020203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30455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3_コンテンツタイトル（扉）">
    <p:bg bwMode="ltGray"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3085481-1F38-7744-AE2E-14E71BBC7165}"/>
              </a:ext>
            </a:extLst>
          </p:cNvPr>
          <p:cNvSpPr/>
          <p:nvPr userDrawn="1"/>
        </p:nvSpPr>
        <p:spPr>
          <a:xfrm>
            <a:off x="20657469" y="0"/>
            <a:ext cx="22146294" cy="30275213"/>
          </a:xfrm>
          <a:prstGeom prst="rect">
            <a:avLst/>
          </a:prstGeom>
          <a:solidFill>
            <a:schemeClr val="accent2"/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8000" tIns="48000" rIns="48000" bIns="48000" rtlCol="0" anchor="ctr"/>
          <a:lstStyle/>
          <a:p>
            <a:pPr algn="ctr" fontAlgn="auto">
              <a:lnSpc>
                <a:spcPct val="110000"/>
              </a:lnSpc>
              <a:spcBef>
                <a:spcPts val="267"/>
              </a:spcBef>
              <a:spcAft>
                <a:spcPts val="267"/>
              </a:spcAft>
            </a:pPr>
            <a:endParaRPr lang="en-GB" sz="2133" dirty="0">
              <a:solidFill>
                <a:schemeClr val="tx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047273F-8383-0B40-A84D-A6E3D5DAB531}"/>
              </a:ext>
            </a:extLst>
          </p:cNvPr>
          <p:cNvSpPr/>
          <p:nvPr userDrawn="1"/>
        </p:nvSpPr>
        <p:spPr>
          <a:xfrm>
            <a:off x="4062741" y="5695851"/>
            <a:ext cx="13421522" cy="18883522"/>
          </a:xfrm>
          <a:prstGeom prst="rect">
            <a:avLst/>
          </a:prstGeom>
          <a:noFill/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Segoe UI" panose="020B0502040204020203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7172A34A-A47D-0B40-835D-28831DC7725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53575" y="14374572"/>
            <a:ext cx="12439844" cy="634772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457189" indent="0" algn="ctr">
              <a:buNone/>
              <a:defRPr sz="1333"/>
            </a:lvl2pPr>
            <a:lvl3pPr marL="914377" indent="0" algn="ctr">
              <a:buNone/>
              <a:defRPr sz="1333"/>
            </a:lvl3pPr>
            <a:lvl4pPr marL="1371566" indent="0" algn="ctr">
              <a:buNone/>
              <a:defRPr sz="1333"/>
            </a:lvl4pPr>
            <a:lvl5pPr marL="1828754" indent="0" algn="ctr">
              <a:buNone/>
              <a:defRPr sz="1333"/>
            </a:lvl5pPr>
          </a:lstStyle>
          <a:p>
            <a:pPr lvl="0"/>
            <a:r>
              <a:rPr lang="ja-JP" altLang="en-US" dirty="0"/>
              <a:t>クリックしてテキストを入力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301CF58-65C8-5A44-9BBC-7F4C9512C24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2384945" y="3531487"/>
            <a:ext cx="19040391" cy="125212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tx1"/>
                </a:solidFill>
                <a:latin typeface="Segoe UI Historic" panose="020B0502040204020203" pitchFamily="34" charset="0"/>
                <a:ea typeface="Meiryo" panose="020B0604030504040204" pitchFamily="34" charset="-128"/>
                <a:cs typeface="Segoe UI Historic" panose="020B0502040204020203" pitchFamily="34" charset="0"/>
              </a:defRPr>
            </a:lvl1pPr>
          </a:lstStyle>
          <a:p>
            <a:pPr lvl="0"/>
            <a:r>
              <a:rPr lang="en-US" dirty="0" err="1"/>
              <a:t>時間を入力</a:t>
            </a:r>
            <a:endParaRPr lang="en-GB" dirty="0"/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593C8A1F-BBC4-D142-8D11-C3D83D5A59E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2384945" y="4991078"/>
            <a:ext cx="19040391" cy="125212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>
                <a:solidFill>
                  <a:schemeClr val="accent3"/>
                </a:solidFill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defRPr>
            </a:lvl1pPr>
          </a:lstStyle>
          <a:p>
            <a:pPr lvl="0"/>
            <a:r>
              <a:rPr lang="en-US" dirty="0" err="1"/>
              <a:t>見出しを入力</a:t>
            </a:r>
            <a:endParaRPr lang="en-GB" dirty="0"/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B2E1BFFD-5E6B-184E-9C96-C96EA10F3A8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2384945" y="6359452"/>
            <a:ext cx="19040391" cy="23525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>
                <a:solidFill>
                  <a:schemeClr val="tx1"/>
                </a:solidFill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defRPr>
            </a:lvl1pPr>
          </a:lstStyle>
          <a:p>
            <a:pPr lvl="0"/>
            <a:r>
              <a:rPr lang="en-US" dirty="0" err="1"/>
              <a:t>テキストを入力</a:t>
            </a:r>
            <a:endParaRPr lang="en-GB" dirty="0"/>
          </a:p>
        </p:txBody>
      </p:sp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252F90EC-C0F9-F040-B680-A6A9A3CB16F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2384945" y="9552320"/>
            <a:ext cx="19040391" cy="125212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tx1"/>
                </a:solidFill>
                <a:latin typeface="Segoe UI Historic" panose="020B0502040204020203" pitchFamily="34" charset="0"/>
                <a:ea typeface="Meiryo" panose="020B0604030504040204" pitchFamily="34" charset="-128"/>
                <a:cs typeface="Segoe UI Historic" panose="020B0502040204020203" pitchFamily="34" charset="0"/>
              </a:defRPr>
            </a:lvl1pPr>
          </a:lstStyle>
          <a:p>
            <a:pPr lvl="0"/>
            <a:r>
              <a:rPr lang="en-US" dirty="0" err="1"/>
              <a:t>時間を入力</a:t>
            </a:r>
            <a:endParaRPr lang="en-GB" dirty="0"/>
          </a:p>
        </p:txBody>
      </p:sp>
      <p:sp>
        <p:nvSpPr>
          <p:cNvPr id="23" name="Text Placeholder 11">
            <a:extLst>
              <a:ext uri="{FF2B5EF4-FFF2-40B4-BE49-F238E27FC236}">
                <a16:creationId xmlns:a16="http://schemas.microsoft.com/office/drawing/2014/main" id="{8B064F4E-61E6-8D43-884D-B02F8BF1243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2384945" y="11011910"/>
            <a:ext cx="19040391" cy="125212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>
                <a:solidFill>
                  <a:schemeClr val="accent3"/>
                </a:solidFill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defRPr>
            </a:lvl1pPr>
          </a:lstStyle>
          <a:p>
            <a:pPr lvl="0"/>
            <a:r>
              <a:rPr lang="en-US" dirty="0" err="1"/>
              <a:t>見出しを入力</a:t>
            </a:r>
            <a:endParaRPr lang="en-GB" dirty="0"/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03EE597B-F187-9343-9BDB-C8BFA2AFFFD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2384945" y="12380284"/>
            <a:ext cx="19040391" cy="23525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>
                <a:solidFill>
                  <a:schemeClr val="tx1"/>
                </a:solidFill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defRPr>
            </a:lvl1pPr>
          </a:lstStyle>
          <a:p>
            <a:pPr lvl="0"/>
            <a:r>
              <a:rPr lang="en-US" dirty="0" err="1"/>
              <a:t>テキストを入力</a:t>
            </a:r>
            <a:endParaRPr lang="en-GB" dirty="0"/>
          </a:p>
        </p:txBody>
      </p:sp>
      <p:sp>
        <p:nvSpPr>
          <p:cNvPr id="26" name="Text Placeholder 11">
            <a:extLst>
              <a:ext uri="{FF2B5EF4-FFF2-40B4-BE49-F238E27FC236}">
                <a16:creationId xmlns:a16="http://schemas.microsoft.com/office/drawing/2014/main" id="{586E91DD-916B-F645-80BE-74FE13A1A30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2384945" y="15633020"/>
            <a:ext cx="19040391" cy="125212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tx1"/>
                </a:solidFill>
                <a:latin typeface="Segoe UI Historic" panose="020B0502040204020203" pitchFamily="34" charset="0"/>
                <a:ea typeface="Meiryo" panose="020B0604030504040204" pitchFamily="34" charset="-128"/>
                <a:cs typeface="Segoe UI Historic" panose="020B0502040204020203" pitchFamily="34" charset="0"/>
              </a:defRPr>
            </a:lvl1pPr>
          </a:lstStyle>
          <a:p>
            <a:pPr lvl="0"/>
            <a:r>
              <a:rPr lang="en-US" dirty="0" err="1"/>
              <a:t>時間を入力</a:t>
            </a:r>
            <a:endParaRPr lang="en-GB" dirty="0"/>
          </a:p>
        </p:txBody>
      </p:sp>
      <p:sp>
        <p:nvSpPr>
          <p:cNvPr id="27" name="Text Placeholder 11">
            <a:extLst>
              <a:ext uri="{FF2B5EF4-FFF2-40B4-BE49-F238E27FC236}">
                <a16:creationId xmlns:a16="http://schemas.microsoft.com/office/drawing/2014/main" id="{D33AE9B1-FC4C-B64A-A627-4C5DEB4D364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2384945" y="17092611"/>
            <a:ext cx="19040391" cy="125212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>
                <a:solidFill>
                  <a:schemeClr val="accent3"/>
                </a:solidFill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defRPr>
            </a:lvl1pPr>
          </a:lstStyle>
          <a:p>
            <a:pPr lvl="0"/>
            <a:r>
              <a:rPr lang="en-US" dirty="0" err="1"/>
              <a:t>見出しを入力</a:t>
            </a:r>
            <a:endParaRPr lang="en-GB" dirty="0"/>
          </a:p>
        </p:txBody>
      </p:sp>
      <p:sp>
        <p:nvSpPr>
          <p:cNvPr id="28" name="Text Placeholder 11">
            <a:extLst>
              <a:ext uri="{FF2B5EF4-FFF2-40B4-BE49-F238E27FC236}">
                <a16:creationId xmlns:a16="http://schemas.microsoft.com/office/drawing/2014/main" id="{D7BDC373-757A-224C-BDE1-7C04B253423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2384945" y="18460984"/>
            <a:ext cx="19040391" cy="23525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>
                <a:solidFill>
                  <a:schemeClr val="tx1"/>
                </a:solidFill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defRPr>
            </a:lvl1pPr>
          </a:lstStyle>
          <a:p>
            <a:pPr lvl="0"/>
            <a:r>
              <a:rPr lang="en-US" altLang="ja-JP" dirty="0" err="1"/>
              <a:t>テキストを入力</a:t>
            </a:r>
            <a:endParaRPr lang="en-GB" altLang="ja-JP" dirty="0"/>
          </a:p>
        </p:txBody>
      </p:sp>
      <p:sp>
        <p:nvSpPr>
          <p:cNvPr id="29" name="Text Placeholder 11">
            <a:extLst>
              <a:ext uri="{FF2B5EF4-FFF2-40B4-BE49-F238E27FC236}">
                <a16:creationId xmlns:a16="http://schemas.microsoft.com/office/drawing/2014/main" id="{D237CA36-D07E-5643-B2B1-CCB818CA697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2384945" y="21722590"/>
            <a:ext cx="19040391" cy="125212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tx1"/>
                </a:solidFill>
                <a:latin typeface="Segoe UI Historic" panose="020B0502040204020203" pitchFamily="34" charset="0"/>
                <a:ea typeface="Meiryo" panose="020B0604030504040204" pitchFamily="34" charset="-128"/>
                <a:cs typeface="Segoe UI Historic" panose="020B0502040204020203" pitchFamily="34" charset="0"/>
              </a:defRPr>
            </a:lvl1pPr>
          </a:lstStyle>
          <a:p>
            <a:pPr lvl="0"/>
            <a:r>
              <a:rPr lang="en-US" dirty="0" err="1"/>
              <a:t>時間を入力</a:t>
            </a:r>
            <a:endParaRPr lang="en-GB" dirty="0"/>
          </a:p>
        </p:txBody>
      </p:sp>
      <p:sp>
        <p:nvSpPr>
          <p:cNvPr id="30" name="Text Placeholder 11">
            <a:extLst>
              <a:ext uri="{FF2B5EF4-FFF2-40B4-BE49-F238E27FC236}">
                <a16:creationId xmlns:a16="http://schemas.microsoft.com/office/drawing/2014/main" id="{C423DBFD-C745-4648-850A-74997E87CFF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2384945" y="23182181"/>
            <a:ext cx="19040391" cy="125212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>
                <a:solidFill>
                  <a:schemeClr val="accent3"/>
                </a:solidFill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defRPr>
            </a:lvl1pPr>
          </a:lstStyle>
          <a:p>
            <a:pPr lvl="0"/>
            <a:r>
              <a:rPr lang="en-US" dirty="0" err="1"/>
              <a:t>見出しを入力</a:t>
            </a:r>
            <a:endParaRPr lang="en-GB" dirty="0"/>
          </a:p>
        </p:txBody>
      </p:sp>
      <p:sp>
        <p:nvSpPr>
          <p:cNvPr id="31" name="Text Placeholder 11">
            <a:extLst>
              <a:ext uri="{FF2B5EF4-FFF2-40B4-BE49-F238E27FC236}">
                <a16:creationId xmlns:a16="http://schemas.microsoft.com/office/drawing/2014/main" id="{060C62B5-4383-B249-A74D-872EBA69941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2384945" y="24550555"/>
            <a:ext cx="19040391" cy="23525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>
                <a:solidFill>
                  <a:schemeClr val="tx1"/>
                </a:solidFill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defRPr>
            </a:lvl1pPr>
          </a:lstStyle>
          <a:p>
            <a:pPr lvl="0"/>
            <a:r>
              <a:rPr lang="en-US" altLang="ja-JP" dirty="0" err="1"/>
              <a:t>テキストを入力</a:t>
            </a:r>
            <a:endParaRPr lang="en-GB" altLang="ja-JP" dirty="0"/>
          </a:p>
        </p:txBody>
      </p:sp>
      <p:sp>
        <p:nvSpPr>
          <p:cNvPr id="32" name="Title 4">
            <a:extLst>
              <a:ext uri="{FF2B5EF4-FFF2-40B4-BE49-F238E27FC236}">
                <a16:creationId xmlns:a16="http://schemas.microsoft.com/office/drawing/2014/main" id="{738D054A-338D-8647-BDC8-3D1F6F5A52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53575" y="9522672"/>
            <a:ext cx="12439844" cy="4230589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3000" b="1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defRPr>
            </a:lvl1pPr>
          </a:lstStyle>
          <a:p>
            <a:r>
              <a:rPr lang="en-US" dirty="0" err="1"/>
              <a:t>議題を入力</a:t>
            </a:r>
            <a:endParaRPr lang="en-GB" dirty="0"/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2A607169-5CA7-45B9-8A32-29BA86D905F3}"/>
              </a:ext>
            </a:extLst>
          </p:cNvPr>
          <p:cNvSpPr txBox="1">
            <a:spLocks/>
          </p:cNvSpPr>
          <p:nvPr userDrawn="1"/>
        </p:nvSpPr>
        <p:spPr>
          <a:xfrm>
            <a:off x="33172916" y="29066309"/>
            <a:ext cx="9630847" cy="120890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>
                    <a:tint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4EAF112-79CC-B34F-94BA-BFC7F71A8BCC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egoe UI" panose="020B0502040204020203" pitchFamily="34" charset="0"/>
              <a:ea typeface="ＭＳ Ｐゴシック" charset="0"/>
              <a:cs typeface="Segoe UI" panose="020B0502040204020203" pitchFamily="34" charset="0"/>
            </a:endParaRPr>
          </a:p>
        </p:txBody>
      </p:sp>
      <p:sp>
        <p:nvSpPr>
          <p:cNvPr id="20" name="テキスト ボックス 19"/>
          <p:cNvSpPr txBox="1"/>
          <p:nvPr userDrawn="1"/>
        </p:nvSpPr>
        <p:spPr>
          <a:xfrm>
            <a:off x="1392719" y="29066306"/>
            <a:ext cx="1046063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Copyright 2022 NTT CORPORATION</a:t>
            </a:r>
            <a:endParaRPr kumimoji="1" lang="ja-JP" altLang="en-US" sz="800" dirty="0">
              <a:solidFill>
                <a:schemeClr val="bg1"/>
              </a:solidFill>
              <a:latin typeface="Segoe UI" panose="020B0502040204020203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53194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4_コンテンツ01">
    <p:bg bwMode="ltGray"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13">
            <a:extLst>
              <a:ext uri="{FF2B5EF4-FFF2-40B4-BE49-F238E27FC236}">
                <a16:creationId xmlns:a16="http://schemas.microsoft.com/office/drawing/2014/main" id="{CC2F59C1-FB59-6442-AD76-AEF04666F08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5585672" y="0"/>
            <a:ext cx="27218091" cy="3027521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400">
                <a:ln>
                  <a:noFill/>
                </a:ln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defRPr>
            </a:lvl1pPr>
          </a:lstStyle>
          <a:p>
            <a:pPr lvl="0"/>
            <a:r>
              <a:rPr lang="ja-JP" altLang="en-US" noProof="0" dirty="0"/>
              <a:t>アイコンをクリックして図を追加</a:t>
            </a:r>
            <a:endParaRPr lang="en-US" noProof="0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C10F3DA-0062-6342-AECB-F97E69FEAC7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405012" y="3374534"/>
            <a:ext cx="4681662" cy="588684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icon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3010EE3-E153-394E-A879-6872145A81B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61062" y="10487535"/>
            <a:ext cx="12369562" cy="1941210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ct val="100000"/>
              </a:lnSpc>
              <a:defRPr sz="1400" b="1">
                <a:solidFill>
                  <a:schemeClr val="bg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</a:lstStyle>
          <a:p>
            <a:r>
              <a:rPr lang="ja-JP" altLang="en-US" dirty="0"/>
              <a:t>タイトルを入力</a:t>
            </a: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A274682-542E-EB4E-B888-5D496DB0A0A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523402" y="13654898"/>
            <a:ext cx="12439844" cy="1412606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>
                <a:solidFill>
                  <a:schemeClr val="bg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>
              <a:defRPr sz="1333"/>
            </a:lvl2pPr>
            <a:lvl3pPr>
              <a:defRPr sz="1333"/>
            </a:lvl3pPr>
            <a:lvl4pPr>
              <a:defRPr sz="1333"/>
            </a:lvl4pPr>
            <a:lvl5pPr>
              <a:defRPr sz="1333"/>
            </a:lvl5pPr>
          </a:lstStyle>
          <a:p>
            <a:pPr lvl="0"/>
            <a:r>
              <a:rPr lang="ja-JP" altLang="en-US" dirty="0"/>
              <a:t>テキストを入力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2A607169-5CA7-45B9-8A32-29BA86D905F3}"/>
              </a:ext>
            </a:extLst>
          </p:cNvPr>
          <p:cNvSpPr txBox="1">
            <a:spLocks/>
          </p:cNvSpPr>
          <p:nvPr userDrawn="1"/>
        </p:nvSpPr>
        <p:spPr>
          <a:xfrm>
            <a:off x="33172916" y="29066309"/>
            <a:ext cx="9630847" cy="120890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>
                    <a:tint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4EAF112-79CC-B34F-94BA-BFC7F71A8BCC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Segoe UI" panose="020B0502040204020203" pitchFamily="34" charset="0"/>
              <a:ea typeface="ＭＳ Ｐゴシック" charset="0"/>
              <a:cs typeface="Segoe UI" panose="020B0502040204020203" pitchFamily="34" charset="0"/>
            </a:endParaRPr>
          </a:p>
        </p:txBody>
      </p:sp>
      <p:sp>
        <p:nvSpPr>
          <p:cNvPr id="9" name="テキスト ボックス 8"/>
          <p:cNvSpPr txBox="1"/>
          <p:nvPr userDrawn="1"/>
        </p:nvSpPr>
        <p:spPr>
          <a:xfrm>
            <a:off x="1392719" y="29066306"/>
            <a:ext cx="1046063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Copyright 2022 NTT CORPORATION</a:t>
            </a:r>
            <a:endParaRPr kumimoji="1" lang="ja-JP" altLang="en-US" sz="800" dirty="0">
              <a:solidFill>
                <a:schemeClr val="bg1"/>
              </a:solidFill>
              <a:latin typeface="Segoe UI" panose="020B0502040204020203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81802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5_コンテンツ02（青）">
    <p:bg bwMode="ltGray"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1440882" y="5055925"/>
            <a:ext cx="13360064" cy="14216777"/>
          </a:xfrm>
          <a:prstGeom prst="roundRect">
            <a:avLst>
              <a:gd name="adj" fmla="val 0"/>
            </a:avLst>
          </a:prstGeom>
          <a:noFill/>
          <a:ln w="28575">
            <a:solidFill>
              <a:schemeClr val="bg1"/>
            </a:solidFill>
          </a:ln>
          <a:effectLst/>
        </p:spPr>
        <p:txBody>
          <a:bodyPr lIns="180000" anchor="ctr"/>
          <a:lstStyle>
            <a:lvl1pPr algn="l">
              <a:lnSpc>
                <a:spcPct val="100000"/>
              </a:lnSpc>
              <a:defRPr sz="220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algn="l">
              <a:lnSpc>
                <a:spcPct val="100000"/>
              </a:lnSpc>
              <a:defRPr sz="180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algn="l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ja-JP" altLang="en-US" dirty="0"/>
              <a:t>テキストを入力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</p:txBody>
      </p:sp>
      <p:sp>
        <p:nvSpPr>
          <p:cNvPr id="24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1440882" y="19979389"/>
            <a:ext cx="11114542" cy="8530111"/>
          </a:xfrm>
          <a:prstGeom prst="roundRect">
            <a:avLst>
              <a:gd name="adj" fmla="val 0"/>
            </a:avLst>
          </a:prstGeom>
          <a:noFill/>
          <a:ln w="28575">
            <a:solidFill>
              <a:schemeClr val="bg1"/>
            </a:solidFill>
          </a:ln>
          <a:effectLst/>
        </p:spPr>
        <p:txBody>
          <a:bodyPr lIns="180000" anchor="ctr"/>
          <a:lstStyle>
            <a:lvl1pPr algn="l">
              <a:lnSpc>
                <a:spcPct val="100000"/>
              </a:lnSpc>
              <a:defRPr sz="1800" b="1">
                <a:solidFill>
                  <a:schemeClr val="bg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algn="l">
              <a:defRPr>
                <a:solidFill>
                  <a:schemeClr val="tx2"/>
                </a:solidFill>
              </a:defRPr>
            </a:lvl2pPr>
            <a:lvl3pPr algn="l">
              <a:defRPr>
                <a:solidFill>
                  <a:schemeClr val="tx2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ja-JP" altLang="en-US" dirty="0"/>
              <a:t>テキストを入力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13170389" y="19979389"/>
            <a:ext cx="28611446" cy="8530111"/>
          </a:xfrm>
          <a:prstGeom prst="roundRect">
            <a:avLst>
              <a:gd name="adj" fmla="val 0"/>
            </a:avLst>
          </a:prstGeom>
          <a:noFill/>
          <a:ln w="28575">
            <a:solidFill>
              <a:schemeClr val="bg1"/>
            </a:solidFill>
          </a:ln>
          <a:effectLst/>
        </p:spPr>
        <p:txBody>
          <a:bodyPr lIns="180000" anchor="ctr"/>
          <a:lstStyle>
            <a:lvl1pPr algn="ctr">
              <a:lnSpc>
                <a:spcPct val="100000"/>
              </a:lnSpc>
              <a:defRPr sz="2200">
                <a:solidFill>
                  <a:schemeClr val="bg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algn="l">
              <a:defRPr>
                <a:solidFill>
                  <a:schemeClr val="bg1"/>
                </a:solidFill>
              </a:defRPr>
            </a:lvl2pPr>
            <a:lvl3pPr algn="l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ja-JP" altLang="en-US" dirty="0"/>
              <a:t>テキストを入力</a:t>
            </a:r>
          </a:p>
        </p:txBody>
      </p:sp>
      <p:sp>
        <p:nvSpPr>
          <p:cNvPr id="26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15322746" y="5055925"/>
            <a:ext cx="9531879" cy="14216777"/>
          </a:xfrm>
          <a:prstGeom prst="roundRect">
            <a:avLst>
              <a:gd name="adj" fmla="val 0"/>
            </a:avLst>
          </a:prstGeom>
          <a:noFill/>
          <a:ln w="28575">
            <a:solidFill>
              <a:schemeClr val="bg1"/>
            </a:solidFill>
          </a:ln>
          <a:effectLst/>
        </p:spPr>
        <p:txBody>
          <a:bodyPr lIns="180000" anchor="ctr"/>
          <a:lstStyle>
            <a:lvl1pPr algn="ctr">
              <a:lnSpc>
                <a:spcPct val="100000"/>
              </a:lnSpc>
              <a:defRPr sz="1800">
                <a:solidFill>
                  <a:schemeClr val="bg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120647" indent="0" algn="l">
              <a:buNone/>
              <a:defRPr>
                <a:solidFill>
                  <a:schemeClr val="bg1"/>
                </a:solidFill>
              </a:defRPr>
            </a:lvl2pPr>
            <a:lvl3pPr algn="l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ja-JP" altLang="en-US" dirty="0"/>
              <a:t>テキストを入力</a:t>
            </a:r>
          </a:p>
        </p:txBody>
      </p:sp>
      <p:sp>
        <p:nvSpPr>
          <p:cNvPr id="27" name="Text Placeholder 4"/>
          <p:cNvSpPr>
            <a:spLocks noGrp="1"/>
          </p:cNvSpPr>
          <p:nvPr>
            <p:ph type="body" sz="quarter" idx="16" hasCustomPrompt="1"/>
          </p:nvPr>
        </p:nvSpPr>
        <p:spPr>
          <a:xfrm>
            <a:off x="25400710" y="838903"/>
            <a:ext cx="16381118" cy="10890936"/>
          </a:xfrm>
          <a:prstGeom prst="roundRect">
            <a:avLst>
              <a:gd name="adj" fmla="val 0"/>
            </a:avLst>
          </a:prstGeom>
          <a:noFill/>
          <a:ln w="28575">
            <a:solidFill>
              <a:schemeClr val="bg1"/>
            </a:solidFill>
          </a:ln>
          <a:effectLst/>
        </p:spPr>
        <p:txBody>
          <a:bodyPr lIns="180000" anchor="ctr"/>
          <a:lstStyle>
            <a:lvl1pPr algn="l">
              <a:lnSpc>
                <a:spcPct val="100000"/>
              </a:lnSpc>
              <a:defRPr sz="2000">
                <a:solidFill>
                  <a:schemeClr val="bg1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406397" indent="-285750" algn="l">
              <a:lnSpc>
                <a:spcPct val="100000"/>
              </a:lnSpc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algn="l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ja-JP" altLang="en-US" dirty="0"/>
              <a:t>テキストを入力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</p:txBody>
      </p:sp>
      <p:sp>
        <p:nvSpPr>
          <p:cNvPr id="28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715" y="12436523"/>
            <a:ext cx="16493969" cy="6836177"/>
          </a:xfrm>
          <a:prstGeom prst="roundRect">
            <a:avLst>
              <a:gd name="adj" fmla="val 0"/>
            </a:avLst>
          </a:prstGeom>
          <a:noFill/>
          <a:ln w="28575">
            <a:solidFill>
              <a:schemeClr val="bg1"/>
            </a:solidFill>
          </a:ln>
          <a:effectLst/>
        </p:spPr>
        <p:txBody>
          <a:bodyPr lIns="180000" anchor="ctr"/>
          <a:lstStyle>
            <a:lvl1pPr algn="l">
              <a:lnSpc>
                <a:spcPct val="100000"/>
              </a:lnSpc>
              <a:defRPr sz="1800">
                <a:solidFill>
                  <a:schemeClr val="bg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algn="l">
              <a:defRPr>
                <a:solidFill>
                  <a:srgbClr val="6A6A6A"/>
                </a:solidFill>
              </a:defRPr>
            </a:lvl2pPr>
            <a:lvl3pPr algn="l">
              <a:defRPr>
                <a:solidFill>
                  <a:srgbClr val="6A6A6A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ja-JP" altLang="en-US" dirty="0"/>
              <a:t>テキストを入力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40885" y="838903"/>
            <a:ext cx="23567483" cy="3316900"/>
          </a:xfrm>
          <a:prstGeom prst="rect">
            <a:avLst/>
          </a:prstGeom>
        </p:spPr>
        <p:txBody>
          <a:bodyPr/>
          <a:lstStyle>
            <a:lvl1pPr algn="l">
              <a:defRPr sz="2200" b="1"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</a:lstStyle>
          <a:p>
            <a:r>
              <a:rPr lang="ja-JP" altLang="en-US" dirty="0"/>
              <a:t>スライドタイトルを入力</a:t>
            </a:r>
            <a:endParaRPr lang="en-ZA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2A607169-5CA7-45B9-8A32-29BA86D905F3}"/>
              </a:ext>
            </a:extLst>
          </p:cNvPr>
          <p:cNvSpPr txBox="1">
            <a:spLocks/>
          </p:cNvSpPr>
          <p:nvPr userDrawn="1"/>
        </p:nvSpPr>
        <p:spPr>
          <a:xfrm>
            <a:off x="33172916" y="29066309"/>
            <a:ext cx="9630847" cy="120890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>
                    <a:tint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4EAF112-79CC-B34F-94BA-BFC7F71A8BCC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 panose="020B0502040204020203" pitchFamily="34" charset="0"/>
              <a:ea typeface="ＭＳ Ｐゴシック" charset="0"/>
              <a:cs typeface="Segoe UI" panose="020B0502040204020203" pitchFamily="34" charset="0"/>
            </a:endParaRPr>
          </a:p>
        </p:txBody>
      </p:sp>
      <p:sp>
        <p:nvSpPr>
          <p:cNvPr id="10" name="テキスト ボックス 9"/>
          <p:cNvSpPr txBox="1"/>
          <p:nvPr userDrawn="1"/>
        </p:nvSpPr>
        <p:spPr>
          <a:xfrm>
            <a:off x="1392719" y="29066306"/>
            <a:ext cx="1046063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Copyright 2022 NTT CORPORATION</a:t>
            </a:r>
            <a:endParaRPr kumimoji="1" lang="ja-JP" altLang="en-US" sz="800" dirty="0">
              <a:solidFill>
                <a:schemeClr val="bg1"/>
              </a:solidFill>
              <a:latin typeface="Segoe UI" panose="020B0502040204020203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258728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6_コンテンツ03">
    <p:bg bwMode="lt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1440882" y="5055925"/>
            <a:ext cx="13360064" cy="14216777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  <a:effectLst/>
        </p:spPr>
        <p:txBody>
          <a:bodyPr anchor="ctr"/>
          <a:lstStyle>
            <a:lvl1pPr marL="239178" indent="0" algn="l">
              <a:defRPr sz="3000">
                <a:solidFill>
                  <a:srgbClr val="FFFFFF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478355" indent="241294" algn="l">
              <a:defRPr sz="1800">
                <a:solidFill>
                  <a:srgbClr val="FFFFFF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algn="l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ja-JP" altLang="en-US" dirty="0"/>
              <a:t>テキストを入力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</p:txBody>
      </p:sp>
      <p:sp>
        <p:nvSpPr>
          <p:cNvPr id="24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1440882" y="19979389"/>
            <a:ext cx="11114542" cy="8530111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/>
        </p:spPr>
        <p:txBody>
          <a:bodyPr anchor="ctr"/>
          <a:lstStyle>
            <a:lvl1pPr algn="l">
              <a:defRPr sz="2400" b="1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algn="l">
              <a:defRPr>
                <a:solidFill>
                  <a:schemeClr val="tx2"/>
                </a:solidFill>
              </a:defRPr>
            </a:lvl2pPr>
            <a:lvl3pPr algn="l">
              <a:defRPr>
                <a:solidFill>
                  <a:schemeClr val="tx2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ja-JP" altLang="en-US" dirty="0"/>
              <a:t>テキストを入力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13170389" y="19979389"/>
            <a:ext cx="28611446" cy="8530111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  <a:effectLst/>
        </p:spPr>
        <p:txBody>
          <a:bodyPr anchor="ctr"/>
          <a:lstStyle>
            <a:lvl1pPr algn="ctr">
              <a:defRPr sz="2800">
                <a:solidFill>
                  <a:schemeClr val="bg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algn="l">
              <a:defRPr>
                <a:solidFill>
                  <a:schemeClr val="bg1"/>
                </a:solidFill>
              </a:defRPr>
            </a:lvl2pPr>
            <a:lvl3pPr algn="l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ja-JP" altLang="en-US" dirty="0"/>
              <a:t>テキストを入力</a:t>
            </a:r>
          </a:p>
        </p:txBody>
      </p:sp>
      <p:sp>
        <p:nvSpPr>
          <p:cNvPr id="26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15322746" y="5055925"/>
            <a:ext cx="9531879" cy="14216777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  <a:effectLst/>
        </p:spPr>
        <p:txBody>
          <a:bodyPr anchor="ctr"/>
          <a:lstStyle>
            <a:lvl1pPr algn="ctr">
              <a:defRPr sz="2200">
                <a:solidFill>
                  <a:schemeClr val="bg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algn="l">
              <a:defRPr>
                <a:solidFill>
                  <a:schemeClr val="bg1"/>
                </a:solidFill>
              </a:defRPr>
            </a:lvl2pPr>
            <a:lvl3pPr algn="l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ja-JP" altLang="en-US" dirty="0"/>
              <a:t>テキストを入力</a:t>
            </a:r>
          </a:p>
        </p:txBody>
      </p:sp>
      <p:sp>
        <p:nvSpPr>
          <p:cNvPr id="27" name="Text Placeholder 4"/>
          <p:cNvSpPr>
            <a:spLocks noGrp="1"/>
          </p:cNvSpPr>
          <p:nvPr>
            <p:ph type="body" sz="quarter" idx="16" hasCustomPrompt="1"/>
          </p:nvPr>
        </p:nvSpPr>
        <p:spPr>
          <a:xfrm>
            <a:off x="25400710" y="838903"/>
            <a:ext cx="16381118" cy="10890936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  <a:effectLst/>
        </p:spPr>
        <p:txBody>
          <a:bodyPr anchor="ctr"/>
          <a:lstStyle>
            <a:lvl1pPr marL="239178" indent="0" algn="l">
              <a:defRPr sz="2800">
                <a:solidFill>
                  <a:srgbClr val="FFFFFF"/>
                </a:solidFill>
                <a:effectLst/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478355" indent="-239178" algn="l">
              <a:defRPr sz="1800">
                <a:solidFill>
                  <a:srgbClr val="FFFFFF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algn="l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ja-JP" altLang="en-US" dirty="0"/>
              <a:t>テキストを入力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</p:txBody>
      </p:sp>
      <p:sp>
        <p:nvSpPr>
          <p:cNvPr id="28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715" y="12436523"/>
            <a:ext cx="16493969" cy="6836177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/>
        </p:spPr>
        <p:txBody>
          <a:bodyPr anchor="ctr"/>
          <a:lstStyle>
            <a:lvl1pPr algn="r">
              <a:defRPr sz="180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algn="l">
              <a:defRPr>
                <a:solidFill>
                  <a:srgbClr val="6A6A6A"/>
                </a:solidFill>
              </a:defRPr>
            </a:lvl2pPr>
            <a:lvl3pPr algn="l">
              <a:defRPr>
                <a:solidFill>
                  <a:srgbClr val="6A6A6A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ja-JP" altLang="en-US" dirty="0"/>
              <a:t>テキストを入力</a:t>
            </a:r>
            <a:endParaRPr lang="en-US" altLang="ja-JP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40885" y="838903"/>
            <a:ext cx="23567483" cy="3316900"/>
          </a:xfrm>
          <a:prstGeom prst="rect">
            <a:avLst/>
          </a:prstGeom>
        </p:spPr>
        <p:txBody>
          <a:bodyPr/>
          <a:lstStyle>
            <a:lvl1pPr algn="l">
              <a:defRPr sz="2200" b="1">
                <a:solidFill>
                  <a:schemeClr val="accent2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</a:lstStyle>
          <a:p>
            <a:r>
              <a:rPr lang="ja-JP" altLang="en-US" dirty="0"/>
              <a:t>スライドタイトルを入力</a:t>
            </a:r>
            <a:endParaRPr lang="en-ZA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2A607169-5CA7-45B9-8A32-29BA86D905F3}"/>
              </a:ext>
            </a:extLst>
          </p:cNvPr>
          <p:cNvSpPr txBox="1">
            <a:spLocks/>
          </p:cNvSpPr>
          <p:nvPr userDrawn="1"/>
        </p:nvSpPr>
        <p:spPr>
          <a:xfrm>
            <a:off x="33172916" y="29066309"/>
            <a:ext cx="9630847" cy="120890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>
                    <a:tint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4EAF112-79CC-B34F-94BA-BFC7F71A8BCC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Segoe UI" panose="020B0502040204020203" pitchFamily="34" charset="0"/>
              <a:ea typeface="ＭＳ Ｐゴシック" charset="0"/>
              <a:cs typeface="Segoe UI" panose="020B0502040204020203" pitchFamily="34" charset="0"/>
            </a:endParaRPr>
          </a:p>
        </p:txBody>
      </p:sp>
      <p:sp>
        <p:nvSpPr>
          <p:cNvPr id="10" name="テキスト ボックス 9"/>
          <p:cNvSpPr txBox="1"/>
          <p:nvPr userDrawn="1"/>
        </p:nvSpPr>
        <p:spPr>
          <a:xfrm>
            <a:off x="1392719" y="29066306"/>
            <a:ext cx="1046063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8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Copyright 2022 NTT CORPORATION</a:t>
            </a:r>
            <a:endParaRPr kumimoji="1" lang="ja-JP" altLang="en-US" sz="800" dirty="0">
              <a:solidFill>
                <a:schemeClr val="tx1"/>
              </a:solidFill>
              <a:latin typeface="Segoe UI" panose="020B0502040204020203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51016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7_コンテンツ04">
    <p:bg bwMode="ltGray"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3">
            <a:extLst>
              <a:ext uri="{FF2B5EF4-FFF2-40B4-BE49-F238E27FC236}">
                <a16:creationId xmlns:a16="http://schemas.microsoft.com/office/drawing/2014/main" id="{8091E020-A1A3-894A-9A18-A2F931CBD43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1749353" y="4429466"/>
            <a:ext cx="6770231" cy="11634199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050">
                <a:ln>
                  <a:noFill/>
                </a:ln>
                <a:solidFill>
                  <a:schemeClr val="bg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</a:lstStyle>
          <a:p>
            <a:pPr lvl="0"/>
            <a:r>
              <a:rPr lang="ja-JP" altLang="en-US" noProof="0"/>
              <a:t>アイコンをクリックして図を追加</a:t>
            </a:r>
            <a:endParaRPr lang="en-US" noProof="0" dirty="0"/>
          </a:p>
        </p:txBody>
      </p:sp>
      <p:sp>
        <p:nvSpPr>
          <p:cNvPr id="11" name="Picture Placeholder 13">
            <a:extLst>
              <a:ext uri="{FF2B5EF4-FFF2-40B4-BE49-F238E27FC236}">
                <a16:creationId xmlns:a16="http://schemas.microsoft.com/office/drawing/2014/main" id="{A37017A4-629A-A44D-A88D-1F8DEFFF532C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14366919" y="4429461"/>
            <a:ext cx="6807572" cy="680183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050">
                <a:ln>
                  <a:noFill/>
                </a:ln>
                <a:solidFill>
                  <a:schemeClr val="bg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</a:lstStyle>
          <a:p>
            <a:pPr lvl="0"/>
            <a:r>
              <a:rPr lang="ja-JP" altLang="en-US" noProof="0" dirty="0"/>
              <a:t>アイコンをクリックして図を追加</a:t>
            </a:r>
            <a:endParaRPr lang="en-US" noProof="0" dirty="0"/>
          </a:p>
        </p:txBody>
      </p:sp>
      <p:sp>
        <p:nvSpPr>
          <p:cNvPr id="12" name="Picture Placeholder 13">
            <a:extLst>
              <a:ext uri="{FF2B5EF4-FFF2-40B4-BE49-F238E27FC236}">
                <a16:creationId xmlns:a16="http://schemas.microsoft.com/office/drawing/2014/main" id="{91168ADE-9466-4740-BD51-47A72258CAAE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14366919" y="11986530"/>
            <a:ext cx="6807572" cy="15513458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050">
                <a:ln>
                  <a:noFill/>
                </a:ln>
                <a:solidFill>
                  <a:schemeClr val="bg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</a:lstStyle>
          <a:p>
            <a:pPr lvl="0"/>
            <a:r>
              <a:rPr lang="ja-JP" altLang="en-US" noProof="0" dirty="0"/>
              <a:t>アイコンをクリックして図を追加</a:t>
            </a:r>
            <a:endParaRPr lang="en-US" noProof="0" dirty="0"/>
          </a:p>
        </p:txBody>
      </p:sp>
      <p:sp>
        <p:nvSpPr>
          <p:cNvPr id="13" name="Picture Placeholder 13">
            <a:extLst>
              <a:ext uri="{FF2B5EF4-FFF2-40B4-BE49-F238E27FC236}">
                <a16:creationId xmlns:a16="http://schemas.microsoft.com/office/drawing/2014/main" id="{94A075D6-2F03-9E41-AF6A-579AABF97DE6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21712012" y="16769251"/>
            <a:ext cx="18086902" cy="1073074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050">
                <a:ln>
                  <a:noFill/>
                </a:ln>
                <a:solidFill>
                  <a:schemeClr val="bg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</a:lstStyle>
          <a:p>
            <a:pPr lvl="0"/>
            <a:r>
              <a:rPr lang="ja-JP" altLang="en-US" noProof="0"/>
              <a:t>アイコンをクリックして図を追加</a:t>
            </a:r>
            <a:endParaRPr lang="en-US" noProof="0" dirty="0"/>
          </a:p>
        </p:txBody>
      </p:sp>
      <p:sp>
        <p:nvSpPr>
          <p:cNvPr id="14" name="Title 4">
            <a:extLst>
              <a:ext uri="{FF2B5EF4-FFF2-40B4-BE49-F238E27FC236}">
                <a16:creationId xmlns:a16="http://schemas.microsoft.com/office/drawing/2014/main" id="{E2D97701-7525-0342-A279-46EA7BC6D9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61062" y="4429452"/>
            <a:ext cx="12369562" cy="3872002"/>
          </a:xfrm>
          <a:prstGeom prst="rect">
            <a:avLst/>
          </a:prstGeom>
        </p:spPr>
        <p:txBody>
          <a:bodyPr anchor="ctr"/>
          <a:lstStyle>
            <a:lvl1pPr algn="l">
              <a:lnSpc>
                <a:spcPct val="100000"/>
              </a:lnSpc>
              <a:defRPr sz="2200" b="1">
                <a:solidFill>
                  <a:schemeClr val="accent2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</a:lstStyle>
          <a:p>
            <a:r>
              <a:rPr lang="ja-JP" altLang="en-US" dirty="0"/>
              <a:t>スライドタイトルの入力</a:t>
            </a:r>
            <a:endParaRPr lang="en-GB" dirty="0"/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C5575969-C897-2448-BD44-B2D0F9D3CE8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561062" y="8904250"/>
            <a:ext cx="12369562" cy="18595732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defRPr>
            </a:lvl1pPr>
            <a:lvl2pPr>
              <a:defRPr sz="105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defRPr>
            </a:lvl2pPr>
            <a:lvl3pPr>
              <a:defRPr sz="90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defRPr>
            </a:lvl3pPr>
            <a:lvl4pPr>
              <a:defRPr sz="80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defRPr>
            </a:lvl4pPr>
            <a:lvl5pPr>
              <a:defRPr sz="70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defRPr>
            </a:lvl5pPr>
          </a:lstStyle>
          <a:p>
            <a:pPr lvl="0"/>
            <a:r>
              <a:rPr lang="ja-JP" altLang="en-US" dirty="0"/>
              <a:t>テキストの入力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GB" dirty="0"/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EA682FCE-443F-814C-A0D0-5D967D71C6C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9094470" y="4429461"/>
            <a:ext cx="10704456" cy="11634199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defRPr>
            </a:lvl1pPr>
            <a:lvl2pPr>
              <a:defRPr sz="90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defRPr>
            </a:lvl2pPr>
            <a:lvl3pPr>
              <a:defRPr sz="80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defRPr>
            </a:lvl3pPr>
            <a:lvl4pPr>
              <a:defRPr sz="70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defRPr>
            </a:lvl4pPr>
            <a:lvl5pPr>
              <a:defRPr sz="60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defRPr>
            </a:lvl5pPr>
          </a:lstStyle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GB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A607169-5CA7-45B9-8A32-29BA86D905F3}"/>
              </a:ext>
            </a:extLst>
          </p:cNvPr>
          <p:cNvSpPr txBox="1">
            <a:spLocks/>
          </p:cNvSpPr>
          <p:nvPr userDrawn="1"/>
        </p:nvSpPr>
        <p:spPr>
          <a:xfrm>
            <a:off x="33172916" y="29066309"/>
            <a:ext cx="9630847" cy="120890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>
                    <a:tint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4EAF112-79CC-B34F-94BA-BFC7F71A8BCC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Segoe UI" panose="020B0502040204020203" pitchFamily="34" charset="0"/>
              <a:ea typeface="ＭＳ Ｐゴシック" charset="0"/>
              <a:cs typeface="Segoe UI" panose="020B0502040204020203" pitchFamily="34" charset="0"/>
            </a:endParaRPr>
          </a:p>
        </p:txBody>
      </p:sp>
      <p:sp>
        <p:nvSpPr>
          <p:cNvPr id="17" name="テキスト ボックス 16"/>
          <p:cNvSpPr txBox="1"/>
          <p:nvPr userDrawn="1"/>
        </p:nvSpPr>
        <p:spPr>
          <a:xfrm>
            <a:off x="1392719" y="29066306"/>
            <a:ext cx="1046063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Copyright 2022 NTT CORPORATION</a:t>
            </a:r>
            <a:endParaRPr kumimoji="1" lang="ja-JP" altLang="en-US" sz="800" dirty="0">
              <a:solidFill>
                <a:schemeClr val="bg1"/>
              </a:solidFill>
              <a:latin typeface="Segoe UI" panose="020B0502040204020203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32011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8_コンテンツ05">
    <p:bg bwMode="ltGray"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4">
            <a:extLst>
              <a:ext uri="{FF2B5EF4-FFF2-40B4-BE49-F238E27FC236}">
                <a16:creationId xmlns:a16="http://schemas.microsoft.com/office/drawing/2014/main" id="{E2D97701-7525-0342-A279-46EA7BC6D9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05479" y="3961435"/>
            <a:ext cx="12369562" cy="3872002"/>
          </a:xfrm>
          <a:prstGeom prst="rect">
            <a:avLst/>
          </a:prstGeom>
        </p:spPr>
        <p:txBody>
          <a:bodyPr anchor="ctr"/>
          <a:lstStyle>
            <a:lvl1pPr algn="l">
              <a:lnSpc>
                <a:spcPct val="100000"/>
              </a:lnSpc>
              <a:defRPr sz="2200" b="1">
                <a:solidFill>
                  <a:schemeClr val="accent2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</a:lstStyle>
          <a:p>
            <a:r>
              <a:rPr lang="ja-JP" altLang="en-US" dirty="0"/>
              <a:t>スライドタイトルを入力</a:t>
            </a:r>
            <a:endParaRPr lang="en-GB" dirty="0"/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C5575969-C897-2448-BD44-B2D0F9D3CE8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305479" y="8436234"/>
            <a:ext cx="12369562" cy="185957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/>
          <a:lstStyle>
            <a:lvl1pPr>
              <a:defRPr sz="120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defRPr>
            </a:lvl1pPr>
            <a:lvl2pPr>
              <a:defRPr sz="105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defRPr>
            </a:lvl2pPr>
            <a:lvl3pPr>
              <a:defRPr sz="90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defRPr>
            </a:lvl3pPr>
            <a:lvl4pPr>
              <a:defRPr sz="80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defRPr>
            </a:lvl4pPr>
            <a:lvl5pPr>
              <a:defRPr sz="70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defRPr>
            </a:lvl5pPr>
          </a:lstStyle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GB" dirty="0"/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EA682FCE-443F-814C-A0D0-5D967D71C6C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9838883" y="3961438"/>
            <a:ext cx="10704456" cy="116341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/>
          <a:lstStyle>
            <a:lvl1pPr>
              <a:defRPr sz="120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defRPr>
            </a:lvl1pPr>
            <a:lvl2pPr>
              <a:defRPr sz="105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defRPr>
            </a:lvl2pPr>
            <a:lvl3pPr>
              <a:defRPr sz="90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defRPr>
            </a:lvl3pPr>
            <a:lvl4pPr>
              <a:defRPr sz="80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defRPr>
            </a:lvl4pPr>
            <a:lvl5pPr>
              <a:defRPr sz="70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defRPr>
            </a:lvl5pPr>
          </a:lstStyle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GB" dirty="0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158B466F-ED96-BE4E-955F-BE1FEA9E2EE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5173365" y="11215779"/>
            <a:ext cx="6807572" cy="1581618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/>
          <a:lstStyle>
            <a:lvl1pPr>
              <a:defRPr sz="120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defRPr>
            </a:lvl1pPr>
            <a:lvl2pPr>
              <a:defRPr sz="1333">
                <a:solidFill>
                  <a:schemeClr val="accent1"/>
                </a:solidFill>
              </a:defRPr>
            </a:lvl2pPr>
            <a:lvl3pPr>
              <a:defRPr sz="1333">
                <a:solidFill>
                  <a:schemeClr val="accent1"/>
                </a:solidFill>
              </a:defRPr>
            </a:lvl3pPr>
            <a:lvl4pPr>
              <a:defRPr sz="1333">
                <a:solidFill>
                  <a:schemeClr val="accent1"/>
                </a:solidFill>
              </a:defRPr>
            </a:lvl4pPr>
            <a:lvl5pPr>
              <a:defRPr sz="1333">
                <a:solidFill>
                  <a:schemeClr val="accent1"/>
                </a:solidFill>
              </a:defRPr>
            </a:lvl5pPr>
          </a:lstStyle>
          <a:p>
            <a:pPr lvl="0"/>
            <a:r>
              <a:rPr lang="ja-JP" altLang="en-US"/>
              <a:t>テキストを入力</a:t>
            </a:r>
          </a:p>
        </p:txBody>
      </p:sp>
      <p:sp>
        <p:nvSpPr>
          <p:cNvPr id="17" name="Picture Placeholder 13">
            <a:extLst>
              <a:ext uri="{FF2B5EF4-FFF2-40B4-BE49-F238E27FC236}">
                <a16:creationId xmlns:a16="http://schemas.microsoft.com/office/drawing/2014/main" id="{E94D3DF8-5CF2-BF47-B246-B473C449DBF3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15173365" y="3961432"/>
            <a:ext cx="6807572" cy="680183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effectLst/>
        </p:spPr>
        <p:txBody>
          <a:bodyPr>
            <a:normAutofit/>
          </a:bodyPr>
          <a:lstStyle>
            <a:lvl1pPr marL="0" marR="0" indent="0" algn="l" defTabSz="1219170" rtl="0" eaLnBrk="1" fontAlgn="auto" latinLnBrk="0" hangingPunct="1">
              <a:lnSpc>
                <a:spcPct val="114000"/>
              </a:lnSpc>
              <a:spcBef>
                <a:spcPts val="800"/>
              </a:spcBef>
              <a:spcAft>
                <a:spcPts val="133"/>
              </a:spcAft>
              <a:buClrTx/>
              <a:buSzTx/>
              <a:buFont typeface="Arial" pitchFamily="34" charset="0"/>
              <a:buNone/>
              <a:tabLst/>
              <a:defRPr sz="1050">
                <a:ln>
                  <a:noFill/>
                </a:ln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defRPr>
            </a:lvl1pPr>
          </a:lstStyle>
          <a:p>
            <a:pPr marL="0" marR="0" lvl="0" indent="0" algn="l" defTabSz="1219170" rtl="0" eaLnBrk="1" fontAlgn="auto" latinLnBrk="0" hangingPunct="1">
              <a:lnSpc>
                <a:spcPct val="114000"/>
              </a:lnSpc>
              <a:spcBef>
                <a:spcPts val="800"/>
              </a:spcBef>
              <a:spcAft>
                <a:spcPts val="133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ja-JP" altLang="en-US" noProof="0"/>
              <a:t>アイコンをクリックして図を追加</a:t>
            </a:r>
            <a:endParaRPr lang="en-US" noProof="0" dirty="0"/>
          </a:p>
          <a:p>
            <a:pPr lvl="0"/>
            <a:endParaRPr lang="en-US" noProof="0" dirty="0"/>
          </a:p>
        </p:txBody>
      </p:sp>
      <p:sp>
        <p:nvSpPr>
          <p:cNvPr id="18" name="Picture Placeholder 13">
            <a:extLst>
              <a:ext uri="{FF2B5EF4-FFF2-40B4-BE49-F238E27FC236}">
                <a16:creationId xmlns:a16="http://schemas.microsoft.com/office/drawing/2014/main" id="{CBE37E95-2D23-464B-9974-5D9E340CF188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22456425" y="16301229"/>
            <a:ext cx="18086902" cy="1073074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effectLst/>
        </p:spPr>
        <p:txBody>
          <a:bodyPr>
            <a:normAutofit/>
          </a:bodyPr>
          <a:lstStyle>
            <a:lvl1pPr marL="0" marR="0" indent="0" algn="l" defTabSz="1219170" rtl="0" eaLnBrk="1" fontAlgn="auto" latinLnBrk="0" hangingPunct="1">
              <a:lnSpc>
                <a:spcPct val="114000"/>
              </a:lnSpc>
              <a:spcBef>
                <a:spcPts val="800"/>
              </a:spcBef>
              <a:spcAft>
                <a:spcPts val="133"/>
              </a:spcAft>
              <a:buClrTx/>
              <a:buSzTx/>
              <a:buFont typeface="Arial" pitchFamily="34" charset="0"/>
              <a:buNone/>
              <a:tabLst/>
              <a:defRPr sz="1050">
                <a:ln>
                  <a:noFill/>
                </a:ln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defRPr>
            </a:lvl1pPr>
          </a:lstStyle>
          <a:p>
            <a:pPr marL="0" marR="0" lvl="0" indent="0" algn="l" defTabSz="1219170" rtl="0" eaLnBrk="1" fontAlgn="auto" latinLnBrk="0" hangingPunct="1">
              <a:lnSpc>
                <a:spcPct val="114000"/>
              </a:lnSpc>
              <a:spcBef>
                <a:spcPts val="800"/>
              </a:spcBef>
              <a:spcAft>
                <a:spcPts val="133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ja-JP" altLang="en-US" noProof="0"/>
              <a:t>アイコンをクリックして図を追加</a:t>
            </a:r>
            <a:endParaRPr lang="en-US" noProof="0" dirty="0"/>
          </a:p>
          <a:p>
            <a:pPr lvl="0"/>
            <a:endParaRPr lang="en-US" noProof="0" dirty="0"/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0174DC45-C4F5-BB48-9E7A-CEE0AEC2189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2506122" y="3961438"/>
            <a:ext cx="6960250" cy="1163419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/>
          <a:lstStyle>
            <a:lvl1pPr>
              <a:defRPr sz="120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defRPr>
            </a:lvl1pPr>
            <a:lvl2pPr>
              <a:defRPr sz="1333">
                <a:solidFill>
                  <a:schemeClr val="accent1"/>
                </a:solidFill>
              </a:defRPr>
            </a:lvl2pPr>
            <a:lvl3pPr>
              <a:defRPr sz="1333">
                <a:solidFill>
                  <a:schemeClr val="accent1"/>
                </a:solidFill>
              </a:defRPr>
            </a:lvl3pPr>
            <a:lvl4pPr>
              <a:defRPr sz="1333">
                <a:solidFill>
                  <a:schemeClr val="accent1"/>
                </a:solidFill>
              </a:defRPr>
            </a:lvl4pPr>
            <a:lvl5pPr>
              <a:defRPr sz="1333">
                <a:solidFill>
                  <a:schemeClr val="accent1"/>
                </a:solidFill>
              </a:defRPr>
            </a:lvl5pPr>
          </a:lstStyle>
          <a:p>
            <a:pPr lvl="0"/>
            <a:r>
              <a:rPr lang="ja-JP" altLang="en-US"/>
              <a:t>テキストを入力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2A607169-5CA7-45B9-8A32-29BA86D905F3}"/>
              </a:ext>
            </a:extLst>
          </p:cNvPr>
          <p:cNvSpPr txBox="1">
            <a:spLocks/>
          </p:cNvSpPr>
          <p:nvPr userDrawn="1"/>
        </p:nvSpPr>
        <p:spPr>
          <a:xfrm>
            <a:off x="33172916" y="29066309"/>
            <a:ext cx="9630847" cy="120890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>
                    <a:tint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4EAF112-79CC-B34F-94BA-BFC7F71A8BCC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Segoe UI" panose="020B0502040204020203" pitchFamily="34" charset="0"/>
              <a:ea typeface="ＭＳ Ｐゴシック" charset="0"/>
              <a:cs typeface="Segoe UI" panose="020B0502040204020203" pitchFamily="34" charset="0"/>
            </a:endParaRPr>
          </a:p>
        </p:txBody>
      </p:sp>
      <p:sp>
        <p:nvSpPr>
          <p:cNvPr id="11" name="テキスト ボックス 10"/>
          <p:cNvSpPr txBox="1"/>
          <p:nvPr userDrawn="1"/>
        </p:nvSpPr>
        <p:spPr>
          <a:xfrm>
            <a:off x="1392719" y="29066306"/>
            <a:ext cx="1046063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Copyright 2022 NTT CORPORATION</a:t>
            </a:r>
            <a:endParaRPr kumimoji="1" lang="ja-JP" altLang="en-US" sz="800" dirty="0">
              <a:solidFill>
                <a:schemeClr val="bg1"/>
              </a:solidFill>
              <a:latin typeface="Segoe UI" panose="020B0502040204020203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94880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02_目次（白）">
    <p:bg bwMode="lt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1441659" y="710763"/>
            <a:ext cx="33827228" cy="3680791"/>
          </a:xfrm>
          <a:prstGeom prst="rect">
            <a:avLst/>
          </a:prstGeom>
        </p:spPr>
        <p:txBody>
          <a:bodyPr anchor="ctr"/>
          <a:lstStyle>
            <a:lvl1pPr>
              <a:defRPr sz="3000" b="1">
                <a:solidFill>
                  <a:schemeClr val="accent2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Contents</a:t>
            </a:r>
            <a:endParaRPr lang="en-ZA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1404501" y="6073758"/>
            <a:ext cx="7096849" cy="2149166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 b="1">
                <a:solidFill>
                  <a:schemeClr val="accent2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1404501" y="9063899"/>
            <a:ext cx="7096849" cy="691470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90000"/>
              </a:lnSpc>
              <a:buFont typeface="Arial"/>
              <a:buNone/>
              <a:defRPr sz="1400" b="1">
                <a:solidFill>
                  <a:schemeClr val="accent2"/>
                </a:solidFill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defRPr>
            </a:lvl1pPr>
            <a:lvl2pPr marL="4233" indent="0">
              <a:buNone/>
              <a:defRPr sz="1467">
                <a:solidFill>
                  <a:schemeClr val="tx1"/>
                </a:solidFill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defRPr>
            </a:lvl2pPr>
            <a:lvl3pPr>
              <a:defRPr sz="1867">
                <a:latin typeface="Source Sans Pro"/>
                <a:cs typeface="Source Sans Pro"/>
              </a:defRPr>
            </a:lvl3pPr>
            <a:lvl4pPr>
              <a:defRPr sz="1867">
                <a:latin typeface="Source Sans Pro"/>
                <a:cs typeface="Source Sans Pro"/>
              </a:defRPr>
            </a:lvl4pPr>
            <a:lvl5pPr>
              <a:defRPr sz="1867">
                <a:latin typeface="Source Sans Pro"/>
                <a:cs typeface="Source Sans Pro"/>
              </a:defRPr>
            </a:lvl5pPr>
          </a:lstStyle>
          <a:p>
            <a:pPr lvl="0"/>
            <a:r>
              <a:rPr lang="en-US" dirty="0" err="1"/>
              <a:t>クリックしてテキストを入力</a:t>
            </a:r>
            <a:endParaRPr lang="en-US" dirty="0"/>
          </a:p>
        </p:txBody>
      </p:sp>
      <p:sp>
        <p:nvSpPr>
          <p:cNvPr id="3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8945102" y="6073758"/>
            <a:ext cx="7096849" cy="2149166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 b="1">
                <a:solidFill>
                  <a:schemeClr val="accent2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02</a:t>
            </a:r>
          </a:p>
        </p:txBody>
      </p:sp>
      <p:sp>
        <p:nvSpPr>
          <p:cNvPr id="39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8945102" y="9063899"/>
            <a:ext cx="7096849" cy="691470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90000"/>
              </a:lnSpc>
              <a:buFont typeface="Arial"/>
              <a:buNone/>
              <a:defRPr sz="1400" b="1">
                <a:solidFill>
                  <a:schemeClr val="accent2"/>
                </a:solidFill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defRPr>
            </a:lvl1pPr>
            <a:lvl2pPr marL="4233" indent="0">
              <a:buNone/>
              <a:defRPr sz="1467">
                <a:solidFill>
                  <a:schemeClr val="tx1"/>
                </a:solidFill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defRPr>
            </a:lvl2pPr>
            <a:lvl3pPr>
              <a:defRPr sz="1867">
                <a:latin typeface="Source Sans Pro"/>
                <a:cs typeface="Source Sans Pro"/>
              </a:defRPr>
            </a:lvl3pPr>
            <a:lvl4pPr>
              <a:defRPr sz="1867">
                <a:latin typeface="Source Sans Pro"/>
                <a:cs typeface="Source Sans Pro"/>
              </a:defRPr>
            </a:lvl4pPr>
            <a:lvl5pPr>
              <a:defRPr sz="1867">
                <a:latin typeface="Source Sans Pro"/>
                <a:cs typeface="Source Sans Pro"/>
              </a:defRPr>
            </a:lvl5pPr>
          </a:lstStyle>
          <a:p>
            <a:pPr lvl="0"/>
            <a:r>
              <a:rPr lang="en-US" altLang="ja-JP" dirty="0" err="1"/>
              <a:t>クリックしてテキストを入力</a:t>
            </a:r>
            <a:endParaRPr lang="en-US" altLang="ja-JP" dirty="0"/>
          </a:p>
        </p:txBody>
      </p:sp>
      <p:sp>
        <p:nvSpPr>
          <p:cNvPr id="41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16469197" y="6073758"/>
            <a:ext cx="7096849" cy="2149166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 b="1">
                <a:solidFill>
                  <a:schemeClr val="accent2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03</a:t>
            </a:r>
          </a:p>
        </p:txBody>
      </p:sp>
      <p:sp>
        <p:nvSpPr>
          <p:cNvPr id="42" name="Text Placehold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16469197" y="9063899"/>
            <a:ext cx="7096849" cy="691470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90000"/>
              </a:lnSpc>
              <a:buFont typeface="Arial"/>
              <a:buNone/>
              <a:defRPr sz="1400" b="1">
                <a:solidFill>
                  <a:schemeClr val="accent2"/>
                </a:solidFill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defRPr>
            </a:lvl1pPr>
            <a:lvl2pPr marL="4233" indent="0">
              <a:buNone/>
              <a:defRPr sz="1467">
                <a:solidFill>
                  <a:schemeClr val="tx1"/>
                </a:solidFill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defRPr>
            </a:lvl2pPr>
            <a:lvl3pPr>
              <a:defRPr sz="1867">
                <a:latin typeface="Source Sans Pro"/>
                <a:cs typeface="Source Sans Pro"/>
              </a:defRPr>
            </a:lvl3pPr>
            <a:lvl4pPr>
              <a:defRPr sz="1867">
                <a:latin typeface="Source Sans Pro"/>
                <a:cs typeface="Source Sans Pro"/>
              </a:defRPr>
            </a:lvl4pPr>
            <a:lvl5pPr>
              <a:defRPr sz="1867">
                <a:latin typeface="Source Sans Pro"/>
                <a:cs typeface="Source Sans Pro"/>
              </a:defRPr>
            </a:lvl5pPr>
          </a:lstStyle>
          <a:p>
            <a:pPr lvl="0"/>
            <a:r>
              <a:rPr lang="en-US" altLang="ja-JP" dirty="0" err="1"/>
              <a:t>クリックしてテキストを入力</a:t>
            </a:r>
            <a:endParaRPr lang="en-US" altLang="ja-JP" dirty="0"/>
          </a:p>
        </p:txBody>
      </p:sp>
      <p:sp>
        <p:nvSpPr>
          <p:cNvPr id="44" name="Text Placeholder 7"/>
          <p:cNvSpPr>
            <a:spLocks noGrp="1"/>
          </p:cNvSpPr>
          <p:nvPr>
            <p:ph type="body" sz="quarter" idx="16" hasCustomPrompt="1"/>
          </p:nvPr>
        </p:nvSpPr>
        <p:spPr>
          <a:xfrm>
            <a:off x="23951977" y="6073758"/>
            <a:ext cx="7096849" cy="2149166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 b="1">
                <a:solidFill>
                  <a:schemeClr val="accent2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04</a:t>
            </a:r>
          </a:p>
        </p:txBody>
      </p:sp>
      <p:sp>
        <p:nvSpPr>
          <p:cNvPr id="45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23951977" y="9063899"/>
            <a:ext cx="7096849" cy="691470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90000"/>
              </a:lnSpc>
              <a:buFont typeface="Arial"/>
              <a:buNone/>
              <a:defRPr sz="1400" b="1">
                <a:solidFill>
                  <a:schemeClr val="accent2"/>
                </a:solidFill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defRPr>
            </a:lvl1pPr>
            <a:lvl2pPr marL="4233" indent="0">
              <a:buNone/>
              <a:defRPr sz="1467">
                <a:solidFill>
                  <a:schemeClr val="tx1"/>
                </a:solidFill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defRPr>
            </a:lvl2pPr>
            <a:lvl3pPr>
              <a:defRPr sz="1867">
                <a:latin typeface="Source Sans Pro"/>
                <a:cs typeface="Source Sans Pro"/>
              </a:defRPr>
            </a:lvl3pPr>
            <a:lvl4pPr>
              <a:defRPr sz="1867">
                <a:latin typeface="Source Sans Pro"/>
                <a:cs typeface="Source Sans Pro"/>
              </a:defRPr>
            </a:lvl4pPr>
            <a:lvl5pPr>
              <a:defRPr sz="1867">
                <a:latin typeface="Source Sans Pro"/>
                <a:cs typeface="Source Sans Pro"/>
              </a:defRPr>
            </a:lvl5pPr>
          </a:lstStyle>
          <a:p>
            <a:pPr lvl="0"/>
            <a:r>
              <a:rPr lang="en-US" altLang="ja-JP" dirty="0" err="1"/>
              <a:t>クリックしてテキストを入力</a:t>
            </a:r>
            <a:endParaRPr lang="en-US" altLang="ja-JP" dirty="0"/>
          </a:p>
        </p:txBody>
      </p:sp>
      <p:sp>
        <p:nvSpPr>
          <p:cNvPr id="47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31418248" y="6073758"/>
            <a:ext cx="7096849" cy="2149166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 b="1">
                <a:solidFill>
                  <a:schemeClr val="accent2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05</a:t>
            </a:r>
          </a:p>
        </p:txBody>
      </p:sp>
      <p:sp>
        <p:nvSpPr>
          <p:cNvPr id="48" name="Text Placeholder 17"/>
          <p:cNvSpPr>
            <a:spLocks noGrp="1"/>
          </p:cNvSpPr>
          <p:nvPr>
            <p:ph type="body" sz="quarter" idx="19" hasCustomPrompt="1"/>
          </p:nvPr>
        </p:nvSpPr>
        <p:spPr>
          <a:xfrm>
            <a:off x="31418248" y="9063899"/>
            <a:ext cx="7096849" cy="691470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90000"/>
              </a:lnSpc>
              <a:buFont typeface="Arial"/>
              <a:buNone/>
              <a:defRPr sz="1400" b="1">
                <a:solidFill>
                  <a:schemeClr val="accent2"/>
                </a:solidFill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defRPr>
            </a:lvl1pPr>
            <a:lvl2pPr marL="4233" indent="0">
              <a:buNone/>
              <a:defRPr sz="1467">
                <a:solidFill>
                  <a:schemeClr val="tx1"/>
                </a:solidFill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defRPr>
            </a:lvl2pPr>
            <a:lvl3pPr>
              <a:defRPr sz="1867">
                <a:latin typeface="Source Sans Pro"/>
                <a:cs typeface="Source Sans Pro"/>
              </a:defRPr>
            </a:lvl3pPr>
            <a:lvl4pPr>
              <a:defRPr sz="1867">
                <a:latin typeface="Source Sans Pro"/>
                <a:cs typeface="Source Sans Pro"/>
              </a:defRPr>
            </a:lvl4pPr>
            <a:lvl5pPr>
              <a:defRPr sz="1867">
                <a:latin typeface="Source Sans Pro"/>
                <a:cs typeface="Source Sans Pro"/>
              </a:defRPr>
            </a:lvl5pPr>
          </a:lstStyle>
          <a:p>
            <a:pPr lvl="0"/>
            <a:r>
              <a:rPr lang="en-US" altLang="ja-JP" dirty="0" err="1"/>
              <a:t>クリックしてテキストを入力</a:t>
            </a:r>
            <a:endParaRPr lang="en-US" altLang="ja-JP" dirty="0"/>
          </a:p>
        </p:txBody>
      </p:sp>
      <p:sp>
        <p:nvSpPr>
          <p:cNvPr id="65" name="Text Placeholder 7"/>
          <p:cNvSpPr>
            <a:spLocks noGrp="1"/>
          </p:cNvSpPr>
          <p:nvPr>
            <p:ph type="body" sz="quarter" idx="20" hasCustomPrompt="1"/>
          </p:nvPr>
        </p:nvSpPr>
        <p:spPr>
          <a:xfrm>
            <a:off x="1404501" y="17193358"/>
            <a:ext cx="7096849" cy="2149166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 b="1">
                <a:solidFill>
                  <a:schemeClr val="accent2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06</a:t>
            </a:r>
          </a:p>
        </p:txBody>
      </p:sp>
      <p:sp>
        <p:nvSpPr>
          <p:cNvPr id="66" name="Text Placeholder 17"/>
          <p:cNvSpPr>
            <a:spLocks noGrp="1"/>
          </p:cNvSpPr>
          <p:nvPr>
            <p:ph type="body" sz="quarter" idx="21" hasCustomPrompt="1"/>
          </p:nvPr>
        </p:nvSpPr>
        <p:spPr>
          <a:xfrm>
            <a:off x="1404501" y="20183505"/>
            <a:ext cx="7096849" cy="691470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90000"/>
              </a:lnSpc>
              <a:buFont typeface="Arial"/>
              <a:buNone/>
              <a:defRPr sz="1400" b="1">
                <a:solidFill>
                  <a:schemeClr val="accent2"/>
                </a:solidFill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defRPr>
            </a:lvl1pPr>
            <a:lvl2pPr marL="4233" indent="0">
              <a:buNone/>
              <a:defRPr sz="1467">
                <a:solidFill>
                  <a:schemeClr val="tx1"/>
                </a:solidFill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defRPr>
            </a:lvl2pPr>
            <a:lvl3pPr>
              <a:defRPr sz="1867">
                <a:latin typeface="Source Sans Pro"/>
                <a:cs typeface="Source Sans Pro"/>
              </a:defRPr>
            </a:lvl3pPr>
            <a:lvl4pPr>
              <a:defRPr sz="1867">
                <a:latin typeface="Source Sans Pro"/>
                <a:cs typeface="Source Sans Pro"/>
              </a:defRPr>
            </a:lvl4pPr>
            <a:lvl5pPr>
              <a:defRPr sz="1867">
                <a:latin typeface="Source Sans Pro"/>
                <a:cs typeface="Source Sans Pro"/>
              </a:defRPr>
            </a:lvl5pPr>
          </a:lstStyle>
          <a:p>
            <a:pPr lvl="0"/>
            <a:r>
              <a:rPr lang="en-US" altLang="ja-JP" dirty="0" err="1"/>
              <a:t>クリックしてテキストを入力</a:t>
            </a:r>
            <a:endParaRPr lang="en-US" altLang="ja-JP" dirty="0"/>
          </a:p>
        </p:txBody>
      </p:sp>
      <p:sp>
        <p:nvSpPr>
          <p:cNvPr id="68" name="Text Placeholder 7"/>
          <p:cNvSpPr>
            <a:spLocks noGrp="1"/>
          </p:cNvSpPr>
          <p:nvPr>
            <p:ph type="body" sz="quarter" idx="22" hasCustomPrompt="1"/>
          </p:nvPr>
        </p:nvSpPr>
        <p:spPr>
          <a:xfrm>
            <a:off x="8945102" y="17193358"/>
            <a:ext cx="7096849" cy="2149166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 b="1">
                <a:solidFill>
                  <a:schemeClr val="accent2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07</a:t>
            </a:r>
          </a:p>
        </p:txBody>
      </p:sp>
      <p:sp>
        <p:nvSpPr>
          <p:cNvPr id="69" name="Text Placeholder 17"/>
          <p:cNvSpPr>
            <a:spLocks noGrp="1"/>
          </p:cNvSpPr>
          <p:nvPr>
            <p:ph type="body" sz="quarter" idx="23" hasCustomPrompt="1"/>
          </p:nvPr>
        </p:nvSpPr>
        <p:spPr>
          <a:xfrm>
            <a:off x="8945102" y="20183505"/>
            <a:ext cx="7096849" cy="691470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90000"/>
              </a:lnSpc>
              <a:buFont typeface="Arial"/>
              <a:buNone/>
              <a:defRPr sz="1400" b="1">
                <a:solidFill>
                  <a:schemeClr val="accent2"/>
                </a:solidFill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defRPr>
            </a:lvl1pPr>
            <a:lvl2pPr marL="4233" indent="0">
              <a:buNone/>
              <a:defRPr sz="1467">
                <a:solidFill>
                  <a:schemeClr val="tx1"/>
                </a:solidFill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defRPr>
            </a:lvl2pPr>
            <a:lvl3pPr>
              <a:defRPr sz="1867">
                <a:latin typeface="Source Sans Pro"/>
                <a:cs typeface="Source Sans Pro"/>
              </a:defRPr>
            </a:lvl3pPr>
            <a:lvl4pPr>
              <a:defRPr sz="1867">
                <a:latin typeface="Source Sans Pro"/>
                <a:cs typeface="Source Sans Pro"/>
              </a:defRPr>
            </a:lvl4pPr>
            <a:lvl5pPr>
              <a:defRPr sz="1867">
                <a:latin typeface="Source Sans Pro"/>
                <a:cs typeface="Source Sans Pro"/>
              </a:defRPr>
            </a:lvl5pPr>
          </a:lstStyle>
          <a:p>
            <a:pPr lvl="0"/>
            <a:r>
              <a:rPr lang="en-US" altLang="ja-JP" dirty="0" err="1"/>
              <a:t>クリックしてテキストを入力</a:t>
            </a:r>
            <a:endParaRPr lang="en-US" altLang="ja-JP" dirty="0"/>
          </a:p>
        </p:txBody>
      </p:sp>
      <p:sp>
        <p:nvSpPr>
          <p:cNvPr id="71" name="Text Placeholder 7"/>
          <p:cNvSpPr>
            <a:spLocks noGrp="1"/>
          </p:cNvSpPr>
          <p:nvPr>
            <p:ph type="body" sz="quarter" idx="24" hasCustomPrompt="1"/>
          </p:nvPr>
        </p:nvSpPr>
        <p:spPr>
          <a:xfrm>
            <a:off x="16469197" y="17193358"/>
            <a:ext cx="7096849" cy="2149166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 b="1">
                <a:solidFill>
                  <a:schemeClr val="accent2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08</a:t>
            </a:r>
          </a:p>
        </p:txBody>
      </p:sp>
      <p:sp>
        <p:nvSpPr>
          <p:cNvPr id="72" name="Text Placeholder 17"/>
          <p:cNvSpPr>
            <a:spLocks noGrp="1"/>
          </p:cNvSpPr>
          <p:nvPr>
            <p:ph type="body" sz="quarter" idx="25" hasCustomPrompt="1"/>
          </p:nvPr>
        </p:nvSpPr>
        <p:spPr>
          <a:xfrm>
            <a:off x="16469197" y="20183505"/>
            <a:ext cx="7096849" cy="691470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90000"/>
              </a:lnSpc>
              <a:buFont typeface="Arial"/>
              <a:buNone/>
              <a:defRPr sz="1400" b="1">
                <a:solidFill>
                  <a:schemeClr val="accent2"/>
                </a:solidFill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defRPr>
            </a:lvl1pPr>
            <a:lvl2pPr marL="4233" indent="0">
              <a:buNone/>
              <a:defRPr sz="1467">
                <a:solidFill>
                  <a:schemeClr val="tx1"/>
                </a:solidFill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defRPr>
            </a:lvl2pPr>
            <a:lvl3pPr>
              <a:defRPr sz="1867">
                <a:latin typeface="Source Sans Pro"/>
                <a:cs typeface="Source Sans Pro"/>
              </a:defRPr>
            </a:lvl3pPr>
            <a:lvl4pPr>
              <a:defRPr sz="1867">
                <a:latin typeface="Source Sans Pro"/>
                <a:cs typeface="Source Sans Pro"/>
              </a:defRPr>
            </a:lvl4pPr>
            <a:lvl5pPr>
              <a:defRPr sz="1867">
                <a:latin typeface="Source Sans Pro"/>
                <a:cs typeface="Source Sans Pro"/>
              </a:defRPr>
            </a:lvl5pPr>
          </a:lstStyle>
          <a:p>
            <a:pPr lvl="0"/>
            <a:r>
              <a:rPr lang="en-US" altLang="ja-JP" dirty="0" err="1"/>
              <a:t>クリックしてテキストを入力</a:t>
            </a:r>
            <a:endParaRPr lang="en-US" altLang="ja-JP" dirty="0"/>
          </a:p>
        </p:txBody>
      </p:sp>
      <p:sp>
        <p:nvSpPr>
          <p:cNvPr id="74" name="Text Placeholder 7"/>
          <p:cNvSpPr>
            <a:spLocks noGrp="1"/>
          </p:cNvSpPr>
          <p:nvPr>
            <p:ph type="body" sz="quarter" idx="26" hasCustomPrompt="1"/>
          </p:nvPr>
        </p:nvSpPr>
        <p:spPr>
          <a:xfrm>
            <a:off x="23951977" y="17193358"/>
            <a:ext cx="7096849" cy="2149166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 b="1">
                <a:solidFill>
                  <a:schemeClr val="accent2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09</a:t>
            </a:r>
          </a:p>
        </p:txBody>
      </p:sp>
      <p:sp>
        <p:nvSpPr>
          <p:cNvPr id="75" name="Text Placeholder 17"/>
          <p:cNvSpPr>
            <a:spLocks noGrp="1"/>
          </p:cNvSpPr>
          <p:nvPr>
            <p:ph type="body" sz="quarter" idx="27" hasCustomPrompt="1"/>
          </p:nvPr>
        </p:nvSpPr>
        <p:spPr>
          <a:xfrm>
            <a:off x="23951977" y="20183505"/>
            <a:ext cx="7096849" cy="691470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90000"/>
              </a:lnSpc>
              <a:buFont typeface="Arial"/>
              <a:buNone/>
              <a:defRPr sz="1400" b="1">
                <a:solidFill>
                  <a:schemeClr val="accent2"/>
                </a:solidFill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defRPr>
            </a:lvl1pPr>
            <a:lvl2pPr marL="0" indent="0">
              <a:buNone/>
              <a:defRPr sz="1467">
                <a:solidFill>
                  <a:schemeClr val="tx1"/>
                </a:solidFill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defRPr>
            </a:lvl2pPr>
            <a:lvl3pPr>
              <a:defRPr sz="1867">
                <a:latin typeface="Source Sans Pro"/>
                <a:cs typeface="Source Sans Pro"/>
              </a:defRPr>
            </a:lvl3pPr>
            <a:lvl4pPr>
              <a:defRPr sz="1867">
                <a:latin typeface="Source Sans Pro"/>
                <a:cs typeface="Source Sans Pro"/>
              </a:defRPr>
            </a:lvl4pPr>
            <a:lvl5pPr>
              <a:defRPr sz="1867">
                <a:latin typeface="Source Sans Pro"/>
                <a:cs typeface="Source Sans Pro"/>
              </a:defRPr>
            </a:lvl5pPr>
          </a:lstStyle>
          <a:p>
            <a:pPr lvl="0"/>
            <a:r>
              <a:rPr lang="en-US" altLang="ja-JP" dirty="0" err="1"/>
              <a:t>クリックしてテキストを入力</a:t>
            </a:r>
            <a:endParaRPr lang="en-US" altLang="ja-JP" dirty="0"/>
          </a:p>
        </p:txBody>
      </p:sp>
      <p:sp>
        <p:nvSpPr>
          <p:cNvPr id="77" name="Text Placeholder 7"/>
          <p:cNvSpPr>
            <a:spLocks noGrp="1"/>
          </p:cNvSpPr>
          <p:nvPr>
            <p:ph type="body" sz="quarter" idx="28" hasCustomPrompt="1"/>
          </p:nvPr>
        </p:nvSpPr>
        <p:spPr>
          <a:xfrm>
            <a:off x="31418248" y="17193358"/>
            <a:ext cx="7096849" cy="2149166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 b="1">
                <a:solidFill>
                  <a:schemeClr val="accent2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10</a:t>
            </a:r>
          </a:p>
        </p:txBody>
      </p:sp>
      <p:sp>
        <p:nvSpPr>
          <p:cNvPr id="78" name="Text Placeholder 17"/>
          <p:cNvSpPr>
            <a:spLocks noGrp="1"/>
          </p:cNvSpPr>
          <p:nvPr>
            <p:ph type="body" sz="quarter" idx="29" hasCustomPrompt="1"/>
          </p:nvPr>
        </p:nvSpPr>
        <p:spPr>
          <a:xfrm>
            <a:off x="31418248" y="20183505"/>
            <a:ext cx="7096849" cy="691470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90000"/>
              </a:lnSpc>
              <a:buFont typeface="Arial"/>
              <a:buNone/>
              <a:defRPr sz="1400" b="1">
                <a:solidFill>
                  <a:schemeClr val="accent2"/>
                </a:solidFill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defRPr>
            </a:lvl1pPr>
            <a:lvl2pPr marL="4233" indent="0">
              <a:buNone/>
              <a:defRPr sz="1467">
                <a:solidFill>
                  <a:schemeClr val="tx1"/>
                </a:solidFill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defRPr>
            </a:lvl2pPr>
            <a:lvl3pPr>
              <a:defRPr sz="1867">
                <a:latin typeface="Source Sans Pro"/>
                <a:cs typeface="Source Sans Pro"/>
              </a:defRPr>
            </a:lvl3pPr>
            <a:lvl4pPr>
              <a:defRPr sz="1867">
                <a:latin typeface="Source Sans Pro"/>
                <a:cs typeface="Source Sans Pro"/>
              </a:defRPr>
            </a:lvl4pPr>
            <a:lvl5pPr>
              <a:defRPr sz="1867">
                <a:latin typeface="Source Sans Pro"/>
                <a:cs typeface="Source Sans Pro"/>
              </a:defRPr>
            </a:lvl5pPr>
          </a:lstStyle>
          <a:p>
            <a:pPr lvl="0"/>
            <a:r>
              <a:rPr lang="en-US" altLang="ja-JP" dirty="0" err="1"/>
              <a:t>クリックしてテキストを入力</a:t>
            </a:r>
            <a:endParaRPr lang="en-US" altLang="ja-JP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7E0191ED-378D-B342-95BB-55171AEAF80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6078613" y="1712479"/>
            <a:ext cx="4536632" cy="2120348"/>
          </a:xfrm>
          <a:prstGeom prst="rect">
            <a:avLst/>
          </a:prstGeom>
        </p:spPr>
      </p:pic>
      <p:sp>
        <p:nvSpPr>
          <p:cNvPr id="27" name="Slide Number Placeholder 5">
            <a:extLst>
              <a:ext uri="{FF2B5EF4-FFF2-40B4-BE49-F238E27FC236}">
                <a16:creationId xmlns:a16="http://schemas.microsoft.com/office/drawing/2014/main" id="{2A607169-5CA7-45B9-8A32-29BA86D905F3}"/>
              </a:ext>
            </a:extLst>
          </p:cNvPr>
          <p:cNvSpPr txBox="1">
            <a:spLocks/>
          </p:cNvSpPr>
          <p:nvPr userDrawn="1"/>
        </p:nvSpPr>
        <p:spPr>
          <a:xfrm>
            <a:off x="33172916" y="29066309"/>
            <a:ext cx="9630847" cy="120890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>
                    <a:tint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4EAF112-79CC-B34F-94BA-BFC7F71A8BCC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Segoe UI" panose="020B0502040204020203" pitchFamily="34" charset="0"/>
              <a:ea typeface="ＭＳ Ｐゴシック" charset="0"/>
              <a:cs typeface="Segoe UI" panose="020B0502040204020203" pitchFamily="34" charset="0"/>
            </a:endParaRPr>
          </a:p>
        </p:txBody>
      </p:sp>
      <p:sp>
        <p:nvSpPr>
          <p:cNvPr id="25" name="テキスト ボックス 24"/>
          <p:cNvSpPr txBox="1"/>
          <p:nvPr userDrawn="1"/>
        </p:nvSpPr>
        <p:spPr>
          <a:xfrm>
            <a:off x="1392719" y="29066306"/>
            <a:ext cx="1046063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8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Copyright 2022 NTT CORPORATION</a:t>
            </a:r>
            <a:endParaRPr kumimoji="1" lang="ja-JP" altLang="en-US" sz="800" dirty="0">
              <a:solidFill>
                <a:schemeClr val="tx1"/>
              </a:solidFill>
              <a:latin typeface="Segoe UI" panose="020B0502040204020203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53991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9_コンテンツ06">
    <p:bg bwMode="ltGray"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13">
            <a:extLst>
              <a:ext uri="{FF2B5EF4-FFF2-40B4-BE49-F238E27FC236}">
                <a16:creationId xmlns:a16="http://schemas.microsoft.com/office/drawing/2014/main" id="{06E562FE-5E19-3C4E-AD9C-CF094515AA98}"/>
              </a:ext>
            </a:extLst>
          </p:cNvPr>
          <p:cNvSpPr>
            <a:spLocks noGrp="1"/>
          </p:cNvSpPr>
          <p:nvPr>
            <p:ph type="pic" sz="quarter" idx="60" hasCustomPrompt="1"/>
          </p:nvPr>
        </p:nvSpPr>
        <p:spPr>
          <a:xfrm>
            <a:off x="-15827" y="0"/>
            <a:ext cx="13134417" cy="3027521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effectLst/>
        </p:spPr>
        <p:txBody>
          <a:bodyPr>
            <a:normAutofit/>
          </a:bodyPr>
          <a:lstStyle>
            <a:lvl1pPr marL="0" marR="0" indent="0" algn="l" defTabSz="1219170" rtl="0" eaLnBrk="1" fontAlgn="auto" latinLnBrk="0" hangingPunct="1">
              <a:lnSpc>
                <a:spcPct val="114000"/>
              </a:lnSpc>
              <a:spcBef>
                <a:spcPts val="800"/>
              </a:spcBef>
              <a:spcAft>
                <a:spcPts val="133"/>
              </a:spcAft>
              <a:buClrTx/>
              <a:buSzTx/>
              <a:buFont typeface="Arial" pitchFamily="34" charset="0"/>
              <a:buNone/>
              <a:tabLst/>
              <a:defRPr sz="1050">
                <a:ln>
                  <a:noFill/>
                </a:ln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Segoe UI" panose="020B0502040204020203" pitchFamily="34" charset="0"/>
              </a:defRPr>
            </a:lvl1pPr>
          </a:lstStyle>
          <a:p>
            <a:pPr marL="0" marR="0" lvl="0" indent="0" algn="l" defTabSz="1219170" rtl="0" eaLnBrk="1" fontAlgn="auto" latinLnBrk="0" hangingPunct="1">
              <a:lnSpc>
                <a:spcPct val="114000"/>
              </a:lnSpc>
              <a:spcBef>
                <a:spcPts val="800"/>
              </a:spcBef>
              <a:spcAft>
                <a:spcPts val="133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ja-JP" altLang="en-US" noProof="0" dirty="0"/>
              <a:t>アイコンをクリックして図を追加</a:t>
            </a:r>
            <a:endParaRPr lang="en-US" noProof="0" dirty="0"/>
          </a:p>
          <a:p>
            <a:pPr lvl="0"/>
            <a:endParaRPr lang="en-US" noProof="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9A7F20D-739B-444F-BBE5-002C9121F465}"/>
              </a:ext>
            </a:extLst>
          </p:cNvPr>
          <p:cNvSpPr/>
          <p:nvPr userDrawn="1"/>
        </p:nvSpPr>
        <p:spPr>
          <a:xfrm>
            <a:off x="13119810" y="0"/>
            <a:ext cx="13234054" cy="3027521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19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75">
              <a:latin typeface="Segoe UI" panose="020B0502040204020203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</p:txBody>
      </p:sp>
      <p:sp>
        <p:nvSpPr>
          <p:cNvPr id="18" name="Title 4">
            <a:extLst>
              <a:ext uri="{FF2B5EF4-FFF2-40B4-BE49-F238E27FC236}">
                <a16:creationId xmlns:a16="http://schemas.microsoft.com/office/drawing/2014/main" id="{AFAA33E7-AC2A-E048-A128-C3BEF47347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402661" y="4201391"/>
            <a:ext cx="8668324" cy="6471903"/>
          </a:xfrm>
          <a:prstGeom prst="rect">
            <a:avLst/>
          </a:prstGeom>
        </p:spPr>
        <p:txBody>
          <a:bodyPr anchor="ctr"/>
          <a:lstStyle>
            <a:lvl1pPr algn="l">
              <a:defRPr sz="2200" b="1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</a:lstStyle>
          <a:p>
            <a:r>
              <a:rPr lang="ja-JP" altLang="en-US" dirty="0"/>
              <a:t>スライドタイトルを入力</a:t>
            </a:r>
            <a:endParaRPr lang="en-GB" dirty="0"/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8CB3347E-4DCC-624E-A84A-7635AAF689E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5402661" y="12730905"/>
            <a:ext cx="8668324" cy="147690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>
              <a:defRPr sz="1333">
                <a:solidFill>
                  <a:schemeClr val="bg1"/>
                </a:solidFill>
              </a:defRPr>
            </a:lvl2pPr>
            <a:lvl3pPr>
              <a:defRPr sz="1333">
                <a:solidFill>
                  <a:schemeClr val="bg1"/>
                </a:solidFill>
              </a:defRPr>
            </a:lvl3pPr>
            <a:lvl4pPr>
              <a:defRPr sz="1333">
                <a:solidFill>
                  <a:schemeClr val="bg1"/>
                </a:solidFill>
              </a:defRPr>
            </a:lvl4pPr>
            <a:lvl5pPr>
              <a:defRPr sz="1333">
                <a:solidFill>
                  <a:schemeClr val="bg1"/>
                </a:solidFill>
              </a:defRPr>
            </a:lvl5pPr>
          </a:lstStyle>
          <a:p>
            <a:pPr lvl="0"/>
            <a:r>
              <a:rPr lang="ja-JP" altLang="en-US"/>
              <a:t>テキストを入力</a:t>
            </a:r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C1B3B1FB-634F-0746-AFE8-B49DE6B9C0A6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30796959" y="6441186"/>
            <a:ext cx="9177414" cy="295496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50">
                <a:solidFill>
                  <a:schemeClr val="bg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algn="l">
              <a:defRPr sz="1333"/>
            </a:lvl2pPr>
            <a:lvl3pPr algn="l">
              <a:defRPr sz="1333"/>
            </a:lvl3pPr>
            <a:lvl4pPr algn="l">
              <a:defRPr sz="1333"/>
            </a:lvl4pPr>
            <a:lvl5pPr algn="l">
              <a:defRPr sz="1333"/>
            </a:lvl5pPr>
          </a:lstStyle>
          <a:p>
            <a:pPr lvl="0"/>
            <a:r>
              <a:rPr lang="ja-JP" altLang="en-US" dirty="0"/>
              <a:t>テキストを入力</a:t>
            </a:r>
          </a:p>
        </p:txBody>
      </p:sp>
      <p:sp>
        <p:nvSpPr>
          <p:cNvPr id="21" name="Text Placeholder 6">
            <a:extLst>
              <a:ext uri="{FF2B5EF4-FFF2-40B4-BE49-F238E27FC236}">
                <a16:creationId xmlns:a16="http://schemas.microsoft.com/office/drawing/2014/main" id="{3D151157-C7B7-4642-B847-70EA5D469FB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0796959" y="3726885"/>
            <a:ext cx="9177414" cy="2056266"/>
          </a:xfrm>
          <a:prstGeom prst="rect">
            <a:avLst/>
          </a:prstGeom>
        </p:spPr>
        <p:txBody>
          <a:bodyPr anchor="ctr"/>
          <a:lstStyle>
            <a:lvl1pPr marL="0" marR="0" indent="0" algn="l" defTabSz="1219170" rtl="0" eaLnBrk="1" fontAlgn="auto" latinLnBrk="0" hangingPunct="1">
              <a:lnSpc>
                <a:spcPct val="114000"/>
              </a:lnSpc>
              <a:spcBef>
                <a:spcPts val="800"/>
              </a:spcBef>
              <a:spcAft>
                <a:spcPts val="133"/>
              </a:spcAft>
              <a:buClrTx/>
              <a:buSzTx/>
              <a:buFont typeface="Arial" pitchFamily="34" charset="0"/>
              <a:buNone/>
              <a:tabLst/>
              <a:defRPr sz="1600" b="1">
                <a:solidFill>
                  <a:schemeClr val="accent2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>
              <a:defRPr sz="1333"/>
            </a:lvl2pPr>
            <a:lvl3pPr>
              <a:defRPr sz="1333"/>
            </a:lvl3pPr>
            <a:lvl4pPr>
              <a:defRPr sz="1333"/>
            </a:lvl4pPr>
            <a:lvl5pPr>
              <a:defRPr sz="1333"/>
            </a:lvl5pPr>
          </a:lstStyle>
          <a:p>
            <a:pPr lvl="0"/>
            <a:r>
              <a:rPr lang="ja-JP" altLang="en-US" dirty="0"/>
              <a:t>テキストを入力</a:t>
            </a:r>
          </a:p>
        </p:txBody>
      </p:sp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DF1AD024-68FC-E24F-A85C-55A7CB51CE60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30796959" y="15782533"/>
            <a:ext cx="9177414" cy="295496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50">
                <a:solidFill>
                  <a:schemeClr val="bg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algn="l">
              <a:defRPr sz="1333"/>
            </a:lvl2pPr>
            <a:lvl3pPr algn="l">
              <a:defRPr sz="1333"/>
            </a:lvl3pPr>
            <a:lvl4pPr algn="l">
              <a:defRPr sz="1333"/>
            </a:lvl4pPr>
            <a:lvl5pPr algn="l">
              <a:defRPr sz="1333"/>
            </a:lvl5pPr>
          </a:lstStyle>
          <a:p>
            <a:pPr lvl="0"/>
            <a:r>
              <a:rPr lang="ja-JP" altLang="en-US"/>
              <a:t>テキストを入力</a:t>
            </a:r>
          </a:p>
        </p:txBody>
      </p:sp>
      <p:sp>
        <p:nvSpPr>
          <p:cNvPr id="23" name="Text Placeholder 6">
            <a:extLst>
              <a:ext uri="{FF2B5EF4-FFF2-40B4-BE49-F238E27FC236}">
                <a16:creationId xmlns:a16="http://schemas.microsoft.com/office/drawing/2014/main" id="{35A02433-55C8-4C40-9C4C-683BC12655AF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30796959" y="13166548"/>
            <a:ext cx="9177414" cy="2056266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600" b="1">
                <a:solidFill>
                  <a:schemeClr val="accent2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>
              <a:defRPr sz="1333"/>
            </a:lvl2pPr>
            <a:lvl3pPr>
              <a:defRPr sz="1333"/>
            </a:lvl3pPr>
            <a:lvl4pPr>
              <a:defRPr sz="1333"/>
            </a:lvl4pPr>
            <a:lvl5pPr>
              <a:defRPr sz="1333"/>
            </a:lvl5pPr>
          </a:lstStyle>
          <a:p>
            <a:pPr lvl="0"/>
            <a:r>
              <a:rPr lang="ja-JP" altLang="en-US"/>
              <a:t>テキストを入力</a:t>
            </a:r>
          </a:p>
        </p:txBody>
      </p:sp>
      <p:sp>
        <p:nvSpPr>
          <p:cNvPr id="24" name="Text Placeholder 6">
            <a:extLst>
              <a:ext uri="{FF2B5EF4-FFF2-40B4-BE49-F238E27FC236}">
                <a16:creationId xmlns:a16="http://schemas.microsoft.com/office/drawing/2014/main" id="{73D42715-ECF1-D146-BB3C-9C47BC4E155B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30796959" y="25187874"/>
            <a:ext cx="9177414" cy="295496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50">
                <a:solidFill>
                  <a:schemeClr val="bg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algn="l">
              <a:defRPr sz="1333"/>
            </a:lvl2pPr>
            <a:lvl3pPr algn="l">
              <a:defRPr sz="1333"/>
            </a:lvl3pPr>
            <a:lvl4pPr algn="l">
              <a:defRPr sz="1333"/>
            </a:lvl4pPr>
            <a:lvl5pPr algn="l">
              <a:defRPr sz="1333"/>
            </a:lvl5pPr>
          </a:lstStyle>
          <a:p>
            <a:pPr lvl="0"/>
            <a:r>
              <a:rPr lang="ja-JP" altLang="en-US"/>
              <a:t>テキストを入力</a:t>
            </a:r>
          </a:p>
        </p:txBody>
      </p:sp>
      <p:sp>
        <p:nvSpPr>
          <p:cNvPr id="25" name="Text Placeholder 6">
            <a:extLst>
              <a:ext uri="{FF2B5EF4-FFF2-40B4-BE49-F238E27FC236}">
                <a16:creationId xmlns:a16="http://schemas.microsoft.com/office/drawing/2014/main" id="{941274F2-3815-FA4E-A953-27EB8D7BC22C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30796959" y="22473573"/>
            <a:ext cx="9177414" cy="2056266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600" b="1">
                <a:solidFill>
                  <a:schemeClr val="accent2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>
              <a:defRPr sz="1333"/>
            </a:lvl2pPr>
            <a:lvl3pPr>
              <a:defRPr sz="1333"/>
            </a:lvl3pPr>
            <a:lvl4pPr>
              <a:defRPr sz="1333"/>
            </a:lvl4pPr>
            <a:lvl5pPr>
              <a:defRPr sz="1333"/>
            </a:lvl5pPr>
          </a:lstStyle>
          <a:p>
            <a:pPr lvl="0"/>
            <a:r>
              <a:rPr lang="ja-JP" altLang="en-US"/>
              <a:t>テキストを入力</a:t>
            </a:r>
          </a:p>
        </p:txBody>
      </p:sp>
      <p:sp>
        <p:nvSpPr>
          <p:cNvPr id="26" name="Text Placeholder 6">
            <a:extLst>
              <a:ext uri="{FF2B5EF4-FFF2-40B4-BE49-F238E27FC236}">
                <a16:creationId xmlns:a16="http://schemas.microsoft.com/office/drawing/2014/main" id="{C854E8CF-D4C1-4043-8BB3-52C3401000A3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26988142" y="3726888"/>
            <a:ext cx="3482337" cy="566926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7000" b="1">
                <a:solidFill>
                  <a:schemeClr val="bg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>
              <a:defRPr sz="1333"/>
            </a:lvl2pPr>
            <a:lvl3pPr>
              <a:defRPr sz="1333"/>
            </a:lvl3pPr>
            <a:lvl4pPr>
              <a:defRPr sz="1333"/>
            </a:lvl4pPr>
            <a:lvl5pPr>
              <a:defRPr sz="1333"/>
            </a:lvl5pPr>
          </a:lstStyle>
          <a:p>
            <a:pPr lvl="0"/>
            <a:r>
              <a:rPr lang="en-US" dirty="0"/>
              <a:t>1</a:t>
            </a:r>
            <a:endParaRPr lang="en-GB" dirty="0"/>
          </a:p>
        </p:txBody>
      </p:sp>
      <p:sp>
        <p:nvSpPr>
          <p:cNvPr id="27" name="Text Placeholder 6">
            <a:extLst>
              <a:ext uri="{FF2B5EF4-FFF2-40B4-BE49-F238E27FC236}">
                <a16:creationId xmlns:a16="http://schemas.microsoft.com/office/drawing/2014/main" id="{C9ABE2C6-9D2A-1848-82E0-88ED36D02F96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26988142" y="13077423"/>
            <a:ext cx="3482337" cy="566926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7000" b="1">
                <a:solidFill>
                  <a:schemeClr val="bg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>
              <a:defRPr sz="1333"/>
            </a:lvl2pPr>
            <a:lvl3pPr>
              <a:defRPr sz="1333"/>
            </a:lvl3pPr>
            <a:lvl4pPr>
              <a:defRPr sz="1333"/>
            </a:lvl4pPr>
            <a:lvl5pPr>
              <a:defRPr sz="1333"/>
            </a:lvl5pPr>
          </a:lstStyle>
          <a:p>
            <a:pPr lvl="0"/>
            <a:r>
              <a:rPr lang="en-US" dirty="0"/>
              <a:t>2</a:t>
            </a:r>
            <a:endParaRPr lang="en-GB" dirty="0"/>
          </a:p>
        </p:txBody>
      </p:sp>
      <p:sp>
        <p:nvSpPr>
          <p:cNvPr id="28" name="Text Placeholder 6">
            <a:extLst>
              <a:ext uri="{FF2B5EF4-FFF2-40B4-BE49-F238E27FC236}">
                <a16:creationId xmlns:a16="http://schemas.microsoft.com/office/drawing/2014/main" id="{C033A841-473C-5B49-8ACB-3AAC8761985D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26988142" y="22473576"/>
            <a:ext cx="3482337" cy="566926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7000" b="1">
                <a:solidFill>
                  <a:schemeClr val="bg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>
              <a:defRPr sz="1333"/>
            </a:lvl2pPr>
            <a:lvl3pPr>
              <a:defRPr sz="1333"/>
            </a:lvl3pPr>
            <a:lvl4pPr>
              <a:defRPr sz="1333"/>
            </a:lvl4pPr>
            <a:lvl5pPr>
              <a:defRPr sz="1333"/>
            </a:lvl5pPr>
          </a:lstStyle>
          <a:p>
            <a:pPr lvl="0"/>
            <a:r>
              <a:rPr lang="en-US" dirty="0"/>
              <a:t>3</a:t>
            </a:r>
            <a:endParaRPr lang="en-GB" dirty="0"/>
          </a:p>
        </p:txBody>
      </p:sp>
      <p:sp>
        <p:nvSpPr>
          <p:cNvPr id="29" name="Slide Number Placeholder 5">
            <a:extLst>
              <a:ext uri="{FF2B5EF4-FFF2-40B4-BE49-F238E27FC236}">
                <a16:creationId xmlns:a16="http://schemas.microsoft.com/office/drawing/2014/main" id="{2A607169-5CA7-45B9-8A32-29BA86D905F3}"/>
              </a:ext>
            </a:extLst>
          </p:cNvPr>
          <p:cNvSpPr txBox="1">
            <a:spLocks/>
          </p:cNvSpPr>
          <p:nvPr userDrawn="1"/>
        </p:nvSpPr>
        <p:spPr>
          <a:xfrm>
            <a:off x="33172916" y="29066309"/>
            <a:ext cx="9630847" cy="120890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>
                    <a:tint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4EAF112-79CC-B34F-94BA-BFC7F71A8BCC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Segoe UI" panose="020B0502040204020203" pitchFamily="34" charset="0"/>
              <a:ea typeface="ＭＳ Ｐゴシック" charset="0"/>
              <a:cs typeface="Segoe UI" panose="020B0502040204020203" pitchFamily="34" charset="0"/>
            </a:endParaRPr>
          </a:p>
        </p:txBody>
      </p:sp>
      <p:sp>
        <p:nvSpPr>
          <p:cNvPr id="16" name="テキスト ボックス 15"/>
          <p:cNvSpPr txBox="1"/>
          <p:nvPr userDrawn="1"/>
        </p:nvSpPr>
        <p:spPr>
          <a:xfrm>
            <a:off x="1392719" y="29066306"/>
            <a:ext cx="1046063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Copyright 2022 NTT CORPORATION</a:t>
            </a:r>
            <a:endParaRPr kumimoji="1" lang="ja-JP" altLang="en-US" sz="800" dirty="0">
              <a:solidFill>
                <a:schemeClr val="bg1"/>
              </a:solidFill>
              <a:latin typeface="Segoe UI" panose="020B0502040204020203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03522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0_コンテンツ07">
    <p:bg bwMode="ltGray"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">
            <a:extLst>
              <a:ext uri="{FF2B5EF4-FFF2-40B4-BE49-F238E27FC236}">
                <a16:creationId xmlns:a16="http://schemas.microsoft.com/office/drawing/2014/main" id="{835D2B04-2356-A640-8C36-BF74FA32E5EE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11" y="0"/>
            <a:ext cx="17784744" cy="3027521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105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defRPr>
            </a:lvl1pPr>
          </a:lstStyle>
          <a:p>
            <a:r>
              <a:rPr lang="ja-JP" altLang="en-US" dirty="0"/>
              <a:t>アイコンをクリックして図を追加</a:t>
            </a:r>
            <a:endParaRPr lang="en-GB" dirty="0"/>
          </a:p>
        </p:txBody>
      </p:sp>
      <p:sp>
        <p:nvSpPr>
          <p:cNvPr id="18" name="Title 4">
            <a:extLst>
              <a:ext uri="{FF2B5EF4-FFF2-40B4-BE49-F238E27FC236}">
                <a16:creationId xmlns:a16="http://schemas.microsoft.com/office/drawing/2014/main" id="{D136005A-11B0-8D4E-9718-39BB0EC340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383612" y="5151984"/>
            <a:ext cx="21567975" cy="4400963"/>
          </a:xfrm>
          <a:prstGeom prst="rect">
            <a:avLst/>
          </a:prstGeom>
        </p:spPr>
        <p:txBody>
          <a:bodyPr anchor="ctr"/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3000" b="1">
                <a:solidFill>
                  <a:schemeClr val="accent2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</a:lstStyle>
          <a:p>
            <a:r>
              <a:rPr lang="ja-JP" altLang="en-US" dirty="0"/>
              <a:t>スライドタイトルを入力</a:t>
            </a:r>
            <a:endParaRPr lang="en-GB" dirty="0"/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DA5EC964-4A3C-2F47-B937-C98A2869954E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19002816" y="14051301"/>
            <a:ext cx="21948772" cy="1265365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5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Segoe UI Historic" panose="020B0502040204020203" pitchFamily="34" charset="0"/>
              </a:defRPr>
            </a:lvl1pPr>
            <a:lvl2pPr algn="l">
              <a:defRPr sz="1333"/>
            </a:lvl2pPr>
            <a:lvl3pPr algn="l">
              <a:defRPr sz="1333"/>
            </a:lvl3pPr>
            <a:lvl4pPr algn="l">
              <a:defRPr sz="1333"/>
            </a:lvl4pPr>
            <a:lvl5pPr algn="l">
              <a:defRPr sz="1333"/>
            </a:lvl5pPr>
          </a:lstStyle>
          <a:p>
            <a:pPr lvl="0"/>
            <a:r>
              <a:rPr lang="ja-JP" altLang="en-US" dirty="0"/>
              <a:t>テキストを入力</a:t>
            </a:r>
          </a:p>
        </p:txBody>
      </p:sp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F271EA18-F1C4-5445-BC6B-2E8E13F8085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9383612" y="10202585"/>
            <a:ext cx="21567975" cy="2742951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2200" b="1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>
              <a:defRPr sz="1333"/>
            </a:lvl2pPr>
            <a:lvl3pPr>
              <a:defRPr sz="1333"/>
            </a:lvl3pPr>
            <a:lvl4pPr>
              <a:defRPr sz="1333"/>
            </a:lvl4pPr>
            <a:lvl5pPr>
              <a:defRPr sz="1333"/>
            </a:lvl5pPr>
          </a:lstStyle>
          <a:p>
            <a:pPr lvl="0"/>
            <a:r>
              <a:rPr lang="ja-JP" altLang="en-US" dirty="0"/>
              <a:t>サブタイトルを入力</a:t>
            </a: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19A8BB0-ED55-8043-83EE-54C111D9CDE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6078613" y="1712479"/>
            <a:ext cx="4536632" cy="2120348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2A607169-5CA7-45B9-8A32-29BA86D905F3}"/>
              </a:ext>
            </a:extLst>
          </p:cNvPr>
          <p:cNvSpPr txBox="1">
            <a:spLocks/>
          </p:cNvSpPr>
          <p:nvPr userDrawn="1"/>
        </p:nvSpPr>
        <p:spPr>
          <a:xfrm>
            <a:off x="33172916" y="29066309"/>
            <a:ext cx="9630847" cy="120890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>
                    <a:tint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4EAF112-79CC-B34F-94BA-BFC7F71A8BCC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Segoe UI" panose="020B0502040204020203" pitchFamily="34" charset="0"/>
              <a:ea typeface="ＭＳ Ｐゴシック" charset="0"/>
              <a:cs typeface="Segoe UI" panose="020B0502040204020203" pitchFamily="34" charset="0"/>
            </a:endParaRPr>
          </a:p>
        </p:txBody>
      </p:sp>
      <p:sp>
        <p:nvSpPr>
          <p:cNvPr id="9" name="テキスト ボックス 8"/>
          <p:cNvSpPr txBox="1"/>
          <p:nvPr userDrawn="1"/>
        </p:nvSpPr>
        <p:spPr>
          <a:xfrm>
            <a:off x="1392719" y="29066306"/>
            <a:ext cx="1046063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Copyright 2022 NTT CORPORATION</a:t>
            </a:r>
            <a:endParaRPr kumimoji="1" lang="ja-JP" altLang="en-US" sz="800" dirty="0">
              <a:solidFill>
                <a:schemeClr val="bg1"/>
              </a:solidFill>
              <a:latin typeface="Segoe UI" panose="020B0502040204020203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99011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1_コンテンツ08">
    <p:bg bwMode="ltGray"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13">
            <a:extLst>
              <a:ext uri="{FF2B5EF4-FFF2-40B4-BE49-F238E27FC236}">
                <a16:creationId xmlns:a16="http://schemas.microsoft.com/office/drawing/2014/main" id="{CC2F59C1-FB59-6442-AD76-AEF04666F08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0640132" y="0"/>
            <a:ext cx="22163638" cy="3027521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050">
                <a:ln>
                  <a:noFill/>
                </a:ln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defRPr>
            </a:lvl1pPr>
          </a:lstStyle>
          <a:p>
            <a:pPr lvl="0"/>
            <a:r>
              <a:rPr lang="ja-JP" altLang="en-US" noProof="0" dirty="0"/>
              <a:t>アイコンをクリックして図を追加</a:t>
            </a:r>
            <a:endParaRPr lang="en-US" noProof="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3010EE3-E153-394E-A879-6872145A81B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962941" y="9261378"/>
            <a:ext cx="16892750" cy="4400963"/>
          </a:xfrm>
          <a:prstGeom prst="rect">
            <a:avLst/>
          </a:prstGeom>
        </p:spPr>
        <p:txBody>
          <a:bodyPr anchor="ctr"/>
          <a:lstStyle>
            <a:lvl1pPr algn="l">
              <a:lnSpc>
                <a:spcPct val="100000"/>
              </a:lnSpc>
              <a:defRPr sz="3000" b="1">
                <a:solidFill>
                  <a:schemeClr val="bg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</a:lstStyle>
          <a:p>
            <a:r>
              <a:rPr lang="ja-JP" altLang="en-US" dirty="0"/>
              <a:t>スライドタイトルを入力</a:t>
            </a: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A274682-542E-EB4E-B888-5D496DB0A0A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925286" y="14454544"/>
            <a:ext cx="16930405" cy="7306189"/>
          </a:xfrm>
          <a:prstGeom prst="rect">
            <a:avLst/>
          </a:prstGeom>
        </p:spPr>
        <p:txBody>
          <a:bodyPr/>
          <a:lstStyle>
            <a:lvl1pPr>
              <a:defRPr sz="105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defRPr>
            </a:lvl1pPr>
            <a:lvl2pPr>
              <a:defRPr sz="100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defRPr>
            </a:lvl2pPr>
            <a:lvl3pPr>
              <a:defRPr sz="90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defRPr>
            </a:lvl3pPr>
            <a:lvl4pPr>
              <a:defRPr sz="80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defRPr>
            </a:lvl4pPr>
            <a:lvl5pPr>
              <a:defRPr sz="70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defRPr>
            </a:lvl5pPr>
          </a:lstStyle>
          <a:p>
            <a:pPr lvl="0"/>
            <a:r>
              <a:rPr lang="ja-JP" altLang="en-US" dirty="0"/>
              <a:t>テキストを入力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GB" dirty="0"/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3B4DA557-7B08-5B4D-97DB-FC7E41E181F5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4969592" y="8011789"/>
            <a:ext cx="14183282" cy="205627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50">
                <a:solidFill>
                  <a:schemeClr val="bg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algn="l">
              <a:defRPr sz="1333"/>
            </a:lvl2pPr>
            <a:lvl3pPr algn="l">
              <a:defRPr sz="1333"/>
            </a:lvl3pPr>
            <a:lvl4pPr algn="l">
              <a:defRPr sz="1333"/>
            </a:lvl4pPr>
            <a:lvl5pPr algn="l">
              <a:defRPr sz="1333"/>
            </a:lvl5pPr>
          </a:lstStyle>
          <a:p>
            <a:pPr lvl="0"/>
            <a:r>
              <a:rPr lang="ja-JP" altLang="en-US" dirty="0"/>
              <a:t>テキストを入力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97FFF4BF-46E3-B541-AA52-FAB53E3E105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969592" y="6120149"/>
            <a:ext cx="14183282" cy="2056266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600" b="1">
                <a:solidFill>
                  <a:schemeClr val="accent2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>
              <a:defRPr sz="1333"/>
            </a:lvl2pPr>
            <a:lvl3pPr>
              <a:defRPr sz="1333"/>
            </a:lvl3pPr>
            <a:lvl4pPr>
              <a:defRPr sz="1333"/>
            </a:lvl4pPr>
            <a:lvl5pPr>
              <a:defRPr sz="1333"/>
            </a:lvl5pPr>
          </a:lstStyle>
          <a:p>
            <a:pPr lvl="0"/>
            <a:r>
              <a:rPr lang="ja-JP" altLang="en-US" dirty="0"/>
              <a:t>テキストを入力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4BE66BA0-BAB7-6644-9195-003A679DF78A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4969592" y="14306296"/>
            <a:ext cx="14183282" cy="205627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50">
                <a:solidFill>
                  <a:schemeClr val="bg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algn="l">
              <a:defRPr sz="1333"/>
            </a:lvl2pPr>
            <a:lvl3pPr algn="l">
              <a:defRPr sz="1333"/>
            </a:lvl3pPr>
            <a:lvl4pPr algn="l">
              <a:defRPr sz="1333"/>
            </a:lvl4pPr>
            <a:lvl5pPr algn="l">
              <a:defRPr sz="1333"/>
            </a:lvl5pPr>
          </a:lstStyle>
          <a:p>
            <a:pPr lvl="0"/>
            <a:r>
              <a:rPr lang="ja-JP" altLang="en-US"/>
              <a:t>テキストを入力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42D8740A-EF16-4A4B-8561-0AFE570EC69D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4969592" y="12414656"/>
            <a:ext cx="14183282" cy="2056266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600" b="1">
                <a:solidFill>
                  <a:schemeClr val="accent2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>
              <a:defRPr sz="1333"/>
            </a:lvl2pPr>
            <a:lvl3pPr>
              <a:defRPr sz="1333"/>
            </a:lvl3pPr>
            <a:lvl4pPr>
              <a:defRPr sz="1333"/>
            </a:lvl4pPr>
            <a:lvl5pPr>
              <a:defRPr sz="1333"/>
            </a:lvl5pPr>
          </a:lstStyle>
          <a:p>
            <a:pPr lvl="0"/>
            <a:r>
              <a:rPr lang="ja-JP" altLang="en-US"/>
              <a:t>テキストを入力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F91806EC-97C9-D043-B9CB-6602A30F2D91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4969592" y="20609427"/>
            <a:ext cx="14183282" cy="205627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50">
                <a:solidFill>
                  <a:schemeClr val="bg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algn="l">
              <a:defRPr sz="1333"/>
            </a:lvl2pPr>
            <a:lvl3pPr algn="l">
              <a:defRPr sz="1333"/>
            </a:lvl3pPr>
            <a:lvl4pPr algn="l">
              <a:defRPr sz="1333"/>
            </a:lvl4pPr>
            <a:lvl5pPr algn="l">
              <a:defRPr sz="1333"/>
            </a:lvl5pPr>
          </a:lstStyle>
          <a:p>
            <a:pPr lvl="0"/>
            <a:r>
              <a:rPr lang="ja-JP" altLang="en-US"/>
              <a:t>テキストを入力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BBDBDD5B-089E-2C47-B88F-38897DB817A2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4969592" y="18717781"/>
            <a:ext cx="14183282" cy="2056266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600" b="1">
                <a:solidFill>
                  <a:schemeClr val="accent2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>
              <a:defRPr sz="1333"/>
            </a:lvl2pPr>
            <a:lvl3pPr>
              <a:defRPr sz="1333"/>
            </a:lvl3pPr>
            <a:lvl4pPr>
              <a:defRPr sz="1333"/>
            </a:lvl4pPr>
            <a:lvl5pPr>
              <a:defRPr sz="1333"/>
            </a:lvl5pPr>
          </a:lstStyle>
          <a:p>
            <a:pPr lvl="0"/>
            <a:r>
              <a:rPr lang="ja-JP" altLang="en-US"/>
              <a:t>テキストを入力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3BD2093A-8E00-AD45-A11B-BFF744448A36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4969592" y="26949545"/>
            <a:ext cx="14183282" cy="205627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50">
                <a:solidFill>
                  <a:schemeClr val="bg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algn="l">
              <a:defRPr sz="1333"/>
            </a:lvl2pPr>
            <a:lvl3pPr algn="l">
              <a:defRPr sz="1333"/>
            </a:lvl3pPr>
            <a:lvl4pPr algn="l">
              <a:defRPr sz="1333"/>
            </a:lvl4pPr>
            <a:lvl5pPr algn="l">
              <a:defRPr sz="1333"/>
            </a:lvl5pPr>
          </a:lstStyle>
          <a:p>
            <a:pPr lvl="0"/>
            <a:r>
              <a:rPr lang="ja-JP" altLang="en-US"/>
              <a:t>テキストを入力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B477112C-83CB-2B4D-913A-8D32CDC29EB1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4969592" y="25057899"/>
            <a:ext cx="14183282" cy="2056266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600" b="1">
                <a:solidFill>
                  <a:schemeClr val="accent2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>
              <a:defRPr sz="1333"/>
            </a:lvl2pPr>
            <a:lvl3pPr>
              <a:defRPr sz="1333"/>
            </a:lvl3pPr>
            <a:lvl4pPr>
              <a:defRPr sz="1333"/>
            </a:lvl4pPr>
            <a:lvl5pPr>
              <a:defRPr sz="1333"/>
            </a:lvl5pPr>
          </a:lstStyle>
          <a:p>
            <a:pPr lvl="0"/>
            <a:r>
              <a:rPr lang="ja-JP" altLang="en-US"/>
              <a:t>テキストを入力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F2F982F2-3BB9-344E-A765-82A959FA3FC9}"/>
              </a:ext>
            </a:extLst>
          </p:cNvPr>
          <p:cNvSpPr>
            <a:spLocks noGrp="1"/>
          </p:cNvSpPr>
          <p:nvPr>
            <p:ph type="pic" sz="quarter" idx="68" hasCustomPrompt="1"/>
          </p:nvPr>
        </p:nvSpPr>
        <p:spPr>
          <a:xfrm>
            <a:off x="1813479" y="6120158"/>
            <a:ext cx="2503173" cy="394790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Icon</a:t>
            </a:r>
          </a:p>
        </p:txBody>
      </p:sp>
      <p:sp>
        <p:nvSpPr>
          <p:cNvPr id="19" name="Picture Placeholder 3">
            <a:extLst>
              <a:ext uri="{FF2B5EF4-FFF2-40B4-BE49-F238E27FC236}">
                <a16:creationId xmlns:a16="http://schemas.microsoft.com/office/drawing/2014/main" id="{B2D4BA41-426E-2046-9B18-1D5B9B503327}"/>
              </a:ext>
            </a:extLst>
          </p:cNvPr>
          <p:cNvSpPr>
            <a:spLocks noGrp="1"/>
          </p:cNvSpPr>
          <p:nvPr>
            <p:ph type="pic" sz="quarter" idx="69" hasCustomPrompt="1"/>
          </p:nvPr>
        </p:nvSpPr>
        <p:spPr>
          <a:xfrm>
            <a:off x="1813479" y="12414665"/>
            <a:ext cx="2503173" cy="394790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Icon</a:t>
            </a:r>
          </a:p>
        </p:txBody>
      </p:sp>
      <p:sp>
        <p:nvSpPr>
          <p:cNvPr id="20" name="Picture Placeholder 3">
            <a:extLst>
              <a:ext uri="{FF2B5EF4-FFF2-40B4-BE49-F238E27FC236}">
                <a16:creationId xmlns:a16="http://schemas.microsoft.com/office/drawing/2014/main" id="{E0D3D9B8-9128-5D45-BFB7-90B2ADBF75A1}"/>
              </a:ext>
            </a:extLst>
          </p:cNvPr>
          <p:cNvSpPr>
            <a:spLocks noGrp="1"/>
          </p:cNvSpPr>
          <p:nvPr>
            <p:ph type="pic" sz="quarter" idx="70" hasCustomPrompt="1"/>
          </p:nvPr>
        </p:nvSpPr>
        <p:spPr>
          <a:xfrm>
            <a:off x="1813479" y="18709172"/>
            <a:ext cx="2503173" cy="394790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Icon</a:t>
            </a:r>
          </a:p>
        </p:txBody>
      </p:sp>
      <p:sp>
        <p:nvSpPr>
          <p:cNvPr id="21" name="Picture Placeholder 3">
            <a:extLst>
              <a:ext uri="{FF2B5EF4-FFF2-40B4-BE49-F238E27FC236}">
                <a16:creationId xmlns:a16="http://schemas.microsoft.com/office/drawing/2014/main" id="{33E8DB06-0058-144F-B17F-9E476E611DF7}"/>
              </a:ext>
            </a:extLst>
          </p:cNvPr>
          <p:cNvSpPr>
            <a:spLocks noGrp="1"/>
          </p:cNvSpPr>
          <p:nvPr>
            <p:ph type="pic" sz="quarter" idx="71" hasCustomPrompt="1"/>
          </p:nvPr>
        </p:nvSpPr>
        <p:spPr>
          <a:xfrm>
            <a:off x="1813479" y="25057905"/>
            <a:ext cx="2503173" cy="394789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Icon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0407F0D-F548-F54E-898F-4F45825071D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13484" y="1712479"/>
            <a:ext cx="4536632" cy="2120348"/>
          </a:xfrm>
          <a:prstGeom prst="rect">
            <a:avLst/>
          </a:prstGeom>
        </p:spPr>
      </p:pic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2A607169-5CA7-45B9-8A32-29BA86D905F3}"/>
              </a:ext>
            </a:extLst>
          </p:cNvPr>
          <p:cNvSpPr txBox="1">
            <a:spLocks/>
          </p:cNvSpPr>
          <p:nvPr userDrawn="1"/>
        </p:nvSpPr>
        <p:spPr>
          <a:xfrm>
            <a:off x="33172916" y="29066309"/>
            <a:ext cx="9630847" cy="120890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>
                    <a:tint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4EAF112-79CC-B34F-94BA-BFC7F71A8BCC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Segoe UI" panose="020B0502040204020203" pitchFamily="34" charset="0"/>
              <a:ea typeface="ＭＳ Ｐゴシック" charset="0"/>
              <a:cs typeface="Segoe UI" panose="020B0502040204020203" pitchFamily="34" charset="0"/>
            </a:endParaRPr>
          </a:p>
        </p:txBody>
      </p:sp>
      <p:sp>
        <p:nvSpPr>
          <p:cNvPr id="23" name="テキスト ボックス 22"/>
          <p:cNvSpPr txBox="1"/>
          <p:nvPr userDrawn="1"/>
        </p:nvSpPr>
        <p:spPr>
          <a:xfrm>
            <a:off x="1392719" y="29066306"/>
            <a:ext cx="1046063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Copyright 2022 NTT CORPORATION</a:t>
            </a:r>
            <a:endParaRPr kumimoji="1" lang="ja-JP" altLang="en-US" sz="800" dirty="0">
              <a:solidFill>
                <a:schemeClr val="bg1"/>
              </a:solidFill>
              <a:latin typeface="Segoe UI" panose="020B0502040204020203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53792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2_コンテンツイメージ（白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17173526" y="1758876"/>
            <a:ext cx="15298394" cy="15660894"/>
          </a:xfrm>
          <a:prstGeom prst="roundRect">
            <a:avLst>
              <a:gd name="adj" fmla="val 0"/>
            </a:avLst>
          </a:prstGeom>
          <a:solidFill>
            <a:schemeClr val="bg1">
              <a:alpha val="30000"/>
            </a:schemeClr>
          </a:solidFill>
          <a:ln w="3175" cmpd="sng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chemeClr val="accent1"/>
              </a:solidFill>
              <a:latin typeface="Meiryo" panose="020B0604030504040204" pitchFamily="34" charset="-128"/>
              <a:ea typeface="Meiryo" panose="020B0604030504040204" pitchFamily="34" charset="-128"/>
              <a:cs typeface="Segoe UI" panose="020B0502040204020203" pitchFamily="34" charset="0"/>
            </a:endParaRPr>
          </a:p>
        </p:txBody>
      </p:sp>
      <p:sp>
        <p:nvSpPr>
          <p:cNvPr id="5" name="Rounded Rectangle 4"/>
          <p:cNvSpPr/>
          <p:nvPr userDrawn="1"/>
        </p:nvSpPr>
        <p:spPr>
          <a:xfrm>
            <a:off x="1501813" y="1758876"/>
            <a:ext cx="15319998" cy="15660894"/>
          </a:xfrm>
          <a:prstGeom prst="roundRect">
            <a:avLst>
              <a:gd name="adj" fmla="val 0"/>
            </a:avLst>
          </a:prstGeom>
          <a:solidFill>
            <a:schemeClr val="bg1">
              <a:alpha val="30000"/>
            </a:schemeClr>
          </a:solidFill>
          <a:ln w="3175" cmpd="sng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chemeClr val="accent1"/>
              </a:solidFill>
              <a:latin typeface="Meiryo" panose="020B0604030504040204" pitchFamily="34" charset="-128"/>
              <a:ea typeface="Meiryo" panose="020B0604030504040204" pitchFamily="34" charset="-128"/>
              <a:cs typeface="Segoe UI" panose="020B0502040204020203" pitchFamily="34" charset="0"/>
            </a:endParaRPr>
          </a:p>
        </p:txBody>
      </p:sp>
      <p:sp>
        <p:nvSpPr>
          <p:cNvPr id="9" name="Rounded Rectangle 8"/>
          <p:cNvSpPr/>
          <p:nvPr userDrawn="1"/>
        </p:nvSpPr>
        <p:spPr>
          <a:xfrm>
            <a:off x="1567999" y="17901330"/>
            <a:ext cx="11711889" cy="9732108"/>
          </a:xfrm>
          <a:prstGeom prst="roundRect">
            <a:avLst>
              <a:gd name="adj" fmla="val 0"/>
            </a:avLst>
          </a:prstGeom>
          <a:solidFill>
            <a:schemeClr val="bg1">
              <a:alpha val="30000"/>
            </a:schemeClr>
          </a:solidFill>
          <a:ln w="3175" cmpd="sng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chemeClr val="accent1"/>
              </a:solidFill>
              <a:latin typeface="Meiryo" panose="020B0604030504040204" pitchFamily="34" charset="-128"/>
              <a:ea typeface="Meiryo" panose="020B0604030504040204" pitchFamily="34" charset="-128"/>
              <a:cs typeface="Segoe UI" panose="020B0502040204020203" pitchFamily="34" charset="0"/>
            </a:endParaRPr>
          </a:p>
        </p:txBody>
      </p:sp>
      <p:sp>
        <p:nvSpPr>
          <p:cNvPr id="15" name="Rounded Rectangle 14"/>
          <p:cNvSpPr/>
          <p:nvPr userDrawn="1"/>
        </p:nvSpPr>
        <p:spPr>
          <a:xfrm>
            <a:off x="32823652" y="22086217"/>
            <a:ext cx="8456711" cy="5547230"/>
          </a:xfrm>
          <a:prstGeom prst="roundRect">
            <a:avLst>
              <a:gd name="adj" fmla="val 0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chemeClr val="accent1"/>
              </a:solidFill>
              <a:latin typeface="Meiryo" panose="020B0604030504040204" pitchFamily="34" charset="-128"/>
              <a:ea typeface="Meiryo" panose="020B0604030504040204" pitchFamily="34" charset="-128"/>
              <a:cs typeface="Segoe UI" panose="020B0502040204020203" pitchFamily="34" charset="0"/>
            </a:endParaRPr>
          </a:p>
        </p:txBody>
      </p:sp>
      <p:sp>
        <p:nvSpPr>
          <p:cNvPr id="10" name="Picture Placeholder 25"/>
          <p:cNvSpPr>
            <a:spLocks noGrp="1"/>
          </p:cNvSpPr>
          <p:nvPr>
            <p:ph type="pic" sz="quarter" idx="13" hasCustomPrompt="1"/>
          </p:nvPr>
        </p:nvSpPr>
        <p:spPr>
          <a:xfrm>
            <a:off x="1501802" y="17901330"/>
            <a:ext cx="11778075" cy="9732108"/>
          </a:xfrm>
          <a:prstGeom prst="roundRect">
            <a:avLst>
              <a:gd name="adj" fmla="val 0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1219170" rtl="0" eaLnBrk="1" latinLnBrk="0" hangingPunct="1">
              <a:lnSpc>
                <a:spcPct val="95000"/>
              </a:lnSpc>
              <a:spcBef>
                <a:spcPts val="192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200" kern="1200" dirty="0">
                <a:solidFill>
                  <a:schemeClr val="tx1"/>
                </a:solidFill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defRPr>
            </a:lvl1pPr>
          </a:lstStyle>
          <a:p>
            <a:r>
              <a:rPr lang="en-US" altLang="ja-JP" dirty="0" err="1"/>
              <a:t>図を追加</a:t>
            </a:r>
            <a:endParaRPr lang="en-US" altLang="ja-JP" dirty="0"/>
          </a:p>
        </p:txBody>
      </p:sp>
      <p:sp>
        <p:nvSpPr>
          <p:cNvPr id="11" name="Rounded Rectangle 10"/>
          <p:cNvSpPr/>
          <p:nvPr userDrawn="1"/>
        </p:nvSpPr>
        <p:spPr>
          <a:xfrm>
            <a:off x="13628842" y="17901330"/>
            <a:ext cx="18843083" cy="9732108"/>
          </a:xfrm>
          <a:prstGeom prst="roundRect">
            <a:avLst>
              <a:gd name="adj" fmla="val 0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chemeClr val="accent1"/>
              </a:solidFill>
              <a:latin typeface="Meiryo" panose="020B0604030504040204" pitchFamily="34" charset="-128"/>
              <a:ea typeface="Meiryo" panose="020B0604030504040204" pitchFamily="34" charset="-128"/>
              <a:cs typeface="Segoe UI" panose="020B0502040204020203" pitchFamily="34" charset="0"/>
            </a:endParaRPr>
          </a:p>
        </p:txBody>
      </p:sp>
      <p:sp>
        <p:nvSpPr>
          <p:cNvPr id="13" name="Rounded Rectangle 12"/>
          <p:cNvSpPr/>
          <p:nvPr userDrawn="1"/>
        </p:nvSpPr>
        <p:spPr>
          <a:xfrm>
            <a:off x="32823652" y="9837617"/>
            <a:ext cx="8456711" cy="11809246"/>
          </a:xfrm>
          <a:prstGeom prst="roundRect">
            <a:avLst>
              <a:gd name="adj" fmla="val 0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chemeClr val="accent1"/>
              </a:solidFill>
              <a:latin typeface="Meiryo" panose="020B0604030504040204" pitchFamily="34" charset="-128"/>
              <a:ea typeface="Meiryo" panose="020B0604030504040204" pitchFamily="34" charset="-128"/>
              <a:cs typeface="Segoe UI" panose="020B0502040204020203" pitchFamily="34" charset="0"/>
            </a:endParaRPr>
          </a:p>
        </p:txBody>
      </p:sp>
      <p:sp>
        <p:nvSpPr>
          <p:cNvPr id="6" name="Picture Placeholder 25"/>
          <p:cNvSpPr>
            <a:spLocks noGrp="1"/>
          </p:cNvSpPr>
          <p:nvPr>
            <p:ph type="pic" sz="quarter" idx="10" hasCustomPrompt="1"/>
          </p:nvPr>
        </p:nvSpPr>
        <p:spPr>
          <a:xfrm>
            <a:off x="1501813" y="1758876"/>
            <a:ext cx="15319998" cy="15660894"/>
          </a:xfrm>
          <a:prstGeom prst="roundRect">
            <a:avLst>
              <a:gd name="adj" fmla="val 0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1219170" rtl="0" eaLnBrk="1" latinLnBrk="0" hangingPunct="1">
              <a:lnSpc>
                <a:spcPct val="95000"/>
              </a:lnSpc>
              <a:spcBef>
                <a:spcPts val="192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200" kern="1200" dirty="0">
                <a:solidFill>
                  <a:schemeClr val="tx1"/>
                </a:solidFill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defRPr>
            </a:lvl1pPr>
          </a:lstStyle>
          <a:p>
            <a:r>
              <a:rPr lang="en-US" dirty="0" err="1"/>
              <a:t>図を追加</a:t>
            </a:r>
            <a:endParaRPr lang="en-US" dirty="0"/>
          </a:p>
        </p:txBody>
      </p:sp>
      <p:sp>
        <p:nvSpPr>
          <p:cNvPr id="4" name="Picture Placeholder 25"/>
          <p:cNvSpPr>
            <a:spLocks noGrp="1"/>
          </p:cNvSpPr>
          <p:nvPr>
            <p:ph type="pic" sz="quarter" idx="11" hasCustomPrompt="1"/>
          </p:nvPr>
        </p:nvSpPr>
        <p:spPr>
          <a:xfrm>
            <a:off x="17174830" y="1758876"/>
            <a:ext cx="15297107" cy="15660894"/>
          </a:xfrm>
          <a:prstGeom prst="roundRect">
            <a:avLst>
              <a:gd name="adj" fmla="val 0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1219170" rtl="0" eaLnBrk="1" latinLnBrk="0" hangingPunct="1">
              <a:lnSpc>
                <a:spcPct val="95000"/>
              </a:lnSpc>
              <a:spcBef>
                <a:spcPts val="192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200" kern="1200" dirty="0">
                <a:solidFill>
                  <a:schemeClr val="tx1"/>
                </a:solidFill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defRPr>
            </a:lvl1pPr>
          </a:lstStyle>
          <a:p>
            <a:r>
              <a:rPr lang="en-US" altLang="ja-JP" dirty="0" err="1"/>
              <a:t>図を追加</a:t>
            </a:r>
            <a:endParaRPr lang="en-US" altLang="ja-JP" dirty="0"/>
          </a:p>
        </p:txBody>
      </p:sp>
      <p:sp>
        <p:nvSpPr>
          <p:cNvPr id="7" name="Rounded Rectangle 6"/>
          <p:cNvSpPr/>
          <p:nvPr userDrawn="1"/>
        </p:nvSpPr>
        <p:spPr>
          <a:xfrm>
            <a:off x="32823652" y="1758885"/>
            <a:ext cx="8456711" cy="7699628"/>
          </a:xfrm>
          <a:prstGeom prst="roundRect">
            <a:avLst>
              <a:gd name="adj" fmla="val 0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chemeClr val="accent1"/>
              </a:solidFill>
              <a:latin typeface="Meiryo" panose="020B0604030504040204" pitchFamily="34" charset="-128"/>
              <a:ea typeface="Meiryo" panose="020B0604030504040204" pitchFamily="34" charset="-128"/>
              <a:cs typeface="Segoe UI" panose="020B0502040204020203" pitchFamily="34" charset="0"/>
            </a:endParaRPr>
          </a:p>
        </p:txBody>
      </p:sp>
      <p:sp>
        <p:nvSpPr>
          <p:cNvPr id="16" name="Picture Placeholder 25"/>
          <p:cNvSpPr>
            <a:spLocks noGrp="1"/>
          </p:cNvSpPr>
          <p:nvPr>
            <p:ph type="pic" sz="quarter" idx="16" hasCustomPrompt="1"/>
          </p:nvPr>
        </p:nvSpPr>
        <p:spPr>
          <a:xfrm>
            <a:off x="32823664" y="22086217"/>
            <a:ext cx="8456706" cy="5547230"/>
          </a:xfrm>
          <a:prstGeom prst="roundRect">
            <a:avLst>
              <a:gd name="adj" fmla="val 0"/>
            </a:avLst>
          </a:prstGeom>
          <a:solidFill>
            <a:schemeClr val="bg1">
              <a:alpha val="30000"/>
            </a:schemeClr>
          </a:solidFill>
          <a:ln w="3175" cmpd="sng">
            <a:noFill/>
          </a:ln>
          <a:effectLst/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1219170" rtl="0" eaLnBrk="1" latinLnBrk="0" hangingPunct="1">
              <a:lnSpc>
                <a:spcPct val="95000"/>
              </a:lnSpc>
              <a:spcBef>
                <a:spcPts val="192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200" kern="1200" dirty="0">
                <a:solidFill>
                  <a:schemeClr val="tx1"/>
                </a:solidFill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defRPr>
            </a:lvl1pPr>
          </a:lstStyle>
          <a:p>
            <a:r>
              <a:rPr lang="en-US" altLang="ja-JP" dirty="0" err="1"/>
              <a:t>図を追加</a:t>
            </a:r>
            <a:endParaRPr lang="en-US" altLang="ja-JP" dirty="0"/>
          </a:p>
        </p:txBody>
      </p:sp>
      <p:sp>
        <p:nvSpPr>
          <p:cNvPr id="12" name="Picture Placeholder 25"/>
          <p:cNvSpPr>
            <a:spLocks noGrp="1"/>
          </p:cNvSpPr>
          <p:nvPr>
            <p:ph type="pic" sz="quarter" idx="14" hasCustomPrompt="1"/>
          </p:nvPr>
        </p:nvSpPr>
        <p:spPr>
          <a:xfrm>
            <a:off x="13614134" y="17901330"/>
            <a:ext cx="18857791" cy="9732108"/>
          </a:xfrm>
          <a:prstGeom prst="roundRect">
            <a:avLst>
              <a:gd name="adj" fmla="val 0"/>
            </a:avLst>
          </a:prstGeom>
          <a:solidFill>
            <a:schemeClr val="bg1">
              <a:alpha val="30000"/>
            </a:schemeClr>
          </a:solidFill>
          <a:ln w="3175" cmpd="sng">
            <a:noFill/>
          </a:ln>
          <a:effectLst/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1219170" rtl="0" eaLnBrk="1" latinLnBrk="0" hangingPunct="1">
              <a:lnSpc>
                <a:spcPct val="95000"/>
              </a:lnSpc>
              <a:spcBef>
                <a:spcPts val="192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200" kern="1200" dirty="0">
                <a:solidFill>
                  <a:schemeClr val="tx1"/>
                </a:solidFill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defRPr>
            </a:lvl1pPr>
          </a:lstStyle>
          <a:p>
            <a:r>
              <a:rPr lang="en-US" altLang="ja-JP" dirty="0" err="1"/>
              <a:t>図を追加</a:t>
            </a:r>
            <a:endParaRPr lang="en-US" altLang="ja-JP" dirty="0"/>
          </a:p>
        </p:txBody>
      </p:sp>
      <p:sp>
        <p:nvSpPr>
          <p:cNvPr id="14" name="Picture Placeholder 25"/>
          <p:cNvSpPr>
            <a:spLocks noGrp="1"/>
          </p:cNvSpPr>
          <p:nvPr>
            <p:ph type="pic" sz="quarter" idx="15" hasCustomPrompt="1"/>
          </p:nvPr>
        </p:nvSpPr>
        <p:spPr>
          <a:xfrm>
            <a:off x="32823664" y="9794901"/>
            <a:ext cx="8456706" cy="11834144"/>
          </a:xfrm>
          <a:prstGeom prst="roundRect">
            <a:avLst>
              <a:gd name="adj" fmla="val 0"/>
            </a:avLst>
          </a:prstGeom>
          <a:solidFill>
            <a:schemeClr val="bg1">
              <a:alpha val="30000"/>
            </a:schemeClr>
          </a:solidFill>
          <a:ln w="3175" cmpd="sng">
            <a:noFill/>
          </a:ln>
          <a:effectLst/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1219170" rtl="0" eaLnBrk="1" latinLnBrk="0" hangingPunct="1">
              <a:lnSpc>
                <a:spcPct val="95000"/>
              </a:lnSpc>
              <a:spcBef>
                <a:spcPts val="192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200" kern="1200" dirty="0">
                <a:solidFill>
                  <a:schemeClr val="tx1"/>
                </a:solidFill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defRPr>
            </a:lvl1pPr>
          </a:lstStyle>
          <a:p>
            <a:r>
              <a:rPr lang="en-US" altLang="ja-JP" dirty="0" err="1"/>
              <a:t>図を追加</a:t>
            </a:r>
            <a:endParaRPr lang="en-US" altLang="ja-JP" dirty="0"/>
          </a:p>
        </p:txBody>
      </p:sp>
      <p:sp>
        <p:nvSpPr>
          <p:cNvPr id="8" name="Picture Placeholder 25"/>
          <p:cNvSpPr>
            <a:spLocks noGrp="1"/>
          </p:cNvSpPr>
          <p:nvPr>
            <p:ph type="pic" sz="quarter" idx="12" hasCustomPrompt="1"/>
          </p:nvPr>
        </p:nvSpPr>
        <p:spPr>
          <a:xfrm>
            <a:off x="32823664" y="1758885"/>
            <a:ext cx="8456706" cy="7699628"/>
          </a:xfrm>
          <a:prstGeom prst="roundRect">
            <a:avLst>
              <a:gd name="adj" fmla="val 0"/>
            </a:avLst>
          </a:prstGeom>
          <a:solidFill>
            <a:schemeClr val="bg1">
              <a:alpha val="30000"/>
            </a:schemeClr>
          </a:solidFill>
          <a:ln w="3175" cmpd="sng">
            <a:noFill/>
          </a:ln>
          <a:effectLst/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1219170" rtl="0" eaLnBrk="1" latinLnBrk="0" hangingPunct="1">
              <a:lnSpc>
                <a:spcPct val="95000"/>
              </a:lnSpc>
              <a:spcBef>
                <a:spcPts val="192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200" kern="1200" dirty="0">
                <a:solidFill>
                  <a:schemeClr val="tx1"/>
                </a:solidFill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defRPr>
            </a:lvl1pPr>
          </a:lstStyle>
          <a:p>
            <a:r>
              <a:rPr lang="en-US" altLang="ja-JP" dirty="0" err="1"/>
              <a:t>図を追加</a:t>
            </a:r>
            <a:endParaRPr lang="en-US" altLang="ja-JP" dirty="0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2A607169-5CA7-45B9-8A32-29BA86D905F3}"/>
              </a:ext>
            </a:extLst>
          </p:cNvPr>
          <p:cNvSpPr txBox="1">
            <a:spLocks/>
          </p:cNvSpPr>
          <p:nvPr userDrawn="1"/>
        </p:nvSpPr>
        <p:spPr>
          <a:xfrm>
            <a:off x="33172916" y="29066309"/>
            <a:ext cx="9630847" cy="120890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>
                    <a:tint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4EAF112-79CC-B34F-94BA-BFC7F71A8BCC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Segoe UI" panose="020B0502040204020203" pitchFamily="34" charset="0"/>
              <a:ea typeface="ＭＳ Ｐゴシック" charset="0"/>
              <a:cs typeface="Segoe UI" panose="020B0502040204020203" pitchFamily="34" charset="0"/>
            </a:endParaRPr>
          </a:p>
        </p:txBody>
      </p:sp>
      <p:sp>
        <p:nvSpPr>
          <p:cNvPr id="18" name="テキスト ボックス 17"/>
          <p:cNvSpPr txBox="1"/>
          <p:nvPr userDrawn="1"/>
        </p:nvSpPr>
        <p:spPr>
          <a:xfrm>
            <a:off x="1392719" y="29066306"/>
            <a:ext cx="1046063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8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Copyright 2022 NTT CORPORATION</a:t>
            </a:r>
            <a:endParaRPr kumimoji="1" lang="ja-JP" altLang="en-US" sz="800" dirty="0">
              <a:solidFill>
                <a:schemeClr val="tx1"/>
              </a:solidFill>
              <a:latin typeface="Segoe UI" panose="020B0502040204020203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742743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3_コンテンツ09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 userDrawn="1"/>
        </p:nvSpPr>
        <p:spPr>
          <a:xfrm>
            <a:off x="17210146" y="2243762"/>
            <a:ext cx="15261779" cy="1566089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8000" tIns="48000" rIns="48000" bIns="48000" rtlCol="0" anchor="ctr"/>
          <a:lstStyle/>
          <a:p>
            <a:pPr algn="ctr" fontAlgn="auto">
              <a:lnSpc>
                <a:spcPct val="100000"/>
              </a:lnSpc>
              <a:spcBef>
                <a:spcPts val="267"/>
              </a:spcBef>
              <a:spcAft>
                <a:spcPts val="267"/>
              </a:spcAft>
            </a:pPr>
            <a:endParaRPr lang="en-US" sz="1800" dirty="0">
              <a:solidFill>
                <a:schemeClr val="accent1"/>
              </a:solidFill>
              <a:latin typeface="Segoe UI" panose="020B0502040204020203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</p:txBody>
      </p:sp>
      <p:sp>
        <p:nvSpPr>
          <p:cNvPr id="27" name="Rounded Rectangle 26"/>
          <p:cNvSpPr/>
          <p:nvPr userDrawn="1"/>
        </p:nvSpPr>
        <p:spPr>
          <a:xfrm>
            <a:off x="13628842" y="18386216"/>
            <a:ext cx="18843083" cy="9732108"/>
          </a:xfrm>
          <a:prstGeom prst="roundRect">
            <a:avLst>
              <a:gd name="adj" fmla="val 0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400" dirty="0">
              <a:solidFill>
                <a:schemeClr val="accent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Segoe UI" panose="020B0502040204020203" pitchFamily="34" charset="0"/>
            </a:endParaRPr>
          </a:p>
        </p:txBody>
      </p:sp>
      <p:sp>
        <p:nvSpPr>
          <p:cNvPr id="28" name="Picture Placeholder 25"/>
          <p:cNvSpPr>
            <a:spLocks noGrp="1"/>
          </p:cNvSpPr>
          <p:nvPr>
            <p:ph type="pic" sz="quarter" idx="22" hasCustomPrompt="1"/>
          </p:nvPr>
        </p:nvSpPr>
        <p:spPr>
          <a:xfrm>
            <a:off x="13614134" y="18386216"/>
            <a:ext cx="18857791" cy="9732108"/>
          </a:xfrm>
          <a:prstGeom prst="roundRect">
            <a:avLst>
              <a:gd name="adj" fmla="val 0"/>
            </a:avLst>
          </a:prstGeom>
          <a:solidFill>
            <a:schemeClr val="bg1">
              <a:alpha val="30000"/>
            </a:schemeClr>
          </a:solidFill>
          <a:ln w="3175" cmpd="sng">
            <a:noFill/>
          </a:ln>
          <a:effectLst/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1219170" rtl="0" eaLnBrk="1" latinLnBrk="0" hangingPunct="1">
              <a:lnSpc>
                <a:spcPct val="100000"/>
              </a:lnSpc>
              <a:spcBef>
                <a:spcPts val="192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200" kern="12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Segoe UI" panose="020B0502040204020203" pitchFamily="34" charset="0"/>
              </a:defRPr>
            </a:lvl1pPr>
          </a:lstStyle>
          <a:p>
            <a:r>
              <a:rPr lang="en-US" dirty="0" err="1"/>
              <a:t>図を追加</a:t>
            </a:r>
            <a:endParaRPr lang="en-US" dirty="0"/>
          </a:p>
        </p:txBody>
      </p:sp>
      <p:sp>
        <p:nvSpPr>
          <p:cNvPr id="13" name="Rounded Rectangle 12"/>
          <p:cNvSpPr/>
          <p:nvPr userDrawn="1"/>
        </p:nvSpPr>
        <p:spPr>
          <a:xfrm>
            <a:off x="32823652" y="10322509"/>
            <a:ext cx="8456711" cy="11809246"/>
          </a:xfrm>
          <a:prstGeom prst="roundRect">
            <a:avLst>
              <a:gd name="adj" fmla="val 0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400" dirty="0">
              <a:solidFill>
                <a:schemeClr val="accent1"/>
              </a:solidFill>
              <a:latin typeface="Segoe UI" panose="020B0502040204020203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</p:txBody>
      </p:sp>
      <p:sp>
        <p:nvSpPr>
          <p:cNvPr id="6" name="Picture Placeholder 25"/>
          <p:cNvSpPr>
            <a:spLocks noGrp="1"/>
          </p:cNvSpPr>
          <p:nvPr>
            <p:ph type="pic" sz="quarter" idx="10" hasCustomPrompt="1"/>
          </p:nvPr>
        </p:nvSpPr>
        <p:spPr>
          <a:xfrm>
            <a:off x="1501813" y="2243762"/>
            <a:ext cx="15319998" cy="15660894"/>
          </a:xfrm>
          <a:prstGeom prst="roundRect">
            <a:avLst>
              <a:gd name="adj" fmla="val 0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1219170" rtl="0" eaLnBrk="1" latinLnBrk="0" hangingPunct="1">
              <a:lnSpc>
                <a:spcPct val="100000"/>
              </a:lnSpc>
              <a:spcBef>
                <a:spcPts val="192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200" kern="12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1pPr>
          </a:lstStyle>
          <a:p>
            <a:r>
              <a:rPr lang="en-US" altLang="ja-JP" dirty="0" err="1"/>
              <a:t>図を追加</a:t>
            </a:r>
            <a:endParaRPr lang="en-US" altLang="ja-JP" dirty="0"/>
          </a:p>
        </p:txBody>
      </p:sp>
      <p:sp>
        <p:nvSpPr>
          <p:cNvPr id="14" name="Picture Placeholder 25"/>
          <p:cNvSpPr>
            <a:spLocks noGrp="1"/>
          </p:cNvSpPr>
          <p:nvPr>
            <p:ph type="pic" sz="quarter" idx="15" hasCustomPrompt="1"/>
          </p:nvPr>
        </p:nvSpPr>
        <p:spPr>
          <a:xfrm>
            <a:off x="32823664" y="10279781"/>
            <a:ext cx="8456706" cy="11834144"/>
          </a:xfrm>
          <a:prstGeom prst="roundRect">
            <a:avLst>
              <a:gd name="adj" fmla="val 0"/>
            </a:avLst>
          </a:prstGeom>
          <a:solidFill>
            <a:schemeClr val="bg1">
              <a:alpha val="30000"/>
            </a:schemeClr>
          </a:solidFill>
          <a:ln w="3175" cmpd="sng">
            <a:noFill/>
          </a:ln>
          <a:effectLst/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1219170" rtl="0" eaLnBrk="1" latinLnBrk="0" hangingPunct="1">
              <a:lnSpc>
                <a:spcPct val="100000"/>
              </a:lnSpc>
              <a:spcBef>
                <a:spcPts val="192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200" kern="12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1pPr>
          </a:lstStyle>
          <a:p>
            <a:r>
              <a:rPr lang="en-US" dirty="0" err="1"/>
              <a:t>図を追加</a:t>
            </a:r>
            <a:endParaRPr lang="en-US" dirty="0"/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17210146" y="2243777"/>
            <a:ext cx="15261779" cy="15660888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</p:spPr>
        <p:txBody>
          <a:bodyPr anchor="ctr"/>
          <a:lstStyle>
            <a:lvl1pPr marL="239178" indent="0" algn="l">
              <a:lnSpc>
                <a:spcPct val="100000"/>
              </a:lnSpc>
              <a:tabLst>
                <a:tab pos="116414" algn="l"/>
              </a:tabLst>
              <a:defRPr sz="2200">
                <a:solidFill>
                  <a:schemeClr val="tx1"/>
                </a:solidFill>
                <a:effectLst/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defRPr>
            </a:lvl1pPr>
            <a:lvl2pPr marL="478355" indent="-239178" algn="l">
              <a:lnSpc>
                <a:spcPct val="100000"/>
              </a:lnSpc>
              <a:defRPr sz="1600">
                <a:solidFill>
                  <a:schemeClr val="tx1"/>
                </a:solidFill>
                <a:effectLst/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defRPr>
            </a:lvl2pPr>
            <a:lvl3pPr algn="l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ja-JP" altLang="en-US" dirty="0"/>
              <a:t>テキストを入力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</p:txBody>
      </p:sp>
      <p:sp>
        <p:nvSpPr>
          <p:cNvPr id="21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32778302" y="2243774"/>
            <a:ext cx="8502061" cy="7509042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  <a:effectLst/>
        </p:spPr>
        <p:txBody>
          <a:bodyPr anchor="ctr"/>
          <a:lstStyle>
            <a:lvl1pPr algn="ctr">
              <a:lnSpc>
                <a:spcPct val="100000"/>
              </a:lnSpc>
              <a:defRPr sz="1600">
                <a:solidFill>
                  <a:schemeClr val="bg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algn="l">
              <a:defRPr>
                <a:solidFill>
                  <a:schemeClr val="bg1"/>
                </a:solidFill>
              </a:defRPr>
            </a:lvl2pPr>
            <a:lvl3pPr algn="l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ja-JP" altLang="en-US"/>
              <a:t>テキストを入力</a:t>
            </a:r>
            <a:endParaRPr lang="en-US" altLang="ja-JP" dirty="0"/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19" hasCustomPrompt="1"/>
          </p:nvPr>
        </p:nvSpPr>
        <p:spPr>
          <a:xfrm>
            <a:off x="32823652" y="22596902"/>
            <a:ext cx="8456711" cy="5602901"/>
          </a:xfrm>
          <a:prstGeom prst="roundRect">
            <a:avLst>
              <a:gd name="adj" fmla="val 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  <p:txBody>
          <a:bodyPr anchor="ctr"/>
          <a:lstStyle>
            <a:lvl1pPr algn="ctr">
              <a:lnSpc>
                <a:spcPct val="100000"/>
              </a:lnSpc>
              <a:defRPr sz="160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algn="l">
              <a:defRPr>
                <a:solidFill>
                  <a:schemeClr val="bg1"/>
                </a:solidFill>
              </a:defRPr>
            </a:lvl2pPr>
            <a:lvl3pPr algn="l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ja-JP" altLang="en-US" dirty="0"/>
              <a:t>テキストを入力</a:t>
            </a:r>
          </a:p>
        </p:txBody>
      </p:sp>
      <p:sp>
        <p:nvSpPr>
          <p:cNvPr id="24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1501802" y="18375683"/>
            <a:ext cx="11810281" cy="9824114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  <a:effectLst/>
        </p:spPr>
        <p:txBody>
          <a:bodyPr anchor="ctr"/>
          <a:lstStyle>
            <a:lvl1pPr algn="l">
              <a:lnSpc>
                <a:spcPct val="100000"/>
              </a:lnSpc>
              <a:defRPr sz="1800" b="1">
                <a:solidFill>
                  <a:schemeClr val="bg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algn="l">
              <a:defRPr>
                <a:solidFill>
                  <a:schemeClr val="tx2"/>
                </a:solidFill>
              </a:defRPr>
            </a:lvl2pPr>
            <a:lvl3pPr algn="l">
              <a:defRPr>
                <a:solidFill>
                  <a:schemeClr val="tx2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ja-JP" altLang="en-US"/>
              <a:t>テキストを入力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13614134" y="22379574"/>
            <a:ext cx="18857791" cy="5785724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</p:spPr>
        <p:txBody>
          <a:bodyPr anchor="ctr"/>
          <a:lstStyle>
            <a:lvl1pPr algn="ctr">
              <a:lnSpc>
                <a:spcPct val="100000"/>
              </a:lnSpc>
              <a:defRPr sz="160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algn="l">
              <a:defRPr>
                <a:solidFill>
                  <a:schemeClr val="bg1"/>
                </a:solidFill>
              </a:defRPr>
            </a:lvl2pPr>
            <a:lvl3pPr algn="l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ja-JP" altLang="en-US" dirty="0"/>
              <a:t>テキストを入力</a:t>
            </a:r>
          </a:p>
        </p:txBody>
      </p:sp>
      <p:sp>
        <p:nvSpPr>
          <p:cNvPr id="26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32778313" y="16346034"/>
            <a:ext cx="8502057" cy="5785724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</p:spPr>
        <p:txBody>
          <a:bodyPr anchor="ctr"/>
          <a:lstStyle>
            <a:lvl1pPr algn="ctr">
              <a:lnSpc>
                <a:spcPct val="100000"/>
              </a:lnSpc>
              <a:defRPr sz="160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algn="l">
              <a:defRPr>
                <a:solidFill>
                  <a:schemeClr val="bg1"/>
                </a:solidFill>
              </a:defRPr>
            </a:lvl2pPr>
            <a:lvl3pPr algn="l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ja-JP" altLang="en-US"/>
              <a:t>テキストを入力</a:t>
            </a:r>
          </a:p>
        </p:txBody>
      </p:sp>
      <p:sp>
        <p:nvSpPr>
          <p:cNvPr id="29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1501813" y="12154970"/>
            <a:ext cx="15319998" cy="5785724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</p:spPr>
        <p:txBody>
          <a:bodyPr anchor="ctr"/>
          <a:lstStyle>
            <a:lvl1pPr algn="ctr">
              <a:lnSpc>
                <a:spcPct val="100000"/>
              </a:lnSpc>
              <a:defRPr sz="160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algn="l">
              <a:defRPr>
                <a:solidFill>
                  <a:schemeClr val="bg1"/>
                </a:solidFill>
              </a:defRPr>
            </a:lvl2pPr>
            <a:lvl3pPr algn="l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ja-JP" altLang="en-US" dirty="0"/>
              <a:t>テキストを入力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2A607169-5CA7-45B9-8A32-29BA86D905F3}"/>
              </a:ext>
            </a:extLst>
          </p:cNvPr>
          <p:cNvSpPr txBox="1">
            <a:spLocks/>
          </p:cNvSpPr>
          <p:nvPr userDrawn="1"/>
        </p:nvSpPr>
        <p:spPr>
          <a:xfrm>
            <a:off x="33172916" y="29066309"/>
            <a:ext cx="9630847" cy="120890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>
                    <a:tint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4EAF112-79CC-B34F-94BA-BFC7F71A8BCC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Segoe UI" panose="020B0502040204020203" pitchFamily="34" charset="0"/>
              <a:ea typeface="ＭＳ Ｐゴシック" charset="0"/>
              <a:cs typeface="Segoe UI" panose="020B0502040204020203" pitchFamily="34" charset="0"/>
            </a:endParaRPr>
          </a:p>
        </p:txBody>
      </p:sp>
      <p:sp>
        <p:nvSpPr>
          <p:cNvPr id="17" name="テキスト ボックス 16"/>
          <p:cNvSpPr txBox="1"/>
          <p:nvPr userDrawn="1"/>
        </p:nvSpPr>
        <p:spPr>
          <a:xfrm>
            <a:off x="1392719" y="29066306"/>
            <a:ext cx="1046063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8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Copyright 2022 NTT CORPORATION</a:t>
            </a:r>
            <a:endParaRPr kumimoji="1" lang="ja-JP" altLang="en-US" sz="800" dirty="0">
              <a:solidFill>
                <a:schemeClr val="tx1"/>
              </a:solidFill>
              <a:latin typeface="Segoe UI" panose="020B0502040204020203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119315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ラストスライド（白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>
            <a:extLst>
              <a:ext uri="{FF2B5EF4-FFF2-40B4-BE49-F238E27FC236}">
                <a16:creationId xmlns:a16="http://schemas.microsoft.com/office/drawing/2014/main" id="{B084C2A5-44BD-AE4D-B173-5AF4CD44E4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6078613" y="1712479"/>
            <a:ext cx="4536632" cy="2120348"/>
          </a:xfrm>
          <a:prstGeom prst="rect">
            <a:avLst/>
          </a:prstGeom>
        </p:spPr>
      </p:pic>
      <p:sp>
        <p:nvSpPr>
          <p:cNvPr id="4" name="タイトル 4">
            <a:extLst>
              <a:ext uri="{FF2B5EF4-FFF2-40B4-BE49-F238E27FC236}">
                <a16:creationId xmlns:a16="http://schemas.microsoft.com/office/drawing/2014/main" id="{A19386FD-0AB9-E642-BC39-708276499ADF}"/>
              </a:ext>
            </a:extLst>
          </p:cNvPr>
          <p:cNvSpPr txBox="1">
            <a:spLocks/>
          </p:cNvSpPr>
          <p:nvPr userDrawn="1"/>
        </p:nvSpPr>
        <p:spPr>
          <a:xfrm>
            <a:off x="1188994" y="10344031"/>
            <a:ext cx="40425776" cy="8447458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  <a:buNone/>
              <a:defRPr sz="2400" b="1" kern="1200" baseline="0">
                <a:solidFill>
                  <a:schemeClr val="accent2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kumimoji="1" lang="en-US" altLang="ja-JP" sz="5000" i="1" dirty="0"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Your Value Partner</a:t>
            </a:r>
            <a:endParaRPr kumimoji="1" lang="ja-JP" altLang="en-US" sz="5000" i="1" dirty="0">
              <a:latin typeface="Segoe UI" panose="020B0502040204020203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</p:txBody>
      </p:sp>
      <p:sp>
        <p:nvSpPr>
          <p:cNvPr id="5" name="テキスト ボックス 4"/>
          <p:cNvSpPr txBox="1"/>
          <p:nvPr userDrawn="1"/>
        </p:nvSpPr>
        <p:spPr>
          <a:xfrm>
            <a:off x="1392719" y="29066306"/>
            <a:ext cx="1046063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8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Copyright 2022 NTT CORPORATION</a:t>
            </a:r>
            <a:endParaRPr kumimoji="1" lang="ja-JP" altLang="en-US" sz="800" dirty="0">
              <a:solidFill>
                <a:schemeClr val="tx1"/>
              </a:solidFill>
              <a:latin typeface="Segoe UI" panose="020B0502040204020203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5001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ラストスライド（青）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>
            <a:extLst>
              <a:ext uri="{FF2B5EF4-FFF2-40B4-BE49-F238E27FC236}">
                <a16:creationId xmlns:a16="http://schemas.microsoft.com/office/drawing/2014/main" id="{CA385FFD-C020-3146-B975-7B42752B91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100000" contrast="100000"/>
          </a:blip>
          <a:stretch>
            <a:fillRect/>
          </a:stretch>
        </p:blipFill>
        <p:spPr>
          <a:xfrm>
            <a:off x="36078613" y="1712479"/>
            <a:ext cx="4536632" cy="2120348"/>
          </a:xfrm>
          <a:prstGeom prst="rect">
            <a:avLst/>
          </a:prstGeom>
        </p:spPr>
      </p:pic>
      <p:sp>
        <p:nvSpPr>
          <p:cNvPr id="4" name="タイトル 4">
            <a:extLst>
              <a:ext uri="{FF2B5EF4-FFF2-40B4-BE49-F238E27FC236}">
                <a16:creationId xmlns:a16="http://schemas.microsoft.com/office/drawing/2014/main" id="{4FBF1CFF-E3AC-6A4A-BEC5-FE11E44F4E9C}"/>
              </a:ext>
            </a:extLst>
          </p:cNvPr>
          <p:cNvSpPr txBox="1">
            <a:spLocks/>
          </p:cNvSpPr>
          <p:nvPr userDrawn="1"/>
        </p:nvSpPr>
        <p:spPr>
          <a:xfrm>
            <a:off x="1188994" y="10344031"/>
            <a:ext cx="40425776" cy="8447458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  <a:buNone/>
              <a:defRPr sz="2400" b="1" kern="1200" baseline="0">
                <a:solidFill>
                  <a:schemeClr val="accent2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kumimoji="1" lang="en-US" altLang="ja-JP" sz="5000" i="1" dirty="0">
                <a:solidFill>
                  <a:schemeClr val="bg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Your Value Partner</a:t>
            </a:r>
            <a:endParaRPr kumimoji="1" lang="ja-JP" altLang="en-US" sz="5000" i="1" dirty="0">
              <a:solidFill>
                <a:schemeClr val="bg1"/>
              </a:solidFill>
              <a:latin typeface="Segoe UI" panose="020B0502040204020203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</p:txBody>
      </p:sp>
      <p:sp>
        <p:nvSpPr>
          <p:cNvPr id="5" name="テキスト ボックス 4"/>
          <p:cNvSpPr txBox="1"/>
          <p:nvPr userDrawn="1"/>
        </p:nvSpPr>
        <p:spPr>
          <a:xfrm>
            <a:off x="1392719" y="29066306"/>
            <a:ext cx="1046063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8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Copyright 2022 NTT CORPORATION</a:t>
            </a:r>
            <a:endParaRPr kumimoji="1" lang="ja-JP" altLang="en-US" sz="800" dirty="0">
              <a:solidFill>
                <a:schemeClr val="tx1"/>
              </a:solidFill>
              <a:latin typeface="Segoe UI" panose="020B0502040204020203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74738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02_目次（青）">
    <p:bg bwMode="ltGray"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1441659" y="710763"/>
            <a:ext cx="34048615" cy="3680791"/>
          </a:xfrm>
          <a:prstGeom prst="rect">
            <a:avLst/>
          </a:prstGeom>
        </p:spPr>
        <p:txBody>
          <a:bodyPr anchor="ctr"/>
          <a:lstStyle>
            <a:lvl1pPr>
              <a:defRPr sz="3000" b="1">
                <a:solidFill>
                  <a:srgbClr val="FFFFFF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Contents</a:t>
            </a:r>
            <a:endParaRPr lang="en-ZA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1404501" y="6073758"/>
            <a:ext cx="7096849" cy="2149166"/>
          </a:xfrm>
          <a:prstGeom prst="rect">
            <a:avLst/>
          </a:prstGeom>
        </p:spPr>
        <p:txBody>
          <a:bodyPr vert="horz"/>
          <a:lstStyle>
            <a:lvl1pPr>
              <a:defRPr sz="1800" b="1">
                <a:solidFill>
                  <a:schemeClr val="bg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1404501" y="9063899"/>
            <a:ext cx="7096849" cy="691470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90000"/>
              </a:lnSpc>
              <a:buFont typeface="Arial"/>
              <a:buNone/>
              <a:defRPr sz="1400" b="1">
                <a:solidFill>
                  <a:schemeClr val="accent3"/>
                </a:solidFill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defRPr>
            </a:lvl1pPr>
            <a:lvl2pPr marL="4233" indent="0">
              <a:buNone/>
              <a:defRPr sz="1467">
                <a:solidFill>
                  <a:schemeClr val="bg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>
              <a:defRPr sz="1867">
                <a:latin typeface="Source Sans Pro"/>
                <a:cs typeface="Source Sans Pro"/>
              </a:defRPr>
            </a:lvl3pPr>
            <a:lvl4pPr>
              <a:defRPr sz="1867">
                <a:latin typeface="Source Sans Pro"/>
                <a:cs typeface="Source Sans Pro"/>
              </a:defRPr>
            </a:lvl4pPr>
            <a:lvl5pPr>
              <a:defRPr sz="1867">
                <a:latin typeface="Source Sans Pro"/>
                <a:cs typeface="Source Sans Pro"/>
              </a:defRPr>
            </a:lvl5pPr>
          </a:lstStyle>
          <a:p>
            <a:pPr lvl="0"/>
            <a:r>
              <a:rPr lang="en-US" dirty="0" err="1"/>
              <a:t>クリックしてテキストを入力</a:t>
            </a:r>
            <a:endParaRPr lang="en-US" dirty="0"/>
          </a:p>
        </p:txBody>
      </p:sp>
      <p:sp>
        <p:nvSpPr>
          <p:cNvPr id="3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8945102" y="6073758"/>
            <a:ext cx="7096849" cy="2149166"/>
          </a:xfrm>
          <a:prstGeom prst="rect">
            <a:avLst/>
          </a:prstGeom>
        </p:spPr>
        <p:txBody>
          <a:bodyPr vert="horz"/>
          <a:lstStyle>
            <a:lvl1pPr>
              <a:defRPr sz="1800" b="1">
                <a:solidFill>
                  <a:schemeClr val="bg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02</a:t>
            </a:r>
          </a:p>
        </p:txBody>
      </p:sp>
      <p:sp>
        <p:nvSpPr>
          <p:cNvPr id="39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8945102" y="9063899"/>
            <a:ext cx="7096849" cy="691470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90000"/>
              </a:lnSpc>
              <a:buFont typeface="Arial"/>
              <a:buNone/>
              <a:defRPr sz="1400" b="1">
                <a:solidFill>
                  <a:schemeClr val="accent3"/>
                </a:solidFill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defRPr>
            </a:lvl1pPr>
            <a:lvl2pPr marL="4233" indent="0">
              <a:buNone/>
              <a:defRPr sz="1467" b="1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defRPr>
            </a:lvl2pPr>
            <a:lvl3pPr>
              <a:defRPr sz="1867">
                <a:latin typeface="Source Sans Pro"/>
                <a:cs typeface="Source Sans Pro"/>
              </a:defRPr>
            </a:lvl3pPr>
            <a:lvl4pPr>
              <a:defRPr sz="1867">
                <a:latin typeface="Source Sans Pro"/>
                <a:cs typeface="Source Sans Pro"/>
              </a:defRPr>
            </a:lvl4pPr>
            <a:lvl5pPr>
              <a:defRPr sz="1867">
                <a:latin typeface="Source Sans Pro"/>
                <a:cs typeface="Source Sans Pro"/>
              </a:defRPr>
            </a:lvl5pPr>
          </a:lstStyle>
          <a:p>
            <a:pPr lvl="0"/>
            <a:r>
              <a:rPr lang="en-US" altLang="ja-JP" dirty="0" err="1"/>
              <a:t>クリックしてテキストを入力</a:t>
            </a:r>
            <a:endParaRPr lang="en-US" altLang="ja-JP" dirty="0"/>
          </a:p>
        </p:txBody>
      </p:sp>
      <p:sp>
        <p:nvSpPr>
          <p:cNvPr id="41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16469197" y="6073758"/>
            <a:ext cx="7096849" cy="2149166"/>
          </a:xfrm>
          <a:prstGeom prst="rect">
            <a:avLst/>
          </a:prstGeom>
        </p:spPr>
        <p:txBody>
          <a:bodyPr vert="horz"/>
          <a:lstStyle>
            <a:lvl1pPr>
              <a:defRPr sz="1800" b="1">
                <a:solidFill>
                  <a:schemeClr val="bg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03</a:t>
            </a:r>
          </a:p>
        </p:txBody>
      </p:sp>
      <p:sp>
        <p:nvSpPr>
          <p:cNvPr id="42" name="Text Placehold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16469197" y="9063899"/>
            <a:ext cx="7096849" cy="6914709"/>
          </a:xfrm>
          <a:prstGeom prst="rect">
            <a:avLst/>
          </a:prstGeom>
        </p:spPr>
        <p:txBody>
          <a:bodyPr vert="horz"/>
          <a:lstStyle>
            <a:lvl1pPr marL="0" marR="0" indent="0" algn="l" defTabSz="1219170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133"/>
              </a:spcAft>
              <a:buClrTx/>
              <a:buSzTx/>
              <a:buFont typeface="Arial"/>
              <a:buNone/>
              <a:tabLst/>
              <a:defRPr sz="1400" b="1">
                <a:solidFill>
                  <a:schemeClr val="accent3"/>
                </a:solidFill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defRPr>
            </a:lvl1pPr>
            <a:lvl2pPr marL="4233" indent="0">
              <a:buNone/>
              <a:defRPr sz="1467" b="1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defRPr>
            </a:lvl2pPr>
            <a:lvl3pPr>
              <a:defRPr sz="1867">
                <a:latin typeface="Source Sans Pro"/>
                <a:cs typeface="Source Sans Pro"/>
              </a:defRPr>
            </a:lvl3pPr>
            <a:lvl4pPr>
              <a:defRPr sz="1867">
                <a:latin typeface="Source Sans Pro"/>
                <a:cs typeface="Source Sans Pro"/>
              </a:defRPr>
            </a:lvl4pPr>
            <a:lvl5pPr>
              <a:defRPr sz="1867">
                <a:latin typeface="Source Sans Pro"/>
                <a:cs typeface="Source Sans Pro"/>
              </a:defRPr>
            </a:lvl5pPr>
          </a:lstStyle>
          <a:p>
            <a:pPr marL="0" marR="0" lvl="0" indent="0" algn="l" defTabSz="1219170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133"/>
              </a:spcAft>
              <a:buClrTx/>
              <a:buSzTx/>
              <a:buFont typeface="Arial"/>
              <a:buNone/>
              <a:tabLst/>
              <a:defRPr/>
            </a:pPr>
            <a:r>
              <a:rPr lang="en-US" altLang="ja-JP" dirty="0" err="1"/>
              <a:t>クリックしてテキストを入力</a:t>
            </a:r>
            <a:endParaRPr lang="en-US" altLang="ja-JP" dirty="0"/>
          </a:p>
        </p:txBody>
      </p:sp>
      <p:sp>
        <p:nvSpPr>
          <p:cNvPr id="44" name="Text Placeholder 7"/>
          <p:cNvSpPr>
            <a:spLocks noGrp="1"/>
          </p:cNvSpPr>
          <p:nvPr>
            <p:ph type="body" sz="quarter" idx="16" hasCustomPrompt="1"/>
          </p:nvPr>
        </p:nvSpPr>
        <p:spPr>
          <a:xfrm>
            <a:off x="23951977" y="6073758"/>
            <a:ext cx="7096849" cy="2149166"/>
          </a:xfrm>
          <a:prstGeom prst="rect">
            <a:avLst/>
          </a:prstGeom>
        </p:spPr>
        <p:txBody>
          <a:bodyPr vert="horz"/>
          <a:lstStyle>
            <a:lvl1pPr>
              <a:defRPr sz="1800" b="1">
                <a:solidFill>
                  <a:schemeClr val="bg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04</a:t>
            </a:r>
          </a:p>
        </p:txBody>
      </p:sp>
      <p:sp>
        <p:nvSpPr>
          <p:cNvPr id="45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23951977" y="9063899"/>
            <a:ext cx="7096849" cy="691470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90000"/>
              </a:lnSpc>
              <a:buFont typeface="Arial"/>
              <a:buNone/>
              <a:defRPr sz="1400" b="1">
                <a:solidFill>
                  <a:schemeClr val="accent3"/>
                </a:solidFill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defRPr>
            </a:lvl1pPr>
            <a:lvl2pPr marL="4233" indent="0">
              <a:buNone/>
              <a:defRPr sz="1467" b="1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defRPr>
            </a:lvl2pPr>
            <a:lvl3pPr>
              <a:defRPr sz="1867">
                <a:latin typeface="Source Sans Pro"/>
                <a:cs typeface="Source Sans Pro"/>
              </a:defRPr>
            </a:lvl3pPr>
            <a:lvl4pPr>
              <a:defRPr sz="1867">
                <a:latin typeface="Source Sans Pro"/>
                <a:cs typeface="Source Sans Pro"/>
              </a:defRPr>
            </a:lvl4pPr>
            <a:lvl5pPr>
              <a:defRPr sz="1867">
                <a:latin typeface="Source Sans Pro"/>
                <a:cs typeface="Source Sans Pro"/>
              </a:defRPr>
            </a:lvl5pPr>
          </a:lstStyle>
          <a:p>
            <a:pPr lvl="0"/>
            <a:r>
              <a:rPr lang="en-US" altLang="ja-JP" dirty="0" err="1"/>
              <a:t>クリックしてテキストを入力</a:t>
            </a:r>
            <a:endParaRPr lang="en-US" altLang="ja-JP" dirty="0"/>
          </a:p>
        </p:txBody>
      </p:sp>
      <p:sp>
        <p:nvSpPr>
          <p:cNvPr id="47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31418248" y="6073758"/>
            <a:ext cx="7096849" cy="2149166"/>
          </a:xfrm>
          <a:prstGeom prst="rect">
            <a:avLst/>
          </a:prstGeom>
        </p:spPr>
        <p:txBody>
          <a:bodyPr vert="horz"/>
          <a:lstStyle>
            <a:lvl1pPr>
              <a:defRPr sz="1800" b="1">
                <a:solidFill>
                  <a:schemeClr val="bg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05</a:t>
            </a:r>
          </a:p>
        </p:txBody>
      </p:sp>
      <p:sp>
        <p:nvSpPr>
          <p:cNvPr id="48" name="Text Placeholder 17"/>
          <p:cNvSpPr>
            <a:spLocks noGrp="1"/>
          </p:cNvSpPr>
          <p:nvPr>
            <p:ph type="body" sz="quarter" idx="19" hasCustomPrompt="1"/>
          </p:nvPr>
        </p:nvSpPr>
        <p:spPr>
          <a:xfrm>
            <a:off x="31418248" y="9063899"/>
            <a:ext cx="7096849" cy="691470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90000"/>
              </a:lnSpc>
              <a:buFont typeface="Arial"/>
              <a:buNone/>
              <a:defRPr sz="1400" b="1">
                <a:solidFill>
                  <a:schemeClr val="accent3"/>
                </a:solidFill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defRPr>
            </a:lvl1pPr>
            <a:lvl2pPr marL="4233" indent="0">
              <a:buNone/>
              <a:defRPr sz="1467" b="1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defRPr>
            </a:lvl2pPr>
            <a:lvl3pPr>
              <a:defRPr sz="1867">
                <a:latin typeface="Source Sans Pro"/>
                <a:cs typeface="Source Sans Pro"/>
              </a:defRPr>
            </a:lvl3pPr>
            <a:lvl4pPr>
              <a:defRPr sz="1867">
                <a:latin typeface="Source Sans Pro"/>
                <a:cs typeface="Source Sans Pro"/>
              </a:defRPr>
            </a:lvl4pPr>
            <a:lvl5pPr>
              <a:defRPr sz="1867">
                <a:latin typeface="Source Sans Pro"/>
                <a:cs typeface="Source Sans Pro"/>
              </a:defRPr>
            </a:lvl5pPr>
          </a:lstStyle>
          <a:p>
            <a:pPr lvl="0"/>
            <a:r>
              <a:rPr lang="en-US" altLang="ja-JP" dirty="0" err="1"/>
              <a:t>クリックしてテキストを入力</a:t>
            </a:r>
            <a:endParaRPr lang="en-US" altLang="ja-JP" dirty="0"/>
          </a:p>
        </p:txBody>
      </p:sp>
      <p:sp>
        <p:nvSpPr>
          <p:cNvPr id="65" name="Text Placeholder 7"/>
          <p:cNvSpPr>
            <a:spLocks noGrp="1"/>
          </p:cNvSpPr>
          <p:nvPr>
            <p:ph type="body" sz="quarter" idx="20" hasCustomPrompt="1"/>
          </p:nvPr>
        </p:nvSpPr>
        <p:spPr>
          <a:xfrm>
            <a:off x="1404501" y="17193358"/>
            <a:ext cx="7096849" cy="2149166"/>
          </a:xfrm>
          <a:prstGeom prst="rect">
            <a:avLst/>
          </a:prstGeom>
        </p:spPr>
        <p:txBody>
          <a:bodyPr vert="horz"/>
          <a:lstStyle>
            <a:lvl1pPr>
              <a:defRPr sz="1800" b="1">
                <a:solidFill>
                  <a:schemeClr val="bg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06</a:t>
            </a:r>
          </a:p>
        </p:txBody>
      </p:sp>
      <p:sp>
        <p:nvSpPr>
          <p:cNvPr id="66" name="Text Placeholder 17"/>
          <p:cNvSpPr>
            <a:spLocks noGrp="1"/>
          </p:cNvSpPr>
          <p:nvPr>
            <p:ph type="body" sz="quarter" idx="21" hasCustomPrompt="1"/>
          </p:nvPr>
        </p:nvSpPr>
        <p:spPr>
          <a:xfrm>
            <a:off x="1404501" y="20183505"/>
            <a:ext cx="7096849" cy="691470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90000"/>
              </a:lnSpc>
              <a:buFont typeface="Arial"/>
              <a:buNone/>
              <a:defRPr sz="1400" b="1">
                <a:solidFill>
                  <a:schemeClr val="accent3"/>
                </a:solidFill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defRPr>
            </a:lvl1pPr>
            <a:lvl2pPr marL="4233" indent="0">
              <a:buNone/>
              <a:defRPr sz="1467" b="1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defRPr>
            </a:lvl2pPr>
            <a:lvl3pPr>
              <a:defRPr sz="1867">
                <a:latin typeface="Source Sans Pro"/>
                <a:cs typeface="Source Sans Pro"/>
              </a:defRPr>
            </a:lvl3pPr>
            <a:lvl4pPr>
              <a:defRPr sz="1867">
                <a:latin typeface="Source Sans Pro"/>
                <a:cs typeface="Source Sans Pro"/>
              </a:defRPr>
            </a:lvl4pPr>
            <a:lvl5pPr>
              <a:defRPr sz="1867">
                <a:latin typeface="Source Sans Pro"/>
                <a:cs typeface="Source Sans Pro"/>
              </a:defRPr>
            </a:lvl5pPr>
          </a:lstStyle>
          <a:p>
            <a:pPr lvl="0"/>
            <a:r>
              <a:rPr lang="en-US" altLang="ja-JP" dirty="0" err="1"/>
              <a:t>クリックしてテキストを入力</a:t>
            </a:r>
            <a:endParaRPr lang="en-US" altLang="ja-JP" dirty="0"/>
          </a:p>
        </p:txBody>
      </p:sp>
      <p:sp>
        <p:nvSpPr>
          <p:cNvPr id="68" name="Text Placeholder 7"/>
          <p:cNvSpPr>
            <a:spLocks noGrp="1"/>
          </p:cNvSpPr>
          <p:nvPr>
            <p:ph type="body" sz="quarter" idx="22" hasCustomPrompt="1"/>
          </p:nvPr>
        </p:nvSpPr>
        <p:spPr>
          <a:xfrm>
            <a:off x="8945102" y="17193358"/>
            <a:ext cx="7096849" cy="2149166"/>
          </a:xfrm>
          <a:prstGeom prst="rect">
            <a:avLst/>
          </a:prstGeom>
        </p:spPr>
        <p:txBody>
          <a:bodyPr vert="horz"/>
          <a:lstStyle>
            <a:lvl1pPr>
              <a:defRPr sz="1800" b="1">
                <a:solidFill>
                  <a:schemeClr val="bg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07</a:t>
            </a:r>
          </a:p>
        </p:txBody>
      </p:sp>
      <p:sp>
        <p:nvSpPr>
          <p:cNvPr id="69" name="Text Placeholder 17"/>
          <p:cNvSpPr>
            <a:spLocks noGrp="1"/>
          </p:cNvSpPr>
          <p:nvPr>
            <p:ph type="body" sz="quarter" idx="23" hasCustomPrompt="1"/>
          </p:nvPr>
        </p:nvSpPr>
        <p:spPr>
          <a:xfrm>
            <a:off x="8945102" y="20183505"/>
            <a:ext cx="7096849" cy="691470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90000"/>
              </a:lnSpc>
              <a:buFont typeface="Arial"/>
              <a:buNone/>
              <a:defRPr sz="1400" b="1">
                <a:solidFill>
                  <a:schemeClr val="accent3"/>
                </a:solidFill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defRPr>
            </a:lvl1pPr>
            <a:lvl2pPr marL="4233" indent="0">
              <a:buNone/>
              <a:defRPr sz="1467" b="1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defRPr>
            </a:lvl2pPr>
            <a:lvl3pPr>
              <a:defRPr sz="1867">
                <a:latin typeface="Source Sans Pro"/>
                <a:cs typeface="Source Sans Pro"/>
              </a:defRPr>
            </a:lvl3pPr>
            <a:lvl4pPr>
              <a:defRPr sz="1867">
                <a:latin typeface="Source Sans Pro"/>
                <a:cs typeface="Source Sans Pro"/>
              </a:defRPr>
            </a:lvl4pPr>
            <a:lvl5pPr>
              <a:defRPr sz="1867">
                <a:latin typeface="Source Sans Pro"/>
                <a:cs typeface="Source Sans Pro"/>
              </a:defRPr>
            </a:lvl5pPr>
          </a:lstStyle>
          <a:p>
            <a:pPr lvl="0"/>
            <a:r>
              <a:rPr lang="en-US" altLang="ja-JP" dirty="0" err="1"/>
              <a:t>クリックしてテキストを入力</a:t>
            </a:r>
            <a:endParaRPr lang="en-US" altLang="ja-JP" dirty="0"/>
          </a:p>
        </p:txBody>
      </p:sp>
      <p:sp>
        <p:nvSpPr>
          <p:cNvPr id="71" name="Text Placeholder 7"/>
          <p:cNvSpPr>
            <a:spLocks noGrp="1"/>
          </p:cNvSpPr>
          <p:nvPr>
            <p:ph type="body" sz="quarter" idx="24" hasCustomPrompt="1"/>
          </p:nvPr>
        </p:nvSpPr>
        <p:spPr>
          <a:xfrm>
            <a:off x="16469197" y="17193358"/>
            <a:ext cx="7096849" cy="2149166"/>
          </a:xfrm>
          <a:prstGeom prst="rect">
            <a:avLst/>
          </a:prstGeom>
        </p:spPr>
        <p:txBody>
          <a:bodyPr vert="horz"/>
          <a:lstStyle>
            <a:lvl1pPr>
              <a:defRPr sz="1800" b="1">
                <a:solidFill>
                  <a:schemeClr val="bg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08</a:t>
            </a:r>
          </a:p>
        </p:txBody>
      </p:sp>
      <p:sp>
        <p:nvSpPr>
          <p:cNvPr id="72" name="Text Placeholder 17"/>
          <p:cNvSpPr>
            <a:spLocks noGrp="1"/>
          </p:cNvSpPr>
          <p:nvPr>
            <p:ph type="body" sz="quarter" idx="25" hasCustomPrompt="1"/>
          </p:nvPr>
        </p:nvSpPr>
        <p:spPr>
          <a:xfrm>
            <a:off x="16469197" y="20183505"/>
            <a:ext cx="7096849" cy="691470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90000"/>
              </a:lnSpc>
              <a:buFont typeface="Arial"/>
              <a:buNone/>
              <a:defRPr sz="1400" b="1">
                <a:solidFill>
                  <a:schemeClr val="accent3"/>
                </a:solidFill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defRPr>
            </a:lvl1pPr>
            <a:lvl2pPr marL="4233" indent="0">
              <a:buNone/>
              <a:defRPr sz="1467" b="1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defRPr>
            </a:lvl2pPr>
            <a:lvl3pPr>
              <a:defRPr sz="1867">
                <a:latin typeface="Source Sans Pro"/>
                <a:cs typeface="Source Sans Pro"/>
              </a:defRPr>
            </a:lvl3pPr>
            <a:lvl4pPr>
              <a:defRPr sz="1867">
                <a:latin typeface="Source Sans Pro"/>
                <a:cs typeface="Source Sans Pro"/>
              </a:defRPr>
            </a:lvl4pPr>
            <a:lvl5pPr>
              <a:defRPr sz="1867">
                <a:latin typeface="Source Sans Pro"/>
                <a:cs typeface="Source Sans Pro"/>
              </a:defRPr>
            </a:lvl5pPr>
          </a:lstStyle>
          <a:p>
            <a:pPr lvl="0"/>
            <a:r>
              <a:rPr lang="en-US" altLang="ja-JP" dirty="0" err="1"/>
              <a:t>クリックしてテキストを入力</a:t>
            </a:r>
            <a:endParaRPr lang="en-US" altLang="ja-JP" dirty="0"/>
          </a:p>
        </p:txBody>
      </p:sp>
      <p:sp>
        <p:nvSpPr>
          <p:cNvPr id="74" name="Text Placeholder 7"/>
          <p:cNvSpPr>
            <a:spLocks noGrp="1"/>
          </p:cNvSpPr>
          <p:nvPr>
            <p:ph type="body" sz="quarter" idx="26" hasCustomPrompt="1"/>
          </p:nvPr>
        </p:nvSpPr>
        <p:spPr>
          <a:xfrm>
            <a:off x="23951977" y="17193358"/>
            <a:ext cx="7096849" cy="2149166"/>
          </a:xfrm>
          <a:prstGeom prst="rect">
            <a:avLst/>
          </a:prstGeom>
        </p:spPr>
        <p:txBody>
          <a:bodyPr vert="horz"/>
          <a:lstStyle>
            <a:lvl1pPr>
              <a:defRPr sz="1800" b="1">
                <a:solidFill>
                  <a:schemeClr val="bg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09</a:t>
            </a:r>
          </a:p>
        </p:txBody>
      </p:sp>
      <p:sp>
        <p:nvSpPr>
          <p:cNvPr id="75" name="Text Placeholder 17"/>
          <p:cNvSpPr>
            <a:spLocks noGrp="1"/>
          </p:cNvSpPr>
          <p:nvPr>
            <p:ph type="body" sz="quarter" idx="27" hasCustomPrompt="1"/>
          </p:nvPr>
        </p:nvSpPr>
        <p:spPr>
          <a:xfrm>
            <a:off x="23951977" y="20183505"/>
            <a:ext cx="7096849" cy="691470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90000"/>
              </a:lnSpc>
              <a:buFont typeface="Arial"/>
              <a:buNone/>
              <a:defRPr sz="1400" b="1">
                <a:solidFill>
                  <a:schemeClr val="accent3"/>
                </a:solidFill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defRPr>
            </a:lvl1pPr>
            <a:lvl2pPr marL="0" indent="0">
              <a:buNone/>
              <a:defRPr sz="1467" b="1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defRPr>
            </a:lvl2pPr>
            <a:lvl3pPr>
              <a:defRPr sz="1867">
                <a:latin typeface="Source Sans Pro"/>
                <a:cs typeface="Source Sans Pro"/>
              </a:defRPr>
            </a:lvl3pPr>
            <a:lvl4pPr>
              <a:defRPr sz="1867">
                <a:latin typeface="Source Sans Pro"/>
                <a:cs typeface="Source Sans Pro"/>
              </a:defRPr>
            </a:lvl4pPr>
            <a:lvl5pPr>
              <a:defRPr sz="1867">
                <a:latin typeface="Source Sans Pro"/>
                <a:cs typeface="Source Sans Pro"/>
              </a:defRPr>
            </a:lvl5pPr>
          </a:lstStyle>
          <a:p>
            <a:pPr lvl="0"/>
            <a:r>
              <a:rPr lang="en-US" altLang="ja-JP" dirty="0" err="1"/>
              <a:t>クリックしてテキストを入力</a:t>
            </a:r>
            <a:endParaRPr lang="en-US" altLang="ja-JP" dirty="0"/>
          </a:p>
        </p:txBody>
      </p:sp>
      <p:sp>
        <p:nvSpPr>
          <p:cNvPr id="77" name="Text Placeholder 7"/>
          <p:cNvSpPr>
            <a:spLocks noGrp="1"/>
          </p:cNvSpPr>
          <p:nvPr>
            <p:ph type="body" sz="quarter" idx="28" hasCustomPrompt="1"/>
          </p:nvPr>
        </p:nvSpPr>
        <p:spPr>
          <a:xfrm>
            <a:off x="31418248" y="17193358"/>
            <a:ext cx="7096849" cy="2149166"/>
          </a:xfrm>
          <a:prstGeom prst="rect">
            <a:avLst/>
          </a:prstGeom>
        </p:spPr>
        <p:txBody>
          <a:bodyPr vert="horz"/>
          <a:lstStyle>
            <a:lvl1pPr>
              <a:defRPr sz="1800" b="1">
                <a:solidFill>
                  <a:schemeClr val="bg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10</a:t>
            </a:r>
          </a:p>
        </p:txBody>
      </p:sp>
      <p:sp>
        <p:nvSpPr>
          <p:cNvPr id="78" name="Text Placeholder 17"/>
          <p:cNvSpPr>
            <a:spLocks noGrp="1"/>
          </p:cNvSpPr>
          <p:nvPr>
            <p:ph type="body" sz="quarter" idx="29" hasCustomPrompt="1"/>
          </p:nvPr>
        </p:nvSpPr>
        <p:spPr>
          <a:xfrm>
            <a:off x="31418248" y="20183505"/>
            <a:ext cx="7096849" cy="691470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90000"/>
              </a:lnSpc>
              <a:buFont typeface="Arial"/>
              <a:buNone/>
              <a:defRPr sz="1400" b="1">
                <a:solidFill>
                  <a:schemeClr val="accent3"/>
                </a:solidFill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defRPr>
            </a:lvl1pPr>
            <a:lvl2pPr marL="4233" indent="0">
              <a:buNone/>
              <a:defRPr sz="1467" b="1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defRPr>
            </a:lvl2pPr>
            <a:lvl3pPr>
              <a:defRPr sz="1867">
                <a:latin typeface="Source Sans Pro"/>
                <a:cs typeface="Source Sans Pro"/>
              </a:defRPr>
            </a:lvl3pPr>
            <a:lvl4pPr>
              <a:defRPr sz="1867">
                <a:latin typeface="Source Sans Pro"/>
                <a:cs typeface="Source Sans Pro"/>
              </a:defRPr>
            </a:lvl4pPr>
            <a:lvl5pPr>
              <a:defRPr sz="1867">
                <a:latin typeface="Source Sans Pro"/>
                <a:cs typeface="Source Sans Pro"/>
              </a:defRPr>
            </a:lvl5pPr>
          </a:lstStyle>
          <a:p>
            <a:pPr lvl="0"/>
            <a:r>
              <a:rPr lang="en-US" altLang="ja-JP" dirty="0" err="1"/>
              <a:t>クリックしてテキストを入力</a:t>
            </a:r>
            <a:endParaRPr lang="en-US" altLang="ja-JP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877FA907-E31B-EC4C-8DD4-83DE918A99B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100000" contrast="100000"/>
          </a:blip>
          <a:stretch>
            <a:fillRect/>
          </a:stretch>
        </p:blipFill>
        <p:spPr>
          <a:xfrm>
            <a:off x="36078613" y="1712479"/>
            <a:ext cx="4536632" cy="2120348"/>
          </a:xfrm>
          <a:prstGeom prst="rect">
            <a:avLst/>
          </a:prstGeom>
        </p:spPr>
      </p:pic>
      <p:sp>
        <p:nvSpPr>
          <p:cNvPr id="24" name="Slide Number Placeholder 5">
            <a:extLst>
              <a:ext uri="{FF2B5EF4-FFF2-40B4-BE49-F238E27FC236}">
                <a16:creationId xmlns:a16="http://schemas.microsoft.com/office/drawing/2014/main" id="{E60BD387-2425-4463-B7FA-C19061BAE4CE}"/>
              </a:ext>
            </a:extLst>
          </p:cNvPr>
          <p:cNvSpPr txBox="1">
            <a:spLocks/>
          </p:cNvSpPr>
          <p:nvPr userDrawn="1"/>
        </p:nvSpPr>
        <p:spPr>
          <a:xfrm>
            <a:off x="33172916" y="29066309"/>
            <a:ext cx="9630847" cy="120890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>
                    <a:tint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4EAF112-79CC-B34F-94BA-BFC7F71A8BCC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 panose="020B0502040204020203" pitchFamily="34" charset="0"/>
              <a:ea typeface="ＭＳ Ｐゴシック" charset="0"/>
              <a:cs typeface="Segoe UI" panose="020B0502040204020203" pitchFamily="34" charset="0"/>
            </a:endParaRPr>
          </a:p>
        </p:txBody>
      </p:sp>
      <p:sp>
        <p:nvSpPr>
          <p:cNvPr id="25" name="テキスト ボックス 24"/>
          <p:cNvSpPr txBox="1"/>
          <p:nvPr userDrawn="1"/>
        </p:nvSpPr>
        <p:spPr>
          <a:xfrm>
            <a:off x="1392719" y="29066306"/>
            <a:ext cx="1046063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Copyright 2022 NTT CORPORATION</a:t>
            </a:r>
            <a:endParaRPr kumimoji="1" lang="ja-JP" altLang="en-US" sz="800" dirty="0">
              <a:solidFill>
                <a:schemeClr val="bg1"/>
              </a:solidFill>
              <a:latin typeface="Segoe UI" panose="020B0502040204020203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25497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03_セクション見出し（白）">
    <p:bg bwMode="lt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1392707" y="13657485"/>
            <a:ext cx="40447969" cy="3578838"/>
          </a:xfrm>
          <a:prstGeom prst="rect">
            <a:avLst/>
          </a:prstGeom>
        </p:spPr>
        <p:txBody>
          <a:bodyPr anchor="ctr"/>
          <a:lstStyle>
            <a:lvl1pPr>
              <a:defRPr sz="4000" b="1">
                <a:solidFill>
                  <a:schemeClr val="accent2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</a:lstStyle>
          <a:p>
            <a:r>
              <a:rPr lang="ja-JP" altLang="en-US" dirty="0"/>
              <a:t>セクション見出し</a:t>
            </a:r>
            <a:endParaRPr lang="en-Z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1C5FBA-3ECF-4B49-875C-A704CEE084A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6078613" y="1712479"/>
            <a:ext cx="4536632" cy="2120348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A607169-5CA7-45B9-8A32-29BA86D905F3}"/>
              </a:ext>
            </a:extLst>
          </p:cNvPr>
          <p:cNvSpPr txBox="1">
            <a:spLocks/>
          </p:cNvSpPr>
          <p:nvPr userDrawn="1"/>
        </p:nvSpPr>
        <p:spPr>
          <a:xfrm>
            <a:off x="33172916" y="29066309"/>
            <a:ext cx="9630847" cy="120890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>
                    <a:tint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4EAF112-79CC-B34F-94BA-BFC7F71A8BCC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Segoe UI" panose="020B0502040204020203" pitchFamily="34" charset="0"/>
              <a:ea typeface="ＭＳ Ｐゴシック" charset="0"/>
              <a:cs typeface="Segoe UI" panose="020B0502040204020203" pitchFamily="34" charset="0"/>
            </a:endParaRPr>
          </a:p>
        </p:txBody>
      </p:sp>
      <p:sp>
        <p:nvSpPr>
          <p:cNvPr id="6" name="テキスト ボックス 5"/>
          <p:cNvSpPr txBox="1"/>
          <p:nvPr userDrawn="1"/>
        </p:nvSpPr>
        <p:spPr>
          <a:xfrm>
            <a:off x="1392719" y="29066306"/>
            <a:ext cx="1046063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8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Copyright 2022 NTT CORPORATION</a:t>
            </a:r>
            <a:endParaRPr kumimoji="1" lang="ja-JP" altLang="en-US" sz="800" dirty="0">
              <a:solidFill>
                <a:schemeClr val="tx1"/>
              </a:solidFill>
              <a:latin typeface="Segoe UI" panose="020B0502040204020203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87936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03_セクション見出し(青)">
    <p:bg bwMode="ltGray"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05F2718-5C4C-484E-82F9-1AEFB313A2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100000" contrast="100000"/>
          </a:blip>
          <a:stretch>
            <a:fillRect/>
          </a:stretch>
        </p:blipFill>
        <p:spPr>
          <a:xfrm>
            <a:off x="36078613" y="1712479"/>
            <a:ext cx="4536632" cy="2120348"/>
          </a:xfrm>
          <a:prstGeom prst="rect">
            <a:avLst/>
          </a:prstGeom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A607169-5CA7-45B9-8A32-29BA86D905F3}"/>
              </a:ext>
            </a:extLst>
          </p:cNvPr>
          <p:cNvSpPr txBox="1">
            <a:spLocks/>
          </p:cNvSpPr>
          <p:nvPr userDrawn="1"/>
        </p:nvSpPr>
        <p:spPr>
          <a:xfrm>
            <a:off x="33172916" y="29066309"/>
            <a:ext cx="9630847" cy="120890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>
                    <a:tint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4EAF112-79CC-B34F-94BA-BFC7F71A8BCC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egoe UI" panose="020B0502040204020203" pitchFamily="34" charset="0"/>
              <a:ea typeface="ＭＳ Ｐゴシック" charset="0"/>
              <a:cs typeface="Segoe UI" panose="020B0502040204020203" pitchFamily="34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1392707" y="13657485"/>
            <a:ext cx="40447969" cy="3578838"/>
          </a:xfrm>
          <a:prstGeom prst="rect">
            <a:avLst/>
          </a:prstGeom>
        </p:spPr>
        <p:txBody>
          <a:bodyPr anchor="ctr"/>
          <a:lstStyle>
            <a:lvl1pPr>
              <a:defRPr sz="4000" b="1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</a:lstStyle>
          <a:p>
            <a:r>
              <a:rPr lang="ja-JP" altLang="en-US" dirty="0"/>
              <a:t>セクション見出し</a:t>
            </a:r>
            <a:endParaRPr lang="en-ZA" dirty="0"/>
          </a:p>
        </p:txBody>
      </p:sp>
      <p:sp>
        <p:nvSpPr>
          <p:cNvPr id="5" name="テキスト ボックス 4"/>
          <p:cNvSpPr txBox="1"/>
          <p:nvPr userDrawn="1"/>
        </p:nvSpPr>
        <p:spPr>
          <a:xfrm>
            <a:off x="1392719" y="29066306"/>
            <a:ext cx="1046063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8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Copyright 2022 NTT CORPORATION</a:t>
            </a:r>
            <a:endParaRPr kumimoji="1" lang="ja-JP" altLang="en-US" sz="800" dirty="0">
              <a:solidFill>
                <a:schemeClr val="tx1"/>
              </a:solidFill>
              <a:latin typeface="Segoe UI" panose="020B0502040204020203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7978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04_テキスト中心(白)">
    <p:bg bwMode="lt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1392709" y="747545"/>
            <a:ext cx="34143032" cy="3504079"/>
          </a:xfrm>
          <a:prstGeom prst="rect">
            <a:avLst/>
          </a:prstGeom>
        </p:spPr>
        <p:txBody>
          <a:bodyPr anchor="ctr"/>
          <a:lstStyle>
            <a:lvl1pPr>
              <a:defRPr sz="3000" b="1">
                <a:solidFill>
                  <a:schemeClr val="accent2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</a:lstStyle>
          <a:p>
            <a:r>
              <a:rPr lang="ja-JP" altLang="en-US" dirty="0"/>
              <a:t>スライドタイトルを入力</a:t>
            </a:r>
            <a:endParaRPr lang="en-ZA" dirty="0"/>
          </a:p>
        </p:txBody>
      </p:sp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1392721" y="6750013"/>
            <a:ext cx="39939670" cy="21080136"/>
          </a:xfrm>
          <a:prstGeom prst="rect">
            <a:avLst/>
          </a:prstGeom>
        </p:spPr>
        <p:txBody>
          <a:bodyPr/>
          <a:lstStyle>
            <a:lvl1pPr algn="l">
              <a:defRPr sz="2200">
                <a:solidFill>
                  <a:schemeClr val="tx1"/>
                </a:solidFill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defRPr>
            </a:lvl1pPr>
            <a:lvl2pPr algn="l">
              <a:defRPr sz="1800">
                <a:solidFill>
                  <a:schemeClr val="tx1"/>
                </a:solidFill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defRPr>
            </a:lvl2pPr>
            <a:lvl3pPr algn="l">
              <a:defRPr sz="1400">
                <a:solidFill>
                  <a:schemeClr val="tx1"/>
                </a:solidFill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defRPr>
            </a:lvl3pPr>
            <a:lvl4pPr algn="l">
              <a:defRPr sz="1200">
                <a:solidFill>
                  <a:schemeClr val="tx1"/>
                </a:solidFill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defRPr>
            </a:lvl4pPr>
            <a:lvl5pPr algn="l">
              <a:defRPr sz="1050">
                <a:solidFill>
                  <a:schemeClr val="tx1"/>
                </a:solidFill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defRPr>
            </a:lvl5pPr>
          </a:lstStyle>
          <a:p>
            <a:pPr lvl="0"/>
            <a:r>
              <a:rPr lang="ja-JP" altLang="en-US" dirty="0"/>
              <a:t>クリックして素材を追加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Z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1C5FBA-3ECF-4B49-875C-A704CEE084A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6078613" y="1712479"/>
            <a:ext cx="4536632" cy="2120348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A607169-5CA7-45B9-8A32-29BA86D905F3}"/>
              </a:ext>
            </a:extLst>
          </p:cNvPr>
          <p:cNvSpPr txBox="1">
            <a:spLocks/>
          </p:cNvSpPr>
          <p:nvPr userDrawn="1"/>
        </p:nvSpPr>
        <p:spPr>
          <a:xfrm>
            <a:off x="33172916" y="29066309"/>
            <a:ext cx="9630847" cy="120890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>
                    <a:tint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4EAF112-79CC-B34F-94BA-BFC7F71A8BCC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Segoe UI" panose="020B0502040204020203" pitchFamily="34" charset="0"/>
              <a:ea typeface="ＭＳ Ｐゴシック" charset="0"/>
              <a:cs typeface="Segoe UI" panose="020B0502040204020203" pitchFamily="34" charset="0"/>
            </a:endParaRPr>
          </a:p>
        </p:txBody>
      </p:sp>
      <p:sp>
        <p:nvSpPr>
          <p:cNvPr id="6" name="テキスト ボックス 5"/>
          <p:cNvSpPr txBox="1"/>
          <p:nvPr userDrawn="1"/>
        </p:nvSpPr>
        <p:spPr>
          <a:xfrm>
            <a:off x="1392719" y="29066306"/>
            <a:ext cx="1046063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8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Copyright 2022 NTT CORPORATION</a:t>
            </a:r>
            <a:endParaRPr kumimoji="1" lang="ja-JP" altLang="en-US" sz="800" dirty="0">
              <a:solidFill>
                <a:schemeClr val="tx1"/>
              </a:solidFill>
              <a:latin typeface="Segoe UI" panose="020B0502040204020203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69506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04_テキスト中心(青)">
    <p:bg bwMode="ltGray"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1392709" y="747545"/>
            <a:ext cx="34143032" cy="3504079"/>
          </a:xfrm>
          <a:prstGeom prst="rect">
            <a:avLst/>
          </a:prstGeom>
        </p:spPr>
        <p:txBody>
          <a:bodyPr anchor="ctr"/>
          <a:lstStyle>
            <a:lvl1pPr>
              <a:defRPr sz="3000" b="1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Segoe UI" panose="020B0502040204020203" pitchFamily="34" charset="0"/>
              </a:defRPr>
            </a:lvl1pPr>
          </a:lstStyle>
          <a:p>
            <a:r>
              <a:rPr lang="ja-JP" altLang="en-US" dirty="0"/>
              <a:t>スライド</a:t>
            </a:r>
            <a:r>
              <a:rPr lang="en-ZA" dirty="0" err="1"/>
              <a:t>タイトルを入力</a:t>
            </a:r>
            <a:endParaRPr lang="en-ZA" dirty="0"/>
          </a:p>
        </p:txBody>
      </p:sp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1392721" y="6750013"/>
            <a:ext cx="39939670" cy="21080136"/>
          </a:xfrm>
          <a:prstGeom prst="rect">
            <a:avLst/>
          </a:prstGeom>
        </p:spPr>
        <p:txBody>
          <a:bodyPr/>
          <a:lstStyle>
            <a:lvl1pPr algn="l">
              <a:defRPr sz="2200">
                <a:solidFill>
                  <a:schemeClr val="tx1"/>
                </a:solidFill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defRPr>
            </a:lvl1pPr>
            <a:lvl2pPr algn="l">
              <a:defRPr sz="1800">
                <a:solidFill>
                  <a:schemeClr val="tx1"/>
                </a:solidFill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defRPr>
            </a:lvl2pPr>
            <a:lvl3pPr algn="l">
              <a:defRPr sz="1400">
                <a:solidFill>
                  <a:schemeClr val="tx1"/>
                </a:solidFill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defRPr>
            </a:lvl3pPr>
            <a:lvl4pPr algn="l">
              <a:defRPr sz="1200">
                <a:solidFill>
                  <a:schemeClr val="tx1"/>
                </a:solidFill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defRPr>
            </a:lvl4pPr>
            <a:lvl5pPr algn="l">
              <a:defRPr sz="1050">
                <a:solidFill>
                  <a:schemeClr val="tx1"/>
                </a:solidFill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defRPr>
            </a:lvl5pPr>
          </a:lstStyle>
          <a:p>
            <a:pPr lvl="0"/>
            <a:r>
              <a:rPr lang="ja-JP" altLang="en-US" dirty="0"/>
              <a:t>クリックして素材を追加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ZA" altLang="ja-JP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05F2718-5C4C-484E-82F9-1AEFB313A2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100000" contrast="100000"/>
          </a:blip>
          <a:stretch>
            <a:fillRect/>
          </a:stretch>
        </p:blipFill>
        <p:spPr>
          <a:xfrm>
            <a:off x="36078613" y="1712479"/>
            <a:ext cx="4536632" cy="2120348"/>
          </a:xfrm>
          <a:prstGeom prst="rect">
            <a:avLst/>
          </a:prstGeom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A607169-5CA7-45B9-8A32-29BA86D905F3}"/>
              </a:ext>
            </a:extLst>
          </p:cNvPr>
          <p:cNvSpPr txBox="1">
            <a:spLocks/>
          </p:cNvSpPr>
          <p:nvPr userDrawn="1"/>
        </p:nvSpPr>
        <p:spPr>
          <a:xfrm>
            <a:off x="33172916" y="29066309"/>
            <a:ext cx="9630847" cy="120890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>
                    <a:tint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4EAF112-79CC-B34F-94BA-BFC7F71A8BCC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egoe UI" panose="020B0502040204020203" pitchFamily="34" charset="0"/>
              <a:ea typeface="ＭＳ Ｐゴシック" charset="0"/>
              <a:cs typeface="Segoe UI" panose="020B0502040204020203" pitchFamily="34" charset="0"/>
            </a:endParaRPr>
          </a:p>
        </p:txBody>
      </p:sp>
      <p:sp>
        <p:nvSpPr>
          <p:cNvPr id="9" name="テキスト ボックス 8"/>
          <p:cNvSpPr txBox="1"/>
          <p:nvPr userDrawn="1"/>
        </p:nvSpPr>
        <p:spPr>
          <a:xfrm>
            <a:off x="1392719" y="29066306"/>
            <a:ext cx="1046063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8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Copyright 2022 NTT CORPORATION</a:t>
            </a:r>
            <a:endParaRPr kumimoji="1" lang="ja-JP" altLang="en-US" sz="800" dirty="0">
              <a:solidFill>
                <a:schemeClr val="tx1"/>
              </a:solidFill>
              <a:latin typeface="Segoe UI" panose="020B0502040204020203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12092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タイトル＆２コラム（白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392718" y="6219365"/>
            <a:ext cx="17987879" cy="18479799"/>
          </a:xfrm>
          <a:prstGeom prst="rect">
            <a:avLst/>
          </a:prstGeom>
        </p:spPr>
        <p:txBody>
          <a:bodyPr/>
          <a:lstStyle>
            <a:lvl1pPr>
              <a:defRPr sz="2200">
                <a:solidFill>
                  <a:schemeClr val="tx1"/>
                </a:solidFill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defRPr>
            </a:lvl1pPr>
            <a:lvl2pPr>
              <a:defRPr sz="1800">
                <a:solidFill>
                  <a:schemeClr val="tx1"/>
                </a:solidFill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defRPr>
            </a:lvl2pPr>
            <a:lvl3pPr>
              <a:defRPr sz="1400">
                <a:solidFill>
                  <a:schemeClr val="tx1"/>
                </a:solidFill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defRPr>
            </a:lvl3pPr>
            <a:lvl4pPr>
              <a:defRPr sz="1200">
                <a:solidFill>
                  <a:schemeClr val="tx1"/>
                </a:solidFill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defRPr>
            </a:lvl4pPr>
            <a:lvl5pPr>
              <a:defRPr sz="1050">
                <a:solidFill>
                  <a:schemeClr val="tx1"/>
                </a:solidFill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defRPr>
            </a:lvl5pPr>
          </a:lstStyle>
          <a:p>
            <a:pPr lvl="0"/>
            <a:r>
              <a:rPr lang="ja-JP" altLang="en-US" dirty="0"/>
              <a:t>クリックして素材を追加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ZA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20562164" y="6221428"/>
            <a:ext cx="20220317" cy="18480358"/>
          </a:xfrm>
          <a:prstGeom prst="rect">
            <a:avLst/>
          </a:prstGeom>
        </p:spPr>
        <p:txBody>
          <a:bodyPr/>
          <a:lstStyle>
            <a:lvl1pPr>
              <a:defRPr sz="2200">
                <a:solidFill>
                  <a:schemeClr val="tx1"/>
                </a:solidFill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defRPr>
            </a:lvl1pPr>
            <a:lvl2pPr>
              <a:defRPr sz="1800">
                <a:solidFill>
                  <a:schemeClr val="tx1"/>
                </a:solidFill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defRPr>
            </a:lvl2pPr>
            <a:lvl3pPr>
              <a:defRPr sz="1400">
                <a:solidFill>
                  <a:schemeClr val="tx1"/>
                </a:solidFill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defRPr>
            </a:lvl3pPr>
            <a:lvl4pPr>
              <a:defRPr sz="1200">
                <a:solidFill>
                  <a:schemeClr val="tx1"/>
                </a:solidFill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defRPr>
            </a:lvl4pPr>
            <a:lvl5pPr>
              <a:defRPr sz="1050">
                <a:solidFill>
                  <a:schemeClr val="tx1"/>
                </a:solidFill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defRPr>
            </a:lvl5pPr>
          </a:lstStyle>
          <a:p>
            <a:pPr lvl="0"/>
            <a:r>
              <a:rPr lang="ja-JP" altLang="en-US" dirty="0"/>
              <a:t>クリックしてテキストを追加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ZA" dirty="0"/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1392714" y="747542"/>
            <a:ext cx="33955826" cy="3504073"/>
          </a:xfrm>
          <a:prstGeom prst="rect">
            <a:avLst/>
          </a:prstGeom>
        </p:spPr>
        <p:txBody>
          <a:bodyPr anchor="ctr"/>
          <a:lstStyle>
            <a:lvl1pPr>
              <a:defRPr sz="3000" b="1">
                <a:solidFill>
                  <a:schemeClr val="accent2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</a:lstStyle>
          <a:p>
            <a:r>
              <a:rPr lang="ja-JP" altLang="en-US" dirty="0"/>
              <a:t>スライドタイトルを入力</a:t>
            </a:r>
            <a:endParaRPr lang="en-ZA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5022796-17B0-9843-B743-C9E71C3DBD1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6078613" y="1712479"/>
            <a:ext cx="4536632" cy="2120348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A607169-5CA7-45B9-8A32-29BA86D905F3}"/>
              </a:ext>
            </a:extLst>
          </p:cNvPr>
          <p:cNvSpPr txBox="1">
            <a:spLocks/>
          </p:cNvSpPr>
          <p:nvPr userDrawn="1"/>
        </p:nvSpPr>
        <p:spPr>
          <a:xfrm>
            <a:off x="33172916" y="29066309"/>
            <a:ext cx="9630847" cy="120890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>
                    <a:tint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4EAF112-79CC-B34F-94BA-BFC7F71A8BCC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Segoe UI" panose="020B0502040204020203" pitchFamily="34" charset="0"/>
              <a:ea typeface="ＭＳ Ｐゴシック" charset="0"/>
              <a:cs typeface="Segoe UI" panose="020B0502040204020203" pitchFamily="34" charset="0"/>
            </a:endParaRPr>
          </a:p>
        </p:txBody>
      </p:sp>
      <p:sp>
        <p:nvSpPr>
          <p:cNvPr id="9" name="テキスト ボックス 8"/>
          <p:cNvSpPr txBox="1"/>
          <p:nvPr userDrawn="1"/>
        </p:nvSpPr>
        <p:spPr>
          <a:xfrm>
            <a:off x="1392719" y="29066306"/>
            <a:ext cx="1046063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8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Copyright 2022 NTT CORPORATION</a:t>
            </a:r>
            <a:endParaRPr kumimoji="1" lang="ja-JP" altLang="en-US" sz="800" dirty="0">
              <a:solidFill>
                <a:schemeClr val="tx1"/>
              </a:solidFill>
              <a:latin typeface="Segoe UI" panose="020B0502040204020203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22798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2698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1" r:id="rId1"/>
    <p:sldLayoutId id="2147484086" r:id="rId2"/>
    <p:sldLayoutId id="2147484044" r:id="rId3"/>
    <p:sldLayoutId id="2147484067" r:id="rId4"/>
    <p:sldLayoutId id="2147484116" r:id="rId5"/>
    <p:sldLayoutId id="2147484117" r:id="rId6"/>
    <p:sldLayoutId id="2147484118" r:id="rId7"/>
    <p:sldLayoutId id="2147484119" r:id="rId8"/>
    <p:sldLayoutId id="2147483989" r:id="rId9"/>
    <p:sldLayoutId id="2147484122" r:id="rId10"/>
    <p:sldLayoutId id="2147484123" r:id="rId11"/>
    <p:sldLayoutId id="2147484124" r:id="rId12"/>
    <p:sldLayoutId id="2147484125" r:id="rId13"/>
    <p:sldLayoutId id="2147484126" r:id="rId14"/>
    <p:sldLayoutId id="2147484127" r:id="rId15"/>
    <p:sldLayoutId id="2147484128" r:id="rId16"/>
    <p:sldLayoutId id="2147484129" r:id="rId17"/>
    <p:sldLayoutId id="2147484130" r:id="rId18"/>
    <p:sldLayoutId id="2147484131" r:id="rId19"/>
    <p:sldLayoutId id="2147484066" r:id="rId20"/>
    <p:sldLayoutId id="2147484087" r:id="rId21"/>
    <p:sldLayoutId id="2147484051" r:id="rId22"/>
    <p:sldLayoutId id="2147484106" r:id="rId23"/>
    <p:sldLayoutId id="2147484097" r:id="rId24"/>
    <p:sldLayoutId id="2147484098" r:id="rId25"/>
    <p:sldLayoutId id="2147484027" r:id="rId26"/>
    <p:sldLayoutId id="2147484037" r:id="rId27"/>
    <p:sldLayoutId id="2147484099" r:id="rId28"/>
    <p:sldLayoutId id="2147484100" r:id="rId29"/>
    <p:sldLayoutId id="2147484101" r:id="rId30"/>
    <p:sldLayoutId id="2147484110" r:id="rId31"/>
    <p:sldLayoutId id="2147484104" r:id="rId32"/>
    <p:sldLayoutId id="2147484032" r:id="rId33"/>
    <p:sldLayoutId id="2147484085" r:id="rId34"/>
    <p:sldLayoutId id="2147484114" r:id="rId35"/>
    <p:sldLayoutId id="2147484115" r:id="rId36"/>
  </p:sldLayoutIdLst>
  <p:hf hdr="0" ftr="0" dt="0"/>
  <p:txStyles>
    <p:titleStyle>
      <a:lvl1pPr algn="l" defTabSz="1219170" rtl="0" eaLnBrk="1" latinLnBrk="0" hangingPunct="1">
        <a:lnSpc>
          <a:spcPct val="120000"/>
        </a:lnSpc>
        <a:spcBef>
          <a:spcPts val="267"/>
        </a:spcBef>
        <a:spcAft>
          <a:spcPts val="267"/>
        </a:spcAft>
        <a:buNone/>
        <a:defRPr kumimoji="1" sz="2667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1219170" rtl="0" eaLnBrk="1" latinLnBrk="0" hangingPunct="1">
        <a:lnSpc>
          <a:spcPct val="114000"/>
        </a:lnSpc>
        <a:spcBef>
          <a:spcPts val="800"/>
        </a:spcBef>
        <a:spcAft>
          <a:spcPts val="133"/>
        </a:spcAft>
        <a:buFont typeface="Arial" pitchFamily="34" charset="0"/>
        <a:buNone/>
        <a:defRPr kumimoji="1"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357708" indent="-237061" algn="l" defTabSz="1219170" rtl="0" eaLnBrk="1" latinLnBrk="0" hangingPunct="1">
        <a:lnSpc>
          <a:spcPct val="114000"/>
        </a:lnSpc>
        <a:spcBef>
          <a:spcPts val="267"/>
        </a:spcBef>
        <a:spcAft>
          <a:spcPts val="533"/>
        </a:spcAft>
        <a:buFont typeface="Arial" pitchFamily="34" charset="0"/>
        <a:buChar char="•"/>
        <a:defRPr kumimoji="1"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713300" indent="-251878" algn="l" defTabSz="1219170" rtl="0" eaLnBrk="1" latinLnBrk="0" hangingPunct="1">
        <a:lnSpc>
          <a:spcPct val="114000"/>
        </a:lnSpc>
        <a:spcBef>
          <a:spcPts val="133"/>
        </a:spcBef>
        <a:spcAft>
          <a:spcPts val="267"/>
        </a:spcAft>
        <a:buFont typeface="Arial" pitchFamily="34" charset="0"/>
        <a:buChar char="›"/>
        <a:defRPr kumimoji="1"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447764" indent="-304792" algn="l" defTabSz="1219170" rtl="0" eaLnBrk="1" latinLnBrk="0" hangingPunct="1">
        <a:lnSpc>
          <a:spcPct val="114000"/>
        </a:lnSpc>
        <a:spcBef>
          <a:spcPts val="133"/>
        </a:spcBef>
        <a:spcAft>
          <a:spcPts val="533"/>
        </a:spcAft>
        <a:buFont typeface="Arial" pitchFamily="34" charset="0"/>
        <a:buChar char="»"/>
        <a:defRPr kumimoji="1"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1924003" indent="-230712" algn="l" defTabSz="1219170" rtl="0" eaLnBrk="1" latinLnBrk="0" hangingPunct="1">
        <a:lnSpc>
          <a:spcPct val="114000"/>
        </a:lnSpc>
        <a:spcBef>
          <a:spcPts val="133"/>
        </a:spcBef>
        <a:spcAft>
          <a:spcPts val="800"/>
        </a:spcAft>
        <a:buFont typeface="Arial" pitchFamily="34" charset="0"/>
        <a:buChar char="-"/>
        <a:defRPr kumimoji="1"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13" Type="http://schemas.openxmlformats.org/officeDocument/2006/relationships/image" Target="../media/image12.emf"/><Relationship Id="rId18" Type="http://schemas.openxmlformats.org/officeDocument/2006/relationships/image" Target="../media/image17.emf"/><Relationship Id="rId26" Type="http://schemas.openxmlformats.org/officeDocument/2006/relationships/image" Target="../media/image25.png"/><Relationship Id="rId3" Type="http://schemas.openxmlformats.org/officeDocument/2006/relationships/image" Target="../media/image1.emf"/><Relationship Id="rId21" Type="http://schemas.openxmlformats.org/officeDocument/2006/relationships/image" Target="../media/image20.png"/><Relationship Id="rId7" Type="http://schemas.openxmlformats.org/officeDocument/2006/relationships/image" Target="../media/image6.emf"/><Relationship Id="rId12" Type="http://schemas.openxmlformats.org/officeDocument/2006/relationships/image" Target="../media/image11.emf"/><Relationship Id="rId17" Type="http://schemas.openxmlformats.org/officeDocument/2006/relationships/image" Target="../media/image16.emf"/><Relationship Id="rId25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5.emf"/><Relationship Id="rId20" Type="http://schemas.openxmlformats.org/officeDocument/2006/relationships/image" Target="../media/image19.emf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emf"/><Relationship Id="rId11" Type="http://schemas.openxmlformats.org/officeDocument/2006/relationships/image" Target="../media/image10.emf"/><Relationship Id="rId24" Type="http://schemas.openxmlformats.org/officeDocument/2006/relationships/image" Target="../media/image23.png"/><Relationship Id="rId5" Type="http://schemas.openxmlformats.org/officeDocument/2006/relationships/image" Target="../media/image4.emf"/><Relationship Id="rId15" Type="http://schemas.openxmlformats.org/officeDocument/2006/relationships/image" Target="../media/image14.emf"/><Relationship Id="rId23" Type="http://schemas.openxmlformats.org/officeDocument/2006/relationships/image" Target="../media/image22.png"/><Relationship Id="rId10" Type="http://schemas.openxmlformats.org/officeDocument/2006/relationships/image" Target="../media/image9.emf"/><Relationship Id="rId19" Type="http://schemas.openxmlformats.org/officeDocument/2006/relationships/image" Target="../media/image18.emf"/><Relationship Id="rId4" Type="http://schemas.openxmlformats.org/officeDocument/2006/relationships/image" Target="../media/image3.png"/><Relationship Id="rId9" Type="http://schemas.openxmlformats.org/officeDocument/2006/relationships/image" Target="../media/image8.emf"/><Relationship Id="rId14" Type="http://schemas.openxmlformats.org/officeDocument/2006/relationships/image" Target="../media/image13.emf"/><Relationship Id="rId22" Type="http://schemas.openxmlformats.org/officeDocument/2006/relationships/image" Target="../media/image21.png"/><Relationship Id="rId27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E17323E1-8259-8A1B-B7EB-84D0AD8BD361}"/>
              </a:ext>
            </a:extLst>
          </p:cNvPr>
          <p:cNvSpPr txBox="1"/>
          <p:nvPr/>
        </p:nvSpPr>
        <p:spPr>
          <a:xfrm>
            <a:off x="376720" y="29372311"/>
            <a:ext cx="74960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Copyright 2023 NTT CORPORATION</a:t>
            </a:r>
            <a:endParaRPr kumimoji="1" lang="ja-JP" altLang="en-US" sz="2800" dirty="0">
              <a:solidFill>
                <a:schemeClr val="tx1"/>
              </a:solidFill>
              <a:latin typeface="Segoe UI" panose="020B0502040204020203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</p:txBody>
      </p:sp>
      <p:pic>
        <p:nvPicPr>
          <p:cNvPr id="17" name="Picture 8">
            <a:extLst>
              <a:ext uri="{FF2B5EF4-FFF2-40B4-BE49-F238E27FC236}">
                <a16:creationId xmlns:a16="http://schemas.microsoft.com/office/drawing/2014/main" id="{26CDB1F7-BF37-A43C-B97F-D27103A5AD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16181" y="346660"/>
            <a:ext cx="3467745" cy="1337239"/>
          </a:xfrm>
          <a:prstGeom prst="rect">
            <a:avLst/>
          </a:prstGeom>
        </p:spPr>
      </p:pic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BED36838-14E7-D354-2A0E-5D05ED32DCF8}"/>
              </a:ext>
            </a:extLst>
          </p:cNvPr>
          <p:cNvSpPr txBox="1"/>
          <p:nvPr/>
        </p:nvSpPr>
        <p:spPr>
          <a:xfrm>
            <a:off x="5465127" y="275954"/>
            <a:ext cx="3358842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" altLang="ja-JP" sz="6600" spc="-150" dirty="0">
                <a:solidFill>
                  <a:schemeClr val="accent2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Masked Modeling Duo (M2D): </a:t>
            </a:r>
            <a:r>
              <a:rPr lang="en" altLang="ja-JP" sz="5400" spc="-150" dirty="0">
                <a:solidFill>
                  <a:schemeClr val="accent2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Learning Representations by Encouraging Both Networks to Model the Input</a:t>
            </a:r>
            <a:endParaRPr lang="en-US" altLang="ja-JP" sz="5400" b="0" i="0" spc="-150" dirty="0">
              <a:solidFill>
                <a:schemeClr val="accent2"/>
              </a:solidFill>
              <a:effectLst/>
              <a:latin typeface="Segoe UI" panose="020B0502040204020203" pitchFamily="34" charset="0"/>
              <a:ea typeface="Meiryo" panose="020B0604030504040204" pitchFamily="34" charset="-128"/>
              <a:cs typeface="Segoe UI" panose="020B0502040204020203" pitchFamily="34" charset="0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69345E3B-A7EB-E1BE-EC3B-05BC1B234B70}"/>
              </a:ext>
            </a:extLst>
          </p:cNvPr>
          <p:cNvSpPr txBox="1"/>
          <p:nvPr/>
        </p:nvSpPr>
        <p:spPr>
          <a:xfrm>
            <a:off x="5639508" y="1395985"/>
            <a:ext cx="217067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" altLang="ja-JP" sz="4000" u="sng" dirty="0">
                <a:latin typeface="メイリオ" panose="020B0604030504040204" pitchFamily="50" charset="-128"/>
                <a:ea typeface="メイリオ" panose="020B0604030504040204" pitchFamily="50" charset="-128"/>
              </a:rPr>
              <a:t>Daisuke </a:t>
            </a:r>
            <a:r>
              <a:rPr kumimoji="1" lang="en" altLang="ja-JP" sz="4000" u="sng" dirty="0" err="1">
                <a:latin typeface="メイリオ" panose="020B0604030504040204" pitchFamily="50" charset="-128"/>
                <a:ea typeface="メイリオ" panose="020B0604030504040204" pitchFamily="50" charset="-128"/>
              </a:rPr>
              <a:t>Niizumi</a:t>
            </a:r>
            <a:r>
              <a:rPr kumimoji="1" lang="en" altLang="ja-JP" sz="4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, Daiki Takeuchi, </a:t>
            </a:r>
            <a:r>
              <a:rPr kumimoji="1" lang="en" altLang="ja-JP" sz="4000" dirty="0" err="1">
                <a:latin typeface="メイリオ" panose="020B0604030504040204" pitchFamily="50" charset="-128"/>
                <a:ea typeface="メイリオ" panose="020B0604030504040204" pitchFamily="50" charset="-128"/>
              </a:rPr>
              <a:t>Yasunori</a:t>
            </a:r>
            <a:r>
              <a:rPr kumimoji="1" lang="en" altLang="ja-JP" sz="4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" altLang="ja-JP" sz="4000" dirty="0" err="1">
                <a:latin typeface="メイリオ" panose="020B0604030504040204" pitchFamily="50" charset="-128"/>
                <a:ea typeface="メイリオ" panose="020B0604030504040204" pitchFamily="50" charset="-128"/>
              </a:rPr>
              <a:t>Ohishi</a:t>
            </a:r>
            <a:r>
              <a:rPr kumimoji="1" lang="en" altLang="ja-JP" sz="4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, Noboru Harada, and Kunio </a:t>
            </a:r>
            <a:r>
              <a:rPr kumimoji="1" lang="en" altLang="ja-JP" sz="4000" dirty="0" err="1">
                <a:latin typeface="メイリオ" panose="020B0604030504040204" pitchFamily="50" charset="-128"/>
                <a:ea typeface="メイリオ" panose="020B0604030504040204" pitchFamily="50" charset="-128"/>
              </a:rPr>
              <a:t>Kashino</a:t>
            </a:r>
            <a:endParaRPr kumimoji="1" lang="en" altLang="ja-JP" sz="4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95873039-BB6E-DD5C-D986-E35E9D403B2A}"/>
              </a:ext>
            </a:extLst>
          </p:cNvPr>
          <p:cNvSpPr txBox="1"/>
          <p:nvPr/>
        </p:nvSpPr>
        <p:spPr>
          <a:xfrm>
            <a:off x="24218229" y="29599149"/>
            <a:ext cx="182656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" altLang="ja-JP" sz="2000" b="0" i="0" dirty="0">
                <a:solidFill>
                  <a:srgbClr val="3C4043"/>
                </a:solidFill>
                <a:effectLst/>
                <a:latin typeface="Roboto" panose="02000000000000000000" pitchFamily="2" charset="0"/>
              </a:rPr>
              <a:t>ICASSP2023, Paper ID: 1773, Date/Time: 6/7/2023 15:40 (EEST), Session Name: Anomaly Detection and Representation Learning for Audio Classification </a:t>
            </a:r>
            <a:endParaRPr kumimoji="1" lang="ja-JP" altLang="en-US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FB0EB0B2-A304-1193-7613-0317DC93AAC6}"/>
              </a:ext>
            </a:extLst>
          </p:cNvPr>
          <p:cNvSpPr txBox="1"/>
          <p:nvPr/>
        </p:nvSpPr>
        <p:spPr>
          <a:xfrm>
            <a:off x="27678472" y="1327595"/>
            <a:ext cx="111108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" altLang="ja-JP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NTT Communication Science Laboratories, Japan. </a:t>
            </a:r>
            <a:br>
              <a:rPr kumimoji="1" lang="en" altLang="ja-JP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</a:br>
            <a:r>
              <a:rPr kumimoji="1" lang="en" altLang="ja-JP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Media Information Laboratory, Computational Modeling Research Group.</a:t>
            </a:r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0529FF2C-9132-F86E-F430-1BE903D64B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550" y="400044"/>
            <a:ext cx="5183942" cy="1473361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52E3D02A-6302-7F13-F741-9EA97FC44B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0663" y="2452612"/>
            <a:ext cx="10232619" cy="5755848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CC9A6824-0CF3-550B-2607-8AC1C19C10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03282" y="2452613"/>
            <a:ext cx="10232617" cy="5755847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83BEED4D-F423-655C-879F-238F5432E01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51002" y="2452611"/>
            <a:ext cx="10232619" cy="5755848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10C74C63-5E0B-C789-9EC3-530689A505E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583619" y="2452611"/>
            <a:ext cx="10232617" cy="5755847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4F82AA2F-B769-AFCA-5E39-49EC8B4406D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0663" y="8208458"/>
            <a:ext cx="10232619" cy="5755848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19F2FE04-D833-24A0-3F02-95B66C66A9B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203282" y="8208457"/>
            <a:ext cx="10232617" cy="5755847"/>
          </a:xfrm>
          <a:prstGeom prst="rect">
            <a:avLst/>
          </a:prstGeom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85CE6141-CA0D-79C7-623A-4549FE02DD3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351000" y="8208454"/>
            <a:ext cx="10232619" cy="5755848"/>
          </a:xfrm>
          <a:prstGeom prst="rect">
            <a:avLst/>
          </a:prstGeom>
        </p:spPr>
      </p:pic>
      <p:pic>
        <p:nvPicPr>
          <p:cNvPr id="24" name="図 23">
            <a:extLst>
              <a:ext uri="{FF2B5EF4-FFF2-40B4-BE49-F238E27FC236}">
                <a16:creationId xmlns:a16="http://schemas.microsoft.com/office/drawing/2014/main" id="{64CE188D-4613-BADA-C201-7100EF069FC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1583619" y="8208454"/>
            <a:ext cx="10232617" cy="5755847"/>
          </a:xfrm>
          <a:prstGeom prst="rect">
            <a:avLst/>
          </a:prstGeom>
        </p:spPr>
      </p:pic>
      <p:pic>
        <p:nvPicPr>
          <p:cNvPr id="26" name="図 25">
            <a:extLst>
              <a:ext uri="{FF2B5EF4-FFF2-40B4-BE49-F238E27FC236}">
                <a16:creationId xmlns:a16="http://schemas.microsoft.com/office/drawing/2014/main" id="{28867195-07EE-A15F-C3A2-A8994238F44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70663" y="14246183"/>
            <a:ext cx="10232619" cy="5755848"/>
          </a:xfrm>
          <a:prstGeom prst="rect">
            <a:avLst/>
          </a:prstGeom>
        </p:spPr>
      </p:pic>
      <p:pic>
        <p:nvPicPr>
          <p:cNvPr id="29" name="図 28">
            <a:extLst>
              <a:ext uri="{FF2B5EF4-FFF2-40B4-BE49-F238E27FC236}">
                <a16:creationId xmlns:a16="http://schemas.microsoft.com/office/drawing/2014/main" id="{B5B1CF80-BF3B-0F36-F9C4-920FC92310A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203282" y="14246184"/>
            <a:ext cx="10232617" cy="5755847"/>
          </a:xfrm>
          <a:prstGeom prst="rect">
            <a:avLst/>
          </a:prstGeom>
        </p:spPr>
      </p:pic>
      <p:pic>
        <p:nvPicPr>
          <p:cNvPr id="31" name="図 30">
            <a:extLst>
              <a:ext uri="{FF2B5EF4-FFF2-40B4-BE49-F238E27FC236}">
                <a16:creationId xmlns:a16="http://schemas.microsoft.com/office/drawing/2014/main" id="{6E96410D-A6F6-826D-5AB9-4DB529568FD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1351002" y="14246184"/>
            <a:ext cx="10232617" cy="5755847"/>
          </a:xfrm>
          <a:prstGeom prst="rect">
            <a:avLst/>
          </a:prstGeom>
        </p:spPr>
      </p:pic>
      <p:pic>
        <p:nvPicPr>
          <p:cNvPr id="33" name="図 32">
            <a:extLst>
              <a:ext uri="{FF2B5EF4-FFF2-40B4-BE49-F238E27FC236}">
                <a16:creationId xmlns:a16="http://schemas.microsoft.com/office/drawing/2014/main" id="{62852327-03D4-7B63-086C-D1B05945B68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1583618" y="14246181"/>
            <a:ext cx="10232617" cy="5755847"/>
          </a:xfrm>
          <a:prstGeom prst="rect">
            <a:avLst/>
          </a:prstGeom>
        </p:spPr>
      </p:pic>
      <p:pic>
        <p:nvPicPr>
          <p:cNvPr id="35" name="図 34">
            <a:extLst>
              <a:ext uri="{FF2B5EF4-FFF2-40B4-BE49-F238E27FC236}">
                <a16:creationId xmlns:a16="http://schemas.microsoft.com/office/drawing/2014/main" id="{D987FDC3-FD92-BCF7-D32C-76773A5FA07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70664" y="20002031"/>
            <a:ext cx="10232617" cy="5755847"/>
          </a:xfrm>
          <a:prstGeom prst="rect">
            <a:avLst/>
          </a:prstGeom>
        </p:spPr>
      </p:pic>
      <p:pic>
        <p:nvPicPr>
          <p:cNvPr id="37" name="図 36">
            <a:extLst>
              <a:ext uri="{FF2B5EF4-FFF2-40B4-BE49-F238E27FC236}">
                <a16:creationId xmlns:a16="http://schemas.microsoft.com/office/drawing/2014/main" id="{FB0CF2A0-0CF9-A025-7B46-9542AA5819E6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203282" y="20002031"/>
            <a:ext cx="10232617" cy="5755847"/>
          </a:xfrm>
          <a:prstGeom prst="rect">
            <a:avLst/>
          </a:prstGeom>
        </p:spPr>
      </p:pic>
      <p:pic>
        <p:nvPicPr>
          <p:cNvPr id="39" name="図 38">
            <a:extLst>
              <a:ext uri="{FF2B5EF4-FFF2-40B4-BE49-F238E27FC236}">
                <a16:creationId xmlns:a16="http://schemas.microsoft.com/office/drawing/2014/main" id="{FE6F9E8B-F078-E4A2-95A1-0D519A22A9AE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1435901" y="20002022"/>
            <a:ext cx="10232617" cy="5755847"/>
          </a:xfrm>
          <a:prstGeom prst="rect">
            <a:avLst/>
          </a:prstGeom>
        </p:spPr>
      </p:pic>
      <p:pic>
        <p:nvPicPr>
          <p:cNvPr id="41" name="図 40">
            <a:extLst>
              <a:ext uri="{FF2B5EF4-FFF2-40B4-BE49-F238E27FC236}">
                <a16:creationId xmlns:a16="http://schemas.microsoft.com/office/drawing/2014/main" id="{2EF61C84-87DD-BCBF-47F8-706E3CE16073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1583618" y="20002025"/>
            <a:ext cx="10232617" cy="5755847"/>
          </a:xfrm>
          <a:prstGeom prst="rect">
            <a:avLst/>
          </a:prstGeom>
        </p:spPr>
      </p:pic>
      <p:pic>
        <p:nvPicPr>
          <p:cNvPr id="45" name="図 44">
            <a:extLst>
              <a:ext uri="{FF2B5EF4-FFF2-40B4-BE49-F238E27FC236}">
                <a16:creationId xmlns:a16="http://schemas.microsoft.com/office/drawing/2014/main" id="{3B1BDBC0-A63C-392E-DEE2-21A161B67F29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773364" y="26639136"/>
            <a:ext cx="2655241" cy="2655241"/>
          </a:xfrm>
          <a:prstGeom prst="rect">
            <a:avLst/>
          </a:prstGeom>
        </p:spPr>
      </p:pic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46B0CAAE-0040-2FFE-4EEB-842C5233F039}"/>
              </a:ext>
            </a:extLst>
          </p:cNvPr>
          <p:cNvSpPr txBox="1"/>
          <p:nvPr/>
        </p:nvSpPr>
        <p:spPr>
          <a:xfrm>
            <a:off x="10662365" y="26058108"/>
            <a:ext cx="483962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altLang="ja-JP" sz="1600" b="0" i="0" dirty="0">
                <a:effectLst/>
                <a:latin typeface="Inter"/>
              </a:rPr>
              <a:t>Masked Modeling Duo, super heroes,</a:t>
            </a:r>
          </a:p>
          <a:p>
            <a:pPr algn="ctr"/>
            <a:r>
              <a:rPr lang="en" altLang="ja-JP" sz="1600" b="0" i="0" dirty="0">
                <a:effectLst/>
                <a:latin typeface="Inter"/>
              </a:rPr>
              <a:t>flying in the space!</a:t>
            </a:r>
            <a:endParaRPr lang="ja-JP" altLang="en-US" sz="1600"/>
          </a:p>
        </p:txBody>
      </p:sp>
      <p:pic>
        <p:nvPicPr>
          <p:cNvPr id="53" name="図 52">
            <a:extLst>
              <a:ext uri="{FF2B5EF4-FFF2-40B4-BE49-F238E27FC236}">
                <a16:creationId xmlns:a16="http://schemas.microsoft.com/office/drawing/2014/main" id="{4E16211A-AE5E-3FE4-DBD7-D51DCFC87DD3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42981" y="26649552"/>
            <a:ext cx="2655242" cy="2655242"/>
          </a:xfrm>
          <a:prstGeom prst="rect">
            <a:avLst/>
          </a:prstGeom>
        </p:spPr>
      </p:pic>
      <p:sp>
        <p:nvSpPr>
          <p:cNvPr id="57" name="テキスト ボックス 56">
            <a:extLst>
              <a:ext uri="{FF2B5EF4-FFF2-40B4-BE49-F238E27FC236}">
                <a16:creationId xmlns:a16="http://schemas.microsoft.com/office/drawing/2014/main" id="{AA517C02-6732-1FEF-C33D-5FFDE908B494}"/>
              </a:ext>
            </a:extLst>
          </p:cNvPr>
          <p:cNvSpPr txBox="1"/>
          <p:nvPr/>
        </p:nvSpPr>
        <p:spPr>
          <a:xfrm>
            <a:off x="15769994" y="26200142"/>
            <a:ext cx="439690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ja-JP" sz="1600" b="0" i="0" dirty="0">
                <a:effectLst/>
                <a:latin typeface="Inter"/>
              </a:rPr>
              <a:t>Masked Modeling Duo, steampunk robots!</a:t>
            </a:r>
            <a:endParaRPr lang="ja-JP" altLang="en-US" sz="1600"/>
          </a:p>
        </p:txBody>
      </p:sp>
      <p:pic>
        <p:nvPicPr>
          <p:cNvPr id="58" name="図 57">
            <a:extLst>
              <a:ext uri="{FF2B5EF4-FFF2-40B4-BE49-F238E27FC236}">
                <a16:creationId xmlns:a16="http://schemas.microsoft.com/office/drawing/2014/main" id="{EA21D65E-F6E7-D2C6-ED00-D456C1C165DC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6512599" y="26639136"/>
            <a:ext cx="2655242" cy="2655242"/>
          </a:xfrm>
          <a:prstGeom prst="rect">
            <a:avLst/>
          </a:prstGeom>
        </p:spPr>
      </p:pic>
      <p:sp>
        <p:nvSpPr>
          <p:cNvPr id="64" name="テキスト ボックス 63">
            <a:extLst>
              <a:ext uri="{FF2B5EF4-FFF2-40B4-BE49-F238E27FC236}">
                <a16:creationId xmlns:a16="http://schemas.microsoft.com/office/drawing/2014/main" id="{CB8279ED-31FE-66FD-ECD1-3C258912B0D9}"/>
              </a:ext>
            </a:extLst>
          </p:cNvPr>
          <p:cNvSpPr txBox="1"/>
          <p:nvPr/>
        </p:nvSpPr>
        <p:spPr>
          <a:xfrm>
            <a:off x="20609622" y="26061643"/>
            <a:ext cx="454609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altLang="ja-JP" sz="1600" b="0" i="0" dirty="0">
                <a:effectLst/>
                <a:latin typeface="Inter"/>
              </a:rPr>
              <a:t>Masked Modeling Duo, new members</a:t>
            </a:r>
          </a:p>
          <a:p>
            <a:pPr algn="ctr"/>
            <a:r>
              <a:rPr lang="en" altLang="ja-JP" sz="1600" b="0" i="0" dirty="0">
                <a:effectLst/>
                <a:latin typeface="Inter"/>
              </a:rPr>
              <a:t>in the Dirty Loops!</a:t>
            </a:r>
            <a:endParaRPr lang="ja-JP" altLang="en-US" sz="1600"/>
          </a:p>
        </p:txBody>
      </p:sp>
      <p:pic>
        <p:nvPicPr>
          <p:cNvPr id="66" name="図 65">
            <a:extLst>
              <a:ext uri="{FF2B5EF4-FFF2-40B4-BE49-F238E27FC236}">
                <a16:creationId xmlns:a16="http://schemas.microsoft.com/office/drawing/2014/main" id="{BC43A0CE-F049-E2BF-3242-2168298DD8B4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1378296" y="26639137"/>
            <a:ext cx="2655241" cy="2655241"/>
          </a:xfrm>
          <a:prstGeom prst="rect">
            <a:avLst/>
          </a:prstGeom>
        </p:spPr>
      </p:pic>
      <p:sp>
        <p:nvSpPr>
          <p:cNvPr id="68" name="テキスト ボックス 67">
            <a:extLst>
              <a:ext uri="{FF2B5EF4-FFF2-40B4-BE49-F238E27FC236}">
                <a16:creationId xmlns:a16="http://schemas.microsoft.com/office/drawing/2014/main" id="{12C54984-83AD-B3DC-F9B5-5996C34D1FEF}"/>
              </a:ext>
            </a:extLst>
          </p:cNvPr>
          <p:cNvSpPr txBox="1"/>
          <p:nvPr/>
        </p:nvSpPr>
        <p:spPr>
          <a:xfrm>
            <a:off x="25155720" y="26061644"/>
            <a:ext cx="483962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altLang="ja-JP" sz="1600" b="0" i="0" dirty="0">
                <a:effectLst/>
                <a:latin typeface="Inter"/>
              </a:rPr>
              <a:t>Masked Modeling Duo, new characters</a:t>
            </a:r>
          </a:p>
          <a:p>
            <a:pPr algn="ctr"/>
            <a:r>
              <a:rPr lang="en" altLang="ja-JP" sz="1600" b="0" i="0" dirty="0">
                <a:effectLst/>
                <a:latin typeface="Inter"/>
              </a:rPr>
              <a:t> in the animation movie Totoro!</a:t>
            </a:r>
          </a:p>
        </p:txBody>
      </p:sp>
      <p:pic>
        <p:nvPicPr>
          <p:cNvPr id="70" name="図 69">
            <a:extLst>
              <a:ext uri="{FF2B5EF4-FFF2-40B4-BE49-F238E27FC236}">
                <a16:creationId xmlns:a16="http://schemas.microsoft.com/office/drawing/2014/main" id="{AB313504-6EBD-6B04-1AB2-2BE0185831ED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26247913" y="26641261"/>
            <a:ext cx="2655242" cy="2655242"/>
          </a:xfrm>
          <a:prstGeom prst="rect">
            <a:avLst/>
          </a:prstGeom>
        </p:spPr>
      </p:pic>
      <p:pic>
        <p:nvPicPr>
          <p:cNvPr id="72" name="図 71">
            <a:extLst>
              <a:ext uri="{FF2B5EF4-FFF2-40B4-BE49-F238E27FC236}">
                <a16:creationId xmlns:a16="http://schemas.microsoft.com/office/drawing/2014/main" id="{F16E2F20-4C0D-F6AA-FFD4-468CF3224F6C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35979403" y="26649888"/>
            <a:ext cx="2655242" cy="2655242"/>
          </a:xfrm>
          <a:prstGeom prst="rect">
            <a:avLst/>
          </a:prstGeom>
        </p:spPr>
      </p:pic>
      <p:pic>
        <p:nvPicPr>
          <p:cNvPr id="74" name="図 73">
            <a:extLst>
              <a:ext uri="{FF2B5EF4-FFF2-40B4-BE49-F238E27FC236}">
                <a16:creationId xmlns:a16="http://schemas.microsoft.com/office/drawing/2014/main" id="{FE648A9D-B5FB-95D0-649B-4C77388B4536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31113658" y="26643958"/>
            <a:ext cx="2655242" cy="2655242"/>
          </a:xfrm>
          <a:prstGeom prst="rect">
            <a:avLst/>
          </a:prstGeom>
        </p:spPr>
      </p:pic>
      <p:sp>
        <p:nvSpPr>
          <p:cNvPr id="76" name="テキスト ボックス 75">
            <a:extLst>
              <a:ext uri="{FF2B5EF4-FFF2-40B4-BE49-F238E27FC236}">
                <a16:creationId xmlns:a16="http://schemas.microsoft.com/office/drawing/2014/main" id="{63A858D1-0B88-8789-48EC-4B46B4E65F90}"/>
              </a:ext>
            </a:extLst>
          </p:cNvPr>
          <p:cNvSpPr txBox="1"/>
          <p:nvPr/>
        </p:nvSpPr>
        <p:spPr>
          <a:xfrm>
            <a:off x="6294941" y="26058107"/>
            <a:ext cx="362721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altLang="ja-JP" sz="1600" b="0" i="0" dirty="0">
                <a:effectLst/>
                <a:latin typeface="Inter"/>
              </a:rPr>
              <a:t>Masked Modeling Duo,</a:t>
            </a:r>
          </a:p>
          <a:p>
            <a:pPr algn="ctr"/>
            <a:r>
              <a:rPr lang="en" altLang="ja-JP" sz="1600" b="0" i="0" dirty="0">
                <a:effectLst/>
                <a:latin typeface="Inter"/>
              </a:rPr>
              <a:t>a ninja and a samurai.</a:t>
            </a:r>
            <a:endParaRPr lang="ja-JP" altLang="en-US" sz="1600"/>
          </a:p>
        </p:txBody>
      </p:sp>
      <p:sp>
        <p:nvSpPr>
          <p:cNvPr id="78" name="テキスト ボックス 77">
            <a:extLst>
              <a:ext uri="{FF2B5EF4-FFF2-40B4-BE49-F238E27FC236}">
                <a16:creationId xmlns:a16="http://schemas.microsoft.com/office/drawing/2014/main" id="{7A3A66AB-A53D-65A1-D956-04F6A7310993}"/>
              </a:ext>
            </a:extLst>
          </p:cNvPr>
          <p:cNvSpPr txBox="1"/>
          <p:nvPr/>
        </p:nvSpPr>
        <p:spPr>
          <a:xfrm>
            <a:off x="30194648" y="26061644"/>
            <a:ext cx="483962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altLang="ja-JP" sz="1600" b="0" i="0" dirty="0">
                <a:effectLst/>
                <a:latin typeface="Inter"/>
              </a:rPr>
              <a:t>Masked Modeling Duo, </a:t>
            </a:r>
            <a:r>
              <a:rPr lang="en" altLang="ja-JP" sz="1600" dirty="0"/>
              <a:t>dinosaurs</a:t>
            </a:r>
          </a:p>
          <a:p>
            <a:pPr algn="ctr"/>
            <a:r>
              <a:rPr lang="en" altLang="ja-JP" sz="1600" dirty="0"/>
              <a:t>in the forbidden land!</a:t>
            </a:r>
            <a:r>
              <a:rPr lang="en" altLang="ja-JP" sz="1600" b="0" i="0" dirty="0">
                <a:effectLst/>
                <a:latin typeface="Inter"/>
              </a:rPr>
              <a:t>!</a:t>
            </a:r>
          </a:p>
        </p:txBody>
      </p:sp>
      <p:sp>
        <p:nvSpPr>
          <p:cNvPr id="79" name="テキスト ボックス 78">
            <a:extLst>
              <a:ext uri="{FF2B5EF4-FFF2-40B4-BE49-F238E27FC236}">
                <a16:creationId xmlns:a16="http://schemas.microsoft.com/office/drawing/2014/main" id="{A0A87EB0-E450-5872-1E9E-9679EF310FC8}"/>
              </a:ext>
            </a:extLst>
          </p:cNvPr>
          <p:cNvSpPr txBox="1"/>
          <p:nvPr/>
        </p:nvSpPr>
        <p:spPr>
          <a:xfrm>
            <a:off x="34961201" y="26061644"/>
            <a:ext cx="483962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altLang="ja-JP" sz="1600" b="0" i="0" dirty="0">
                <a:effectLst/>
                <a:latin typeface="Inter"/>
              </a:rPr>
              <a:t>Masked Modeling Duo, </a:t>
            </a:r>
          </a:p>
          <a:p>
            <a:pPr algn="ctr"/>
            <a:r>
              <a:rPr lang="en" altLang="ja-JP" sz="1600" dirty="0">
                <a:latin typeface="Inter"/>
              </a:rPr>
              <a:t>the Mad Max movie</a:t>
            </a:r>
            <a:r>
              <a:rPr lang="en" altLang="ja-JP" sz="1600" b="0" i="0" dirty="0">
                <a:effectLst/>
                <a:latin typeface="Inter"/>
              </a:rPr>
              <a:t>!</a:t>
            </a:r>
          </a:p>
        </p:txBody>
      </p:sp>
      <p:sp>
        <p:nvSpPr>
          <p:cNvPr id="80" name="テキスト ボックス 79">
            <a:extLst>
              <a:ext uri="{FF2B5EF4-FFF2-40B4-BE49-F238E27FC236}">
                <a16:creationId xmlns:a16="http://schemas.microsoft.com/office/drawing/2014/main" id="{4E923999-9A8A-797A-B784-BD1A31F9EEE1}"/>
              </a:ext>
            </a:extLst>
          </p:cNvPr>
          <p:cNvSpPr txBox="1"/>
          <p:nvPr/>
        </p:nvSpPr>
        <p:spPr>
          <a:xfrm>
            <a:off x="1981947" y="27612813"/>
            <a:ext cx="362721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altLang="ja-JP" sz="2000" b="0" i="1" dirty="0">
                <a:effectLst/>
                <a:latin typeface="Inter"/>
              </a:rPr>
              <a:t>“Masked Modeling Duo” Gallery</a:t>
            </a:r>
          </a:p>
          <a:p>
            <a:pPr algn="ctr"/>
            <a:r>
              <a:rPr lang="en" altLang="ja-JP" sz="2000" i="1" dirty="0">
                <a:latin typeface="Inter"/>
              </a:rPr>
              <a:t>created by </a:t>
            </a:r>
            <a:r>
              <a:rPr lang="en" altLang="ja-JP" sz="2000" i="1" dirty="0" err="1">
                <a:latin typeface="Inter"/>
              </a:rPr>
              <a:t>DreamStudio</a:t>
            </a:r>
            <a:endParaRPr lang="ja-JP" altLang="en-US" sz="2000" i="1"/>
          </a:p>
        </p:txBody>
      </p:sp>
    </p:spTree>
    <p:extLst>
      <p:ext uri="{BB962C8B-B14F-4D97-AF65-F5344CB8AC3E}">
        <p14:creationId xmlns:p14="http://schemas.microsoft.com/office/powerpoint/2010/main" val="860844070"/>
      </p:ext>
    </p:extLst>
  </p:cSld>
  <p:clrMapOvr>
    <a:masterClrMapping/>
  </p:clrMapOvr>
</p:sld>
</file>

<file path=ppt/theme/theme1.xml><?xml version="1.0" encoding="utf-8"?>
<a:theme xmlns:a="http://schemas.openxmlformats.org/drawingml/2006/main" name="NTT_master_page">
  <a:themeElements>
    <a:clrScheme name="NTT">
      <a:dk1>
        <a:srgbClr val="000000"/>
      </a:dk1>
      <a:lt1>
        <a:srgbClr val="FFFFFF"/>
      </a:lt1>
      <a:dk2>
        <a:srgbClr val="C8C8C8"/>
      </a:dk2>
      <a:lt2>
        <a:srgbClr val="BAD2ED"/>
      </a:lt2>
      <a:accent1>
        <a:srgbClr val="001973"/>
      </a:accent1>
      <a:accent2>
        <a:srgbClr val="0072BC"/>
      </a:accent2>
      <a:accent3>
        <a:srgbClr val="0FC8F2"/>
      </a:accent3>
      <a:accent4>
        <a:srgbClr val="2CD5B6"/>
      </a:accent4>
      <a:accent5>
        <a:srgbClr val="008770"/>
      </a:accent5>
      <a:accent6>
        <a:srgbClr val="DB3D23"/>
      </a:accent6>
      <a:hlink>
        <a:srgbClr val="0784C1"/>
      </a:hlink>
      <a:folHlink>
        <a:srgbClr val="0784C1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 w="12700">
          <a:noFill/>
        </a:ln>
        <a:effectLst/>
      </a:spPr>
      <a:bodyPr lIns="36000" tIns="36000" rIns="36000" bIns="36000" rtlCol="0" anchor="ctr"/>
      <a:lstStyle>
        <a:defPPr algn="ctr" fontAlgn="auto">
          <a:lnSpc>
            <a:spcPct val="110000"/>
          </a:lnSpc>
          <a:spcBef>
            <a:spcPts val="200"/>
          </a:spcBef>
          <a:spcAft>
            <a:spcPts val="200"/>
          </a:spcAft>
          <a:defRPr kumimoji="1" sz="2000" dirty="0">
            <a:latin typeface="メイリオ" panose="020B0604030504040204" pitchFamily="50" charset="-128"/>
            <a:ea typeface="メイリオ" panose="020B0604030504040204" pitchFamily="50" charset="-128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>
          <a:defRPr kumimoji="1" dirty="0">
            <a:latin typeface="メイリオ" panose="020B0604030504040204" pitchFamily="50" charset="-128"/>
            <a:ea typeface="メイリオ" panose="020B0604030504040204" pitchFamily="50" charset="-128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プレゼンテーション1" id="{5A568A12-349C-438E-B666-4F074C5D38A9}" vid="{60DCD339-2745-4087-8A99-88CB67A9EAE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ntt2020_169</Template>
  <TotalTime>34629</TotalTime>
  <Words>161</Words>
  <Application>Microsoft Macintosh PowerPoint</Application>
  <PresentationFormat>ユーザー設定</PresentationFormat>
  <Paragraphs>21</Paragraphs>
  <Slides>1</Slides>
  <Notes>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9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11" baseType="lpstr">
      <vt:lpstr>Inter</vt:lpstr>
      <vt:lpstr>Meiryo</vt:lpstr>
      <vt:lpstr>Meiryo</vt:lpstr>
      <vt:lpstr>Arial</vt:lpstr>
      <vt:lpstr>Calibri</vt:lpstr>
      <vt:lpstr>Roboto</vt:lpstr>
      <vt:lpstr>Segoe UI</vt:lpstr>
      <vt:lpstr>Segoe UI Historic</vt:lpstr>
      <vt:lpstr>Source Sans Pro</vt:lpstr>
      <vt:lpstr>NTT_master_page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音響サンプルとテキスト補助情報に基づく音響コンテンツ検索</dc:title>
  <dc:creator>Takeuchi Daiki</dc:creator>
  <cp:lastModifiedBy>Daisuke Niizumi (NTT_RD)</cp:lastModifiedBy>
  <cp:revision>475</cp:revision>
  <dcterms:created xsi:type="dcterms:W3CDTF">2022-02-28T02:55:52Z</dcterms:created>
  <dcterms:modified xsi:type="dcterms:W3CDTF">2023-04-28T06:22:22Z</dcterms:modified>
</cp:coreProperties>
</file>