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1" r:id="rId3"/>
    <p:sldId id="324" r:id="rId4"/>
    <p:sldId id="325" r:id="rId5"/>
    <p:sldId id="326" r:id="rId6"/>
    <p:sldId id="327" r:id="rId7"/>
    <p:sldId id="32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8844" autoAdjust="0"/>
  </p:normalViewPr>
  <p:slideViewPr>
    <p:cSldViewPr>
      <p:cViewPr varScale="1">
        <p:scale>
          <a:sx n="56" d="100"/>
          <a:sy n="56" d="100"/>
        </p:scale>
        <p:origin x="221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2DD4C-272B-4AA6-A0CF-A5543D88E949}" type="datetimeFigureOut">
              <a:rPr lang="en-US" smtClean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18CC-D485-4054-8EB1-BD4C671D9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88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1BD5-EBFF-434A-A996-3204AAC05A36}" type="datetimeFigureOut">
              <a:rPr lang="en-US" smtClean="0"/>
              <a:t>3/5/2021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11B92-1B69-4DD0-B378-A8A2B2B093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3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11B92-1B69-4DD0-B378-A8A2B2B093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4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11B92-1B69-4DD0-B378-A8A2B2B093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11B92-1B69-4DD0-B378-A8A2B2B093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9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11B92-1B69-4DD0-B378-A8A2B2B093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1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11B92-1B69-4DD0-B378-A8A2B2B093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5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11B92-1B69-4DD0-B378-A8A2B2B093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4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2492896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Название доклада</a:t>
            </a:r>
            <a:endParaRPr lang="en-US" dirty="0"/>
          </a:p>
        </p:txBody>
      </p:sp>
      <p:sp>
        <p:nvSpPr>
          <p:cNvPr id="7" name="Shape 2"/>
          <p:cNvSpPr/>
          <p:nvPr userDrawn="1"/>
        </p:nvSpPr>
        <p:spPr>
          <a:xfrm>
            <a:off x="718546" y="4101450"/>
            <a:ext cx="721806" cy="102905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8" name="Shape 3"/>
          <p:cNvSpPr/>
          <p:nvPr userDrawn="1"/>
        </p:nvSpPr>
        <p:spPr>
          <a:xfrm>
            <a:off x="216" y="4101450"/>
            <a:ext cx="721804" cy="102905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9" name="Shape 4"/>
          <p:cNvSpPr/>
          <p:nvPr userDrawn="1"/>
        </p:nvSpPr>
        <p:spPr>
          <a:xfrm>
            <a:off x="6642096" y="4101450"/>
            <a:ext cx="2501906" cy="102905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" name="Shape 5"/>
          <p:cNvSpPr/>
          <p:nvPr userDrawn="1"/>
        </p:nvSpPr>
        <p:spPr>
          <a:xfrm>
            <a:off x="1432623" y="4101450"/>
            <a:ext cx="5216701" cy="102905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1" name="image1.png" descr="GM_LAB_vg_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677" y="158750"/>
            <a:ext cx="945441" cy="736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08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932"/>
            <a:ext cx="7622497" cy="11430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6805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23"/>
          <p:cNvSpPr/>
          <p:nvPr userDrawn="1"/>
        </p:nvSpPr>
        <p:spPr>
          <a:xfrm>
            <a:off x="892065" y="1217899"/>
            <a:ext cx="893703" cy="102905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8" name="Shape 24"/>
          <p:cNvSpPr/>
          <p:nvPr userDrawn="1"/>
        </p:nvSpPr>
        <p:spPr>
          <a:xfrm>
            <a:off x="-1" y="1217899"/>
            <a:ext cx="893701" cy="102905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9" name="Shape 25"/>
          <p:cNvSpPr/>
          <p:nvPr userDrawn="1"/>
        </p:nvSpPr>
        <p:spPr>
          <a:xfrm>
            <a:off x="8243668" y="1217899"/>
            <a:ext cx="900332" cy="102905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" name="Shape 26"/>
          <p:cNvSpPr/>
          <p:nvPr userDrawn="1"/>
        </p:nvSpPr>
        <p:spPr>
          <a:xfrm>
            <a:off x="1782707" y="1217899"/>
            <a:ext cx="6462608" cy="102905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1" name="image1.png" descr="GM_LAB_vg_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677" y="158750"/>
            <a:ext cx="945441" cy="73699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8"/>
          <p:cNvSpPr/>
          <p:nvPr userDrawn="1"/>
        </p:nvSpPr>
        <p:spPr>
          <a:xfrm>
            <a:off x="12695" y="6349998"/>
            <a:ext cx="3686906" cy="52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037" tIns="46037" rIns="46037" bIns="46037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CS MSU Graphics&amp;Media Lab (Video Group</a:t>
            </a:r>
            <a:r>
              <a:rPr lang="en-US" sz="1400" dirty="0"/>
              <a:t>)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1400" b="1" dirty="0">
                <a:solidFill>
                  <a:srgbClr val="164FC0"/>
                </a:solidFill>
              </a:rPr>
              <a:t>www.compression.ru/video</a:t>
            </a:r>
            <a:endParaRPr sz="1400" b="1" dirty="0">
              <a:solidFill>
                <a:srgbClr val="164FC0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4212853" y="6139292"/>
            <a:ext cx="4319587" cy="718707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400"/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J. K. Author, “Title of paper,” in </a:t>
            </a:r>
            <a:r>
              <a:rPr lang="en-US" i="1" dirty="0"/>
              <a:t>Abbreviated Name </a:t>
            </a:r>
            <a:br>
              <a:rPr lang="en-US" i="1" dirty="0"/>
            </a:br>
            <a:r>
              <a:rPr lang="en-US" i="1" dirty="0"/>
              <a:t>of Conference</a:t>
            </a:r>
            <a:r>
              <a:rPr lang="en-US" dirty="0"/>
              <a:t>, year</a:t>
            </a:r>
          </a:p>
        </p:txBody>
      </p:sp>
      <p:sp>
        <p:nvSpPr>
          <p:cNvPr id="13" name="Shape 63"/>
          <p:cNvSpPr>
            <a:spLocks noGrp="1"/>
          </p:cNvSpPr>
          <p:nvPr>
            <p:ph type="sldNum" sz="quarter" idx="11"/>
          </p:nvPr>
        </p:nvSpPr>
        <p:spPr>
          <a:xfrm>
            <a:off x="8555398" y="6486445"/>
            <a:ext cx="588602" cy="3133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r">
              <a:defRPr sz="1600">
                <a:solidFill>
                  <a:srgbClr val="21212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6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ck backgro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1932"/>
            <a:ext cx="7622497" cy="11430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image1.png" descr="GM_LAB_vg_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2677" y="158750"/>
            <a:ext cx="945441" cy="73699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28"/>
          <p:cNvSpPr/>
          <p:nvPr userDrawn="1"/>
        </p:nvSpPr>
        <p:spPr>
          <a:xfrm>
            <a:off x="12695" y="6349998"/>
            <a:ext cx="3686906" cy="52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037" tIns="46037" rIns="46037" bIns="46037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CS MSU Graphics&amp;Media Lab (Video Group</a:t>
            </a:r>
            <a:r>
              <a:rPr lang="en-US" sz="1400" dirty="0"/>
              <a:t>)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1400" b="1" dirty="0">
                <a:solidFill>
                  <a:schemeClr val="tx1"/>
                </a:solidFill>
              </a:rPr>
              <a:t>www.compression.ru/video</a:t>
            </a:r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4212853" y="6139292"/>
            <a:ext cx="4319587" cy="718707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400"/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J. K. Author, “Title of paper,” in </a:t>
            </a:r>
            <a:r>
              <a:rPr lang="en-US" i="1" dirty="0"/>
              <a:t>Abbreviated Name </a:t>
            </a:r>
            <a:br>
              <a:rPr lang="en-US" i="1" dirty="0"/>
            </a:br>
            <a:r>
              <a:rPr lang="en-US" i="1" dirty="0"/>
              <a:t>of Conference</a:t>
            </a:r>
            <a:r>
              <a:rPr lang="en-US" dirty="0"/>
              <a:t>, year</a:t>
            </a:r>
          </a:p>
        </p:txBody>
      </p:sp>
      <p:sp>
        <p:nvSpPr>
          <p:cNvPr id="9" name="Shape 63"/>
          <p:cNvSpPr>
            <a:spLocks noGrp="1"/>
          </p:cNvSpPr>
          <p:nvPr>
            <p:ph type="sldNum" sz="quarter" idx="11"/>
          </p:nvPr>
        </p:nvSpPr>
        <p:spPr>
          <a:xfrm>
            <a:off x="8555398" y="6486445"/>
            <a:ext cx="588602" cy="3133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87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44624"/>
            <a:ext cx="7571184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Film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309320"/>
            <a:ext cx="2160240" cy="4326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aseline="0"/>
            </a:lvl1pPr>
          </a:lstStyle>
          <a:p>
            <a:pPr lvl="0"/>
            <a:r>
              <a:rPr lang="en-US" dirty="0"/>
              <a:t>Left view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60" y="6309320"/>
            <a:ext cx="2881586" cy="4326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aseline="0"/>
            </a:lvl1pPr>
          </a:lstStyle>
          <a:p>
            <a:pPr lvl="0"/>
            <a:r>
              <a:rPr lang="en-US" dirty="0"/>
              <a:t>Frame #</a:t>
            </a:r>
          </a:p>
        </p:txBody>
      </p:sp>
    </p:spTree>
    <p:extLst>
      <p:ext uri="{BB962C8B-B14F-4D97-AF65-F5344CB8AC3E}">
        <p14:creationId xmlns:p14="http://schemas.microsoft.com/office/powerpoint/2010/main" val="257640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932"/>
            <a:ext cx="7622497" cy="11430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3" cy="468052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1800"/>
            </a:lvl1pPr>
            <a:lvl2pPr marL="914400" indent="-457200">
              <a:buFont typeface="+mj-lt"/>
              <a:buAutoNum type="arabicPeriod"/>
              <a:defRPr sz="1600"/>
            </a:lvl2pPr>
            <a:lvl3pPr marL="1371600" indent="-457200">
              <a:buFont typeface="+mj-lt"/>
              <a:buAutoNum type="arabicPeriod"/>
              <a:defRPr sz="1400"/>
            </a:lvl3pPr>
            <a:lvl4pPr marL="1714500" indent="-342900">
              <a:buFont typeface="+mj-lt"/>
              <a:buAutoNum type="arabicPeriod"/>
              <a:defRPr sz="1200"/>
            </a:lvl4pPr>
            <a:lvl5pPr marL="2171700" indent="-342900">
              <a:buFont typeface="+mj-lt"/>
              <a:buAutoNum type="arabicPeriod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23"/>
          <p:cNvSpPr/>
          <p:nvPr userDrawn="1"/>
        </p:nvSpPr>
        <p:spPr>
          <a:xfrm>
            <a:off x="892065" y="1217899"/>
            <a:ext cx="893703" cy="102905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8" name="Shape 24"/>
          <p:cNvSpPr/>
          <p:nvPr userDrawn="1"/>
        </p:nvSpPr>
        <p:spPr>
          <a:xfrm>
            <a:off x="-1" y="1217899"/>
            <a:ext cx="893701" cy="102905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9" name="Shape 25"/>
          <p:cNvSpPr/>
          <p:nvPr userDrawn="1"/>
        </p:nvSpPr>
        <p:spPr>
          <a:xfrm>
            <a:off x="8243668" y="1217899"/>
            <a:ext cx="900332" cy="102905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" name="Shape 26"/>
          <p:cNvSpPr/>
          <p:nvPr userDrawn="1"/>
        </p:nvSpPr>
        <p:spPr>
          <a:xfrm>
            <a:off x="1782707" y="1217899"/>
            <a:ext cx="6462608" cy="102905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1" name="image1.png" descr="GM_LAB_vg_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677" y="158750"/>
            <a:ext cx="945441" cy="73699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8"/>
          <p:cNvSpPr/>
          <p:nvPr userDrawn="1"/>
        </p:nvSpPr>
        <p:spPr>
          <a:xfrm>
            <a:off x="12695" y="6349998"/>
            <a:ext cx="3686906" cy="52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037" tIns="46037" rIns="46037" bIns="46037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CS MSU Graphics&amp;Media Lab (Video Group</a:t>
            </a:r>
            <a:r>
              <a:rPr lang="en-US" sz="1400" dirty="0"/>
              <a:t>)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1400" b="1" dirty="0">
                <a:solidFill>
                  <a:srgbClr val="164FC0"/>
                </a:solidFill>
              </a:rPr>
              <a:t>www.compression.ru/video</a:t>
            </a:r>
            <a:endParaRPr sz="1400" b="1" dirty="0">
              <a:solidFill>
                <a:srgbClr val="164FC0"/>
              </a:solidFill>
            </a:endParaRPr>
          </a:p>
        </p:txBody>
      </p:sp>
      <p:sp>
        <p:nvSpPr>
          <p:cNvPr id="12" name="Shape 63"/>
          <p:cNvSpPr>
            <a:spLocks noGrp="1"/>
          </p:cNvSpPr>
          <p:nvPr>
            <p:ph type="sldNum" sz="quarter" idx="11"/>
          </p:nvPr>
        </p:nvSpPr>
        <p:spPr>
          <a:xfrm>
            <a:off x="8555398" y="6486445"/>
            <a:ext cx="588602" cy="3133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r">
              <a:defRPr sz="1600">
                <a:solidFill>
                  <a:srgbClr val="21212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0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3"/>
          <p:cNvSpPr>
            <a:spLocks noGrp="1"/>
          </p:cNvSpPr>
          <p:nvPr>
            <p:ph type="sldNum" sz="quarter" idx="11"/>
          </p:nvPr>
        </p:nvSpPr>
        <p:spPr>
          <a:xfrm>
            <a:off x="8555398" y="6486445"/>
            <a:ext cx="588602" cy="3133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r">
              <a:defRPr sz="1600">
                <a:solidFill>
                  <a:srgbClr val="21212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9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3"/>
          <p:cNvSpPr>
            <a:spLocks noGrp="1"/>
          </p:cNvSpPr>
          <p:nvPr>
            <p:ph type="sldNum" sz="quarter" idx="4"/>
          </p:nvPr>
        </p:nvSpPr>
        <p:spPr>
          <a:xfrm>
            <a:off x="8750000" y="6486445"/>
            <a:ext cx="217147" cy="3133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rgbClr val="21212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lay.google.com/store/apps/details?id=ru.msu.cs.graphics.veqe_mobile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2406129"/>
          </a:xfrm>
        </p:spPr>
        <p:txBody>
          <a:bodyPr/>
          <a:lstStyle/>
          <a:p>
            <a:pPr algn="l"/>
            <a:r>
              <a:rPr lang="en-US" dirty="0"/>
              <a:t>Video-Decoder Power Consumption           on Android Devices: </a:t>
            </a:r>
            <a:br>
              <a:rPr lang="en-US" dirty="0"/>
            </a:br>
            <a:r>
              <a:rPr lang="en-US" dirty="0"/>
              <a:t>Power-Estimation Method,</a:t>
            </a:r>
            <a:br>
              <a:rPr lang="en-US" dirty="0"/>
            </a:br>
            <a:r>
              <a:rPr lang="en-US" dirty="0"/>
              <a:t>Dataset Creation, and Analysis Results</a:t>
            </a:r>
          </a:p>
        </p:txBody>
      </p:sp>
      <p:sp>
        <p:nvSpPr>
          <p:cNvPr id="4" name="Shape 56"/>
          <p:cNvSpPr/>
          <p:nvPr/>
        </p:nvSpPr>
        <p:spPr>
          <a:xfrm>
            <a:off x="647996" y="4331346"/>
            <a:ext cx="7668420" cy="126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1" tIns="91421" rIns="91421" bIns="91421">
            <a:normAutofit fontScale="85000" lnSpcReduction="10000"/>
          </a:bodyPr>
          <a:lstStyle/>
          <a:p>
            <a:pPr>
              <a:lnSpc>
                <a:spcPct val="116999"/>
              </a:lnSpc>
              <a:spcBef>
                <a:spcPts val="15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Roman Kazantsev, Vladimir </a:t>
            </a:r>
            <a:r>
              <a:rPr lang="en-US" dirty="0" err="1"/>
              <a:t>Yanushkovsky</a:t>
            </a:r>
            <a:r>
              <a:rPr lang="en-US" dirty="0"/>
              <a:t>, Dmitriy </a:t>
            </a:r>
            <a:r>
              <a:rPr lang="en-US" dirty="0" err="1"/>
              <a:t>Vatolin</a:t>
            </a:r>
            <a:endParaRPr lang="ru-RU" dirty="0"/>
          </a:p>
          <a:p>
            <a:pPr>
              <a:lnSpc>
                <a:spcPct val="110000"/>
              </a:lnSpc>
              <a:defRPr sz="2200" i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err="1"/>
              <a:t>Video</a:t>
            </a:r>
            <a:r>
              <a:rPr lang="ru-RU" dirty="0"/>
              <a:t> </a:t>
            </a:r>
            <a:r>
              <a:rPr lang="ru-RU" dirty="0" err="1"/>
              <a:t>Group</a:t>
            </a:r>
            <a:endParaRPr lang="ru-RU" dirty="0">
              <a:solidFill>
                <a:srgbClr val="212121"/>
              </a:solidFill>
            </a:endParaRPr>
          </a:p>
          <a:p>
            <a:pPr>
              <a:lnSpc>
                <a:spcPct val="110000"/>
              </a:lnSpc>
              <a:defRPr sz="22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CS MSU Graphics&amp;Media Lab</a:t>
            </a: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5AC23C53-E5CB-4EE0-89F5-A697337C9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0"/>
    </mc:Choice>
    <mc:Fallback xmlns="">
      <p:transition spd="slow" advTm="25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4FA6C-86CD-4398-B661-A08776C8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FFCB6-AB42-43DB-8553-5E4AE6BA1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number of video views on a mobile device has grown constantly in recent years.</a:t>
            </a:r>
          </a:p>
          <a:p>
            <a:pPr marL="0" indent="0" algn="l">
              <a:buNone/>
            </a:pPr>
            <a:r>
              <a:rPr lang="en-US" dirty="0"/>
              <a:t>Video decoding is a major drain on the battery during playback.</a:t>
            </a:r>
          </a:p>
          <a:p>
            <a:pPr marL="0" indent="0" algn="l">
              <a:buNone/>
            </a:pPr>
            <a:r>
              <a:rPr lang="en-US" dirty="0"/>
              <a:t>The power efficiency can be maximized as follows: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Video-decoder Power Benchmark</a:t>
            </a:r>
            <a:r>
              <a:rPr lang="en-US" dirty="0"/>
              <a:t> that encourages device manufactures to develop green Android ecosystem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Power Consumption Dataset</a:t>
            </a:r>
            <a:r>
              <a:rPr lang="en-US" dirty="0"/>
              <a:t> that helps to select a power-efficient compression standard and video-decoder for a given device model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ACA8A8-C64D-4875-A10E-06B38787F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BAF2EA29-FCB8-4801-84DC-8F7E1A3143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3"/>
    </mc:Choice>
    <mc:Fallback xmlns="">
      <p:transition spd="slow" advTm="5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110D5-45DA-4C98-9A5D-DDC9CD3D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Method for Estimating Video-Decoding Energy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F6938-786B-4CE6-B815-5EF55B563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/>
              <a:t>The main idea: </a:t>
            </a:r>
            <a:r>
              <a:rPr lang="en-US" dirty="0"/>
              <a:t>the method constantly queries the battery level using the Android API during playback.</a:t>
            </a:r>
          </a:p>
          <a:p>
            <a:pPr marL="0" indent="0" algn="l">
              <a:buNone/>
            </a:pPr>
            <a:r>
              <a:rPr lang="en-US" dirty="0"/>
              <a:t>The formulas for computing the relative battery consumption to decode a bitstream and the average decoding speed: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Two power metrics used for benchmarking: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22104B-FB8E-405C-8502-73B522982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F7D915-3B2C-46B0-BDFB-D59BD24D6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380" y="3117028"/>
            <a:ext cx="3367540" cy="6770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A8D181-4D48-4242-AD20-F4CE9870B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80" y="3117028"/>
            <a:ext cx="4502614" cy="6770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13DFA0-8518-4A52-8D9F-DF7D1CEA0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80" y="4365104"/>
            <a:ext cx="7889380" cy="8365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1B9856-DE1B-4612-AD86-27D2256760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80" y="5398229"/>
            <a:ext cx="6372200" cy="891641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6F67E0EC-2891-4CD3-8145-EFCEF2128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31"/>
    </mc:Choice>
    <mc:Fallback xmlns="">
      <p:transition spd="slow" advTm="110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370" x="161925" y="2005013"/>
          <p14:tracePt t="7378" x="263525" y="1979613"/>
          <p14:tracePt t="7386" x="322263" y="1971675"/>
          <p14:tracePt t="7394" x="382588" y="1954213"/>
          <p14:tracePt t="7402" x="433388" y="1938338"/>
          <p14:tracePt t="7410" x="484188" y="1903413"/>
          <p14:tracePt t="7418" x="519113" y="1870075"/>
          <p14:tracePt t="7426" x="552450" y="1819275"/>
          <p14:tracePt t="7434" x="560388" y="1741488"/>
          <p14:tracePt t="7442" x="569913" y="1657350"/>
          <p14:tracePt t="7450" x="569913" y="1555750"/>
          <p14:tracePt t="7458" x="560388" y="1452563"/>
          <p14:tracePt t="7466" x="527050" y="1350963"/>
          <p14:tracePt t="7474" x="476250" y="1266825"/>
          <p14:tracePt t="7482" x="450850" y="1216025"/>
          <p14:tracePt t="7490" x="425450" y="1173163"/>
          <p14:tracePt t="7498" x="407988" y="1163638"/>
          <p14:tracePt t="7506" x="390525" y="1155700"/>
          <p14:tracePt t="7514" x="390525" y="1147763"/>
          <p14:tracePt t="7555" x="390525" y="1173163"/>
          <p14:tracePt t="7563" x="390525" y="1223963"/>
          <p14:tracePt t="7572" x="390525" y="1300163"/>
          <p14:tracePt t="7579" x="415925" y="1385888"/>
          <p14:tracePt t="7587" x="433388" y="1452563"/>
          <p14:tracePt t="7595" x="466725" y="1520825"/>
          <p14:tracePt t="7603" x="501650" y="1589088"/>
          <p14:tracePt t="7611" x="544513" y="1649413"/>
          <p14:tracePt t="7619" x="585788" y="1700213"/>
          <p14:tracePt t="7627" x="636588" y="1758950"/>
          <p14:tracePt t="7635" x="688975" y="1809750"/>
          <p14:tracePt t="7643" x="730250" y="1844675"/>
          <p14:tracePt t="7651" x="739775" y="1852613"/>
          <p14:tracePt t="7659" x="765175" y="1878013"/>
          <p14:tracePt t="7667" x="781050" y="1895475"/>
          <p14:tracePt t="7675" x="790575" y="1895475"/>
          <p14:tracePt t="7683" x="790575" y="1903413"/>
          <p14:tracePt t="7715" x="790575" y="1911350"/>
          <p14:tracePt t="7731" x="790575" y="1920875"/>
          <p14:tracePt t="7742" x="765175" y="1928813"/>
          <p14:tracePt t="7747" x="722313" y="1954213"/>
          <p14:tracePt t="7754" x="696913" y="1963738"/>
          <p14:tracePt t="7763" x="671513" y="1979613"/>
          <p14:tracePt t="7771" x="646113" y="1989138"/>
          <p14:tracePt t="7779" x="628650" y="2014538"/>
          <p14:tracePt t="7787" x="611188" y="2030413"/>
          <p14:tracePt t="7795" x="603250" y="2039938"/>
          <p14:tracePt t="7803" x="585788" y="2039938"/>
          <p14:tracePt t="7811" x="585788" y="2047875"/>
          <p14:tracePt t="7819" x="585788" y="2055813"/>
          <p14:tracePt t="7827" x="585788" y="2065338"/>
          <p14:tracePt t="7835" x="577850" y="2073275"/>
          <p14:tracePt t="7843" x="577850" y="2082800"/>
          <p14:tracePt t="7851" x="577850" y="2090738"/>
          <p14:tracePt t="7859" x="577850" y="2098675"/>
          <p14:tracePt t="7867" x="569913" y="2116138"/>
          <p14:tracePt t="7875" x="569913" y="2124075"/>
          <p14:tracePt t="7883" x="569913" y="2141538"/>
          <p14:tracePt t="7891" x="560388" y="2159000"/>
          <p14:tracePt t="7899" x="552450" y="2174875"/>
          <p14:tracePt t="7909" x="552450" y="2192338"/>
          <p14:tracePt t="7915" x="552450" y="2227263"/>
          <p14:tracePt t="7923" x="552450" y="2235200"/>
          <p14:tracePt t="7931" x="544513" y="2252663"/>
          <p14:tracePt t="7939" x="534988" y="2260600"/>
          <p14:tracePt t="7948" x="534988" y="2268538"/>
          <p14:tracePt t="7955" x="527050" y="2293938"/>
          <p14:tracePt t="7963" x="527050" y="2303463"/>
          <p14:tracePt t="7971" x="519113" y="2311400"/>
          <p14:tracePt t="7979" x="501650" y="2328863"/>
          <p14:tracePt t="7987" x="501650" y="2344738"/>
          <p14:tracePt t="8746" x="476250" y="2336800"/>
          <p14:tracePt t="8755" x="466725" y="2328863"/>
          <p14:tracePt t="8763" x="450850" y="2319338"/>
          <p14:tracePt t="8770" x="441325" y="2319338"/>
          <p14:tracePt t="8908" x="433388" y="2311400"/>
          <p14:tracePt t="8915" x="433388" y="2303463"/>
          <p14:tracePt t="8922" x="433388" y="2293938"/>
          <p14:tracePt t="8931" x="433388" y="2286000"/>
          <p14:tracePt t="8939" x="425450" y="2278063"/>
          <p14:tracePt t="8947" x="415925" y="2268538"/>
          <p14:tracePt t="8956" x="407988" y="2260600"/>
          <p14:tracePt t="8963" x="407988" y="2252663"/>
          <p14:tracePt t="8971" x="407988" y="2243138"/>
          <p14:tracePt t="8987" x="407988" y="2227263"/>
          <p14:tracePt t="8995" x="407988" y="2217738"/>
          <p14:tracePt t="9003" x="407988" y="2209800"/>
          <p14:tracePt t="9011" x="407988" y="2192338"/>
          <p14:tracePt t="9027" x="407988" y="2166938"/>
          <p14:tracePt t="9035" x="407988" y="2159000"/>
          <p14:tracePt t="9043" x="415925" y="2141538"/>
          <p14:tracePt t="9051" x="425450" y="2124075"/>
          <p14:tracePt t="9059" x="441325" y="2098675"/>
          <p14:tracePt t="9067" x="450850" y="2090738"/>
          <p14:tracePt t="9075" x="476250" y="2065338"/>
          <p14:tracePt t="9083" x="484188" y="2039938"/>
          <p14:tracePt t="9091" x="527050" y="2005013"/>
          <p14:tracePt t="9099" x="544513" y="1979613"/>
          <p14:tracePt t="9107" x="569913" y="1963738"/>
          <p14:tracePt t="9115" x="595313" y="1946275"/>
          <p14:tracePt t="9122" x="620713" y="1938338"/>
          <p14:tracePt t="9131" x="636588" y="1928813"/>
          <p14:tracePt t="9139" x="654050" y="1920875"/>
          <p14:tracePt t="9147" x="671513" y="1920875"/>
          <p14:tracePt t="9155" x="696913" y="1920875"/>
          <p14:tracePt t="9163" x="704850" y="1920875"/>
          <p14:tracePt t="9172" x="722313" y="1920875"/>
          <p14:tracePt t="9187" x="730250" y="1928813"/>
          <p14:tracePt t="9195" x="747713" y="1963738"/>
          <p14:tracePt t="9203" x="765175" y="1997075"/>
          <p14:tracePt t="9211" x="773113" y="2030413"/>
          <p14:tracePt t="9219" x="781050" y="2090738"/>
          <p14:tracePt t="9227" x="790575" y="2124075"/>
          <p14:tracePt t="9235" x="808038" y="2192338"/>
          <p14:tracePt t="9243" x="808038" y="2243138"/>
          <p14:tracePt t="9251" x="808038" y="2286000"/>
          <p14:tracePt t="9259" x="808038" y="2319338"/>
          <p14:tracePt t="9267" x="808038" y="2336800"/>
          <p14:tracePt t="9275" x="808038" y="2371725"/>
          <p14:tracePt t="9283" x="808038" y="2387600"/>
          <p14:tracePt t="9291" x="808038" y="2397125"/>
          <p14:tracePt t="9299" x="798513" y="2422525"/>
          <p14:tracePt t="9309" x="790575" y="2438400"/>
          <p14:tracePt t="9314" x="790575" y="2455863"/>
          <p14:tracePt t="9322" x="781050" y="2463800"/>
          <p14:tracePt t="9330" x="773113" y="2481263"/>
          <p14:tracePt t="9354" x="765175" y="2481263"/>
          <p14:tracePt t="9402" x="755650" y="2481263"/>
          <p14:tracePt t="10119" x="755650" y="2473325"/>
          <p14:tracePt t="10127" x="747713" y="2463800"/>
          <p14:tracePt t="10143" x="747713" y="2455863"/>
          <p14:tracePt t="10151" x="739775" y="2455863"/>
          <p14:tracePt t="12299" x="714375" y="2455863"/>
          <p14:tracePt t="12307" x="704850" y="2455863"/>
          <p14:tracePt t="12317" x="696913" y="2455863"/>
          <p14:tracePt t="12323" x="679450" y="2455863"/>
          <p14:tracePt t="12330" x="663575" y="2455863"/>
          <p14:tracePt t="12338" x="654050" y="2455863"/>
          <p14:tracePt t="12347" x="646113" y="2455863"/>
          <p14:tracePt t="12354" x="636588" y="2455863"/>
          <p14:tracePt t="12362" x="620713" y="2455863"/>
          <p14:tracePt t="12370" x="603250" y="2455863"/>
          <p14:tracePt t="12387" x="595313" y="2455863"/>
          <p14:tracePt t="12394" x="577850" y="2455863"/>
          <p14:tracePt t="12410" x="560388" y="2455863"/>
          <p14:tracePt t="12418" x="544513" y="2455863"/>
          <p14:tracePt t="12427" x="519113" y="2447925"/>
          <p14:tracePt t="12435" x="484188" y="2447925"/>
          <p14:tracePt t="12442" x="450850" y="2438400"/>
          <p14:tracePt t="12450" x="415925" y="2438400"/>
          <p14:tracePt t="12459" x="390525" y="2438400"/>
          <p14:tracePt t="12466" x="365125" y="2430463"/>
          <p14:tracePt t="12475" x="339725" y="2422525"/>
          <p14:tracePt t="12482" x="322263" y="2413000"/>
          <p14:tracePt t="12490" x="296863" y="2405063"/>
          <p14:tracePt t="12498" x="280988" y="2405063"/>
          <p14:tracePt t="12506" x="263525" y="2397125"/>
          <p14:tracePt t="12514" x="255588" y="2397125"/>
          <p14:tracePt t="12522" x="246063" y="2387600"/>
          <p14:tracePt t="12530" x="238125" y="2379663"/>
          <p14:tracePt t="12546" x="230188" y="2371725"/>
          <p14:tracePt t="12554" x="220663" y="2371725"/>
          <p14:tracePt t="12562" x="212725" y="2371725"/>
          <p14:tracePt t="12570" x="212725" y="2362200"/>
          <p14:tracePt t="12578" x="195263" y="2362200"/>
          <p14:tracePt t="12586" x="195263" y="2354263"/>
          <p14:tracePt t="12594" x="177800" y="2354263"/>
          <p14:tracePt t="12602" x="169863" y="2344738"/>
          <p14:tracePt t="12610" x="161925" y="2344738"/>
          <p14:tracePt t="12626" x="144463" y="2328863"/>
          <p14:tracePt t="12635" x="136525" y="2328863"/>
          <p14:tracePt t="12643" x="136525" y="2319338"/>
          <p14:tracePt t="12658" x="127000" y="2319338"/>
          <p14:tracePt t="12682" x="119063" y="2319338"/>
          <p14:tracePt t="13787" x="111125" y="2319338"/>
          <p14:tracePt t="13795" x="101600" y="2311400"/>
          <p14:tracePt t="13803" x="93663" y="2311400"/>
          <p14:tracePt t="13891" x="93663" y="2303463"/>
          <p14:tracePt t="13907" x="93663" y="2293938"/>
          <p14:tracePt t="13923" x="85725" y="2293938"/>
          <p14:tracePt t="13972" x="85725" y="2286000"/>
          <p14:tracePt t="13979" x="85725" y="2278063"/>
          <p14:tracePt t="14003" x="85725" y="2268538"/>
          <p14:tracePt t="14019" x="76200" y="2260600"/>
          <p14:tracePt t="14035" x="76200" y="2252663"/>
          <p14:tracePt t="14099" x="76200" y="2243138"/>
          <p14:tracePt t="14291" x="76200" y="2235200"/>
          <p14:tracePt t="14322" x="68263" y="2235200"/>
          <p14:tracePt t="14354" x="68263" y="2227263"/>
          <p14:tracePt t="14371" x="68263" y="2217738"/>
          <p14:tracePt t="14387" x="58738" y="2217738"/>
          <p14:tracePt t="14395" x="58738" y="2209800"/>
          <p14:tracePt t="14419" x="58738" y="2200275"/>
          <p14:tracePt t="14435" x="50800" y="2192338"/>
          <p14:tracePt t="14459" x="50800" y="2184400"/>
          <p14:tracePt t="14467" x="50800" y="2166938"/>
          <p14:tracePt t="14483" x="50800" y="2159000"/>
          <p14:tracePt t="14491" x="50800" y="2149475"/>
          <p14:tracePt t="14507" x="50800" y="2133600"/>
          <p14:tracePt t="14515" x="50800" y="2116138"/>
          <p14:tracePt t="14531" x="50800" y="2108200"/>
          <p14:tracePt t="14539" x="50800" y="2098675"/>
          <p14:tracePt t="14547" x="50800" y="2082800"/>
          <p14:tracePt t="14555" x="50800" y="2073275"/>
          <p14:tracePt t="14563" x="50800" y="2065338"/>
          <p14:tracePt t="14571" x="50800" y="2055813"/>
          <p14:tracePt t="14579" x="50800" y="2047875"/>
          <p14:tracePt t="14595" x="50800" y="2039938"/>
          <p14:tracePt t="14610" x="50800" y="2030413"/>
          <p14:tracePt t="14642" x="50800" y="2022475"/>
          <p14:tracePt t="16359" x="68263" y="2022475"/>
          <p14:tracePt t="16375" x="93663" y="2030413"/>
          <p14:tracePt t="16383" x="136525" y="2039938"/>
          <p14:tracePt t="16390" x="169863" y="2047875"/>
          <p14:tracePt t="16399" x="203200" y="2055813"/>
          <p14:tracePt t="16407" x="230188" y="2065338"/>
          <p14:tracePt t="16423" x="246063" y="2065338"/>
          <p14:tracePt t="16431" x="246063" y="2073275"/>
          <p14:tracePt t="18795" x="238125" y="2073275"/>
          <p14:tracePt t="18811" x="230188" y="2073275"/>
          <p14:tracePt t="18827" x="220663" y="2073275"/>
          <p14:tracePt t="18835" x="212725" y="2073275"/>
          <p14:tracePt t="18843" x="203200" y="2073275"/>
          <p14:tracePt t="18859" x="187325" y="2073275"/>
          <p14:tracePt t="18875" x="177800" y="2073275"/>
          <p14:tracePt t="18883" x="169863" y="2073275"/>
          <p14:tracePt t="18892" x="161925" y="2073275"/>
          <p14:tracePt t="18899" x="152400" y="2073275"/>
          <p14:tracePt t="18907" x="144463" y="2073275"/>
          <p14:tracePt t="18971" x="136525" y="2073275"/>
          <p14:tracePt t="18987" x="127000" y="2073275"/>
          <p14:tracePt t="19003" x="119063" y="2073275"/>
          <p14:tracePt t="19019" x="119063" y="2082800"/>
          <p14:tracePt t="19027" x="119063" y="2090738"/>
          <p14:tracePt t="19035" x="111125" y="2090738"/>
          <p14:tracePt t="19043" x="101600" y="2090738"/>
          <p14:tracePt t="19067" x="93663" y="2098675"/>
          <p14:tracePt t="19211" x="93663" y="2116138"/>
          <p14:tracePt t="19219" x="93663" y="2124075"/>
          <p14:tracePt t="19227" x="101600" y="2133600"/>
          <p14:tracePt t="19235" x="101600" y="2141538"/>
          <p14:tracePt t="19243" x="101600" y="2149475"/>
          <p14:tracePt t="19251" x="101600" y="2159000"/>
          <p14:tracePt t="19259" x="111125" y="2166938"/>
          <p14:tracePt t="19275" x="119063" y="2184400"/>
          <p14:tracePt t="19283" x="119063" y="2192338"/>
          <p14:tracePt t="19291" x="127000" y="2200275"/>
          <p14:tracePt t="19307" x="127000" y="2209800"/>
          <p14:tracePt t="19317" x="136525" y="2217738"/>
          <p14:tracePt t="19325" x="136525" y="2227263"/>
          <p14:tracePt t="19330" x="144463" y="2235200"/>
          <p14:tracePt t="19338" x="144463" y="2243138"/>
          <p14:tracePt t="19362" x="152400" y="2260600"/>
          <p14:tracePt t="19370" x="161925" y="2268538"/>
          <p14:tracePt t="19386" x="169863" y="2268538"/>
          <p14:tracePt t="19402" x="169863" y="2278063"/>
          <p14:tracePt t="19411" x="177800" y="2286000"/>
          <p14:tracePt t="19419" x="177800" y="2293938"/>
          <p14:tracePt t="19427" x="187325" y="2293938"/>
          <p14:tracePt t="19659" x="195263" y="2293938"/>
          <p14:tracePt t="19676" x="203200" y="2293938"/>
          <p14:tracePt t="19683" x="212725" y="2293938"/>
          <p14:tracePt t="19696" x="212725" y="2286000"/>
          <p14:tracePt t="19711" x="220663" y="2278063"/>
          <p14:tracePt t="19727" x="230188" y="2268538"/>
          <p14:tracePt t="19735" x="255588" y="2243138"/>
          <p14:tracePt t="19742" x="271463" y="2209800"/>
          <p14:tracePt t="19750" x="296863" y="2192338"/>
          <p14:tracePt t="19758" x="314325" y="2159000"/>
          <p14:tracePt t="19766" x="322263" y="2133600"/>
          <p14:tracePt t="19774" x="347663" y="2108200"/>
          <p14:tracePt t="19782" x="382588" y="2073275"/>
          <p14:tracePt t="19790" x="400050" y="2055813"/>
          <p14:tracePt t="19798" x="415925" y="2039938"/>
          <p14:tracePt t="19806" x="433388" y="2030413"/>
          <p14:tracePt t="19815" x="450850" y="2022475"/>
          <p14:tracePt t="19822" x="458788" y="2014538"/>
          <p14:tracePt t="19830" x="476250" y="2005013"/>
          <p14:tracePt t="19838" x="484188" y="2005013"/>
          <p14:tracePt t="19846" x="484188" y="1997075"/>
          <p14:tracePt t="19855" x="492125" y="1997075"/>
          <p14:tracePt t="19862" x="501650" y="1997075"/>
          <p14:tracePt t="19886" x="509588" y="1997075"/>
          <p14:tracePt t="19919" x="519113" y="1997075"/>
          <p14:tracePt t="19927" x="519113" y="2005013"/>
          <p14:tracePt t="19935" x="527050" y="2005013"/>
          <p14:tracePt t="19942" x="527050" y="2014538"/>
          <p14:tracePt t="19951" x="527050" y="2022475"/>
          <p14:tracePt t="19967" x="527050" y="2030413"/>
          <p14:tracePt t="20255" x="492125" y="2030413"/>
          <p14:tracePt t="20263" x="484188" y="2030413"/>
          <p14:tracePt t="20271" x="450850" y="2022475"/>
          <p14:tracePt t="20279" x="415925" y="2022475"/>
          <p14:tracePt t="20287" x="382588" y="2022475"/>
          <p14:tracePt t="20295" x="339725" y="2014538"/>
          <p14:tracePt t="20309" x="306388" y="2014538"/>
          <p14:tracePt t="20311" x="288925" y="2014538"/>
          <p14:tracePt t="20318" x="255588" y="2005013"/>
          <p14:tracePt t="20326" x="238125" y="2005013"/>
          <p14:tracePt t="20334" x="220663" y="2005013"/>
          <p14:tracePt t="20342" x="203200" y="2005013"/>
          <p14:tracePt t="20350" x="195263" y="2005013"/>
          <p14:tracePt t="20358" x="187325" y="2005013"/>
          <p14:tracePt t="20366" x="177800" y="2005013"/>
          <p14:tracePt t="20374" x="169863" y="2005013"/>
          <p14:tracePt t="20415" x="161925" y="2005013"/>
          <p14:tracePt t="20423" x="152400" y="2005013"/>
          <p14:tracePt t="20439" x="144463" y="2005013"/>
          <p14:tracePt t="20463" x="127000" y="2005013"/>
          <p14:tracePt t="20479" x="119063" y="2005013"/>
          <p14:tracePt t="20487" x="111125" y="2005013"/>
          <p14:tracePt t="20495" x="101600" y="2005013"/>
          <p14:tracePt t="20503" x="93663" y="2005013"/>
          <p14:tracePt t="20511" x="76200" y="1997075"/>
          <p14:tracePt t="20520" x="68263" y="1997075"/>
          <p14:tracePt t="20527" x="50800" y="1997075"/>
          <p14:tracePt t="20535" x="17463" y="1989138"/>
          <p14:tracePt t="20551" x="0" y="1989138"/>
          <p14:tracePt t="23675" x="17463" y="2574925"/>
          <p14:tracePt t="23683" x="25400" y="2574925"/>
          <p14:tracePt t="23691" x="33338" y="2566988"/>
          <p14:tracePt t="23723" x="33338" y="2557463"/>
          <p14:tracePt t="23731" x="42863" y="2557463"/>
          <p14:tracePt t="23739" x="50800" y="2557463"/>
          <p14:tracePt t="23751" x="68263" y="2549525"/>
          <p14:tracePt t="23755" x="85725" y="2541588"/>
          <p14:tracePt t="23763" x="93663" y="2541588"/>
          <p14:tracePt t="23770" x="101600" y="2541588"/>
          <p14:tracePt t="23778" x="119063" y="2541588"/>
          <p14:tracePt t="23786" x="127000" y="2541588"/>
          <p14:tracePt t="23794" x="187325" y="2532063"/>
          <p14:tracePt t="23802" x="255588" y="2516188"/>
          <p14:tracePt t="23810" x="347663" y="2506663"/>
          <p14:tracePt t="23818" x="415925" y="2506663"/>
          <p14:tracePt t="23826" x="492125" y="2498725"/>
          <p14:tracePt t="23834" x="560388" y="2489200"/>
          <p14:tracePt t="23842" x="636588" y="2463800"/>
          <p14:tracePt t="23851" x="714375" y="2455863"/>
          <p14:tracePt t="23859" x="773113" y="2430463"/>
          <p14:tracePt t="23866" x="815975" y="2430463"/>
          <p14:tracePt t="23874" x="841375" y="2430463"/>
          <p14:tracePt t="23882" x="849313" y="2430463"/>
          <p14:tracePt t="23890" x="858838" y="2430463"/>
          <p14:tracePt t="23947" x="866775" y="2430463"/>
          <p14:tracePt t="23963" x="866775" y="2422525"/>
          <p14:tracePt t="23971" x="884238" y="2422525"/>
          <p14:tracePt t="23979" x="909638" y="2413000"/>
          <p14:tracePt t="23987" x="925513" y="2405063"/>
          <p14:tracePt t="23995" x="952500" y="2397125"/>
          <p14:tracePt t="24003" x="977900" y="2379663"/>
          <p14:tracePt t="24011" x="1028700" y="2379663"/>
          <p14:tracePt t="24019" x="1036638" y="2379663"/>
          <p14:tracePt t="24026" x="1036638" y="2371725"/>
          <p14:tracePt t="24051" x="1028700" y="2371725"/>
          <p14:tracePt t="24611" x="1028700" y="2362200"/>
          <p14:tracePt t="24642" x="1036638" y="2362200"/>
          <p14:tracePt t="24650" x="1036638" y="2354263"/>
          <p14:tracePt t="24675" x="1036638" y="2344738"/>
          <p14:tracePt t="24823" x="1036638" y="2336800"/>
          <p14:tracePt t="24839" x="1028700" y="2336800"/>
          <p14:tracePt t="24983" x="1019175" y="2336800"/>
          <p14:tracePt t="25647" x="1003300" y="2328863"/>
          <p14:tracePt t="25655" x="993775" y="2328863"/>
          <p14:tracePt t="25671" x="985838" y="2328863"/>
          <p14:tracePt t="25679" x="968375" y="2328863"/>
          <p14:tracePt t="25688" x="968375" y="2319338"/>
          <p14:tracePt t="25695" x="942975" y="2319338"/>
          <p14:tracePt t="25703" x="935038" y="2319338"/>
          <p14:tracePt t="25711" x="917575" y="2319338"/>
          <p14:tracePt t="25719" x="909638" y="2319338"/>
          <p14:tracePt t="25735" x="892175" y="2319338"/>
          <p14:tracePt t="25743" x="892175" y="2311400"/>
          <p14:tracePt t="25823" x="892175" y="2303463"/>
          <p14:tracePt t="25831" x="884238" y="2293938"/>
          <p14:tracePt t="25839" x="874713" y="2293938"/>
          <p14:tracePt t="25847" x="866775" y="2293938"/>
          <p14:tracePt t="25855" x="866775" y="2286000"/>
          <p14:tracePt t="25863" x="866775" y="2268538"/>
          <p14:tracePt t="25903" x="858838" y="2268538"/>
          <p14:tracePt t="25911" x="858838" y="2260600"/>
          <p14:tracePt t="25919" x="849313" y="2260600"/>
          <p14:tracePt t="25935" x="849313" y="2252663"/>
          <p14:tracePt t="25951" x="849313" y="2243138"/>
          <p14:tracePt t="25967" x="841375" y="2243138"/>
          <p14:tracePt t="25976" x="841375" y="2235200"/>
          <p14:tracePt t="25983" x="841375" y="2227263"/>
          <p14:tracePt t="25999" x="841375" y="2217738"/>
          <p14:tracePt t="26007" x="841375" y="2209800"/>
          <p14:tracePt t="26015" x="841375" y="2200275"/>
          <p14:tracePt t="26023" x="833438" y="2200275"/>
          <p14:tracePt t="26639" x="823913" y="2192338"/>
          <p14:tracePt t="26687" x="815975" y="2184400"/>
          <p14:tracePt t="26703" x="808038" y="2184400"/>
          <p14:tracePt t="27039" x="781050" y="2184400"/>
          <p14:tracePt t="27046" x="773113" y="2184400"/>
          <p14:tracePt t="27054" x="765175" y="2184400"/>
          <p14:tracePt t="27063" x="747713" y="2184400"/>
          <p14:tracePt t="27071" x="730250" y="2184400"/>
          <p14:tracePt t="27079" x="714375" y="2192338"/>
          <p14:tracePt t="27087" x="696913" y="2192338"/>
          <p14:tracePt t="27102" x="679450" y="2200275"/>
          <p14:tracePt t="27110" x="663575" y="2200275"/>
          <p14:tracePt t="27118" x="663575" y="2209800"/>
          <p14:tracePt t="27126" x="654050" y="2209800"/>
          <p14:tracePt t="27134" x="646113" y="2209800"/>
          <p14:tracePt t="27231" x="636588" y="2209800"/>
          <p14:tracePt t="27239" x="628650" y="2209800"/>
          <p14:tracePt t="27248" x="620713" y="2217738"/>
          <p14:tracePt t="27255" x="611188" y="2217738"/>
          <p14:tracePt t="27263" x="603250" y="2227263"/>
          <p14:tracePt t="27271" x="595313" y="2227263"/>
          <p14:tracePt t="27295" x="585788" y="2227263"/>
          <p14:tracePt t="27303" x="577850" y="2227263"/>
          <p14:tracePt t="27711" x="569913" y="2227263"/>
          <p14:tracePt t="27727" x="560388" y="2227263"/>
          <p14:tracePt t="27749" x="552450" y="2227263"/>
          <p14:tracePt t="27794" x="544513" y="2227263"/>
          <p14:tracePt t="27803" x="534988" y="2227263"/>
          <p14:tracePt t="28051" x="534988" y="2217738"/>
          <p14:tracePt t="28067" x="527050" y="2217738"/>
          <p14:tracePt t="28099" x="519113" y="2209800"/>
          <p14:tracePt t="28115" x="519113" y="2200275"/>
          <p14:tracePt t="28123" x="509588" y="2200275"/>
          <p14:tracePt t="28139" x="509588" y="2192338"/>
          <p14:tracePt t="28148" x="509588" y="2184400"/>
          <p14:tracePt t="28163" x="501650" y="2174875"/>
          <p14:tracePt t="28179" x="492125" y="2159000"/>
          <p14:tracePt t="28187" x="492125" y="2149475"/>
          <p14:tracePt t="28204" x="484188" y="2141538"/>
          <p14:tracePt t="28211" x="476250" y="2124075"/>
          <p14:tracePt t="28227" x="476250" y="2116138"/>
          <p14:tracePt t="28235" x="466725" y="2116138"/>
          <p14:tracePt t="28243" x="466725" y="2108200"/>
          <p14:tracePt t="28274" x="466725" y="2098675"/>
          <p14:tracePt t="28435" x="466725" y="2090738"/>
          <p14:tracePt t="28451" x="458788" y="2090738"/>
          <p14:tracePt t="28547" x="450850" y="2090738"/>
          <p14:tracePt t="28659" x="441325" y="2082800"/>
          <p14:tracePt t="28851" x="433388" y="2082800"/>
          <p14:tracePt t="28867" x="425450" y="2082800"/>
          <p14:tracePt t="31151" x="433388" y="2108200"/>
          <p14:tracePt t="31159" x="441325" y="2116138"/>
          <p14:tracePt t="31167" x="441325" y="2166938"/>
          <p14:tracePt t="31175" x="441325" y="2184400"/>
          <p14:tracePt t="31183" x="441325" y="2227263"/>
          <p14:tracePt t="31191" x="441325" y="2252663"/>
          <p14:tracePt t="31199" x="441325" y="2260600"/>
          <p14:tracePt t="31207" x="441325" y="2286000"/>
          <p14:tracePt t="31215" x="441325" y="2311400"/>
          <p14:tracePt t="31223" x="441325" y="2336800"/>
          <p14:tracePt t="31231" x="441325" y="2344738"/>
          <p14:tracePt t="31239" x="441325" y="2354263"/>
          <p14:tracePt t="31247" x="441325" y="2362200"/>
          <p14:tracePt t="31255" x="441325" y="2379663"/>
          <p14:tracePt t="31263" x="441325" y="2387600"/>
          <p14:tracePt t="31271" x="441325" y="2397125"/>
          <p14:tracePt t="31279" x="441325" y="2405063"/>
          <p14:tracePt t="31286" x="441325" y="2413000"/>
          <p14:tracePt t="31295" x="441325" y="2422525"/>
          <p14:tracePt t="31303" x="441325" y="2438400"/>
          <p14:tracePt t="31311" x="441325" y="2447925"/>
          <p14:tracePt t="31320" x="441325" y="2473325"/>
          <p14:tracePt t="31327" x="441325" y="2481263"/>
          <p14:tracePt t="31335" x="441325" y="2498725"/>
          <p14:tracePt t="31346" x="441325" y="2516188"/>
          <p14:tracePt t="31351" x="441325" y="2524125"/>
          <p14:tracePt t="31359" x="441325" y="2541588"/>
          <p14:tracePt t="31367" x="433388" y="2549525"/>
          <p14:tracePt t="31463" x="433388" y="2541588"/>
          <p14:tracePt t="31471" x="433388" y="2532063"/>
          <p14:tracePt t="31487" x="433388" y="2524125"/>
          <p14:tracePt t="31495" x="433388" y="2516188"/>
          <p14:tracePt t="31527" x="433388" y="2506663"/>
          <p14:tracePt t="32711" x="433388" y="2557463"/>
          <p14:tracePt t="32727" x="433388" y="2574925"/>
          <p14:tracePt t="32742" x="433388" y="2600325"/>
          <p14:tracePt t="32751" x="433388" y="2608263"/>
          <p14:tracePt t="32759" x="433388" y="2617788"/>
          <p14:tracePt t="32790" x="433388" y="2625725"/>
          <p14:tracePt t="32799" x="433388" y="2643188"/>
          <p14:tracePt t="32843" x="433388" y="2651125"/>
          <p14:tracePt t="32851" x="433388" y="2660650"/>
          <p14:tracePt t="32891" x="433388" y="2668588"/>
          <p14:tracePt t="32907" x="433388" y="2676525"/>
          <p14:tracePt t="32956" x="433388" y="2686050"/>
          <p14:tracePt t="32979" x="433388" y="2693988"/>
          <p14:tracePt t="32987" x="441325" y="2701925"/>
          <p14:tracePt t="33011" x="441325" y="2711450"/>
          <p14:tracePt t="33018" x="441325" y="2719388"/>
          <p14:tracePt t="33035" x="441325" y="2727325"/>
          <p14:tracePt t="33059" x="441325" y="2736850"/>
          <p14:tracePt t="33067" x="441325" y="2744788"/>
          <p14:tracePt t="33083" x="450850" y="2762250"/>
          <p14:tracePt t="33091" x="450850" y="2770188"/>
          <p14:tracePt t="33099" x="466725" y="2778125"/>
          <p14:tracePt t="33107" x="476250" y="2795588"/>
          <p14:tracePt t="33115" x="476250" y="2813050"/>
          <p14:tracePt t="33123" x="484188" y="2820988"/>
          <p14:tracePt t="33131" x="484188" y="2830513"/>
          <p14:tracePt t="33139" x="492125" y="2846388"/>
          <p14:tracePt t="33155" x="492125" y="2855913"/>
          <p14:tracePt t="33163" x="492125" y="2863850"/>
          <p14:tracePt t="33171" x="501650" y="2871788"/>
          <p14:tracePt t="33178" x="509588" y="2889250"/>
          <p14:tracePt t="33187" x="509588" y="2897188"/>
          <p14:tracePt t="33195" x="509588" y="2906713"/>
          <p14:tracePt t="33203" x="509588" y="2914650"/>
          <p14:tracePt t="33211" x="509588" y="2922588"/>
          <p14:tracePt t="33218" x="519113" y="2940050"/>
          <p14:tracePt t="33226" x="519113" y="2949575"/>
          <p14:tracePt t="33243" x="527050" y="2957513"/>
          <p14:tracePt t="33258" x="527050" y="2965450"/>
          <p14:tracePt t="33274" x="527050" y="2974975"/>
          <p14:tracePt t="33291" x="527050" y="2990850"/>
          <p14:tracePt t="33298" x="527050" y="3008313"/>
          <p14:tracePt t="33306" x="534988" y="3016250"/>
          <p14:tracePt t="33314" x="534988" y="3033713"/>
          <p14:tracePt t="33322" x="534988" y="3041650"/>
          <p14:tracePt t="33331" x="544513" y="3059113"/>
          <p14:tracePt t="33338" x="544513" y="3076575"/>
          <p14:tracePt t="33346" x="544513" y="3094038"/>
          <p14:tracePt t="33354" x="544513" y="3109913"/>
          <p14:tracePt t="33362" x="552450" y="3135313"/>
          <p14:tracePt t="33370" x="552450" y="3144838"/>
          <p14:tracePt t="33378" x="552450" y="3160713"/>
          <p14:tracePt t="33387" x="552450" y="3178175"/>
          <p14:tracePt t="33403" x="552450" y="3186113"/>
          <p14:tracePt t="33410" x="552450" y="3195638"/>
          <p14:tracePt t="33418" x="552450" y="3203575"/>
          <p14:tracePt t="33426" x="552450" y="3211513"/>
          <p14:tracePt t="33434" x="552450" y="3221038"/>
          <p14:tracePt t="33442" x="552450" y="3228975"/>
          <p14:tracePt t="33451" x="552450" y="3246438"/>
          <p14:tracePt t="33467" x="552450" y="3254375"/>
          <p14:tracePt t="33475" x="552450" y="3263900"/>
          <p14:tracePt t="33491" x="552450" y="3279775"/>
          <p14:tracePt t="33499" x="552450" y="3305175"/>
          <p14:tracePt t="33507" x="552450" y="3330575"/>
          <p14:tracePt t="33515" x="552450" y="3355975"/>
          <p14:tracePt t="33523" x="552450" y="3373438"/>
          <p14:tracePt t="33531" x="552450" y="3382963"/>
          <p14:tracePt t="33539" x="552450" y="3398838"/>
          <p14:tracePt t="33547" x="552450" y="3408363"/>
          <p14:tracePt t="33555" x="552450" y="3416300"/>
          <p14:tracePt t="33563" x="552450" y="3433763"/>
          <p14:tracePt t="33579" x="552450" y="3449638"/>
          <p14:tracePt t="33587" x="552450" y="3459163"/>
          <p14:tracePt t="33603" x="552450" y="3467100"/>
          <p14:tracePt t="33611" x="552450" y="3475038"/>
          <p14:tracePt t="33675" x="552450" y="3484563"/>
          <p14:tracePt t="33691" x="552450" y="3492500"/>
          <p14:tracePt t="33707" x="552450" y="3502025"/>
          <p14:tracePt t="33723" x="552450" y="3509963"/>
          <p14:tracePt t="33731" x="552450" y="3517900"/>
          <p14:tracePt t="33739" x="552450" y="3527425"/>
          <p14:tracePt t="33771" x="552450" y="3535363"/>
          <p14:tracePt t="33787" x="552450" y="3543300"/>
          <p14:tracePt t="33819" x="552450" y="3552825"/>
          <p14:tracePt t="33867" x="552450" y="3560763"/>
          <p14:tracePt t="33899" x="552450" y="3568700"/>
          <p14:tracePt t="33915" x="552450" y="3578225"/>
          <p14:tracePt t="33923" x="560388" y="3586163"/>
          <p14:tracePt t="33947" x="569913" y="3586163"/>
          <p14:tracePt t="33963" x="569913" y="3594100"/>
          <p14:tracePt t="33979" x="569913" y="3603625"/>
          <p14:tracePt t="33987" x="577850" y="3603625"/>
          <p14:tracePt t="33995" x="577850" y="3611563"/>
          <p14:tracePt t="34003" x="577850" y="3619500"/>
          <p14:tracePt t="34011" x="585788" y="3629025"/>
          <p14:tracePt t="34019" x="603250" y="3629025"/>
          <p14:tracePt t="34027" x="611188" y="3629025"/>
          <p14:tracePt t="34035" x="628650" y="3629025"/>
          <p14:tracePt t="34051" x="636588" y="3629025"/>
          <p14:tracePt t="34059" x="646113" y="3629025"/>
          <p14:tracePt t="34067" x="654050" y="3629025"/>
          <p14:tracePt t="34075" x="663575" y="3636963"/>
          <p14:tracePt t="34084" x="679450" y="3636963"/>
          <p14:tracePt t="34091" x="688975" y="3636963"/>
          <p14:tracePt t="34099" x="704850" y="3646488"/>
          <p14:tracePt t="34107" x="714375" y="3646488"/>
          <p14:tracePt t="34115" x="722313" y="3646488"/>
          <p14:tracePt t="34123" x="739775" y="3654425"/>
          <p14:tracePt t="34131" x="755650" y="3654425"/>
          <p14:tracePt t="34139" x="773113" y="3654425"/>
          <p14:tracePt t="34155" x="781050" y="3654425"/>
          <p14:tracePt t="34163" x="790575" y="3654425"/>
          <p14:tracePt t="34219" x="798513" y="3654425"/>
          <p14:tracePt t="34235" x="808038" y="3654425"/>
          <p14:tracePt t="34251" x="815975" y="3654425"/>
          <p14:tracePt t="34283" x="823913" y="3654425"/>
          <p14:tracePt t="34347" x="833438" y="3654425"/>
          <p14:tracePt t="34899" x="858838" y="3629025"/>
          <p14:tracePt t="34907" x="874713" y="3619500"/>
          <p14:tracePt t="34915" x="917575" y="3603625"/>
          <p14:tracePt t="34923" x="952500" y="3586163"/>
          <p14:tracePt t="34931" x="993775" y="3568700"/>
          <p14:tracePt t="34939" x="1028700" y="3552825"/>
          <p14:tracePt t="34947" x="1044575" y="3543300"/>
          <p14:tracePt t="34955" x="1079500" y="3535363"/>
          <p14:tracePt t="34963" x="1104900" y="3535363"/>
          <p14:tracePt t="34971" x="1112838" y="3535363"/>
          <p14:tracePt t="34987" x="1122363" y="3535363"/>
          <p14:tracePt t="35139" x="1122363" y="3517900"/>
          <p14:tracePt t="35147" x="1122363" y="3509963"/>
          <p14:tracePt t="35203" x="1122363" y="3492500"/>
          <p14:tracePt t="35211" x="1122363" y="3484563"/>
          <p14:tracePt t="35227" x="1122363" y="3467100"/>
          <p14:tracePt t="35235" x="1122363" y="3459163"/>
          <p14:tracePt t="35243" x="1122363" y="3441700"/>
          <p14:tracePt t="35251" x="1112838" y="3408363"/>
          <p14:tracePt t="35259" x="1104900" y="3373438"/>
          <p14:tracePt t="35267" x="1096963" y="3330575"/>
          <p14:tracePt t="35274" x="1087438" y="3297238"/>
          <p14:tracePt t="35282" x="1062038" y="3263900"/>
          <p14:tracePt t="35291" x="1044575" y="3211513"/>
          <p14:tracePt t="35298" x="1028700" y="3186113"/>
          <p14:tracePt t="35307" x="1011238" y="3170238"/>
          <p14:tracePt t="35314" x="1003300" y="3160713"/>
          <p14:tracePt t="35322" x="985838" y="3135313"/>
          <p14:tracePt t="35330" x="977900" y="3127375"/>
          <p14:tracePt t="35338" x="977900" y="3119438"/>
          <p14:tracePt t="35346" x="960438" y="3119438"/>
          <p14:tracePt t="35354" x="960438" y="3109913"/>
          <p14:tracePt t="35362" x="952500" y="3094038"/>
          <p14:tracePt t="35370" x="942975" y="3084513"/>
          <p14:tracePt t="35378" x="935038" y="3076575"/>
          <p14:tracePt t="35386" x="925513" y="3067050"/>
          <p14:tracePt t="35394" x="917575" y="3051175"/>
          <p14:tracePt t="35402" x="909638" y="3041650"/>
          <p14:tracePt t="35410" x="900113" y="3033713"/>
          <p14:tracePt t="35426" x="884238" y="3033713"/>
          <p14:tracePt t="35434" x="874713" y="3033713"/>
          <p14:tracePt t="35442" x="866775" y="3025775"/>
          <p14:tracePt t="35450" x="858838" y="3025775"/>
          <p14:tracePt t="35458" x="849313" y="3025775"/>
          <p14:tracePt t="35466" x="841375" y="3025775"/>
          <p14:tracePt t="35474" x="833438" y="3025775"/>
          <p14:tracePt t="35482" x="823913" y="3016250"/>
          <p14:tracePt t="35490" x="815975" y="3016250"/>
          <p14:tracePt t="35498" x="798513" y="3016250"/>
          <p14:tracePt t="35514" x="790575" y="3016250"/>
          <p14:tracePt t="35523" x="781050" y="3008313"/>
          <p14:tracePt t="35531" x="773113" y="3008313"/>
          <p14:tracePt t="35539" x="765175" y="3008313"/>
          <p14:tracePt t="35555" x="755650" y="3008313"/>
          <p14:tracePt t="35603" x="747713" y="3008313"/>
          <p14:tracePt t="35611" x="739775" y="3008313"/>
          <p14:tracePt t="35619" x="730250" y="3016250"/>
          <p14:tracePt t="35635" x="714375" y="3025775"/>
          <p14:tracePt t="35643" x="704850" y="3025775"/>
          <p14:tracePt t="42299" x="833438" y="3025775"/>
          <p14:tracePt t="42307" x="849313" y="3025775"/>
          <p14:tracePt t="42315" x="942975" y="3025775"/>
          <p14:tracePt t="42323" x="1011238" y="3051175"/>
          <p14:tracePt t="42331" x="1087438" y="3051175"/>
          <p14:tracePt t="42339" x="1189038" y="3059113"/>
          <p14:tracePt t="42347" x="1257300" y="3067050"/>
          <p14:tracePt t="42355" x="1317625" y="3094038"/>
          <p14:tracePt t="42363" x="1385888" y="3119438"/>
          <p14:tracePt t="42371" x="1436688" y="3152775"/>
          <p14:tracePt t="42379" x="1477963" y="3170238"/>
          <p14:tracePt t="42386" x="1520825" y="3170238"/>
          <p14:tracePt t="42394" x="1546225" y="3186113"/>
          <p14:tracePt t="42402" x="1571625" y="3195638"/>
          <p14:tracePt t="42410" x="1606550" y="3195638"/>
          <p14:tracePt t="42418" x="1614488" y="3203575"/>
          <p14:tracePt t="42426" x="1631950" y="3203575"/>
          <p14:tracePt t="42434" x="1639888" y="3203575"/>
          <p14:tracePt t="42442" x="1649413" y="3203575"/>
          <p14:tracePt t="42450" x="1657350" y="3203575"/>
          <p14:tracePt t="42459" x="1665288" y="3203575"/>
          <p14:tracePt t="42474" x="1682750" y="3203575"/>
          <p14:tracePt t="42482" x="1690688" y="3203575"/>
          <p14:tracePt t="42523" x="1708150" y="3203575"/>
          <p14:tracePt t="42531" x="1716088" y="3203575"/>
          <p14:tracePt t="42539" x="1725613" y="3203575"/>
          <p14:tracePt t="42547" x="1733550" y="3203575"/>
          <p14:tracePt t="42555" x="1751013" y="3203575"/>
          <p14:tracePt t="42563" x="1766888" y="3203575"/>
          <p14:tracePt t="42571" x="1784350" y="3203575"/>
          <p14:tracePt t="42579" x="1801813" y="3203575"/>
          <p14:tracePt t="42587" x="1835150" y="3203575"/>
          <p14:tracePt t="42595" x="1860550" y="3211513"/>
          <p14:tracePt t="42603" x="1885950" y="3211513"/>
          <p14:tracePt t="42611" x="1903413" y="3211513"/>
          <p14:tracePt t="42619" x="1911350" y="3211513"/>
          <p14:tracePt t="42626" x="1928813" y="3211513"/>
          <p14:tracePt t="42651" x="1946275" y="3211513"/>
          <p14:tracePt t="42700" x="1954213" y="3211513"/>
          <p14:tracePt t="42715" x="1971675" y="3211513"/>
          <p14:tracePt t="42723" x="1997075" y="3211513"/>
          <p14:tracePt t="42731" x="2014538" y="3195638"/>
          <p14:tracePt t="42739" x="2047875" y="3186113"/>
          <p14:tracePt t="42749" x="2073275" y="3170238"/>
          <p14:tracePt t="42754" x="2108200" y="3160713"/>
          <p14:tracePt t="42762" x="2116138" y="3160713"/>
          <p14:tracePt t="42770" x="2133600" y="3152775"/>
          <p14:tracePt t="42778" x="2159000" y="3152775"/>
          <p14:tracePt t="42794" x="2166938" y="3152775"/>
          <p14:tracePt t="42802" x="2174875" y="3152775"/>
          <p14:tracePt t="42810" x="2184400" y="3152775"/>
          <p14:tracePt t="42818" x="2192338" y="3152775"/>
          <p14:tracePt t="42826" x="2200275" y="3152775"/>
          <p14:tracePt t="42834" x="2217738" y="3152775"/>
          <p14:tracePt t="42842" x="2243138" y="3152775"/>
          <p14:tracePt t="42851" x="2260600" y="3152775"/>
          <p14:tracePt t="42858" x="2293938" y="3152775"/>
          <p14:tracePt t="42867" x="2319338" y="3152775"/>
          <p14:tracePt t="42874" x="2328863" y="3152775"/>
          <p14:tracePt t="42882" x="2336800" y="3152775"/>
          <p14:tracePt t="43203" x="2268538" y="3211513"/>
          <p14:tracePt t="43211" x="2260600" y="3221038"/>
          <p14:tracePt t="43219" x="2192338" y="3271838"/>
          <p14:tracePt t="43227" x="2184400" y="3279775"/>
          <p14:tracePt t="43251" x="2184400" y="3271838"/>
          <p14:tracePt t="43267" x="2184400" y="3246438"/>
          <p14:tracePt t="43275" x="2184400" y="3238500"/>
          <p14:tracePt t="43283" x="2192338" y="3211513"/>
          <p14:tracePt t="43291" x="2200275" y="3195638"/>
          <p14:tracePt t="43299" x="2217738" y="3178175"/>
          <p14:tracePt t="43307" x="2227263" y="3152775"/>
          <p14:tracePt t="43315" x="2243138" y="3144838"/>
          <p14:tracePt t="43322" x="2252663" y="3127375"/>
          <p14:tracePt t="43331" x="2268538" y="3101975"/>
          <p14:tracePt t="43338" x="2286000" y="3084513"/>
          <p14:tracePt t="43346" x="2311400" y="3051175"/>
          <p14:tracePt t="43354" x="2336800" y="3033713"/>
          <p14:tracePt t="43362" x="2344738" y="3025775"/>
          <p14:tracePt t="43370" x="2371725" y="3008313"/>
          <p14:tracePt t="43378" x="2379663" y="2990850"/>
          <p14:tracePt t="43386" x="2387600" y="2982913"/>
          <p14:tracePt t="43427" x="2387600" y="2974975"/>
          <p14:tracePt t="43443" x="2387600" y="2965450"/>
          <p14:tracePt t="43459" x="2387600" y="2957513"/>
          <p14:tracePt t="43475" x="2387600" y="2949575"/>
          <p14:tracePt t="43484" x="2387600" y="2940050"/>
          <p14:tracePt t="43491" x="2397125" y="2940050"/>
          <p14:tracePt t="43507" x="2397125" y="2922588"/>
          <p14:tracePt t="43515" x="2397125" y="2914650"/>
          <p14:tracePt t="43667" x="2397125" y="2906713"/>
          <p14:tracePt t="43683" x="2405063" y="2906713"/>
          <p14:tracePt t="43749" x="2413000" y="2906713"/>
          <p14:tracePt t="43763" x="2413000" y="2914650"/>
          <p14:tracePt t="43771" x="2413000" y="2940050"/>
          <p14:tracePt t="43779" x="2413000" y="2957513"/>
          <p14:tracePt t="43787" x="2422525" y="2965450"/>
          <p14:tracePt t="43795" x="2422525" y="2982913"/>
          <p14:tracePt t="43803" x="2438400" y="3000375"/>
          <p14:tracePt t="43811" x="2455863" y="3016250"/>
          <p14:tracePt t="43819" x="2463800" y="3025775"/>
          <p14:tracePt t="43827" x="2473325" y="3041650"/>
          <p14:tracePt t="43835" x="2481263" y="3051175"/>
          <p14:tracePt t="43843" x="2489200" y="3051175"/>
          <p14:tracePt t="44043" x="2498725" y="3051175"/>
          <p14:tracePt t="44051" x="2506663" y="3051175"/>
          <p14:tracePt t="44083" x="2506663" y="3041650"/>
          <p14:tracePt t="45487" x="2473325" y="3041650"/>
          <p14:tracePt t="45495" x="2463800" y="3041650"/>
          <p14:tracePt t="45503" x="2455863" y="3041650"/>
          <p14:tracePt t="45511" x="2438400" y="3041650"/>
          <p14:tracePt t="45519" x="2430463" y="3041650"/>
          <p14:tracePt t="45655" x="2422525" y="3041650"/>
          <p14:tracePt t="45663" x="2413000" y="3041650"/>
          <p14:tracePt t="45695" x="2405063" y="3041650"/>
          <p14:tracePt t="45702" x="2397125" y="3041650"/>
          <p14:tracePt t="45726" x="2387600" y="3041650"/>
          <p14:tracePt t="45886" x="2379663" y="3041650"/>
          <p14:tracePt t="45902" x="2379663" y="3051175"/>
          <p14:tracePt t="45919" x="2371725" y="3059113"/>
          <p14:tracePt t="45926" x="2371725" y="3067050"/>
          <p14:tracePt t="45942" x="2362200" y="3076575"/>
          <p14:tracePt t="45950" x="2362200" y="3084513"/>
          <p14:tracePt t="45966" x="2354263" y="3094038"/>
          <p14:tracePt t="45982" x="2354263" y="3101975"/>
          <p14:tracePt t="45990" x="2354263" y="3109913"/>
          <p14:tracePt t="45998" x="2344738" y="3119438"/>
          <p14:tracePt t="46006" x="2344738" y="3127375"/>
          <p14:tracePt t="46014" x="2344738" y="3135313"/>
          <p14:tracePt t="46030" x="2344738" y="3144838"/>
          <p14:tracePt t="46039" x="2344738" y="3160713"/>
          <p14:tracePt t="46055" x="2344738" y="3170238"/>
          <p14:tracePt t="46063" x="2354263" y="3211513"/>
          <p14:tracePt t="46070" x="2362200" y="3221038"/>
          <p14:tracePt t="46079" x="2371725" y="3246438"/>
          <p14:tracePt t="46087" x="2379663" y="3263900"/>
          <p14:tracePt t="46094" x="2397125" y="3297238"/>
          <p14:tracePt t="46103" x="2405063" y="3322638"/>
          <p14:tracePt t="46111" x="2422525" y="3340100"/>
          <p14:tracePt t="46119" x="2430463" y="3365500"/>
          <p14:tracePt t="46127" x="2447925" y="3390900"/>
          <p14:tracePt t="46135" x="2455863" y="3408363"/>
          <p14:tracePt t="46143" x="2473325" y="3416300"/>
          <p14:tracePt t="46150" x="2489200" y="3424238"/>
          <p14:tracePt t="46159" x="2498725" y="3441700"/>
          <p14:tracePt t="46166" x="2506663" y="3441700"/>
          <p14:tracePt t="46174" x="2516188" y="3449638"/>
          <p14:tracePt t="46182" x="2524125" y="3449638"/>
          <p14:tracePt t="46254" x="2541588" y="3449638"/>
          <p14:tracePt t="46271" x="2549525" y="3449638"/>
          <p14:tracePt t="46278" x="2574925" y="3449638"/>
          <p14:tracePt t="46286" x="2582863" y="3449638"/>
          <p14:tracePt t="46294" x="2600325" y="3449638"/>
          <p14:tracePt t="46302" x="2617788" y="3449638"/>
          <p14:tracePt t="46310" x="2651125" y="3449638"/>
          <p14:tracePt t="46318" x="2676525" y="3459163"/>
          <p14:tracePt t="46326" x="2711450" y="3459163"/>
          <p14:tracePt t="46334" x="2727325" y="3467100"/>
          <p14:tracePt t="46342" x="2762250" y="3467100"/>
          <p14:tracePt t="46350" x="2805113" y="3467100"/>
          <p14:tracePt t="46358" x="2846388" y="3467100"/>
          <p14:tracePt t="46366" x="2889250" y="3467100"/>
          <p14:tracePt t="46374" x="2940050" y="3475038"/>
          <p14:tracePt t="46382" x="2974975" y="3475038"/>
          <p14:tracePt t="46390" x="3000375" y="3475038"/>
          <p14:tracePt t="46398" x="3016250" y="3475038"/>
          <p14:tracePt t="46406" x="3033713" y="3475038"/>
          <p14:tracePt t="46414" x="3051175" y="3475038"/>
          <p14:tracePt t="46422" x="3067050" y="3475038"/>
          <p14:tracePt t="46430" x="3076575" y="3475038"/>
          <p14:tracePt t="46438" x="3084513" y="3475038"/>
          <p14:tracePt t="46447" x="3094038" y="3475038"/>
          <p14:tracePt t="46455" x="3101975" y="3475038"/>
          <p14:tracePt t="46462" x="3109913" y="3475038"/>
          <p14:tracePt t="46470" x="3119438" y="3475038"/>
          <p14:tracePt t="46478" x="3127375" y="3475038"/>
          <p14:tracePt t="46486" x="3144838" y="3475038"/>
          <p14:tracePt t="46494" x="3152775" y="3467100"/>
          <p14:tracePt t="46510" x="3160713" y="3459163"/>
          <p14:tracePt t="46526" x="3170238" y="3459163"/>
          <p14:tracePt t="46534" x="3178175" y="3459163"/>
          <p14:tracePt t="46542" x="3195638" y="3459163"/>
          <p14:tracePt t="46550" x="3203575" y="3459163"/>
          <p14:tracePt t="46566" x="3211513" y="3459163"/>
          <p14:tracePt t="46574" x="3228975" y="3459163"/>
          <p14:tracePt t="46582" x="3238500" y="3449638"/>
          <p14:tracePt t="46591" x="3254375" y="3449638"/>
          <p14:tracePt t="46598" x="3271838" y="3441700"/>
          <p14:tracePt t="46606" x="3289300" y="3441700"/>
          <p14:tracePt t="46614" x="3305175" y="3441700"/>
          <p14:tracePt t="46622" x="3330575" y="3441700"/>
          <p14:tracePt t="46630" x="3340100" y="3441700"/>
          <p14:tracePt t="46638" x="3365500" y="3433763"/>
          <p14:tracePt t="46647" x="3373438" y="3433763"/>
          <p14:tracePt t="46654" x="3398838" y="3433763"/>
          <p14:tracePt t="46662" x="3408363" y="3433763"/>
          <p14:tracePt t="46719" x="3408363" y="3424238"/>
          <p14:tracePt t="46735" x="3416300" y="3424238"/>
          <p14:tracePt t="46751" x="3416300" y="3416300"/>
          <p14:tracePt t="46759" x="3416300" y="3408363"/>
          <p14:tracePt t="46766" x="3433763" y="3390900"/>
          <p14:tracePt t="46774" x="3433763" y="3382963"/>
          <p14:tracePt t="46782" x="3433763" y="3373438"/>
          <p14:tracePt t="46790" x="3441700" y="3373438"/>
          <p14:tracePt t="46798" x="3441700" y="3355975"/>
          <p14:tracePt t="46806" x="3441700" y="3348038"/>
          <p14:tracePt t="46830" x="3449638" y="3340100"/>
          <p14:tracePt t="46846" x="3449638" y="3330575"/>
          <p14:tracePt t="46895" x="3449638" y="3322638"/>
          <p14:tracePt t="46911" x="3459163" y="3314700"/>
          <p14:tracePt t="46919" x="3459163" y="3305175"/>
          <p14:tracePt t="46991" x="3459163" y="3297238"/>
          <p14:tracePt t="47023" x="3459163" y="3289300"/>
          <p14:tracePt t="47071" x="3459163" y="3279775"/>
          <p14:tracePt t="47079" x="3459163" y="3271838"/>
          <p14:tracePt t="47087" x="3459163" y="3263900"/>
          <p14:tracePt t="47103" x="3459163" y="3254375"/>
          <p14:tracePt t="47119" x="3459163" y="3246438"/>
          <p14:tracePt t="47152" x="3459163" y="3238500"/>
          <p14:tracePt t="47167" x="3449638" y="3228975"/>
          <p14:tracePt t="47175" x="3449638" y="3221038"/>
          <p14:tracePt t="47199" x="3449638" y="3211513"/>
          <p14:tracePt t="47215" x="3449638" y="3203575"/>
          <p14:tracePt t="47247" x="3441700" y="3195638"/>
          <p14:tracePt t="47263" x="3441700" y="3186113"/>
          <p14:tracePt t="47279" x="3433763" y="3178175"/>
          <p14:tracePt t="47295" x="3433763" y="3170238"/>
          <p14:tracePt t="47311" x="3433763" y="3160713"/>
          <p14:tracePt t="47328" x="3424238" y="3152775"/>
          <p14:tracePt t="47503" x="3416300" y="3144838"/>
          <p14:tracePt t="47519" x="3416300" y="3135313"/>
          <p14:tracePt t="47535" x="3408363" y="3135313"/>
          <p14:tracePt t="47543" x="3408363" y="3127375"/>
          <p14:tracePt t="47551" x="3408363" y="3119438"/>
          <p14:tracePt t="47583" x="3398838" y="3119438"/>
          <p14:tracePt t="47591" x="3390900" y="3109913"/>
          <p14:tracePt t="47603" x="3390900" y="3101975"/>
          <p14:tracePt t="47619" x="3382963" y="3101975"/>
          <p14:tracePt t="47627" x="3382963" y="3094038"/>
          <p14:tracePt t="47635" x="3373438" y="3094038"/>
          <p14:tracePt t="47643" x="3365500" y="3094038"/>
          <p14:tracePt t="47659" x="3355975" y="3084513"/>
          <p14:tracePt t="47667" x="3348038" y="3084513"/>
          <p14:tracePt t="47683" x="3330575" y="3084513"/>
          <p14:tracePt t="47691" x="3322638" y="3084513"/>
          <p14:tracePt t="47715" x="3314700" y="3076575"/>
          <p14:tracePt t="47723" x="3297238" y="3076575"/>
          <p14:tracePt t="47739" x="3289300" y="3076575"/>
          <p14:tracePt t="47751" x="3279775" y="3076575"/>
          <p14:tracePt t="47763" x="3263900" y="3067050"/>
          <p14:tracePt t="47771" x="3254375" y="3067050"/>
          <p14:tracePt t="47778" x="3254375" y="3059113"/>
          <p14:tracePt t="47786" x="3246438" y="3059113"/>
          <p14:tracePt t="47794" x="3238500" y="3059113"/>
          <p14:tracePt t="47802" x="3228975" y="3051175"/>
          <p14:tracePt t="47810" x="3221038" y="3051175"/>
          <p14:tracePt t="47818" x="3203575" y="3051175"/>
          <p14:tracePt t="47826" x="3186113" y="3051175"/>
          <p14:tracePt t="47834" x="3160713" y="3041650"/>
          <p14:tracePt t="47842" x="3144838" y="3041650"/>
          <p14:tracePt t="47850" x="3119438" y="3041650"/>
          <p14:tracePt t="47858" x="3101975" y="3033713"/>
          <p14:tracePt t="47866" x="3076575" y="3033713"/>
          <p14:tracePt t="47874" x="3076575" y="3025775"/>
          <p14:tracePt t="47882" x="3059113" y="3016250"/>
          <p14:tracePt t="47890" x="3051175" y="3016250"/>
          <p14:tracePt t="47898" x="3051175" y="3008313"/>
          <p14:tracePt t="47906" x="3041650" y="3008313"/>
          <p14:tracePt t="47914" x="3033713" y="3000375"/>
          <p14:tracePt t="47931" x="3025775" y="2990850"/>
          <p14:tracePt t="47938" x="3008313" y="2990850"/>
          <p14:tracePt t="47954" x="2990850" y="2982913"/>
          <p14:tracePt t="47962" x="2974975" y="2982913"/>
          <p14:tracePt t="47971" x="2965450" y="2982913"/>
          <p14:tracePt t="47979" x="2949575" y="2974975"/>
          <p14:tracePt t="47987" x="2940050" y="2974975"/>
          <p14:tracePt t="47995" x="2906713" y="2965450"/>
          <p14:tracePt t="48002" x="2889250" y="2965450"/>
          <p14:tracePt t="48010" x="2881313" y="2965450"/>
          <p14:tracePt t="48018" x="2855913" y="2965450"/>
          <p14:tracePt t="48026" x="2820988" y="2957513"/>
          <p14:tracePt t="48034" x="2805113" y="2949575"/>
          <p14:tracePt t="48042" x="2787650" y="2949575"/>
          <p14:tracePt t="48050" x="2762250" y="2949575"/>
          <p14:tracePt t="48058" x="2744788" y="2949575"/>
          <p14:tracePt t="48066" x="2727325" y="2949575"/>
          <p14:tracePt t="48074" x="2701925" y="2949575"/>
          <p14:tracePt t="48082" x="2686050" y="2949575"/>
          <p14:tracePt t="48090" x="2668588" y="2949575"/>
          <p14:tracePt t="48098" x="2651125" y="2949575"/>
          <p14:tracePt t="48106" x="2643188" y="2949575"/>
          <p14:tracePt t="48114" x="2617788" y="2949575"/>
          <p14:tracePt t="48122" x="2608263" y="2949575"/>
          <p14:tracePt t="48130" x="2600325" y="2949575"/>
          <p14:tracePt t="48138" x="2582863" y="2949575"/>
          <p14:tracePt t="48146" x="2566988" y="2949575"/>
          <p14:tracePt t="48162" x="2549525" y="2949575"/>
          <p14:tracePt t="48170" x="2541588" y="2949575"/>
          <p14:tracePt t="48179" x="2524125" y="2949575"/>
          <p14:tracePt t="48187" x="2506663" y="2949575"/>
          <p14:tracePt t="48202" x="2489200" y="2949575"/>
          <p14:tracePt t="48210" x="2481263" y="2949575"/>
          <p14:tracePt t="48218" x="2463800" y="2949575"/>
          <p14:tracePt t="48226" x="2455863" y="2949575"/>
          <p14:tracePt t="48242" x="2447925" y="2949575"/>
          <p14:tracePt t="48250" x="2430463" y="2949575"/>
          <p14:tracePt t="48274" x="2422525" y="2949575"/>
          <p14:tracePt t="48282" x="2413000" y="2949575"/>
          <p14:tracePt t="48290" x="2405063" y="2957513"/>
          <p14:tracePt t="48298" x="2397125" y="2957513"/>
          <p14:tracePt t="48306" x="2387600" y="2957513"/>
          <p14:tracePt t="48322" x="2379663" y="2957513"/>
          <p14:tracePt t="48330" x="2379663" y="2965450"/>
          <p14:tracePt t="48338" x="2371725" y="2965450"/>
          <p14:tracePt t="48346" x="2362200" y="2974975"/>
          <p14:tracePt t="48354" x="2354263" y="2982913"/>
          <p14:tracePt t="48362" x="2344738" y="2982913"/>
          <p14:tracePt t="48370" x="2336800" y="2990850"/>
          <p14:tracePt t="48386" x="2336800" y="3000375"/>
          <p14:tracePt t="48394" x="2328863" y="3000375"/>
          <p14:tracePt t="48402" x="2319338" y="3000375"/>
          <p14:tracePt t="48418" x="2319338" y="3008313"/>
          <p14:tracePt t="48434" x="2311400" y="3025775"/>
          <p14:tracePt t="48442" x="2303463" y="3025775"/>
          <p14:tracePt t="48450" x="2293938" y="3033713"/>
          <p14:tracePt t="48466" x="2293938" y="3041650"/>
          <p14:tracePt t="48482" x="2286000" y="3051175"/>
          <p14:tracePt t="48498" x="2278063" y="3059113"/>
          <p14:tracePt t="48514" x="2278063" y="3067050"/>
          <p14:tracePt t="48523" x="2268538" y="3076575"/>
          <p14:tracePt t="48530" x="2268538" y="3084513"/>
          <p14:tracePt t="48546" x="2268538" y="3094038"/>
          <p14:tracePt t="48554" x="2260600" y="3094038"/>
          <p14:tracePt t="48562" x="2260600" y="3101975"/>
          <p14:tracePt t="48570" x="2252663" y="3109913"/>
          <p14:tracePt t="48578" x="2252663" y="3119438"/>
          <p14:tracePt t="48595" x="2252663" y="3127375"/>
          <p14:tracePt t="48603" x="2252663" y="3135313"/>
          <p14:tracePt t="48611" x="2252663" y="3144838"/>
          <p14:tracePt t="48619" x="2252663" y="3152775"/>
          <p14:tracePt t="48627" x="2252663" y="3160713"/>
          <p14:tracePt t="48635" x="2252663" y="3170238"/>
          <p14:tracePt t="48643" x="2252663" y="3178175"/>
          <p14:tracePt t="48651" x="2252663" y="3186113"/>
          <p14:tracePt t="48659" x="2252663" y="3195638"/>
          <p14:tracePt t="48667" x="2252663" y="3211513"/>
          <p14:tracePt t="48683" x="2252663" y="3221038"/>
          <p14:tracePt t="48691" x="2252663" y="3228975"/>
          <p14:tracePt t="48700" x="2252663" y="3238500"/>
          <p14:tracePt t="48707" x="2268538" y="3246438"/>
          <p14:tracePt t="48715" x="2268538" y="3254375"/>
          <p14:tracePt t="48723" x="2268538" y="3263900"/>
          <p14:tracePt t="48731" x="2278063" y="3263900"/>
          <p14:tracePt t="48741" x="2278063" y="3271838"/>
          <p14:tracePt t="48747" x="2293938" y="3279775"/>
          <p14:tracePt t="48754" x="2293938" y="3289300"/>
          <p14:tracePt t="48770" x="2311400" y="3297238"/>
          <p14:tracePt t="48778" x="2319338" y="3305175"/>
          <p14:tracePt t="48794" x="2336800" y="3322638"/>
          <p14:tracePt t="48803" x="2354263" y="3330575"/>
          <p14:tracePt t="48810" x="2397125" y="3355975"/>
          <p14:tracePt t="48818" x="2430463" y="3373438"/>
          <p14:tracePt t="48826" x="2447925" y="3382963"/>
          <p14:tracePt t="48834" x="2473325" y="3390900"/>
          <p14:tracePt t="48842" x="2473325" y="3398838"/>
          <p14:tracePt t="48850" x="2489200" y="3398838"/>
          <p14:tracePt t="48858" x="2506663" y="3408363"/>
          <p14:tracePt t="48874" x="2524125" y="3424238"/>
          <p14:tracePt t="48882" x="2532063" y="3424238"/>
          <p14:tracePt t="48890" x="2532063" y="3433763"/>
          <p14:tracePt t="48898" x="2541588" y="3433763"/>
          <p14:tracePt t="48906" x="2557463" y="3433763"/>
          <p14:tracePt t="48922" x="2566988" y="3433763"/>
          <p14:tracePt t="48931" x="2582863" y="3433763"/>
          <p14:tracePt t="48939" x="2592388" y="3433763"/>
          <p14:tracePt t="48946" x="2617788" y="3433763"/>
          <p14:tracePt t="48954" x="2625725" y="3433763"/>
          <p14:tracePt t="48962" x="2660650" y="3433763"/>
          <p14:tracePt t="48970" x="2676525" y="3433763"/>
          <p14:tracePt t="48978" x="2693988" y="3433763"/>
          <p14:tracePt t="48987" x="2719388" y="3433763"/>
          <p14:tracePt t="48994" x="2736850" y="3433763"/>
          <p14:tracePt t="49003" x="2744788" y="3433763"/>
          <p14:tracePt t="49011" x="2752725" y="3433763"/>
          <p14:tracePt t="49019" x="2770188" y="3433763"/>
          <p14:tracePt t="49026" x="2778125" y="3433763"/>
          <p14:tracePt t="49034" x="2795588" y="3433763"/>
          <p14:tracePt t="49050" x="2805113" y="3433763"/>
          <p14:tracePt t="49058" x="2813050" y="3433763"/>
          <p14:tracePt t="49066" x="2820988" y="3433763"/>
          <p14:tracePt t="49074" x="2830513" y="3433763"/>
          <p14:tracePt t="49082" x="2855913" y="3433763"/>
          <p14:tracePt t="49090" x="2881313" y="3433763"/>
          <p14:tracePt t="49098" x="2906713" y="3433763"/>
          <p14:tracePt t="49107" x="2940050" y="3424238"/>
          <p14:tracePt t="49114" x="2965450" y="3424238"/>
          <p14:tracePt t="49123" x="2990850" y="3424238"/>
          <p14:tracePt t="49130" x="3025775" y="3424238"/>
          <p14:tracePt t="49138" x="3051175" y="3424238"/>
          <p14:tracePt t="49146" x="3067050" y="3424238"/>
          <p14:tracePt t="49154" x="3094038" y="3424238"/>
          <p14:tracePt t="49162" x="3101975" y="3424238"/>
          <p14:tracePt t="49170" x="3127375" y="3424238"/>
          <p14:tracePt t="49178" x="3135313" y="3424238"/>
          <p14:tracePt t="49186" x="3144838" y="3424238"/>
          <p14:tracePt t="49218" x="3152775" y="3424238"/>
          <p14:tracePt t="49235" x="3160713" y="3424238"/>
          <p14:tracePt t="49251" x="3178175" y="3424238"/>
          <p14:tracePt t="49259" x="3186113" y="3424238"/>
          <p14:tracePt t="49267" x="3221038" y="3424238"/>
          <p14:tracePt t="49275" x="3246438" y="3424238"/>
          <p14:tracePt t="49283" x="3271838" y="3424238"/>
          <p14:tracePt t="49291" x="3297238" y="3424238"/>
          <p14:tracePt t="49299" x="3330575" y="3424238"/>
          <p14:tracePt t="49307" x="3348038" y="3424238"/>
          <p14:tracePt t="49315" x="3373438" y="3424238"/>
          <p14:tracePt t="49323" x="3390900" y="3424238"/>
          <p14:tracePt t="49331" x="3398838" y="3416300"/>
          <p14:tracePt t="49339" x="3408363" y="3408363"/>
          <p14:tracePt t="49347" x="3416300" y="3408363"/>
          <p14:tracePt t="49355" x="3424238" y="3408363"/>
          <p14:tracePt t="49363" x="3424238" y="3398838"/>
          <p14:tracePt t="49379" x="3433763" y="3398838"/>
          <p14:tracePt t="49395" x="3441700" y="3398838"/>
          <p14:tracePt t="49403" x="3441700" y="3390900"/>
          <p14:tracePt t="49411" x="3441700" y="3382963"/>
          <p14:tracePt t="49419" x="3459163" y="3373438"/>
          <p14:tracePt t="49435" x="3467100" y="3365500"/>
          <p14:tracePt t="49451" x="3467100" y="3355975"/>
          <p14:tracePt t="49459" x="3484563" y="3348038"/>
          <p14:tracePt t="49467" x="3492500" y="3340100"/>
          <p14:tracePt t="49475" x="3492500" y="3330575"/>
          <p14:tracePt t="49491" x="3502025" y="3322638"/>
          <p14:tracePt t="49499" x="3502025" y="3305175"/>
          <p14:tracePt t="49515" x="3509963" y="3297238"/>
          <p14:tracePt t="49522" x="3517900" y="3279775"/>
          <p14:tracePt t="49530" x="3517900" y="3271838"/>
          <p14:tracePt t="49538" x="3517900" y="3254375"/>
          <p14:tracePt t="49555" x="3517900" y="3246438"/>
          <p14:tracePt t="49562" x="3517900" y="3228975"/>
          <p14:tracePt t="49570" x="3517900" y="3221038"/>
          <p14:tracePt t="49578" x="3517900" y="3203575"/>
          <p14:tracePt t="49586" x="3517900" y="3186113"/>
          <p14:tracePt t="49594" x="3517900" y="3170238"/>
          <p14:tracePt t="49603" x="3517900" y="3152775"/>
          <p14:tracePt t="49611" x="3517900" y="3144838"/>
          <p14:tracePt t="49619" x="3517900" y="3135313"/>
          <p14:tracePt t="49626" x="3517900" y="3127375"/>
          <p14:tracePt t="49731" x="3517900" y="3119438"/>
          <p14:tracePt t="49827" x="3517900" y="3109913"/>
          <p14:tracePt t="49859" x="3517900" y="3101975"/>
          <p14:tracePt t="49891" x="3517900" y="3094038"/>
          <p14:tracePt t="49899" x="3517900" y="3084513"/>
          <p14:tracePt t="49923" x="3509963" y="3076575"/>
          <p14:tracePt t="49955" x="3502025" y="3067050"/>
          <p14:tracePt t="49963" x="3492500" y="3067050"/>
          <p14:tracePt t="49971" x="3484563" y="3059113"/>
          <p14:tracePt t="50020" x="3475038" y="3059113"/>
          <p14:tracePt t="50034" x="3459163" y="3059113"/>
          <p14:tracePt t="50050" x="3449638" y="3051175"/>
          <p14:tracePt t="50058" x="3441700" y="3051175"/>
          <p14:tracePt t="50066" x="3408363" y="3041650"/>
          <p14:tracePt t="50074" x="3398838" y="3033713"/>
          <p14:tracePt t="50082" x="3382963" y="3033713"/>
          <p14:tracePt t="50090" x="3382963" y="3025775"/>
          <p14:tracePt t="50114" x="3373438" y="3025775"/>
          <p14:tracePt t="50123" x="3373438" y="3016250"/>
          <p14:tracePt t="50131" x="3373438" y="3008313"/>
          <p14:tracePt t="50147" x="3365500" y="3008313"/>
          <p14:tracePt t="50171" x="3365500" y="3000375"/>
          <p14:tracePt t="50195" x="3355975" y="3000375"/>
          <p14:tracePt t="50211" x="3355975" y="2990850"/>
          <p14:tracePt t="50227" x="3348038" y="2990850"/>
          <p14:tracePt t="50235" x="3340100" y="2982913"/>
          <p14:tracePt t="50259" x="3330575" y="2974975"/>
          <p14:tracePt t="50275" x="3322638" y="2965450"/>
          <p14:tracePt t="50291" x="3314700" y="2965450"/>
          <p14:tracePt t="50299" x="3305175" y="2965450"/>
          <p14:tracePt t="50307" x="3305175" y="2957513"/>
          <p14:tracePt t="50315" x="3289300" y="2957513"/>
          <p14:tracePt t="50323" x="3279775" y="2957513"/>
          <p14:tracePt t="50331" x="3279775" y="2949575"/>
          <p14:tracePt t="50339" x="3271838" y="2949575"/>
          <p14:tracePt t="50347" x="3263900" y="2949575"/>
          <p14:tracePt t="50355" x="3254375" y="2949575"/>
          <p14:tracePt t="50363" x="3246438" y="2949575"/>
          <p14:tracePt t="50371" x="3238500" y="2949575"/>
          <p14:tracePt t="50387" x="3221038" y="2940050"/>
          <p14:tracePt t="50394" x="3211513" y="2940050"/>
          <p14:tracePt t="50402" x="3203575" y="2940050"/>
          <p14:tracePt t="50411" x="3170238" y="2932113"/>
          <p14:tracePt t="50419" x="3119438" y="2922588"/>
          <p14:tracePt t="50427" x="3109913" y="2922588"/>
          <p14:tracePt t="50435" x="3084513" y="2922588"/>
          <p14:tracePt t="50443" x="3076575" y="2922588"/>
          <p14:tracePt t="50451" x="3051175" y="2914650"/>
          <p14:tracePt t="50459" x="3041650" y="2914650"/>
          <p14:tracePt t="50467" x="3025775" y="2914650"/>
          <p14:tracePt t="50475" x="3016250" y="2914650"/>
          <p14:tracePt t="50483" x="3000375" y="2906713"/>
          <p14:tracePt t="50491" x="2990850" y="2906713"/>
          <p14:tracePt t="50498" x="2965450" y="2897188"/>
          <p14:tracePt t="50506" x="2957513" y="2897188"/>
          <p14:tracePt t="50514" x="2932113" y="2897188"/>
          <p14:tracePt t="50522" x="2922588" y="2897188"/>
          <p14:tracePt t="50530" x="2897188" y="2897188"/>
          <p14:tracePt t="50538" x="2881313" y="2897188"/>
          <p14:tracePt t="50546" x="2863850" y="2897188"/>
          <p14:tracePt t="50554" x="2838450" y="2897188"/>
          <p14:tracePt t="50562" x="2813050" y="2897188"/>
          <p14:tracePt t="50571" x="2787650" y="2906713"/>
          <p14:tracePt t="50578" x="2770188" y="2914650"/>
          <p14:tracePt t="50586" x="2752725" y="2922588"/>
          <p14:tracePt t="50594" x="2736850" y="2922588"/>
          <p14:tracePt t="50602" x="2727325" y="2922588"/>
          <p14:tracePt t="50614" x="2719388" y="2922588"/>
          <p14:tracePt t="50622" x="2701925" y="2932113"/>
          <p14:tracePt t="50630" x="2686050" y="2932113"/>
          <p14:tracePt t="50638" x="2668588" y="2940050"/>
          <p14:tracePt t="50646" x="2660650" y="2940050"/>
          <p14:tracePt t="50654" x="2651125" y="2949575"/>
          <p14:tracePt t="50662" x="2633663" y="2957513"/>
          <p14:tracePt t="50671" x="2625725" y="2957513"/>
          <p14:tracePt t="50678" x="2617788" y="2957513"/>
          <p14:tracePt t="50686" x="2608263" y="2957513"/>
          <p14:tracePt t="50694" x="2608263" y="2965450"/>
          <p14:tracePt t="50702" x="2600325" y="2965450"/>
          <p14:tracePt t="50710" x="2592388" y="2965450"/>
          <p14:tracePt t="50727" x="2592388" y="2974975"/>
          <p14:tracePt t="50734" x="2582863" y="2974975"/>
          <p14:tracePt t="50743" x="2566988" y="2982913"/>
          <p14:tracePt t="50750" x="2557463" y="2982913"/>
          <p14:tracePt t="50758" x="2541588" y="2982913"/>
          <p14:tracePt t="50766" x="2524125" y="2990850"/>
          <p14:tracePt t="50774" x="2524125" y="3000375"/>
          <p14:tracePt t="50782" x="2506663" y="3008313"/>
          <p14:tracePt t="50790" x="2498725" y="3008313"/>
          <p14:tracePt t="50806" x="2489200" y="3016250"/>
          <p14:tracePt t="50822" x="2481263" y="3016250"/>
          <p14:tracePt t="50983" x="2481263" y="3025775"/>
          <p14:tracePt t="50999" x="2473325" y="3025775"/>
          <p14:tracePt t="51015" x="2463800" y="3033713"/>
          <p14:tracePt t="51062" x="2455863" y="3033713"/>
          <p14:tracePt t="51118" x="2447925" y="3033713"/>
          <p14:tracePt t="51127" x="2438400" y="3041650"/>
          <p14:tracePt t="51159" x="2438400" y="3051175"/>
          <p14:tracePt t="51175" x="2430463" y="3051175"/>
          <p14:tracePt t="51207" x="2422525" y="3059113"/>
          <p14:tracePt t="51223" x="2413000" y="3059113"/>
          <p14:tracePt t="51239" x="2413000" y="3067050"/>
          <p14:tracePt t="51255" x="2405063" y="3067050"/>
          <p14:tracePt t="51271" x="2397125" y="3076575"/>
          <p14:tracePt t="51287" x="2387600" y="3076575"/>
          <p14:tracePt t="51303" x="2379663" y="3084513"/>
          <p14:tracePt t="51319" x="2371725" y="3084513"/>
          <p14:tracePt t="51327" x="2371725" y="3101975"/>
          <p14:tracePt t="51335" x="2362200" y="3101975"/>
          <p14:tracePt t="51343" x="2354263" y="3101975"/>
          <p14:tracePt t="51351" x="2344738" y="3109913"/>
          <p14:tracePt t="51367" x="2336800" y="3119438"/>
          <p14:tracePt t="51375" x="2328863" y="3119438"/>
          <p14:tracePt t="51543" x="2319338" y="3127375"/>
          <p14:tracePt t="51623" x="2311400" y="3135313"/>
          <p14:tracePt t="51671" x="2303463" y="3144838"/>
          <p14:tracePt t="51751" x="2293938" y="3152775"/>
          <p14:tracePt t="51767" x="2278063" y="3152775"/>
          <p14:tracePt t="51863" x="2268538" y="3152775"/>
          <p14:tracePt t="51879" x="2260600" y="3152775"/>
          <p14:tracePt t="51903" x="2252663" y="3152775"/>
          <p14:tracePt t="51927" x="2243138" y="3152775"/>
          <p14:tracePt t="51959" x="2235200" y="3152775"/>
          <p14:tracePt t="52278" x="2227263" y="3152775"/>
          <p14:tracePt t="52294" x="2217738" y="3152775"/>
          <p14:tracePt t="52311" x="2209800" y="3152775"/>
          <p14:tracePt t="52318" x="2200275" y="3152775"/>
          <p14:tracePt t="52326" x="2192338" y="3152775"/>
          <p14:tracePt t="52343" x="2184400" y="3152775"/>
          <p14:tracePt t="52350" x="2174875" y="3152775"/>
          <p14:tracePt t="52375" x="2166938" y="3152775"/>
          <p14:tracePt t="52423" x="2159000" y="3152775"/>
          <p14:tracePt t="52455" x="2159000" y="3160713"/>
          <p14:tracePt t="52471" x="2159000" y="3178175"/>
          <p14:tracePt t="52479" x="2159000" y="3195638"/>
          <p14:tracePt t="52495" x="2159000" y="3211513"/>
          <p14:tracePt t="52503" x="2159000" y="3221038"/>
          <p14:tracePt t="52511" x="2159000" y="3238500"/>
          <p14:tracePt t="52519" x="2159000" y="3246438"/>
          <p14:tracePt t="52527" x="2159000" y="3254375"/>
          <p14:tracePt t="52535" x="2159000" y="3271838"/>
          <p14:tracePt t="52543" x="2159000" y="3279775"/>
          <p14:tracePt t="52559" x="2159000" y="3297238"/>
          <p14:tracePt t="52567" x="2159000" y="3305175"/>
          <p14:tracePt t="52575" x="2159000" y="3314700"/>
          <p14:tracePt t="52584" x="2159000" y="3330575"/>
          <p14:tracePt t="52599" x="2159000" y="3348038"/>
          <p14:tracePt t="52607" x="2159000" y="3355975"/>
          <p14:tracePt t="52615" x="2159000" y="3365500"/>
          <p14:tracePt t="52623" x="2159000" y="3373438"/>
          <p14:tracePt t="52631" x="2149475" y="3382963"/>
          <p14:tracePt t="52639" x="2149475" y="3390900"/>
          <p14:tracePt t="52647" x="2141538" y="3408363"/>
          <p14:tracePt t="52663" x="2133600" y="3416300"/>
          <p14:tracePt t="52671" x="2124075" y="3433763"/>
          <p14:tracePt t="52679" x="2116138" y="3441700"/>
          <p14:tracePt t="52687" x="2108200" y="3449638"/>
          <p14:tracePt t="52695" x="2098675" y="3459163"/>
          <p14:tracePt t="52711" x="2098675" y="3467100"/>
          <p14:tracePt t="52748" x="2098675" y="3475038"/>
          <p14:tracePt t="52759" x="2098675" y="3484563"/>
          <p14:tracePt t="52782" x="2098675" y="3492500"/>
          <p14:tracePt t="52791" x="2098675" y="3502025"/>
          <p14:tracePt t="52798" x="2108200" y="3509963"/>
          <p14:tracePt t="52806" x="2108200" y="3527425"/>
          <p14:tracePt t="52814" x="2124075" y="3535363"/>
          <p14:tracePt t="52822" x="2133600" y="3552825"/>
          <p14:tracePt t="52830" x="2149475" y="3568700"/>
          <p14:tracePt t="52838" x="2166938" y="3586163"/>
          <p14:tracePt t="52846" x="2192338" y="3619500"/>
          <p14:tracePt t="52854" x="2209800" y="3646488"/>
          <p14:tracePt t="52862" x="2243138" y="3671888"/>
          <p14:tracePt t="52870" x="2260600" y="3697288"/>
          <p14:tracePt t="52878" x="2268538" y="3722688"/>
          <p14:tracePt t="52886" x="2293938" y="3756025"/>
          <p14:tracePt t="52894" x="2293938" y="3781425"/>
          <p14:tracePt t="52902" x="2303463" y="3798888"/>
          <p14:tracePt t="52910" x="2311400" y="3816350"/>
          <p14:tracePt t="52918" x="2319338" y="3841750"/>
          <p14:tracePt t="52935" x="2319338" y="3849688"/>
          <p14:tracePt t="52999" x="2319338" y="3841750"/>
          <p14:tracePt t="53007" x="2319338" y="3832225"/>
          <p14:tracePt t="53015" x="2319338" y="3824288"/>
          <p14:tracePt t="53031" x="2319338" y="3816350"/>
          <p14:tracePt t="53039" x="2319338" y="3806825"/>
          <p14:tracePt t="53047" x="2319338" y="3798888"/>
          <p14:tracePt t="53079" x="2319338" y="3790950"/>
          <p14:tracePt t="53111" x="2319338" y="3781425"/>
          <p14:tracePt t="53127" x="2311400" y="3781425"/>
          <p14:tracePt t="53135" x="2303463" y="3773488"/>
          <p14:tracePt t="53143" x="2303463" y="3763963"/>
          <p14:tracePt t="53159" x="2293938" y="3756025"/>
          <p14:tracePt t="53175" x="2286000" y="3748088"/>
          <p14:tracePt t="53191" x="2278063" y="3738563"/>
          <p14:tracePt t="53207" x="2278063" y="3730625"/>
          <p14:tracePt t="53223" x="2278063" y="3722688"/>
          <p14:tracePt t="53239" x="2268538" y="3713163"/>
          <p14:tracePt t="53255" x="2260600" y="3705225"/>
          <p14:tracePt t="53263" x="2260600" y="3697288"/>
          <p14:tracePt t="53271" x="2252663" y="3687763"/>
          <p14:tracePt t="53279" x="2243138" y="3679825"/>
          <p14:tracePt t="53287" x="2235200" y="3671888"/>
          <p14:tracePt t="53311" x="2227263" y="3671888"/>
          <p14:tracePt t="53319" x="2217738" y="3662363"/>
          <p14:tracePt t="53327" x="2217738" y="3654425"/>
          <p14:tracePt t="53335" x="2209800" y="3654425"/>
          <p14:tracePt t="53343" x="2200275" y="3654425"/>
          <p14:tracePt t="53351" x="2184400" y="3629025"/>
          <p14:tracePt t="53359" x="2174875" y="3619500"/>
          <p14:tracePt t="53366" x="2159000" y="3611563"/>
          <p14:tracePt t="53374" x="2149475" y="3594100"/>
          <p14:tracePt t="53382" x="2149475" y="3586163"/>
          <p14:tracePt t="53391" x="2141538" y="3586163"/>
          <p14:tracePt t="53414" x="2133600" y="3586163"/>
          <p14:tracePt t="53439" x="2124075" y="3586163"/>
          <p14:tracePt t="53447" x="2116138" y="3586163"/>
          <p14:tracePt t="53463" x="2098675" y="3586163"/>
          <p14:tracePt t="53471" x="2082800" y="3586163"/>
          <p14:tracePt t="53479" x="2073275" y="3586163"/>
          <p14:tracePt t="53487" x="2047875" y="3586163"/>
          <p14:tracePt t="53495" x="2030413" y="3578225"/>
          <p14:tracePt t="53503" x="2005013" y="3568700"/>
          <p14:tracePt t="53511" x="1971675" y="3568700"/>
          <p14:tracePt t="53519" x="1954213" y="3560763"/>
          <p14:tracePt t="53527" x="1928813" y="3560763"/>
          <p14:tracePt t="53535" x="1920875" y="3552825"/>
          <p14:tracePt t="53543" x="1895475" y="3552825"/>
          <p14:tracePt t="53551" x="1885950" y="3552825"/>
          <p14:tracePt t="53559" x="1860550" y="3552825"/>
          <p14:tracePt t="53567" x="1844675" y="3552825"/>
          <p14:tracePt t="53575" x="1835150" y="3552825"/>
          <p14:tracePt t="53583" x="1809750" y="3552825"/>
          <p14:tracePt t="53591" x="1784350" y="3552825"/>
          <p14:tracePt t="53599" x="1766888" y="3552825"/>
          <p14:tracePt t="53608" x="1751013" y="3552825"/>
          <p14:tracePt t="53615" x="1741488" y="3552825"/>
          <p14:tracePt t="53623" x="1741488" y="3560763"/>
          <p14:tracePt t="53631" x="1725613" y="3560763"/>
          <p14:tracePt t="53643" x="1708150" y="3568700"/>
          <p14:tracePt t="53659" x="1690688" y="3568700"/>
          <p14:tracePt t="53667" x="1682750" y="3568700"/>
          <p14:tracePt t="53675" x="1674813" y="3578225"/>
          <p14:tracePt t="53683" x="1665288" y="3586163"/>
          <p14:tracePt t="53691" x="1657350" y="3586163"/>
          <p14:tracePt t="53700" x="1649413" y="3594100"/>
          <p14:tracePt t="53707" x="1631950" y="3594100"/>
          <p14:tracePt t="53715" x="1614488" y="3603625"/>
          <p14:tracePt t="53723" x="1606550" y="3611563"/>
          <p14:tracePt t="53731" x="1597025" y="3619500"/>
          <p14:tracePt t="53739" x="1589088" y="3619500"/>
          <p14:tracePt t="53749" x="1589088" y="3629025"/>
          <p14:tracePt t="53754" x="1581150" y="3629025"/>
          <p14:tracePt t="53762" x="1571625" y="3629025"/>
          <p14:tracePt t="53786" x="1563688" y="3636963"/>
          <p14:tracePt t="53810" x="1563688" y="3646488"/>
          <p14:tracePt t="53818" x="1555750" y="3646488"/>
          <p14:tracePt t="53826" x="1555750" y="3654425"/>
          <p14:tracePt t="53834" x="1555750" y="3662363"/>
          <p14:tracePt t="53842" x="1546225" y="3671888"/>
          <p14:tracePt t="53859" x="1546225" y="3679825"/>
          <p14:tracePt t="53866" x="1546225" y="3687763"/>
          <p14:tracePt t="53882" x="1546225" y="3705225"/>
          <p14:tracePt t="53890" x="1546225" y="3713163"/>
          <p14:tracePt t="53906" x="1546225" y="3722688"/>
          <p14:tracePt t="53915" x="1546225" y="3730625"/>
          <p14:tracePt t="53923" x="1546225" y="3738563"/>
          <p14:tracePt t="53931" x="1546225" y="3748088"/>
          <p14:tracePt t="53938" x="1555750" y="3763963"/>
          <p14:tracePt t="53946" x="1563688" y="3763963"/>
          <p14:tracePt t="53954" x="1563688" y="3773488"/>
          <p14:tracePt t="53962" x="1571625" y="3781425"/>
          <p14:tracePt t="53970" x="1581150" y="3790950"/>
          <p14:tracePt t="53978" x="1606550" y="3806825"/>
          <p14:tracePt t="53986" x="1631950" y="3816350"/>
          <p14:tracePt t="53994" x="1665288" y="3816350"/>
          <p14:tracePt t="54002" x="1700213" y="3824288"/>
          <p14:tracePt t="54010" x="1725613" y="3832225"/>
          <p14:tracePt t="54018" x="1758950" y="3841750"/>
          <p14:tracePt t="54026" x="1784350" y="3849688"/>
          <p14:tracePt t="54034" x="1819275" y="3849688"/>
          <p14:tracePt t="54042" x="1844675" y="3857625"/>
          <p14:tracePt t="54050" x="1878013" y="3867150"/>
          <p14:tracePt t="54058" x="1895475" y="3875088"/>
          <p14:tracePt t="54066" x="1920875" y="3892550"/>
          <p14:tracePt t="54074" x="1938338" y="3892550"/>
          <p14:tracePt t="54082" x="1971675" y="3900488"/>
          <p14:tracePt t="54090" x="1997075" y="3908425"/>
          <p14:tracePt t="54099" x="2022475" y="3908425"/>
          <p14:tracePt t="54107" x="2055813" y="3908425"/>
          <p14:tracePt t="54115" x="2090738" y="3908425"/>
          <p14:tracePt t="54122" x="2133600" y="3908425"/>
          <p14:tracePt t="54130" x="2192338" y="3908425"/>
          <p14:tracePt t="54138" x="2235200" y="3908425"/>
          <p14:tracePt t="54146" x="2278063" y="3908425"/>
          <p14:tracePt t="54154" x="2319338" y="3908425"/>
          <p14:tracePt t="54162" x="2362200" y="3908425"/>
          <p14:tracePt t="54170" x="2397125" y="3908425"/>
          <p14:tracePt t="54178" x="2438400" y="3908425"/>
          <p14:tracePt t="54186" x="2481263" y="3908425"/>
          <p14:tracePt t="54194" x="2541588" y="3908425"/>
          <p14:tracePt t="54202" x="2600325" y="3908425"/>
          <p14:tracePt t="54210" x="2660650" y="3908425"/>
          <p14:tracePt t="54218" x="2711450" y="3908425"/>
          <p14:tracePt t="54226" x="2871788" y="3908425"/>
          <p14:tracePt t="54234" x="2940050" y="3908425"/>
          <p14:tracePt t="54242" x="3016250" y="3925888"/>
          <p14:tracePt t="54250" x="3084513" y="3935413"/>
          <p14:tracePt t="54258" x="3135313" y="3935413"/>
          <p14:tracePt t="54266" x="3160713" y="3935413"/>
          <p14:tracePt t="54274" x="3195638" y="3943350"/>
          <p14:tracePt t="54282" x="3228975" y="3951288"/>
          <p14:tracePt t="54291" x="3246438" y="3960813"/>
          <p14:tracePt t="54298" x="3263900" y="3960813"/>
          <p14:tracePt t="54307" x="3279775" y="3960813"/>
          <p14:tracePt t="54315" x="3289300" y="3960813"/>
          <p14:tracePt t="54323" x="3297238" y="3960813"/>
          <p14:tracePt t="54331" x="3322638" y="3943350"/>
          <p14:tracePt t="54341" x="3348038" y="3925888"/>
          <p14:tracePt t="54346" x="3390900" y="3892550"/>
          <p14:tracePt t="54354" x="3441700" y="3857625"/>
          <p14:tracePt t="54362" x="3517900" y="3816350"/>
          <p14:tracePt t="54370" x="3560763" y="3790950"/>
          <p14:tracePt t="54378" x="3619500" y="3748088"/>
          <p14:tracePt t="54386" x="3679825" y="3713163"/>
          <p14:tracePt t="54394" x="3748088" y="3697288"/>
          <p14:tracePt t="54402" x="3790950" y="3662363"/>
          <p14:tracePt t="54410" x="3841750" y="3646488"/>
          <p14:tracePt t="54418" x="3875088" y="3629025"/>
          <p14:tracePt t="54426" x="3900488" y="3629025"/>
          <p14:tracePt t="54434" x="3925888" y="3629025"/>
          <p14:tracePt t="54442" x="3943350" y="3619500"/>
          <p14:tracePt t="54450" x="3951288" y="3619500"/>
          <p14:tracePt t="54458" x="3960813" y="3619500"/>
          <p14:tracePt t="54474" x="3986213" y="3619500"/>
          <p14:tracePt t="54482" x="3994150" y="3619500"/>
          <p14:tracePt t="54490" x="4011613" y="3619500"/>
          <p14:tracePt t="54498" x="4027488" y="3629025"/>
          <p14:tracePt t="54506" x="4052888" y="3629025"/>
          <p14:tracePt t="54514" x="4070350" y="3636963"/>
          <p14:tracePt t="54523" x="4095750" y="3636963"/>
          <p14:tracePt t="54531" x="4113213" y="3636963"/>
          <p14:tracePt t="54538" x="4130675" y="3636963"/>
          <p14:tracePt t="54546" x="4146550" y="3636963"/>
          <p14:tracePt t="54554" x="4156075" y="3636963"/>
          <p14:tracePt t="54562" x="4164013" y="3636963"/>
          <p14:tracePt t="54570" x="4171950" y="3636963"/>
          <p14:tracePt t="55051" x="4181475" y="3636963"/>
          <p14:tracePt t="55059" x="4189413" y="3636963"/>
          <p14:tracePt t="55067" x="4171950" y="3636963"/>
          <p14:tracePt t="55075" x="4164013" y="3636963"/>
          <p14:tracePt t="55083" x="4156075" y="3636963"/>
          <p14:tracePt t="55091" x="4138613" y="3636963"/>
          <p14:tracePt t="55098" x="4130675" y="3636963"/>
          <p14:tracePt t="55115" x="4121150" y="3636963"/>
          <p14:tracePt t="55122" x="4113213" y="3636963"/>
          <p14:tracePt t="55131" x="4105275" y="3636963"/>
          <p14:tracePt t="55146" x="4105275" y="3629025"/>
          <p14:tracePt t="55162" x="4095750" y="3619500"/>
          <p14:tracePt t="55170" x="4070350" y="3603625"/>
          <p14:tracePt t="55178" x="4062413" y="3594100"/>
          <p14:tracePt t="55187" x="4044950" y="3578225"/>
          <p14:tracePt t="55194" x="4019550" y="3578225"/>
          <p14:tracePt t="55202" x="3994150" y="3568700"/>
          <p14:tracePt t="55210" x="3976688" y="3560763"/>
          <p14:tracePt t="55218" x="3943350" y="3560763"/>
          <p14:tracePt t="55226" x="3900488" y="3560763"/>
          <p14:tracePt t="55234" x="3867150" y="3560763"/>
          <p14:tracePt t="55242" x="3824288" y="3568700"/>
          <p14:tracePt t="55250" x="3781425" y="3568700"/>
          <p14:tracePt t="55258" x="3730625" y="3578225"/>
          <p14:tracePt t="55266" x="3713163" y="3586163"/>
          <p14:tracePt t="55274" x="3687763" y="3594100"/>
          <p14:tracePt t="55282" x="3654425" y="3594100"/>
          <p14:tracePt t="55290" x="3629025" y="3594100"/>
          <p14:tracePt t="55298" x="3611563" y="3594100"/>
          <p14:tracePt t="55306" x="3594100" y="3594100"/>
          <p14:tracePt t="55322" x="3568700" y="3594100"/>
          <p14:tracePt t="55331" x="3560763" y="3594100"/>
          <p14:tracePt t="55339" x="3527425" y="3594100"/>
          <p14:tracePt t="55347" x="3509963" y="3594100"/>
          <p14:tracePt t="55354" x="3492500" y="3594100"/>
          <p14:tracePt t="55363" x="3467100" y="3594100"/>
          <p14:tracePt t="55370" x="3441700" y="3594100"/>
          <p14:tracePt t="55378" x="3416300" y="3594100"/>
          <p14:tracePt t="55386" x="3408363" y="3586163"/>
          <p14:tracePt t="55394" x="3382963" y="3586163"/>
          <p14:tracePt t="55402" x="3365500" y="3586163"/>
          <p14:tracePt t="55410" x="3348038" y="3586163"/>
          <p14:tracePt t="55418" x="3340100" y="3586163"/>
          <p14:tracePt t="55426" x="3330575" y="3586163"/>
          <p14:tracePt t="55434" x="3322638" y="3586163"/>
          <p14:tracePt t="55442" x="3314700" y="3586163"/>
          <p14:tracePt t="55458" x="3314700" y="3594100"/>
          <p14:tracePt t="55466" x="3314700" y="3611563"/>
          <p14:tracePt t="55474" x="3314700" y="3619500"/>
          <p14:tracePt t="55482" x="3314700" y="3636963"/>
          <p14:tracePt t="55490" x="3322638" y="3646488"/>
          <p14:tracePt t="55498" x="3322638" y="3654425"/>
          <p14:tracePt t="55506" x="3330575" y="3679825"/>
          <p14:tracePt t="55514" x="3340100" y="3697288"/>
          <p14:tracePt t="55522" x="3348038" y="3705225"/>
          <p14:tracePt t="55530" x="3355975" y="3713163"/>
          <p14:tracePt t="55538" x="3355975" y="3722688"/>
          <p14:tracePt t="55547" x="3365500" y="3730625"/>
          <p14:tracePt t="55555" x="3365500" y="3748088"/>
          <p14:tracePt t="55562" x="3365500" y="3756025"/>
          <p14:tracePt t="55570" x="3373438" y="3756025"/>
          <p14:tracePt t="55578" x="3373438" y="3763963"/>
          <p14:tracePt t="55586" x="3373438" y="3773488"/>
          <p14:tracePt t="55594" x="3373438" y="3781425"/>
          <p14:tracePt t="55610" x="3373438" y="3790950"/>
          <p14:tracePt t="55618" x="3373438" y="3798888"/>
          <p14:tracePt t="55643" x="3373438" y="3806825"/>
          <p14:tracePt t="55691" x="3373438" y="3816350"/>
          <p14:tracePt t="55706" x="3373438" y="3824288"/>
          <p14:tracePt t="55730" x="3373438" y="3832225"/>
          <p14:tracePt t="55740" x="3365500" y="3841750"/>
          <p14:tracePt t="55755" x="3355975" y="3849688"/>
          <p14:tracePt t="55762" x="3355975" y="3867150"/>
          <p14:tracePt t="55770" x="3348038" y="3867150"/>
          <p14:tracePt t="56291" x="3348038" y="3857625"/>
          <p14:tracePt t="56299" x="3322638" y="3857625"/>
          <p14:tracePt t="56315" x="3297238" y="3857625"/>
          <p14:tracePt t="56323" x="3279775" y="3857625"/>
          <p14:tracePt t="56330" x="3263900" y="3857625"/>
          <p14:tracePt t="56339" x="3238500" y="3857625"/>
          <p14:tracePt t="56354" x="3211513" y="3857625"/>
          <p14:tracePt t="56363" x="3203575" y="3857625"/>
          <p14:tracePt t="56371" x="3195638" y="3857625"/>
          <p14:tracePt t="56379" x="3178175" y="3867150"/>
          <p14:tracePt t="56386" x="3160713" y="3867150"/>
          <p14:tracePt t="56394" x="3135313" y="3875088"/>
          <p14:tracePt t="56402" x="3109913" y="3875088"/>
          <p14:tracePt t="56410" x="3076575" y="3883025"/>
          <p14:tracePt t="56418" x="3059113" y="3883025"/>
          <p14:tracePt t="56426" x="3025775" y="3892550"/>
          <p14:tracePt t="56435" x="2982913" y="3892550"/>
          <p14:tracePt t="56442" x="2949575" y="3892550"/>
          <p14:tracePt t="56450" x="2914650" y="3892550"/>
          <p14:tracePt t="56458" x="2889250" y="3892550"/>
          <p14:tracePt t="56466" x="2863850" y="3892550"/>
          <p14:tracePt t="56474" x="2838450" y="3892550"/>
          <p14:tracePt t="56482" x="2813050" y="3892550"/>
          <p14:tracePt t="56498" x="2787650" y="3883025"/>
          <p14:tracePt t="56514" x="2778125" y="3883025"/>
          <p14:tracePt t="56522" x="2762250" y="3883025"/>
          <p14:tracePt t="56538" x="2736850" y="3883025"/>
          <p14:tracePt t="56546" x="2727325" y="3883025"/>
          <p14:tracePt t="56554" x="2693988" y="3883025"/>
          <p14:tracePt t="56563" x="2676525" y="3883025"/>
          <p14:tracePt t="56571" x="2660650" y="3883025"/>
          <p14:tracePt t="56578" x="2625725" y="3883025"/>
          <p14:tracePt t="56587" x="2608263" y="3883025"/>
          <p14:tracePt t="56594" x="2592388" y="3883025"/>
          <p14:tracePt t="56602" x="2574925" y="3883025"/>
          <p14:tracePt t="56610" x="2549525" y="3883025"/>
          <p14:tracePt t="56626" x="2541588" y="3892550"/>
          <p14:tracePt t="56635" x="2524125" y="3892550"/>
          <p14:tracePt t="56650" x="2506663" y="3892550"/>
          <p14:tracePt t="56658" x="2498725" y="3892550"/>
          <p14:tracePt t="56686" x="2489200" y="3892550"/>
          <p14:tracePt t="56694" x="2481263" y="3892550"/>
          <p14:tracePt t="56710" x="2473325" y="3892550"/>
          <p14:tracePt t="56718" x="2455863" y="3892550"/>
          <p14:tracePt t="56727" x="2447925" y="3892550"/>
          <p14:tracePt t="56735" x="2438400" y="3892550"/>
          <p14:tracePt t="56744" x="2422525" y="3892550"/>
          <p14:tracePt t="56750" x="2379663" y="3892550"/>
          <p14:tracePt t="56759" x="2362200" y="3892550"/>
          <p14:tracePt t="56766" x="2344738" y="3892550"/>
          <p14:tracePt t="56774" x="2311400" y="3892550"/>
          <p14:tracePt t="56782" x="2303463" y="3892550"/>
          <p14:tracePt t="56790" x="2268538" y="3892550"/>
          <p14:tracePt t="56798" x="2260600" y="3892550"/>
          <p14:tracePt t="56806" x="2243138" y="3892550"/>
          <p14:tracePt t="56814" x="2217738" y="3892550"/>
          <p14:tracePt t="56822" x="2200275" y="3892550"/>
          <p14:tracePt t="56830" x="2184400" y="3892550"/>
          <p14:tracePt t="56838" x="2159000" y="3892550"/>
          <p14:tracePt t="56846" x="2149475" y="3892550"/>
          <p14:tracePt t="56854" x="2141538" y="3892550"/>
          <p14:tracePt t="56862" x="2133600" y="3892550"/>
          <p14:tracePt t="56871" x="2124075" y="3892550"/>
          <p14:tracePt t="56879" x="2108200" y="3908425"/>
          <p14:tracePt t="56887" x="2098675" y="3908425"/>
          <p14:tracePt t="56902" x="2090738" y="3908425"/>
          <p14:tracePt t="56910" x="2082800" y="3917950"/>
          <p14:tracePt t="56975" x="2073275" y="3917950"/>
          <p14:tracePt t="56983" x="2065338" y="3917950"/>
          <p14:tracePt t="57007" x="2055813" y="3917950"/>
          <p14:tracePt t="57023" x="2047875" y="3908425"/>
          <p14:tracePt t="57031" x="2039938" y="3908425"/>
          <p14:tracePt t="57047" x="2030413" y="3908425"/>
          <p14:tracePt t="57055" x="2022475" y="3908425"/>
          <p14:tracePt t="57079" x="2014538" y="3908425"/>
          <p14:tracePt t="57087" x="2005013" y="3908425"/>
          <p14:tracePt t="57095" x="1997075" y="3908425"/>
          <p14:tracePt t="57119" x="1989138" y="3908425"/>
          <p14:tracePt t="57391" x="1979613" y="3900488"/>
          <p14:tracePt t="57855" x="1971675" y="3900488"/>
          <p14:tracePt t="57887" x="1963738" y="3900488"/>
          <p14:tracePt t="57903" x="1954213" y="3900488"/>
          <p14:tracePt t="58735" x="1963738" y="3900488"/>
          <p14:tracePt t="58745" x="1971675" y="3900488"/>
          <p14:tracePt t="58752" x="1989138" y="3900488"/>
          <p14:tracePt t="58758" x="2022475" y="3900488"/>
          <p14:tracePt t="58766" x="2073275" y="3892550"/>
          <p14:tracePt t="58774" x="2133600" y="3883025"/>
          <p14:tracePt t="58782" x="2209800" y="3875088"/>
          <p14:tracePt t="58790" x="2293938" y="3867150"/>
          <p14:tracePt t="58798" x="2354263" y="3867150"/>
          <p14:tracePt t="58806" x="2397125" y="3867150"/>
          <p14:tracePt t="58814" x="2430463" y="3867150"/>
          <p14:tracePt t="58822" x="2447925" y="3867150"/>
          <p14:tracePt t="58830" x="2473325" y="3867150"/>
          <p14:tracePt t="58838" x="2481263" y="3867150"/>
          <p14:tracePt t="58846" x="2489200" y="3867150"/>
          <p14:tracePt t="58878" x="2506663" y="3867150"/>
          <p14:tracePt t="58886" x="2516188" y="3875088"/>
          <p14:tracePt t="58903" x="2524125" y="3892550"/>
          <p14:tracePt t="58911" x="2541588" y="3892550"/>
          <p14:tracePt t="58919" x="2549525" y="3892550"/>
          <p14:tracePt t="58926" x="2549525" y="3900488"/>
          <p14:tracePt t="58934" x="2566988" y="3908425"/>
          <p14:tracePt t="58942" x="2574925" y="3908425"/>
          <p14:tracePt t="58951" x="2582863" y="3917950"/>
          <p14:tracePt t="58959" x="2600325" y="3917950"/>
          <p14:tracePt t="58966" x="2608263" y="3917950"/>
          <p14:tracePt t="58974" x="2608263" y="3925888"/>
          <p14:tracePt t="58983" x="2617788" y="3925888"/>
          <p14:tracePt t="58991" x="2625725" y="3935413"/>
          <p14:tracePt t="58999" x="2633663" y="3935413"/>
          <p14:tracePt t="59015" x="2643188" y="3935413"/>
          <p14:tracePt t="59023" x="2651125" y="3935413"/>
          <p14:tracePt t="59030" x="2651125" y="3943350"/>
          <p14:tracePt t="59038" x="2660650" y="3943350"/>
          <p14:tracePt t="59046" x="2668588" y="3943350"/>
          <p14:tracePt t="59063" x="2686050" y="3951288"/>
          <p14:tracePt t="59070" x="2693988" y="3951288"/>
          <p14:tracePt t="59087" x="2719388" y="3951288"/>
          <p14:tracePt t="59094" x="2727325" y="3951288"/>
          <p14:tracePt t="59102" x="2752725" y="3951288"/>
          <p14:tracePt t="59111" x="2762250" y="3951288"/>
          <p14:tracePt t="59119" x="2770188" y="3951288"/>
          <p14:tracePt t="59127" x="2778125" y="3951288"/>
          <p14:tracePt t="59135" x="2795588" y="3951288"/>
          <p14:tracePt t="59215" x="2805113" y="3951288"/>
          <p14:tracePt t="59231" x="2813050" y="3951288"/>
          <p14:tracePt t="59247" x="2820988" y="3951288"/>
          <p14:tracePt t="59271" x="2830513" y="3951288"/>
          <p14:tracePt t="59280" x="2838450" y="3951288"/>
          <p14:tracePt t="59343" x="2846388" y="3951288"/>
          <p14:tracePt t="59359" x="2863850" y="3951288"/>
          <p14:tracePt t="59367" x="2871788" y="3951288"/>
          <p14:tracePt t="59375" x="2889250" y="3951288"/>
          <p14:tracePt t="59383" x="2897188" y="3951288"/>
          <p14:tracePt t="59391" x="2906713" y="3951288"/>
          <p14:tracePt t="59399" x="2914650" y="3951288"/>
          <p14:tracePt t="59407" x="2922588" y="3951288"/>
          <p14:tracePt t="59423" x="2932113" y="3951288"/>
          <p14:tracePt t="59431" x="2940050" y="3951288"/>
          <p14:tracePt t="59455" x="2949575" y="3951288"/>
          <p14:tracePt t="59463" x="2957513" y="3951288"/>
          <p14:tracePt t="59471" x="2965450" y="3951288"/>
          <p14:tracePt t="59487" x="2974975" y="3951288"/>
          <p14:tracePt t="59494" x="2990850" y="3951288"/>
          <p14:tracePt t="59511" x="3008313" y="3951288"/>
          <p14:tracePt t="59527" x="3016250" y="3951288"/>
          <p14:tracePt t="59647" x="3025775" y="3951288"/>
          <p14:tracePt t="59655" x="3033713" y="3951288"/>
          <p14:tracePt t="59663" x="3041650" y="3943350"/>
          <p14:tracePt t="59671" x="3067050" y="3935413"/>
          <p14:tracePt t="59682" x="3076575" y="3925888"/>
          <p14:tracePt t="59691" x="3094038" y="3917950"/>
          <p14:tracePt t="59699" x="3119438" y="3908425"/>
          <p14:tracePt t="59706" x="3135313" y="3900488"/>
          <p14:tracePt t="59714" x="3170238" y="3900488"/>
          <p14:tracePt t="59722" x="3186113" y="3892550"/>
          <p14:tracePt t="59730" x="3203575" y="3883025"/>
          <p14:tracePt t="59749" x="3221038" y="3883025"/>
          <p14:tracePt t="59755" x="3228975" y="3883025"/>
          <p14:tracePt t="59827" x="3238500" y="3883025"/>
          <p14:tracePt t="59836" x="3246438" y="3883025"/>
          <p14:tracePt t="59843" x="3254375" y="3883025"/>
          <p14:tracePt t="59859" x="3263900" y="3875088"/>
          <p14:tracePt t="59867" x="3279775" y="3867150"/>
          <p14:tracePt t="59875" x="3289300" y="3867150"/>
          <p14:tracePt t="59883" x="3297238" y="3867150"/>
          <p14:tracePt t="59891" x="3305175" y="3867150"/>
          <p14:tracePt t="59899" x="3305175" y="3857625"/>
          <p14:tracePt t="61243" x="3365500" y="3857625"/>
          <p14:tracePt t="61251" x="3382963" y="3857625"/>
          <p14:tracePt t="61259" x="3424238" y="3849688"/>
          <p14:tracePt t="61268" x="3492500" y="3849688"/>
          <p14:tracePt t="61275" x="3552825" y="3849688"/>
          <p14:tracePt t="61283" x="3611563" y="3849688"/>
          <p14:tracePt t="61291" x="3646488" y="3849688"/>
          <p14:tracePt t="61299" x="3671888" y="3849688"/>
          <p14:tracePt t="61307" x="3697288" y="3849688"/>
          <p14:tracePt t="61314" x="3722688" y="3849688"/>
          <p14:tracePt t="64803" x="3730625" y="3849688"/>
          <p14:tracePt t="64810" x="3730625" y="3857625"/>
          <p14:tracePt t="64819" x="3730625" y="3867150"/>
          <p14:tracePt t="64827" x="3738563" y="3875088"/>
          <p14:tracePt t="64835" x="3748088" y="3875088"/>
          <p14:tracePt t="64843" x="3748088" y="3883025"/>
          <p14:tracePt t="65043" x="3756025" y="3883025"/>
          <p14:tracePt t="65051" x="3763963" y="3883025"/>
          <p14:tracePt t="65075" x="3773488" y="3883025"/>
          <p14:tracePt t="65083" x="3781425" y="3883025"/>
          <p14:tracePt t="65091" x="3790950" y="3883025"/>
          <p14:tracePt t="65107" x="3798888" y="3883025"/>
          <p14:tracePt t="65114" x="3806825" y="3883025"/>
          <p14:tracePt t="65122" x="3816350" y="3883025"/>
          <p14:tracePt t="65130" x="3824288" y="3883025"/>
          <p14:tracePt t="65138" x="3832225" y="3883025"/>
          <p14:tracePt t="65146" x="3841750" y="3883025"/>
          <p14:tracePt t="65155" x="3841750" y="3875088"/>
          <p14:tracePt t="65163" x="3849688" y="3875088"/>
          <p14:tracePt t="65170" x="3857625" y="3875088"/>
          <p14:tracePt t="65178" x="3867150" y="3875088"/>
          <p14:tracePt t="65186" x="3875088" y="3867150"/>
          <p14:tracePt t="65194" x="3883025" y="3867150"/>
          <p14:tracePt t="65202" x="3883025" y="3857625"/>
          <p14:tracePt t="65210" x="3892550" y="3857625"/>
          <p14:tracePt t="65218" x="3908425" y="3849688"/>
          <p14:tracePt t="65234" x="3917950" y="3841750"/>
          <p14:tracePt t="65251" x="3925888" y="3832225"/>
          <p14:tracePt t="65283" x="3935413" y="3832225"/>
          <p14:tracePt t="65307" x="3943350" y="3832225"/>
          <p14:tracePt t="65315" x="3943350" y="3824288"/>
          <p14:tracePt t="65443" x="3943350" y="3816350"/>
          <p14:tracePt t="65467" x="3951288" y="3806825"/>
          <p14:tracePt t="65475" x="3951288" y="3790950"/>
          <p14:tracePt t="65491" x="3951288" y="3773488"/>
          <p14:tracePt t="65499" x="3951288" y="3763963"/>
          <p14:tracePt t="65515" x="3951288" y="3756025"/>
          <p14:tracePt t="65523" x="3951288" y="3748088"/>
          <p14:tracePt t="65531" x="3951288" y="3738563"/>
          <p14:tracePt t="65538" x="3951288" y="3730625"/>
          <p14:tracePt t="65555" x="3951288" y="3722688"/>
          <p14:tracePt t="65579" x="3951288" y="3705225"/>
          <p14:tracePt t="65587" x="3951288" y="3671888"/>
          <p14:tracePt t="65595" x="3951288" y="3654425"/>
          <p14:tracePt t="65603" x="3951288" y="3636963"/>
          <p14:tracePt t="65611" x="3951288" y="3619500"/>
          <p14:tracePt t="65619" x="3951288" y="3611563"/>
          <p14:tracePt t="65627" x="3951288" y="3586163"/>
          <p14:tracePt t="65635" x="3951288" y="3578225"/>
          <p14:tracePt t="65643" x="3951288" y="3560763"/>
          <p14:tracePt t="65651" x="3951288" y="3543300"/>
          <p14:tracePt t="65667" x="3951288" y="3535363"/>
          <p14:tracePt t="65683" x="3951288" y="3527425"/>
          <p14:tracePt t="65707" x="3951288" y="3517900"/>
          <p14:tracePt t="65827" x="3968750" y="3535363"/>
          <p14:tracePt t="65835" x="3994150" y="3578225"/>
          <p14:tracePt t="65843" x="4019550" y="3603625"/>
          <p14:tracePt t="65851" x="4044950" y="3629025"/>
          <p14:tracePt t="65859" x="4062413" y="3662363"/>
          <p14:tracePt t="65867" x="4087813" y="3687763"/>
          <p14:tracePt t="65875" x="4121150" y="3713163"/>
          <p14:tracePt t="65883" x="4164013" y="3748088"/>
          <p14:tracePt t="65891" x="4197350" y="3773488"/>
          <p14:tracePt t="65899" x="4249738" y="3798888"/>
          <p14:tracePt t="65907" x="4300538" y="3841750"/>
          <p14:tracePt t="65915" x="4333875" y="3849688"/>
          <p14:tracePt t="65923" x="4376738" y="3867150"/>
          <p14:tracePt t="65931" x="4402138" y="3875088"/>
          <p14:tracePt t="65939" x="4419600" y="3883025"/>
          <p14:tracePt t="65947" x="4445000" y="3883025"/>
          <p14:tracePt t="65955" x="4452938" y="3883025"/>
          <p14:tracePt t="65963" x="4460875" y="3892550"/>
          <p14:tracePt t="65971" x="4470400" y="3892550"/>
          <p14:tracePt t="66019" x="4478338" y="3892550"/>
          <p14:tracePt t="66035" x="4486275" y="3892550"/>
          <p14:tracePt t="66043" x="4503738" y="3883025"/>
          <p14:tracePt t="66051" x="4529138" y="3875088"/>
          <p14:tracePt t="66059" x="4546600" y="3857625"/>
          <p14:tracePt t="66067" x="4579938" y="3841750"/>
          <p14:tracePt t="66075" x="4614863" y="3824288"/>
          <p14:tracePt t="66082" x="4640263" y="3806825"/>
          <p14:tracePt t="66091" x="4673600" y="3781425"/>
          <p14:tracePt t="66098" x="4699000" y="3763963"/>
          <p14:tracePt t="66107" x="4733925" y="3748088"/>
          <p14:tracePt t="66115" x="4741863" y="3738563"/>
          <p14:tracePt t="66123" x="4759325" y="3730625"/>
          <p14:tracePt t="66130" x="4784725" y="3722688"/>
          <p14:tracePt t="66147" x="4802188" y="3713163"/>
          <p14:tracePt t="66154" x="4810125" y="3705225"/>
          <p14:tracePt t="66162" x="4818063" y="3697288"/>
          <p14:tracePt t="66170" x="4843463" y="3679825"/>
          <p14:tracePt t="66179" x="4868863" y="3679825"/>
          <p14:tracePt t="66186" x="4894263" y="3662363"/>
          <p14:tracePt t="66194" x="4911725" y="3654425"/>
          <p14:tracePt t="66202" x="4937125" y="3636963"/>
          <p14:tracePt t="66210" x="4962525" y="3619500"/>
          <p14:tracePt t="66218" x="4979988" y="3611563"/>
          <p14:tracePt t="66226" x="4997450" y="3603625"/>
          <p14:tracePt t="66234" x="5005388" y="3594100"/>
          <p14:tracePt t="66242" x="5030788" y="3578225"/>
          <p14:tracePt t="66250" x="5038725" y="3568700"/>
          <p14:tracePt t="66258" x="5048250" y="3560763"/>
          <p14:tracePt t="66275" x="5056188" y="3552825"/>
          <p14:tracePt t="66282" x="5064125" y="3543300"/>
          <p14:tracePt t="66290" x="5064125" y="3535363"/>
          <p14:tracePt t="66387" x="5064125" y="3517900"/>
          <p14:tracePt t="66395" x="5064125" y="3509963"/>
          <p14:tracePt t="66419" x="5064125" y="3502025"/>
          <p14:tracePt t="66427" x="5064125" y="3492500"/>
          <p14:tracePt t="66443" x="5073650" y="3475038"/>
          <p14:tracePt t="66451" x="5073650" y="3467100"/>
          <p14:tracePt t="66467" x="5073650" y="3459163"/>
          <p14:tracePt t="66483" x="5073650" y="3449638"/>
          <p14:tracePt t="66491" x="5073650" y="3441700"/>
          <p14:tracePt t="66499" x="5073650" y="3424238"/>
          <p14:tracePt t="66507" x="5073650" y="3408363"/>
          <p14:tracePt t="66515" x="5073650" y="3398838"/>
          <p14:tracePt t="66523" x="5073650" y="3382963"/>
          <p14:tracePt t="66531" x="5073650" y="3365500"/>
          <p14:tracePt t="66539" x="5064125" y="3340100"/>
          <p14:tracePt t="66547" x="5064125" y="3322638"/>
          <p14:tracePt t="66554" x="5048250" y="3254375"/>
          <p14:tracePt t="66571" x="5038725" y="3238500"/>
          <p14:tracePt t="66579" x="5038725" y="3228975"/>
          <p14:tracePt t="66635" x="5030788" y="3211513"/>
          <p14:tracePt t="66643" x="5022850" y="3203575"/>
          <p14:tracePt t="66659" x="5013325" y="3195638"/>
          <p14:tracePt t="66667" x="5013325" y="3186113"/>
          <p14:tracePt t="66675" x="5005388" y="3178175"/>
          <p14:tracePt t="66691" x="4997450" y="3178175"/>
          <p14:tracePt t="66699" x="4997450" y="3170238"/>
          <p14:tracePt t="66819" x="4987925" y="3152775"/>
          <p14:tracePt t="66827" x="4979988" y="3152775"/>
          <p14:tracePt t="66835" x="4962525" y="3144838"/>
          <p14:tracePt t="66843" x="4954588" y="3127375"/>
          <p14:tracePt t="66851" x="4929188" y="3119438"/>
          <p14:tracePt t="66859" x="4911725" y="3109913"/>
          <p14:tracePt t="66867" x="4886325" y="3101975"/>
          <p14:tracePt t="66875" x="4878388" y="3101975"/>
          <p14:tracePt t="66883" x="4860925" y="3101975"/>
          <p14:tracePt t="66891" x="4843463" y="3101975"/>
          <p14:tracePt t="66899" x="4843463" y="3094038"/>
          <p14:tracePt t="66907" x="4835525" y="3094038"/>
          <p14:tracePt t="66947" x="4827588" y="3094038"/>
          <p14:tracePt t="66955" x="4818063" y="3094038"/>
          <p14:tracePt t="66962" x="4810125" y="3094038"/>
          <p14:tracePt t="66979" x="4802188" y="3084513"/>
          <p14:tracePt t="66987" x="4784725" y="3084513"/>
          <p14:tracePt t="66996" x="4775200" y="3084513"/>
          <p14:tracePt t="67011" x="4759325" y="3084513"/>
          <p14:tracePt t="67019" x="4741863" y="3076575"/>
          <p14:tracePt t="67027" x="4733925" y="3076575"/>
          <p14:tracePt t="67035" x="4724400" y="3076575"/>
          <p14:tracePt t="67043" x="4716463" y="3076575"/>
          <p14:tracePt t="67051" x="4708525" y="3076575"/>
          <p14:tracePt t="67059" x="4691063" y="3076575"/>
          <p14:tracePt t="67067" x="4683125" y="3076575"/>
          <p14:tracePt t="67075" x="4673600" y="3076575"/>
          <p14:tracePt t="67082" x="4657725" y="3076575"/>
          <p14:tracePt t="67102" x="4640263" y="3076575"/>
          <p14:tracePt t="67118" x="4630738" y="3076575"/>
          <p14:tracePt t="67126" x="4622800" y="3076575"/>
          <p14:tracePt t="67134" x="4614863" y="3076575"/>
          <p14:tracePt t="67142" x="4605338" y="3076575"/>
          <p14:tracePt t="67150" x="4597400" y="3076575"/>
          <p14:tracePt t="67158" x="4589463" y="3084513"/>
          <p14:tracePt t="67166" x="4579938" y="3094038"/>
          <p14:tracePt t="67174" x="4572000" y="3094038"/>
          <p14:tracePt t="67182" x="4564063" y="3101975"/>
          <p14:tracePt t="67190" x="4554538" y="3109913"/>
          <p14:tracePt t="67198" x="4546600" y="3119438"/>
          <p14:tracePt t="67206" x="4538663" y="3119438"/>
          <p14:tracePt t="67214" x="4521200" y="3144838"/>
          <p14:tracePt t="67222" x="4513263" y="3152775"/>
          <p14:tracePt t="67230" x="4503738" y="3152775"/>
          <p14:tracePt t="67238" x="4495800" y="3170238"/>
          <p14:tracePt t="67246" x="4486275" y="3186113"/>
          <p14:tracePt t="67254" x="4470400" y="3195638"/>
          <p14:tracePt t="67262" x="4460875" y="3211513"/>
          <p14:tracePt t="67270" x="4460875" y="3221038"/>
          <p14:tracePt t="67278" x="4460875" y="3228975"/>
          <p14:tracePt t="67286" x="4452938" y="3228975"/>
          <p14:tracePt t="67294" x="4445000" y="3254375"/>
          <p14:tracePt t="67303" x="4435475" y="3254375"/>
          <p14:tracePt t="67311" x="4435475" y="3271838"/>
          <p14:tracePt t="67318" x="4435475" y="3289300"/>
          <p14:tracePt t="67326" x="4427538" y="3289300"/>
          <p14:tracePt t="67337" x="4410075" y="3305175"/>
          <p14:tracePt t="67342" x="4410075" y="3314700"/>
          <p14:tracePt t="67350" x="4410075" y="3322638"/>
          <p14:tracePt t="67359" x="4410075" y="3340100"/>
          <p14:tracePt t="67366" x="4410075" y="3348038"/>
          <p14:tracePt t="67374" x="4410075" y="3355975"/>
          <p14:tracePt t="67382" x="4410075" y="3365500"/>
          <p14:tracePt t="67398" x="4410075" y="3373438"/>
          <p14:tracePt t="67414" x="4410075" y="3382963"/>
          <p14:tracePt t="67447" x="4410075" y="3390900"/>
          <p14:tracePt t="67463" x="4419600" y="3398838"/>
          <p14:tracePt t="67479" x="4419600" y="3408363"/>
          <p14:tracePt t="67495" x="4427538" y="3424238"/>
          <p14:tracePt t="67504" x="4427538" y="3433763"/>
          <p14:tracePt t="67519" x="4435475" y="3441700"/>
          <p14:tracePt t="67527" x="4445000" y="3449638"/>
          <p14:tracePt t="67535" x="4445000" y="3459163"/>
          <p14:tracePt t="67543" x="4452938" y="3467100"/>
          <p14:tracePt t="67551" x="4452938" y="3475038"/>
          <p14:tracePt t="67559" x="4460875" y="3484563"/>
          <p14:tracePt t="67567" x="4470400" y="3492500"/>
          <p14:tracePt t="67575" x="4470400" y="3509963"/>
          <p14:tracePt t="67583" x="4503738" y="3543300"/>
          <p14:tracePt t="67591" x="4521200" y="3568700"/>
          <p14:tracePt t="67599" x="4529138" y="3578225"/>
          <p14:tracePt t="67607" x="4538663" y="3603625"/>
          <p14:tracePt t="67615" x="4554538" y="3611563"/>
          <p14:tracePt t="67623" x="4564063" y="3636963"/>
          <p14:tracePt t="67631" x="4572000" y="3654425"/>
          <p14:tracePt t="67639" x="4579938" y="3671888"/>
          <p14:tracePt t="67647" x="4589463" y="3697288"/>
          <p14:tracePt t="67654" x="4589463" y="3713163"/>
          <p14:tracePt t="67662" x="4597400" y="3730625"/>
          <p14:tracePt t="67670" x="4597400" y="3748088"/>
          <p14:tracePt t="67679" x="4605338" y="3763963"/>
          <p14:tracePt t="67686" x="4614863" y="3763963"/>
          <p14:tracePt t="67695" x="4614863" y="3773488"/>
          <p14:tracePt t="67703" x="4622800" y="3781425"/>
          <p14:tracePt t="67719" x="4622800" y="3790950"/>
          <p14:tracePt t="67815" x="4630738" y="3790950"/>
          <p14:tracePt t="67831" x="4640263" y="3790950"/>
          <p14:tracePt t="67847" x="4648200" y="3790950"/>
          <p14:tracePt t="67855" x="4665663" y="3790950"/>
          <p14:tracePt t="67863" x="4665663" y="3798888"/>
          <p14:tracePt t="67871" x="4673600" y="3798888"/>
          <p14:tracePt t="67878" x="4691063" y="3798888"/>
          <p14:tracePt t="67887" x="4708525" y="3798888"/>
          <p14:tracePt t="67895" x="4741863" y="3798888"/>
          <p14:tracePt t="67903" x="4775200" y="3798888"/>
          <p14:tracePt t="67911" x="4784725" y="3798888"/>
          <p14:tracePt t="67920" x="4802188" y="3798888"/>
          <p14:tracePt t="67927" x="4818063" y="3798888"/>
          <p14:tracePt t="67943" x="4827588" y="3798888"/>
          <p14:tracePt t="68071" x="4835525" y="3798888"/>
          <p14:tracePt t="68103" x="4843463" y="3790950"/>
          <p14:tracePt t="68119" x="4843463" y="3781425"/>
          <p14:tracePt t="68127" x="4843463" y="3773488"/>
          <p14:tracePt t="68135" x="4852988" y="3773488"/>
          <p14:tracePt t="68167" x="4852988" y="3763963"/>
          <p14:tracePt t="68543" x="4860925" y="3748088"/>
          <p14:tracePt t="68559" x="4868863" y="3738563"/>
          <p14:tracePt t="68575" x="4868863" y="3730625"/>
          <p14:tracePt t="68583" x="4878388" y="3730625"/>
          <p14:tracePt t="68631" x="4878388" y="3722688"/>
          <p14:tracePt t="68655" x="4886325" y="3722688"/>
          <p14:tracePt t="68671" x="4894263" y="3722688"/>
          <p14:tracePt t="68679" x="4903788" y="3713163"/>
          <p14:tracePt t="68695" x="4911725" y="3713163"/>
          <p14:tracePt t="68702" x="4919663" y="3713163"/>
          <p14:tracePt t="68710" x="4929188" y="3713163"/>
          <p14:tracePt t="68719" x="4937125" y="3705225"/>
          <p14:tracePt t="68727" x="4946650" y="3705225"/>
          <p14:tracePt t="68735" x="4954588" y="3697288"/>
          <p14:tracePt t="68743" x="4962525" y="3697288"/>
          <p14:tracePt t="68752" x="4972050" y="3679825"/>
          <p14:tracePt t="68758" x="4987925" y="3671888"/>
          <p14:tracePt t="68767" x="4997450" y="3654425"/>
          <p14:tracePt t="68774" x="5005388" y="3636963"/>
          <p14:tracePt t="68782" x="5013325" y="3629025"/>
          <p14:tracePt t="68790" x="5013325" y="3619500"/>
          <p14:tracePt t="68798" x="5022850" y="3603625"/>
          <p14:tracePt t="68806" x="5022850" y="3594100"/>
          <p14:tracePt t="68830" x="5022850" y="3578225"/>
          <p14:tracePt t="68838" x="5022850" y="3568700"/>
          <p14:tracePt t="68846" x="5030788" y="3568700"/>
          <p14:tracePt t="68862" x="5030788" y="3560763"/>
          <p14:tracePt t="68870" x="5030788" y="3552825"/>
          <p14:tracePt t="68878" x="5038725" y="3552825"/>
          <p14:tracePt t="68886" x="5048250" y="3535363"/>
          <p14:tracePt t="68894" x="5048250" y="3527425"/>
          <p14:tracePt t="68903" x="5056188" y="3527425"/>
          <p14:tracePt t="68910" x="5073650" y="3517900"/>
          <p14:tracePt t="68918" x="5081588" y="3517900"/>
          <p14:tracePt t="68926" x="5132388" y="3517900"/>
          <p14:tracePt t="68935" x="5183188" y="3535363"/>
          <p14:tracePt t="68942" x="5183188" y="3543300"/>
          <p14:tracePt t="69367" x="5183188" y="3560763"/>
          <p14:tracePt t="69391" x="5183188" y="3552825"/>
          <p14:tracePt t="69399" x="5192713" y="3543300"/>
          <p14:tracePt t="69407" x="5208588" y="3543300"/>
          <p14:tracePt t="69423" x="5218113" y="3543300"/>
          <p14:tracePt t="69431" x="5226050" y="3543300"/>
          <p14:tracePt t="69471" x="5226050" y="3552825"/>
          <p14:tracePt t="69495" x="5226050" y="3560763"/>
          <p14:tracePt t="69503" x="5226050" y="3568700"/>
          <p14:tracePt t="69510" x="5226050" y="3578225"/>
          <p14:tracePt t="69518" x="5226050" y="3586163"/>
          <p14:tracePt t="69527" x="5226050" y="3603625"/>
          <p14:tracePt t="69535" x="5226050" y="3611563"/>
          <p14:tracePt t="69551" x="5226050" y="3629025"/>
          <p14:tracePt t="69559" x="5226050" y="3636963"/>
          <p14:tracePt t="69567" x="5226050" y="3646488"/>
          <p14:tracePt t="69575" x="5226050" y="3654425"/>
          <p14:tracePt t="69583" x="5235575" y="3654425"/>
          <p14:tracePt t="69591" x="5235575" y="3662363"/>
          <p14:tracePt t="69599" x="5243513" y="3671888"/>
          <p14:tracePt t="69607" x="5243513" y="3679825"/>
          <p14:tracePt t="69623" x="5251450" y="3687763"/>
          <p14:tracePt t="69631" x="5251450" y="3697288"/>
          <p14:tracePt t="69639" x="5251450" y="3705225"/>
          <p14:tracePt t="69655" x="5251450" y="3713163"/>
          <p14:tracePt t="70331" x="5260975" y="3713163"/>
          <p14:tracePt t="70346" x="5268913" y="3713163"/>
          <p14:tracePt t="70363" x="5286375" y="3713163"/>
          <p14:tracePt t="70371" x="5294313" y="3713163"/>
          <p14:tracePt t="70379" x="5302250" y="3713163"/>
          <p14:tracePt t="70386" x="5319713" y="3713163"/>
          <p14:tracePt t="70394" x="5337175" y="3713163"/>
          <p14:tracePt t="70403" x="5362575" y="3713163"/>
          <p14:tracePt t="70411" x="5395913" y="3713163"/>
          <p14:tracePt t="70419" x="5430838" y="3713163"/>
          <p14:tracePt t="70427" x="5456238" y="3713163"/>
          <p14:tracePt t="70434" x="5489575" y="3713163"/>
          <p14:tracePt t="70442" x="5514975" y="3713163"/>
          <p14:tracePt t="70539" x="5532438" y="3713163"/>
          <p14:tracePt t="70547" x="5540375" y="3713163"/>
          <p14:tracePt t="70627" x="5549900" y="3713163"/>
          <p14:tracePt t="70651" x="5557838" y="3713163"/>
          <p14:tracePt t="71963" x="5575300" y="3697288"/>
          <p14:tracePt t="71971" x="5575300" y="3687763"/>
          <p14:tracePt t="71986" x="5583238" y="3671888"/>
          <p14:tracePt t="71994" x="5600700" y="3671888"/>
          <p14:tracePt t="72002" x="5608638" y="3654425"/>
          <p14:tracePt t="72010" x="5616575" y="3646488"/>
          <p14:tracePt t="72018" x="5626100" y="3636963"/>
          <p14:tracePt t="72042" x="5634038" y="3636963"/>
          <p14:tracePt t="72058" x="5641975" y="3636963"/>
          <p14:tracePt t="72066" x="5651500" y="3636963"/>
          <p14:tracePt t="72074" x="5659438" y="3636963"/>
          <p14:tracePt t="72082" x="5668963" y="3636963"/>
          <p14:tracePt t="72091" x="5676900" y="3636963"/>
          <p14:tracePt t="72099" x="5684838" y="3636963"/>
          <p14:tracePt t="72107" x="5702300" y="3636963"/>
          <p14:tracePt t="72115" x="5719763" y="3636963"/>
          <p14:tracePt t="72123" x="5735638" y="3636963"/>
          <p14:tracePt t="72130" x="5753100" y="3636963"/>
          <p14:tracePt t="72138" x="5770563" y="3636963"/>
          <p14:tracePt t="72146" x="5788025" y="3636963"/>
          <p14:tracePt t="72154" x="5803900" y="3636963"/>
          <p14:tracePt t="72162" x="5813425" y="3636963"/>
          <p14:tracePt t="72170" x="5821363" y="3636963"/>
          <p14:tracePt t="72364" x="5829300" y="3636963"/>
          <p14:tracePt t="72507" x="5829300" y="3619500"/>
          <p14:tracePt t="72516" x="5829300" y="3611563"/>
          <p14:tracePt t="72523" x="5829300" y="3603625"/>
          <p14:tracePt t="72531" x="5829300" y="3594100"/>
          <p14:tracePt t="72539" x="5829300" y="3578225"/>
          <p14:tracePt t="72547" x="5829300" y="3568700"/>
          <p14:tracePt t="72555" x="5829300" y="3552825"/>
          <p14:tracePt t="72563" x="5829300" y="3535363"/>
          <p14:tracePt t="72571" x="5829300" y="3527425"/>
          <p14:tracePt t="72579" x="5829300" y="3517900"/>
          <p14:tracePt t="72587" x="5829300" y="3509963"/>
          <p14:tracePt t="72603" x="5829300" y="3502025"/>
          <p14:tracePt t="72611" x="5829300" y="3492500"/>
          <p14:tracePt t="72619" x="5829300" y="3484563"/>
          <p14:tracePt t="72627" x="5821363" y="3475038"/>
          <p14:tracePt t="72635" x="5813425" y="3467100"/>
          <p14:tracePt t="72651" x="5813425" y="3459163"/>
          <p14:tracePt t="72659" x="5803900" y="3449638"/>
          <p14:tracePt t="72731" x="5803900" y="3441700"/>
          <p14:tracePt t="72747" x="5803900" y="3433763"/>
          <p14:tracePt t="72895" x="5803900" y="3424238"/>
          <p14:tracePt t="72919" x="5803900" y="3416300"/>
          <p14:tracePt t="72927" x="5795963" y="3398838"/>
          <p14:tracePt t="72943" x="5795963" y="3390900"/>
          <p14:tracePt t="72951" x="5795963" y="3382963"/>
          <p14:tracePt t="72967" x="5795963" y="3373438"/>
          <p14:tracePt t="72975" x="5795963" y="3348038"/>
          <p14:tracePt t="72983" x="5795963" y="3340100"/>
          <p14:tracePt t="72990" x="5795963" y="3322638"/>
          <p14:tracePt t="72999" x="5795963" y="3314700"/>
          <p14:tracePt t="73007" x="5795963" y="3305175"/>
          <p14:tracePt t="73015" x="5795963" y="3297238"/>
          <p14:tracePt t="73151" x="5795963" y="3289300"/>
          <p14:tracePt t="73215" x="5803900" y="3289300"/>
          <p14:tracePt t="73223" x="5803900" y="3279775"/>
          <p14:tracePt t="73232" x="5803900" y="3271838"/>
          <p14:tracePt t="73247" x="5821363" y="3271838"/>
          <p14:tracePt t="73255" x="5829300" y="3271838"/>
          <p14:tracePt t="73263" x="5829300" y="3263900"/>
          <p14:tracePt t="73279" x="5838825" y="3254375"/>
          <p14:tracePt t="73295" x="5846763" y="3254375"/>
          <p14:tracePt t="73303" x="5854700" y="3254375"/>
          <p14:tracePt t="73310" x="5854700" y="3246438"/>
          <p14:tracePt t="73318" x="5872163" y="3246438"/>
          <p14:tracePt t="73342" x="5880100" y="3246438"/>
          <p14:tracePt t="73358" x="5889625" y="3246438"/>
          <p14:tracePt t="73382" x="5897563" y="3246438"/>
          <p14:tracePt t="73390" x="5905500" y="3246438"/>
          <p14:tracePt t="73398" x="5915025" y="3254375"/>
          <p14:tracePt t="73406" x="5922963" y="3263900"/>
          <p14:tracePt t="73414" x="5932488" y="3263900"/>
          <p14:tracePt t="73423" x="5957888" y="3271838"/>
          <p14:tracePt t="73431" x="5973763" y="3271838"/>
          <p14:tracePt t="73439" x="5991225" y="3279775"/>
          <p14:tracePt t="73447" x="5999163" y="3279775"/>
          <p14:tracePt t="73454" x="6008688" y="3289300"/>
          <p14:tracePt t="73463" x="6008688" y="3297238"/>
          <p14:tracePt t="73470" x="6016625" y="3297238"/>
          <p14:tracePt t="73479" x="6024563" y="3297238"/>
          <p14:tracePt t="73487" x="6034088" y="3305175"/>
          <p14:tracePt t="73511" x="6042025" y="3314700"/>
          <p14:tracePt t="73519" x="6049963" y="3314700"/>
          <p14:tracePt t="73527" x="6059488" y="3322638"/>
          <p14:tracePt t="73534" x="6067425" y="3322638"/>
          <p14:tracePt t="73543" x="6110288" y="3322638"/>
          <p14:tracePt t="73551" x="6135688" y="3322638"/>
          <p14:tracePt t="73559" x="6161088" y="3322638"/>
          <p14:tracePt t="73567" x="6178550" y="3322638"/>
          <p14:tracePt t="73575" x="6194425" y="3322638"/>
          <p14:tracePt t="73583" x="6211888" y="3322638"/>
          <p14:tracePt t="73599" x="6221413" y="3322638"/>
          <p14:tracePt t="73607" x="6246813" y="3330575"/>
          <p14:tracePt t="73623" x="6254750" y="3340100"/>
          <p14:tracePt t="73631" x="6272213" y="3340100"/>
          <p14:tracePt t="73639" x="6280150" y="3340100"/>
          <p14:tracePt t="73647" x="6297613" y="3340100"/>
          <p14:tracePt t="73655" x="6305550" y="3348038"/>
          <p14:tracePt t="73663" x="6338888" y="3348038"/>
          <p14:tracePt t="73671" x="6356350" y="3348038"/>
          <p14:tracePt t="73678" x="6365875" y="3348038"/>
          <p14:tracePt t="73686" x="6399213" y="3348038"/>
          <p14:tracePt t="73694" x="6416675" y="3348038"/>
          <p14:tracePt t="73702" x="6432550" y="3348038"/>
          <p14:tracePt t="73710" x="6442075" y="3348038"/>
          <p14:tracePt t="73718" x="6457950" y="3348038"/>
          <p14:tracePt t="73741" x="6467475" y="3348038"/>
          <p14:tracePt t="73758" x="6475413" y="3348038"/>
          <p14:tracePt t="73774" x="6483350" y="3348038"/>
          <p14:tracePt t="73807" x="6492875" y="3348038"/>
          <p14:tracePt t="73814" x="6500813" y="3348038"/>
          <p14:tracePt t="73831" x="6510338" y="3348038"/>
          <p14:tracePt t="73839" x="6518275" y="3348038"/>
          <p14:tracePt t="73871" x="6526213" y="3348038"/>
          <p14:tracePt t="73887" x="6535738" y="3348038"/>
          <p14:tracePt t="73894" x="6561138" y="3348038"/>
          <p14:tracePt t="73902" x="6577013" y="3348038"/>
          <p14:tracePt t="73910" x="6594475" y="3348038"/>
          <p14:tracePt t="73918" x="6619875" y="3348038"/>
          <p14:tracePt t="73926" x="6645275" y="3348038"/>
          <p14:tracePt t="73934" x="6654800" y="3348038"/>
          <p14:tracePt t="73942" x="6662738" y="3348038"/>
          <p14:tracePt t="73950" x="6670675" y="3348038"/>
          <p14:tracePt t="74015" x="6680200" y="3348038"/>
          <p14:tracePt t="74039" x="6688138" y="3348038"/>
          <p14:tracePt t="74048" x="6705600" y="3348038"/>
          <p14:tracePt t="74055" x="6731000" y="3348038"/>
          <p14:tracePt t="74063" x="6756400" y="3348038"/>
          <p14:tracePt t="74071" x="6789738" y="3355975"/>
          <p14:tracePt t="74079" x="6807200" y="3355975"/>
          <p14:tracePt t="74087" x="6832600" y="3365500"/>
          <p14:tracePt t="74095" x="6850063" y="3373438"/>
          <p14:tracePt t="74103" x="6865938" y="3373438"/>
          <p14:tracePt t="74111" x="6875463" y="3373438"/>
          <p14:tracePt t="74119" x="6883400" y="3373438"/>
          <p14:tracePt t="74143" x="6883400" y="3382963"/>
          <p14:tracePt t="74151" x="6891338" y="3382963"/>
          <p14:tracePt t="74159" x="6908800" y="3382963"/>
          <p14:tracePt t="74175" x="6916738" y="3382963"/>
          <p14:tracePt t="74183" x="6934200" y="3390900"/>
          <p14:tracePt t="74199" x="6951663" y="3398838"/>
          <p14:tracePt t="74207" x="6969125" y="3398838"/>
          <p14:tracePt t="74223" x="6977063" y="3398838"/>
          <p14:tracePt t="74231" x="6985000" y="3398838"/>
          <p14:tracePt t="74239" x="7010400" y="3398838"/>
          <p14:tracePt t="74247" x="7027863" y="3398838"/>
          <p14:tracePt t="74255" x="7045325" y="3398838"/>
          <p14:tracePt t="74263" x="7070725" y="3398838"/>
          <p14:tracePt t="74271" x="7088188" y="3398838"/>
          <p14:tracePt t="74279" x="7096125" y="3398838"/>
          <p14:tracePt t="74287" x="7113588" y="3398838"/>
          <p14:tracePt t="74295" x="7129463" y="3398838"/>
          <p14:tracePt t="74303" x="7138988" y="3398838"/>
          <p14:tracePt t="74311" x="7154863" y="3408363"/>
          <p14:tracePt t="74319" x="7164388" y="3408363"/>
          <p14:tracePt t="74327" x="7172325" y="3408363"/>
          <p14:tracePt t="74335" x="7189788" y="3408363"/>
          <p14:tracePt t="74351" x="7197725" y="3408363"/>
          <p14:tracePt t="74359" x="7205663" y="3408363"/>
          <p14:tracePt t="74367" x="7215188" y="3408363"/>
          <p14:tracePt t="74374" x="7223125" y="3408363"/>
          <p14:tracePt t="74382" x="7232650" y="3408363"/>
          <p14:tracePt t="74399" x="7248525" y="3408363"/>
          <p14:tracePt t="74406" x="7265988" y="3408363"/>
          <p14:tracePt t="74423" x="7283450" y="3408363"/>
          <p14:tracePt t="74430" x="7291388" y="3408363"/>
          <p14:tracePt t="74479" x="7299325" y="3408363"/>
          <p14:tracePt t="74487" x="7308850" y="3408363"/>
          <p14:tracePt t="74511" x="7324725" y="3408363"/>
          <p14:tracePt t="74518" x="7334250" y="3408363"/>
          <p14:tracePt t="74527" x="7342188" y="3408363"/>
          <p14:tracePt t="74534" x="7359650" y="3408363"/>
          <p14:tracePt t="74542" x="7377113" y="3408363"/>
          <p14:tracePt t="74550" x="7410450" y="3408363"/>
          <p14:tracePt t="74558" x="7435850" y="3408363"/>
          <p14:tracePt t="74566" x="7461250" y="3408363"/>
          <p14:tracePt t="74575" x="7478713" y="3408363"/>
          <p14:tracePt t="74582" x="7504113" y="3408363"/>
          <p14:tracePt t="74590" x="7529513" y="3408363"/>
          <p14:tracePt t="74598" x="7554913" y="3408363"/>
          <p14:tracePt t="74606" x="7572375" y="3408363"/>
          <p14:tracePt t="74614" x="7580313" y="3408363"/>
          <p14:tracePt t="74638" x="7588250" y="3408363"/>
          <p14:tracePt t="74663" x="7588250" y="3416300"/>
          <p14:tracePt t="74671" x="7597775" y="3416300"/>
          <p14:tracePt t="74679" x="7597775" y="3424238"/>
          <p14:tracePt t="74695" x="7597775" y="3433763"/>
          <p14:tracePt t="74703" x="7597775" y="3441700"/>
          <p14:tracePt t="74783" x="7605713" y="3441700"/>
          <p14:tracePt t="74799" x="7631113" y="3441700"/>
          <p14:tracePt t="74807" x="7639050" y="3441700"/>
          <p14:tracePt t="74815" x="7666038" y="3441700"/>
          <p14:tracePt t="74823" x="7691438" y="3441700"/>
          <p14:tracePt t="74830" x="7724775" y="3441700"/>
          <p14:tracePt t="74839" x="7767638" y="3441700"/>
          <p14:tracePt t="74847" x="7800975" y="3441700"/>
          <p14:tracePt t="74855" x="7843838" y="3441700"/>
          <p14:tracePt t="74863" x="7861300" y="3441700"/>
          <p14:tracePt t="74871" x="7912100" y="3449638"/>
          <p14:tracePt t="74879" x="7954963" y="3449638"/>
          <p14:tracePt t="74887" x="7996238" y="3449638"/>
          <p14:tracePt t="74895" x="8021638" y="3449638"/>
          <p14:tracePt t="74903" x="8047038" y="3449638"/>
          <p14:tracePt t="74911" x="8081963" y="3449638"/>
          <p14:tracePt t="74919" x="8115300" y="3449638"/>
          <p14:tracePt t="74927" x="8132763" y="3449638"/>
          <p14:tracePt t="74935" x="8166100" y="3449638"/>
          <p14:tracePt t="74943" x="8191500" y="3449638"/>
          <p14:tracePt t="74951" x="8201025" y="3449638"/>
          <p14:tracePt t="74959" x="8226425" y="3449638"/>
          <p14:tracePt t="74967" x="8243888" y="3449638"/>
          <p14:tracePt t="74975" x="8269288" y="3449638"/>
          <p14:tracePt t="74991" x="8277225" y="3449638"/>
          <p14:tracePt t="74999" x="8285163" y="3441700"/>
          <p14:tracePt t="75015" x="8294688" y="3433763"/>
          <p14:tracePt t="75023" x="8302625" y="3433763"/>
          <p14:tracePt t="75031" x="8310563" y="3433763"/>
          <p14:tracePt t="75038" x="8320088" y="3433763"/>
          <p14:tracePt t="75047" x="8335963" y="3433763"/>
          <p14:tracePt t="75055" x="8345488" y="3433763"/>
          <p14:tracePt t="75063" x="8353425" y="3433763"/>
          <p14:tracePt t="75071" x="8362950" y="3433763"/>
          <p14:tracePt t="75119" x="8370888" y="3433763"/>
          <p14:tracePt t="75135" x="8378825" y="3433763"/>
          <p14:tracePt t="75151" x="8388350" y="3424238"/>
          <p14:tracePt t="75167" x="8404225" y="3424238"/>
          <p14:tracePt t="75175" x="8421688" y="3416300"/>
          <p14:tracePt t="75183" x="8447088" y="3398838"/>
          <p14:tracePt t="75191" x="8464550" y="3382963"/>
          <p14:tracePt t="75199" x="8497888" y="3365500"/>
          <p14:tracePt t="75207" x="8507413" y="3355975"/>
          <p14:tracePt t="75215" x="8523288" y="3355975"/>
          <p14:tracePt t="75223" x="8523288" y="3348038"/>
          <p14:tracePt t="75231" x="8548688" y="3340100"/>
          <p14:tracePt t="75238" x="8548688" y="3330575"/>
          <p14:tracePt t="75255" x="8558213" y="3330575"/>
          <p14:tracePt t="75271" x="8574088" y="3330575"/>
          <p14:tracePt t="75280" x="8574088" y="3322638"/>
          <p14:tracePt t="75287" x="8583613" y="3322638"/>
          <p14:tracePt t="75295" x="8599488" y="3314700"/>
          <p14:tracePt t="75303" x="8609013" y="3297238"/>
          <p14:tracePt t="75310" x="8624888" y="3297238"/>
          <p14:tracePt t="75318" x="8642350" y="3297238"/>
          <p14:tracePt t="75327" x="8659813" y="3279775"/>
          <p14:tracePt t="75334" x="8685213" y="3271838"/>
          <p14:tracePt t="75342" x="8710613" y="3246438"/>
          <p14:tracePt t="75350" x="8728075" y="3238500"/>
          <p14:tracePt t="75358" x="8743950" y="3211513"/>
          <p14:tracePt t="75366" x="8753475" y="3195638"/>
          <p14:tracePt t="75374" x="8761413" y="3195638"/>
          <p14:tracePt t="75382" x="8769350" y="3178175"/>
          <p14:tracePt t="75471" x="8761413" y="3170238"/>
          <p14:tracePt t="75487" x="8743950" y="3170238"/>
          <p14:tracePt t="75495" x="8718550" y="3160713"/>
          <p14:tracePt t="75503" x="8710613" y="3160713"/>
          <p14:tracePt t="75511" x="8685213" y="3152775"/>
          <p14:tracePt t="75519" x="8659813" y="3144838"/>
          <p14:tracePt t="75527" x="8624888" y="3127375"/>
          <p14:tracePt t="75535" x="8583613" y="3119438"/>
          <p14:tracePt t="75543" x="8548688" y="3101975"/>
          <p14:tracePt t="75551" x="8515350" y="3094038"/>
          <p14:tracePt t="75559" x="8464550" y="3067050"/>
          <p14:tracePt t="75567" x="8429625" y="3059113"/>
          <p14:tracePt t="75575" x="8396288" y="3051175"/>
          <p14:tracePt t="75583" x="8335963" y="3041650"/>
          <p14:tracePt t="75591" x="8294688" y="3041650"/>
          <p14:tracePt t="75599" x="8234363" y="3033713"/>
          <p14:tracePt t="75607" x="8175625" y="3016250"/>
          <p14:tracePt t="75615" x="8132763" y="3008313"/>
          <p14:tracePt t="75623" x="8099425" y="3000375"/>
          <p14:tracePt t="75631" x="8039100" y="3000375"/>
          <p14:tracePt t="75639" x="8005763" y="2990850"/>
          <p14:tracePt t="75647" x="7962900" y="2990850"/>
          <p14:tracePt t="75655" x="7912100" y="2982913"/>
          <p14:tracePt t="75663" x="7869238" y="2982913"/>
          <p14:tracePt t="75671" x="7826375" y="2982913"/>
          <p14:tracePt t="75679" x="7793038" y="2982913"/>
          <p14:tracePt t="75687" x="7742238" y="2982913"/>
          <p14:tracePt t="75694" x="7681913" y="2982913"/>
          <p14:tracePt t="75702" x="7639050" y="2982913"/>
          <p14:tracePt t="75710" x="7580313" y="2982913"/>
          <p14:tracePt t="75718" x="7546975" y="2982913"/>
          <p14:tracePt t="75726" x="7504113" y="2982913"/>
          <p14:tracePt t="75740" x="7486650" y="2982913"/>
          <p14:tracePt t="75742" x="7453313" y="2982913"/>
          <p14:tracePt t="75750" x="7435850" y="2982913"/>
          <p14:tracePt t="75758" x="7418388" y="2982913"/>
          <p14:tracePt t="75766" x="7392988" y="2982913"/>
          <p14:tracePt t="75774" x="7385050" y="2982913"/>
          <p14:tracePt t="75806" x="7377113" y="2982913"/>
          <p14:tracePt t="75823" x="7359650" y="2982913"/>
          <p14:tracePt t="75838" x="7334250" y="2982913"/>
          <p14:tracePt t="75846" x="7324725" y="2982913"/>
          <p14:tracePt t="75854" x="7316788" y="2974975"/>
          <p14:tracePt t="75862" x="7283450" y="2957513"/>
          <p14:tracePt t="75874" x="7258050" y="2949575"/>
          <p14:tracePt t="75882" x="7232650" y="2940050"/>
          <p14:tracePt t="75890" x="7215188" y="2932113"/>
          <p14:tracePt t="75898" x="7180263" y="2932113"/>
          <p14:tracePt t="75907" x="7146925" y="2922588"/>
          <p14:tracePt t="75914" x="7129463" y="2914650"/>
          <p14:tracePt t="75922" x="7104063" y="2914650"/>
          <p14:tracePt t="75930" x="7088188" y="2914650"/>
          <p14:tracePt t="75938" x="7070725" y="2914650"/>
          <p14:tracePt t="75955" x="7061200" y="2914650"/>
          <p14:tracePt t="75987" x="7053263" y="2914650"/>
          <p14:tracePt t="76011" x="7027863" y="2914650"/>
          <p14:tracePt t="76027" x="7002463" y="2914650"/>
          <p14:tracePt t="76035" x="6969125" y="2906713"/>
          <p14:tracePt t="76043" x="6943725" y="2906713"/>
          <p14:tracePt t="76051" x="6883400" y="2897188"/>
          <p14:tracePt t="76059" x="6824663" y="2897188"/>
          <p14:tracePt t="76067" x="6772275" y="2897188"/>
          <p14:tracePt t="76075" x="6721475" y="2897188"/>
          <p14:tracePt t="76083" x="6680200" y="2897188"/>
          <p14:tracePt t="76091" x="6611938" y="2897188"/>
          <p14:tracePt t="76099" x="6569075" y="2897188"/>
          <p14:tracePt t="76107" x="6518275" y="2897188"/>
          <p14:tracePt t="76115" x="6492875" y="2897188"/>
          <p14:tracePt t="76123" x="6457950" y="2897188"/>
          <p14:tracePt t="76131" x="6432550" y="2897188"/>
          <p14:tracePt t="76139" x="6424613" y="2897188"/>
          <p14:tracePt t="76147" x="6399213" y="2897188"/>
          <p14:tracePt t="76155" x="6373813" y="2897188"/>
          <p14:tracePt t="76162" x="6356350" y="2897188"/>
          <p14:tracePt t="76171" x="6323013" y="2897188"/>
          <p14:tracePt t="76179" x="6288088" y="2897188"/>
          <p14:tracePt t="76187" x="6254750" y="2897188"/>
          <p14:tracePt t="76195" x="6211888" y="2906713"/>
          <p14:tracePt t="76202" x="6153150" y="2922588"/>
          <p14:tracePt t="76210" x="6102350" y="2932113"/>
          <p14:tracePt t="76218" x="6059488" y="2940050"/>
          <p14:tracePt t="76226" x="6008688" y="2949575"/>
          <p14:tracePt t="76234" x="5965825" y="2949575"/>
          <p14:tracePt t="76242" x="5932488" y="2957513"/>
          <p14:tracePt t="76250" x="5905500" y="2957513"/>
          <p14:tracePt t="76258" x="5880100" y="2957513"/>
          <p14:tracePt t="76266" x="5854700" y="2965450"/>
          <p14:tracePt t="76274" x="5829300" y="2965450"/>
          <p14:tracePt t="76282" x="5803900" y="2965450"/>
          <p14:tracePt t="76290" x="5778500" y="2965450"/>
          <p14:tracePt t="76298" x="5778500" y="2974975"/>
          <p14:tracePt t="76306" x="5761038" y="2982913"/>
          <p14:tracePt t="76314" x="5727700" y="3000375"/>
          <p14:tracePt t="76322" x="5710238" y="3008313"/>
          <p14:tracePt t="76330" x="5676900" y="3016250"/>
          <p14:tracePt t="76338" x="5659438" y="3025775"/>
          <p14:tracePt t="76347" x="5634038" y="3041650"/>
          <p14:tracePt t="76354" x="5616575" y="3051175"/>
          <p14:tracePt t="76362" x="5600700" y="3059113"/>
          <p14:tracePt t="76371" x="5583238" y="3076575"/>
          <p14:tracePt t="76378" x="5575300" y="3094038"/>
          <p14:tracePt t="76387" x="5549900" y="3109913"/>
          <p14:tracePt t="76395" x="5540375" y="3119438"/>
          <p14:tracePt t="76404" x="5524500" y="3152775"/>
          <p14:tracePt t="76410" x="5514975" y="3170238"/>
          <p14:tracePt t="76418" x="5507038" y="3195638"/>
          <p14:tracePt t="76426" x="5507038" y="3211513"/>
          <p14:tracePt t="76434" x="5507038" y="3246438"/>
          <p14:tracePt t="76442" x="5507038" y="3271838"/>
          <p14:tracePt t="76450" x="5507038" y="3289300"/>
          <p14:tracePt t="76458" x="5507038" y="3314700"/>
          <p14:tracePt t="76466" x="5524500" y="3340100"/>
          <p14:tracePt t="76474" x="5532438" y="3355975"/>
          <p14:tracePt t="76482" x="5549900" y="3382963"/>
          <p14:tracePt t="76490" x="5565775" y="3390900"/>
          <p14:tracePt t="76498" x="5575300" y="3408363"/>
          <p14:tracePt t="76506" x="5591175" y="3416300"/>
          <p14:tracePt t="76515" x="5600700" y="3424238"/>
          <p14:tracePt t="76522" x="5608638" y="3424238"/>
          <p14:tracePt t="76530" x="5608638" y="3433763"/>
          <p14:tracePt t="76538" x="5608638" y="3441700"/>
          <p14:tracePt t="76546" x="5616575" y="3441700"/>
          <p14:tracePt t="76595" x="5626100" y="3441700"/>
          <p14:tracePt t="76610" x="5626100" y="3449638"/>
          <p14:tracePt t="76723" x="5651500" y="3449638"/>
          <p14:tracePt t="76731" x="5676900" y="3441700"/>
          <p14:tracePt t="76741" x="5684838" y="3441700"/>
          <p14:tracePt t="76746" x="5702300" y="3441700"/>
          <p14:tracePt t="76755" x="5710238" y="3441700"/>
          <p14:tracePt t="76763" x="5727700" y="3441700"/>
          <p14:tracePt t="76770" x="5735638" y="3441700"/>
          <p14:tracePt t="76802" x="5745163" y="3441700"/>
          <p14:tracePt t="76811" x="5753100" y="3441700"/>
          <p14:tracePt t="76819" x="5761038" y="3441700"/>
          <p14:tracePt t="76827" x="5770563" y="3441700"/>
          <p14:tracePt t="76834" x="5795963" y="3441700"/>
          <p14:tracePt t="76842" x="5821363" y="3441700"/>
          <p14:tracePt t="76850" x="5854700" y="3441700"/>
          <p14:tracePt t="76859" x="5880100" y="3441700"/>
          <p14:tracePt t="76867" x="5922963" y="3441700"/>
          <p14:tracePt t="76875" x="5957888" y="3441700"/>
          <p14:tracePt t="76883" x="5973763" y="3441700"/>
          <p14:tracePt t="76890" x="5991225" y="3449638"/>
          <p14:tracePt t="76898" x="6008688" y="3459163"/>
          <p14:tracePt t="76906" x="6008688" y="3467100"/>
          <p14:tracePt t="76915" x="6016625" y="3475038"/>
          <p14:tracePt t="76922" x="6016625" y="3484563"/>
          <p14:tracePt t="76931" x="6034088" y="3492500"/>
          <p14:tracePt t="76939" x="6049963" y="3517900"/>
          <p14:tracePt t="76947" x="6059488" y="3527425"/>
          <p14:tracePt t="76954" x="6067425" y="3543300"/>
          <p14:tracePt t="76962" x="6076950" y="3560763"/>
          <p14:tracePt t="76970" x="6092825" y="3568700"/>
          <p14:tracePt t="76978" x="6118225" y="3586163"/>
          <p14:tracePt t="76986" x="6127750" y="3594100"/>
          <p14:tracePt t="76994" x="6135688" y="3603625"/>
          <p14:tracePt t="77003" x="6153150" y="3611563"/>
          <p14:tracePt t="77011" x="6169025" y="3629025"/>
          <p14:tracePt t="77019" x="6178550" y="3636963"/>
          <p14:tracePt t="77034" x="6186488" y="3646488"/>
          <p14:tracePt t="77043" x="6194425" y="3654425"/>
          <p14:tracePt t="77051" x="6211888" y="3671888"/>
          <p14:tracePt t="77058" x="6221413" y="3679825"/>
          <p14:tracePt t="77066" x="6229350" y="3687763"/>
          <p14:tracePt t="77074" x="6237288" y="3687763"/>
          <p14:tracePt t="77082" x="6246813" y="3697288"/>
          <p14:tracePt t="77090" x="6254750" y="3705225"/>
          <p14:tracePt t="77098" x="6254750" y="3713163"/>
          <p14:tracePt t="77114" x="6254750" y="3722688"/>
          <p14:tracePt t="77122" x="6272213" y="3730625"/>
          <p14:tracePt t="77130" x="6280150" y="3730625"/>
          <p14:tracePt t="77138" x="6280150" y="3738563"/>
          <p14:tracePt t="77147" x="6288088" y="3738563"/>
          <p14:tracePt t="77154" x="6297613" y="3748088"/>
          <p14:tracePt t="77162" x="6305550" y="3756025"/>
          <p14:tracePt t="77170" x="6313488" y="3756025"/>
          <p14:tracePt t="77178" x="6330950" y="3756025"/>
          <p14:tracePt t="77194" x="6348413" y="3763963"/>
          <p14:tracePt t="77202" x="6365875" y="3773488"/>
          <p14:tracePt t="77211" x="6373813" y="3781425"/>
          <p14:tracePt t="77219" x="6381750" y="3790950"/>
          <p14:tracePt t="77234" x="6391275" y="3790950"/>
          <p14:tracePt t="77242" x="6391275" y="3798888"/>
          <p14:tracePt t="77250" x="6399213" y="3806825"/>
          <p14:tracePt t="77258" x="6407150" y="3816350"/>
          <p14:tracePt t="77266" x="6416675" y="3816350"/>
          <p14:tracePt t="77274" x="6416675" y="3824288"/>
          <p14:tracePt t="77282" x="6432550" y="3841750"/>
          <p14:tracePt t="77290" x="6450013" y="3857625"/>
          <p14:tracePt t="77298" x="6467475" y="3883025"/>
          <p14:tracePt t="77306" x="6475413" y="3883025"/>
          <p14:tracePt t="77314" x="6492875" y="3892550"/>
          <p14:tracePt t="77322" x="6510338" y="3892550"/>
          <p14:tracePt t="77330" x="6526213" y="3900488"/>
          <p14:tracePt t="77338" x="6535738" y="3900488"/>
          <p14:tracePt t="77346" x="6551613" y="3908425"/>
          <p14:tracePt t="77362" x="6561138" y="3917950"/>
          <p14:tracePt t="77378" x="6569075" y="3917950"/>
          <p14:tracePt t="77386" x="6569075" y="3925888"/>
          <p14:tracePt t="77394" x="6569075" y="3935413"/>
          <p14:tracePt t="77402" x="6586538" y="3943350"/>
          <p14:tracePt t="77411" x="6594475" y="3951288"/>
          <p14:tracePt t="77419" x="6594475" y="3960813"/>
          <p14:tracePt t="77427" x="6611938" y="3960813"/>
          <p14:tracePt t="77434" x="6627813" y="3986213"/>
          <p14:tracePt t="77442" x="6637338" y="3994150"/>
          <p14:tracePt t="77450" x="6645275" y="4011613"/>
          <p14:tracePt t="77458" x="6662738" y="4011613"/>
          <p14:tracePt t="77466" x="6670675" y="4019550"/>
          <p14:tracePt t="77474" x="6688138" y="4027488"/>
          <p14:tracePt t="77482" x="6696075" y="4027488"/>
          <p14:tracePt t="77490" x="6705600" y="4037013"/>
          <p14:tracePt t="77498" x="6713538" y="4037013"/>
          <p14:tracePt t="77506" x="6738938" y="4044950"/>
          <p14:tracePt t="77514" x="6756400" y="4044950"/>
          <p14:tracePt t="77522" x="6772275" y="4044950"/>
          <p14:tracePt t="77531" x="6781800" y="4044950"/>
          <p14:tracePt t="77538" x="6789738" y="4044950"/>
          <p14:tracePt t="77546" x="6799263" y="4044950"/>
          <p14:tracePt t="77635" x="6815138" y="4044950"/>
          <p14:tracePt t="77643" x="6824663" y="4044950"/>
          <p14:tracePt t="77659" x="6840538" y="4044950"/>
          <p14:tracePt t="77667" x="6850063" y="4044950"/>
          <p14:tracePt t="77675" x="6865938" y="4037013"/>
          <p14:tracePt t="77683" x="6891338" y="4027488"/>
          <p14:tracePt t="77691" x="6916738" y="4019550"/>
          <p14:tracePt t="77699" x="6934200" y="4011613"/>
          <p14:tracePt t="77707" x="6943725" y="4011613"/>
          <p14:tracePt t="77715" x="6959600" y="4002088"/>
          <p14:tracePt t="77778" x="6959600" y="3994150"/>
          <p14:tracePt t="77794" x="6959600" y="3986213"/>
          <p14:tracePt t="77826" x="6959600" y="3976688"/>
          <p14:tracePt t="77835" x="6959600" y="3968750"/>
          <p14:tracePt t="77842" x="6959600" y="3960813"/>
          <p14:tracePt t="77858" x="6959600" y="3951288"/>
          <p14:tracePt t="77866" x="6959600" y="3943350"/>
          <p14:tracePt t="77874" x="6959600" y="3935413"/>
          <p14:tracePt t="77882" x="6959600" y="3925888"/>
          <p14:tracePt t="77890" x="6959600" y="3917950"/>
          <p14:tracePt t="78051" x="6951663" y="3917950"/>
          <p14:tracePt t="78059" x="6943725" y="3917950"/>
          <p14:tracePt t="78067" x="6926263" y="3917950"/>
          <p14:tracePt t="78075" x="6908800" y="3917950"/>
          <p14:tracePt t="78083" x="6900863" y="3917950"/>
          <p14:tracePt t="78091" x="6883400" y="3917950"/>
          <p14:tracePt t="78115" x="6875463" y="3917950"/>
          <p14:tracePt t="78459" x="6875463" y="3925888"/>
          <p14:tracePt t="78507" x="6875463" y="3935413"/>
          <p14:tracePt t="78515" x="6875463" y="3943350"/>
          <p14:tracePt t="78571" x="6875463" y="3951288"/>
          <p14:tracePt t="78579" x="6875463" y="3960813"/>
          <p14:tracePt t="78587" x="6875463" y="3968750"/>
          <p14:tracePt t="78603" x="6875463" y="3976688"/>
          <p14:tracePt t="78619" x="6891338" y="3994150"/>
          <p14:tracePt t="78627" x="6900863" y="4002088"/>
          <p14:tracePt t="78651" x="6908800" y="4002088"/>
          <p14:tracePt t="78667" x="6916738" y="4011613"/>
          <p14:tracePt t="78683" x="6926263" y="4019550"/>
          <p14:tracePt t="78691" x="6934200" y="4019550"/>
          <p14:tracePt t="78699" x="6943725" y="4019550"/>
          <p14:tracePt t="78715" x="6943725" y="4027488"/>
          <p14:tracePt t="78723" x="6951663" y="4027488"/>
          <p14:tracePt t="78731" x="6959600" y="4037013"/>
          <p14:tracePt t="78751" x="6969125" y="4044950"/>
          <p14:tracePt t="78755" x="6977063" y="4044950"/>
          <p14:tracePt t="78762" x="6985000" y="4044950"/>
          <p14:tracePt t="78794" x="6994525" y="4044950"/>
          <p14:tracePt t="78810" x="7010400" y="4052888"/>
          <p14:tracePt t="78818" x="7027863" y="4052888"/>
          <p14:tracePt t="78826" x="7053263" y="4052888"/>
          <p14:tracePt t="78835" x="7088188" y="4062413"/>
          <p14:tracePt t="78843" x="7129463" y="4062413"/>
          <p14:tracePt t="78851" x="7164388" y="4079875"/>
          <p14:tracePt t="78859" x="7189788" y="4079875"/>
          <p14:tracePt t="78867" x="7205663" y="4079875"/>
          <p14:tracePt t="78879" x="7232650" y="4079875"/>
          <p14:tracePt t="78887" x="7265988" y="4087813"/>
          <p14:tracePt t="78895" x="7273925" y="4087813"/>
          <p14:tracePt t="78903" x="7299325" y="4087813"/>
          <p14:tracePt t="78911" x="7316788" y="4087813"/>
          <p14:tracePt t="78927" x="7334250" y="4087813"/>
          <p14:tracePt t="78935" x="7342188" y="4087813"/>
          <p14:tracePt t="78959" x="7350125" y="4087813"/>
          <p14:tracePt t="78967" x="7359650" y="4087813"/>
          <p14:tracePt t="78991" x="7385050" y="4079875"/>
          <p14:tracePt t="78999" x="7392988" y="4079875"/>
          <p14:tracePt t="79007" x="7410450" y="4079875"/>
          <p14:tracePt t="79015" x="7427913" y="4079875"/>
          <p14:tracePt t="79023" x="7427913" y="4070350"/>
          <p14:tracePt t="79031" x="7453313" y="4070350"/>
          <p14:tracePt t="79039" x="7461250" y="4070350"/>
          <p14:tracePt t="79047" x="7469188" y="4070350"/>
          <p14:tracePt t="79055" x="7486650" y="4070350"/>
          <p14:tracePt t="79071" x="7512050" y="4070350"/>
          <p14:tracePt t="79087" x="7521575" y="4070350"/>
          <p14:tracePt t="79103" x="7529513" y="4070350"/>
          <p14:tracePt t="79119" x="7537450" y="4070350"/>
          <p14:tracePt t="79135" x="7537450" y="4062413"/>
          <p14:tracePt t="79151" x="7554913" y="4062413"/>
          <p14:tracePt t="79167" x="7562850" y="4062413"/>
          <p14:tracePt t="79175" x="7572375" y="4062413"/>
          <p14:tracePt t="79183" x="7580313" y="4052888"/>
          <p14:tracePt t="79191" x="7580313" y="4044950"/>
          <p14:tracePt t="79199" x="7605713" y="4037013"/>
          <p14:tracePt t="79207" x="7613650" y="4037013"/>
          <p14:tracePt t="79215" x="7631113" y="4037013"/>
          <p14:tracePt t="79222" x="7648575" y="4027488"/>
          <p14:tracePt t="79230" x="7656513" y="4027488"/>
          <p14:tracePt t="79238" x="7673975" y="4019550"/>
          <p14:tracePt t="79246" x="7691438" y="4011613"/>
          <p14:tracePt t="79254" x="7699375" y="4011613"/>
          <p14:tracePt t="79262" x="7707313" y="4002088"/>
          <p14:tracePt t="79270" x="7716838" y="4002088"/>
          <p14:tracePt t="79278" x="7724775" y="4002088"/>
          <p14:tracePt t="79295" x="7742238" y="3994150"/>
          <p14:tracePt t="79302" x="7742238" y="3986213"/>
          <p14:tracePt t="79311" x="7758113" y="3976688"/>
          <p14:tracePt t="79318" x="7767638" y="3976688"/>
          <p14:tracePt t="79326" x="7767638" y="3968750"/>
          <p14:tracePt t="79334" x="7783513" y="3968750"/>
          <p14:tracePt t="79342" x="7793038" y="3960813"/>
          <p14:tracePt t="79359" x="7793038" y="3951288"/>
          <p14:tracePt t="79374" x="7800975" y="3943350"/>
          <p14:tracePt t="79382" x="7818438" y="3935413"/>
          <p14:tracePt t="79398" x="7826375" y="3917950"/>
          <p14:tracePt t="79406" x="7835900" y="3908425"/>
          <p14:tracePt t="79414" x="7843838" y="3900488"/>
          <p14:tracePt t="79422" x="7861300" y="3875088"/>
          <p14:tracePt t="79430" x="7877175" y="3849688"/>
          <p14:tracePt t="79438" x="7894638" y="3824288"/>
          <p14:tracePt t="79446" x="7902575" y="3816350"/>
          <p14:tracePt t="79454" x="7920038" y="3790950"/>
          <p14:tracePt t="79462" x="7927975" y="3781425"/>
          <p14:tracePt t="79470" x="7937500" y="3763963"/>
          <p14:tracePt t="79478" x="7937500" y="3756025"/>
          <p14:tracePt t="79486" x="7937500" y="3738563"/>
          <p14:tracePt t="79503" x="7937500" y="3730625"/>
          <p14:tracePt t="79510" x="7937500" y="3722688"/>
          <p14:tracePt t="79534" x="7937500" y="3705225"/>
          <p14:tracePt t="79542" x="7937500" y="3697288"/>
          <p14:tracePt t="79551" x="7937500" y="3687763"/>
          <p14:tracePt t="79559" x="7937500" y="3671888"/>
          <p14:tracePt t="79567" x="7937500" y="3662363"/>
          <p14:tracePt t="79575" x="7937500" y="3646488"/>
          <p14:tracePt t="79583" x="7937500" y="3629025"/>
          <p14:tracePt t="79591" x="7937500" y="3611563"/>
          <p14:tracePt t="79599" x="7937500" y="3594100"/>
          <p14:tracePt t="79607" x="7937500" y="3586163"/>
          <p14:tracePt t="79615" x="7927975" y="3578225"/>
          <p14:tracePt t="79623" x="7920038" y="3560763"/>
          <p14:tracePt t="79630" x="7912100" y="3543300"/>
          <p14:tracePt t="79646" x="7912100" y="3535363"/>
          <p14:tracePt t="79654" x="7902575" y="3527425"/>
          <p14:tracePt t="79662" x="7902575" y="3517900"/>
          <p14:tracePt t="79678" x="7902575" y="3509963"/>
          <p14:tracePt t="79694" x="7894638" y="3502025"/>
          <p14:tracePt t="79710" x="7894638" y="3492500"/>
          <p14:tracePt t="79727" x="7886700" y="3484563"/>
          <p14:tracePt t="79758" x="7886700" y="3475038"/>
          <p14:tracePt t="79767" x="7886700" y="3467100"/>
          <p14:tracePt t="79775" x="7877175" y="3459163"/>
          <p14:tracePt t="79783" x="7869238" y="3459163"/>
          <p14:tracePt t="79790" x="7843838" y="3424238"/>
          <p14:tracePt t="79798" x="7818438" y="3416300"/>
          <p14:tracePt t="79806" x="7793038" y="3398838"/>
          <p14:tracePt t="79814" x="7767638" y="3398838"/>
          <p14:tracePt t="79822" x="7732713" y="3390900"/>
          <p14:tracePt t="79830" x="7691438" y="3382963"/>
          <p14:tracePt t="79838" x="7656513" y="3373438"/>
          <p14:tracePt t="79846" x="7588250" y="3365500"/>
          <p14:tracePt t="79854" x="7529513" y="3355975"/>
          <p14:tracePt t="79862" x="7435850" y="3330575"/>
          <p14:tracePt t="79870" x="7367588" y="3322638"/>
          <p14:tracePt t="79878" x="7291388" y="3314700"/>
          <p14:tracePt t="79886" x="7232650" y="3305175"/>
          <p14:tracePt t="79894" x="7189788" y="3305175"/>
          <p14:tracePt t="79902" x="7154863" y="3297238"/>
          <p14:tracePt t="79910" x="7129463" y="3289300"/>
          <p14:tracePt t="79918" x="7121525" y="3289300"/>
          <p14:tracePt t="79926" x="7096125" y="3289300"/>
          <p14:tracePt t="79934" x="7088188" y="3289300"/>
          <p14:tracePt t="79942" x="7078663" y="3289300"/>
          <p14:tracePt t="79950" x="7053263" y="3289300"/>
          <p14:tracePt t="79958" x="7045325" y="3289300"/>
          <p14:tracePt t="79966" x="7027863" y="3289300"/>
          <p14:tracePt t="79975" x="7002463" y="3289300"/>
          <p14:tracePt t="79983" x="6969125" y="3289300"/>
          <p14:tracePt t="79990" x="6951663" y="3297238"/>
          <p14:tracePt t="79998" x="6916738" y="3305175"/>
          <p14:tracePt t="80006" x="6900863" y="3305175"/>
          <p14:tracePt t="80014" x="6865938" y="3322638"/>
          <p14:tracePt t="80022" x="6840538" y="3330575"/>
          <p14:tracePt t="80030" x="6824663" y="3348038"/>
          <p14:tracePt t="80038" x="6789738" y="3373438"/>
          <p14:tracePt t="80046" x="6764338" y="3390900"/>
          <p14:tracePt t="80054" x="6738938" y="3424238"/>
          <p14:tracePt t="80063" x="6713538" y="3449638"/>
          <p14:tracePt t="80071" x="6680200" y="3484563"/>
          <p14:tracePt t="80078" x="6670675" y="3502025"/>
          <p14:tracePt t="80087" x="6654800" y="3535363"/>
          <p14:tracePt t="80095" x="6619875" y="3578225"/>
          <p14:tracePt t="80102" x="6602413" y="3611563"/>
          <p14:tracePt t="80110" x="6586538" y="3646488"/>
          <p14:tracePt t="80118" x="6577013" y="3687763"/>
          <p14:tracePt t="80126" x="6577013" y="3713163"/>
          <p14:tracePt t="80134" x="6569075" y="3730625"/>
          <p14:tracePt t="80142" x="6569075" y="3748088"/>
          <p14:tracePt t="80150" x="6569075" y="3773488"/>
          <p14:tracePt t="80159" x="6569075" y="3781425"/>
          <p14:tracePt t="80167" x="6569075" y="3798888"/>
          <p14:tracePt t="80175" x="6569075" y="3806825"/>
          <p14:tracePt t="80183" x="6569075" y="3816350"/>
          <p14:tracePt t="80191" x="6569075" y="3832225"/>
          <p14:tracePt t="80199" x="6569075" y="3841750"/>
          <p14:tracePt t="80214" x="6569075" y="3849688"/>
          <p14:tracePt t="80222" x="6569075" y="3857625"/>
          <p14:tracePt t="80551" x="6577013" y="3883025"/>
          <p14:tracePt t="80559" x="6586538" y="3892550"/>
          <p14:tracePt t="80567" x="6594475" y="3908425"/>
          <p14:tracePt t="80575" x="6611938" y="3917950"/>
          <p14:tracePt t="80583" x="6637338" y="3943350"/>
          <p14:tracePt t="80592" x="6670675" y="3960813"/>
          <p14:tracePt t="80599" x="6705600" y="3986213"/>
          <p14:tracePt t="80607" x="6746875" y="4011613"/>
          <p14:tracePt t="80615" x="6781800" y="4027488"/>
          <p14:tracePt t="80623" x="6807200" y="4037013"/>
          <p14:tracePt t="80631" x="6840538" y="4062413"/>
          <p14:tracePt t="80639" x="6875463" y="4070350"/>
          <p14:tracePt t="80647" x="6875463" y="4079875"/>
          <p14:tracePt t="80655" x="6891338" y="4087813"/>
          <p14:tracePt t="80743" x="6908800" y="4087813"/>
          <p14:tracePt t="80759" x="6926263" y="4087813"/>
          <p14:tracePt t="80774" x="6943725" y="4087813"/>
          <p14:tracePt t="80783" x="6951663" y="4087813"/>
          <p14:tracePt t="80791" x="6969125" y="4087813"/>
          <p14:tracePt t="80799" x="6985000" y="4087813"/>
          <p14:tracePt t="80807" x="7002463" y="4095750"/>
          <p14:tracePt t="80815" x="7035800" y="4095750"/>
          <p14:tracePt t="80823" x="7061200" y="4095750"/>
          <p14:tracePt t="80830" x="7096125" y="4095750"/>
          <p14:tracePt t="80838" x="7138988" y="4095750"/>
          <p14:tracePt t="80847" x="7164388" y="4095750"/>
          <p14:tracePt t="80855" x="7205663" y="4095750"/>
          <p14:tracePt t="80862" x="7232650" y="4095750"/>
          <p14:tracePt t="80870" x="7273925" y="4095750"/>
          <p14:tracePt t="80878" x="7291388" y="4095750"/>
          <p14:tracePt t="80918" x="7299325" y="4095750"/>
          <p14:tracePt t="80926" x="7308850" y="4095750"/>
          <p14:tracePt t="80934" x="7308850" y="4087813"/>
          <p14:tracePt t="80942" x="7324725" y="4087813"/>
          <p14:tracePt t="80950" x="7342188" y="4079875"/>
          <p14:tracePt t="80958" x="7359650" y="4062413"/>
          <p14:tracePt t="80966" x="7385050" y="4052888"/>
          <p14:tracePt t="80974" x="7418388" y="4037013"/>
          <p14:tracePt t="80982" x="7453313" y="4027488"/>
          <p14:tracePt t="80990" x="7486650" y="4019550"/>
          <p14:tracePt t="80999" x="7521575" y="4002088"/>
          <p14:tracePt t="81006" x="7537450" y="3994150"/>
          <p14:tracePt t="81014" x="7554913" y="3986213"/>
          <p14:tracePt t="81022" x="7562850" y="3986213"/>
          <p14:tracePt t="81086" x="7572375" y="3976688"/>
          <p14:tracePt t="81094" x="7580313" y="3968750"/>
          <p14:tracePt t="81111" x="7588250" y="3968750"/>
          <p14:tracePt t="81119" x="7597775" y="3960813"/>
          <p14:tracePt t="81135" x="7605713" y="3960813"/>
          <p14:tracePt t="81143" x="7613650" y="3960813"/>
          <p14:tracePt t="81159" x="7623175" y="3960813"/>
          <p14:tracePt t="81175" x="7631113" y="3960813"/>
          <p14:tracePt t="81191" x="7639050" y="3960813"/>
          <p14:tracePt t="81223" x="7648575" y="3960813"/>
          <p14:tracePt t="81367" x="7648575" y="3951288"/>
          <p14:tracePt t="81399" x="7648575" y="3943350"/>
          <p14:tracePt t="81591" x="7666038" y="3943350"/>
          <p14:tracePt t="81687" x="7666038" y="3935413"/>
          <p14:tracePt t="81703" x="7666038" y="3917950"/>
          <p14:tracePt t="81719" x="7666038" y="3908425"/>
          <p14:tracePt t="81727" x="7666038" y="3900488"/>
          <p14:tracePt t="82547" x="7631113" y="3892550"/>
          <p14:tracePt t="82555" x="7613650" y="3883025"/>
          <p14:tracePt t="82563" x="7580313" y="3875088"/>
          <p14:tracePt t="82571" x="7521575" y="3867150"/>
          <p14:tracePt t="82579" x="7453313" y="3857625"/>
          <p14:tracePt t="82587" x="7377113" y="3849688"/>
          <p14:tracePt t="82595" x="7273925" y="3849688"/>
          <p14:tracePt t="82603" x="7078663" y="3832225"/>
          <p14:tracePt t="82610" x="6731000" y="3832225"/>
          <p14:tracePt t="82619" x="6356350" y="3816350"/>
          <p14:tracePt t="82626" x="6034088" y="3816350"/>
          <p14:tracePt t="82634" x="5540375" y="3798888"/>
          <p14:tracePt t="82642" x="4868863" y="3730625"/>
          <p14:tracePt t="82651" x="4197350" y="3671888"/>
          <p14:tracePt t="82658" x="3527425" y="3603625"/>
          <p14:tracePt t="82667" x="2863850" y="3560763"/>
          <p14:tracePt t="82674" x="2243138" y="3449638"/>
          <p14:tracePt t="82682" x="1589088" y="3322638"/>
          <p14:tracePt t="82690" x="1019175" y="3195638"/>
          <p14:tracePt t="82699" x="527050" y="3051175"/>
          <p14:tracePt t="82706" x="152400" y="2940050"/>
          <p14:tracePt t="83635" x="306388" y="1920875"/>
          <p14:tracePt t="83635" x="458788" y="1928813"/>
          <p14:tracePt t="83635" x="560388" y="1938338"/>
          <p14:tracePt t="83635" x="577850" y="1954213"/>
          <p14:tracePt t="83635" x="569913" y="1954213"/>
          <p14:tracePt t="83635" x="560388" y="1954213"/>
          <p14:tracePt t="83635" x="552450" y="1954213"/>
          <p14:tracePt t="83635" x="544513" y="1954213"/>
          <p14:tracePt t="83635" x="527050" y="1946275"/>
          <p14:tracePt t="83635" x="509588" y="1946275"/>
          <p14:tracePt t="83635" x="501650" y="1946275"/>
          <p14:tracePt t="83635" x="484188" y="1946275"/>
          <p14:tracePt t="83635" x="466725" y="1946275"/>
          <p14:tracePt t="83635" x="450850" y="1946275"/>
          <p14:tracePt t="83635" x="441325" y="1946275"/>
          <p14:tracePt t="83635" x="425450" y="1946275"/>
          <p14:tracePt t="83635" x="407988" y="1946275"/>
          <p14:tracePt t="83635" x="390525" y="1946275"/>
          <p14:tracePt t="83635" x="374650" y="1946275"/>
          <p14:tracePt t="83635" x="365125" y="1946275"/>
          <p14:tracePt t="83635" x="357188" y="1946275"/>
          <p14:tracePt t="83635" x="347663" y="1946275"/>
          <p14:tracePt t="83635" x="339725" y="1946275"/>
          <p14:tracePt t="83635" x="331788" y="1946275"/>
          <p14:tracePt t="83635" x="331788" y="1954213"/>
          <p14:tracePt t="83635" x="322263" y="1963738"/>
          <p14:tracePt t="83635" x="322263" y="1979613"/>
          <p14:tracePt t="83635" x="314325" y="1997075"/>
          <p14:tracePt t="83635" x="314325" y="2022475"/>
          <p14:tracePt t="83635" x="306388" y="2047875"/>
          <p14:tracePt t="83635" x="306388" y="2090738"/>
          <p14:tracePt t="83635" x="306388" y="2124075"/>
          <p14:tracePt t="83635" x="306388" y="2166938"/>
          <p14:tracePt t="83635" x="306388" y="2209800"/>
          <p14:tracePt t="83635" x="306388" y="2252663"/>
          <p14:tracePt t="83635" x="306388" y="2311400"/>
          <p14:tracePt t="83635" x="306388" y="2362200"/>
          <p14:tracePt t="83635" x="306388" y="2413000"/>
          <p14:tracePt t="83635" x="306388" y="2481263"/>
          <p14:tracePt t="83635" x="306388" y="2524125"/>
          <p14:tracePt t="83635" x="306388" y="2557463"/>
          <p14:tracePt t="83635" x="314325" y="2600325"/>
          <p14:tracePt t="83635" x="314325" y="2625725"/>
          <p14:tracePt t="83635" x="314325" y="2651125"/>
          <p14:tracePt t="83635" x="314325" y="2668588"/>
          <p14:tracePt t="83635" x="322263" y="2686050"/>
          <p14:tracePt t="83635" x="322263" y="2719388"/>
          <p14:tracePt t="83635" x="322263" y="2736850"/>
          <p14:tracePt t="83635" x="322263" y="2762250"/>
          <p14:tracePt t="83635" x="322263" y="2778125"/>
          <p14:tracePt t="83635" x="322263" y="2787650"/>
          <p14:tracePt t="83635" x="322263" y="2805113"/>
          <p14:tracePt t="83635" x="322263" y="2813050"/>
          <p14:tracePt t="83635" x="322263" y="2820988"/>
          <p14:tracePt t="83635" x="322263" y="2830513"/>
          <p14:tracePt t="83635" x="322263" y="2838450"/>
          <p14:tracePt t="83635" x="322263" y="2830513"/>
          <p14:tracePt t="83635" x="322263" y="2820988"/>
          <p14:tracePt t="83635" x="322263" y="2813050"/>
          <p14:tracePt t="83635" x="322263" y="2805113"/>
          <p14:tracePt t="83635" x="322263" y="2795588"/>
          <p14:tracePt t="83635" x="322263" y="2787650"/>
          <p14:tracePt t="83635" x="322263" y="2778125"/>
          <p14:tracePt t="83635" x="322263" y="2770188"/>
          <p14:tracePt t="83635" x="322263" y="2762250"/>
          <p14:tracePt t="83635" x="322263" y="2752725"/>
          <p14:tracePt t="83635" x="322263" y="2736850"/>
          <p14:tracePt t="83635" x="322263" y="2727325"/>
          <p14:tracePt t="83635" x="322263" y="2719388"/>
          <p14:tracePt t="83635" x="322263" y="2711450"/>
          <p14:tracePt t="83635" x="322263" y="2701925"/>
          <p14:tracePt t="83635" x="322263" y="2693988"/>
          <p14:tracePt t="83635" x="322263" y="2686050"/>
          <p14:tracePt t="83635" x="322263" y="2676525"/>
          <p14:tracePt t="83635" x="322263" y="2668588"/>
          <p14:tracePt t="83635" x="322263" y="2660650"/>
          <p14:tracePt t="83635" x="322263" y="2651125"/>
          <p14:tracePt t="83635" x="322263" y="2643188"/>
          <p14:tracePt t="83635" x="322263" y="2633663"/>
          <p14:tracePt t="83635" x="322263" y="2625725"/>
          <p14:tracePt t="83635" x="331788" y="2625725"/>
          <p14:tracePt t="83635" x="339725" y="2625725"/>
          <p14:tracePt t="83635" x="357188" y="2592388"/>
          <p14:tracePt t="83635" x="365125" y="2582863"/>
          <p14:tracePt t="83635" x="390525" y="2541588"/>
          <p14:tracePt t="83635" x="425450" y="2481263"/>
          <p14:tracePt t="83635" x="450850" y="2430463"/>
          <p14:tracePt t="83635" x="484188" y="2379663"/>
          <p14:tracePt t="83635" x="519113" y="2328863"/>
          <p14:tracePt t="83635" x="560388" y="2293938"/>
          <p14:tracePt t="83635" x="585788" y="2243138"/>
          <p14:tracePt t="83635" x="628650" y="2184400"/>
          <p14:tracePt t="83635" x="646113" y="2159000"/>
          <p14:tracePt t="83635" x="646113" y="2166938"/>
          <p14:tracePt t="83635" x="636588" y="2166938"/>
          <p14:tracePt t="83635" x="620713" y="2184400"/>
          <p14:tracePt t="83635" x="620713" y="2192338"/>
          <p14:tracePt t="83635" x="636588" y="2192338"/>
          <p14:tracePt t="83635" x="636588" y="2209800"/>
          <p14:tracePt t="83635" x="636588" y="2217738"/>
          <p14:tracePt t="83635" x="646113" y="2217738"/>
          <p14:tracePt t="83635" x="646113" y="2227263"/>
          <p14:tracePt t="83635" x="646113" y="2235200"/>
          <p14:tracePt t="83635" x="646113" y="2243138"/>
          <p14:tracePt t="83635" x="646113" y="2260600"/>
          <p14:tracePt t="83635" x="646113" y="2268538"/>
          <p14:tracePt t="83635" x="646113" y="2286000"/>
          <p14:tracePt t="83635" x="646113" y="2311400"/>
          <p14:tracePt t="83635" x="646113" y="2319338"/>
          <p14:tracePt t="83635" x="646113" y="2336800"/>
          <p14:tracePt t="83635" x="646113" y="2354263"/>
          <p14:tracePt t="83635" x="646113" y="2362200"/>
          <p14:tracePt t="83635" x="636588" y="2371725"/>
          <p14:tracePt t="83635" x="628650" y="2379663"/>
          <p14:tracePt t="83635" x="620713" y="2379663"/>
          <p14:tracePt t="83635" x="620713" y="2387600"/>
          <p14:tracePt t="83635" x="611188" y="2405063"/>
          <p14:tracePt t="83635" x="611188" y="2413000"/>
          <p14:tracePt t="83635" x="611188" y="2422525"/>
          <p14:tracePt t="83635" x="603250" y="2430463"/>
          <p14:tracePt t="83635" x="603250" y="2438400"/>
          <p14:tracePt t="83635" x="603250" y="2447925"/>
          <p14:tracePt t="83635" x="595313" y="2447925"/>
          <p14:tracePt t="83635" x="595313" y="2463800"/>
          <p14:tracePt t="83635" x="595313" y="2481263"/>
          <p14:tracePt t="83635" x="585788" y="2481263"/>
          <p14:tracePt t="83635" x="577850" y="2489200"/>
          <p14:tracePt t="83635" x="577850" y="2506663"/>
          <p14:tracePt t="83635" x="569913" y="2506663"/>
          <p14:tracePt t="83635" x="569913" y="2516188"/>
          <p14:tracePt t="83635" x="560388" y="2524125"/>
          <p14:tracePt t="83635" x="552450" y="2532063"/>
          <p14:tracePt t="83635" x="534988" y="2541588"/>
          <p14:tracePt t="83635" x="534988" y="2549525"/>
          <p14:tracePt t="83635" x="519113" y="2557463"/>
          <p14:tracePt t="83635" x="501650" y="2566988"/>
          <p14:tracePt t="83635" x="492125" y="2582863"/>
          <p14:tracePt t="83635" x="476250" y="2600325"/>
          <p14:tracePt t="83635" x="458788" y="2608263"/>
          <p14:tracePt t="83635" x="374650" y="2643188"/>
          <p14:tracePt t="83635" x="296863" y="2676525"/>
          <p14:tracePt t="83635" x="246063" y="2711450"/>
          <p14:tracePt t="83635" x="195263" y="2727325"/>
          <p14:tracePt t="83635" x="144463" y="2744788"/>
          <p14:tracePt t="83635" x="85725" y="2770188"/>
          <p14:tracePt t="83635" x="42863" y="2787650"/>
          <p14:tracePt t="83635" x="0" y="2805113"/>
          <p14:tracePt t="83635" x="322263" y="6356350"/>
          <p14:tracePt t="83635" x="527050" y="6500813"/>
          <p14:tracePt t="83635" x="739775" y="6577013"/>
          <p14:tracePt t="83635" x="968375" y="6637338"/>
          <p14:tracePt t="83635" x="1130300" y="6662738"/>
          <p14:tracePt t="83635" x="1282700" y="6662738"/>
          <p14:tracePt t="83635" x="1427163" y="6662738"/>
          <p14:tracePt t="83635" x="1546225" y="6637338"/>
          <p14:tracePt t="83635" x="1657350" y="6602413"/>
          <p14:tracePt t="83635" x="1733550" y="6569075"/>
          <p14:tracePt t="83635" x="1809750" y="6526213"/>
          <p14:tracePt t="83635" x="1895475" y="6442075"/>
          <p14:tracePt t="83635" x="1971675" y="6348413"/>
          <p14:tracePt t="83635" x="2022475" y="6221413"/>
          <p14:tracePt t="83635" x="2108200" y="6110288"/>
          <p14:tracePt t="83635" x="2174875" y="6008688"/>
          <p14:tracePt t="83635" x="2260600" y="5889625"/>
          <p14:tracePt t="83635" x="2311400" y="5795963"/>
          <p14:tracePt t="83635" x="2371725" y="5694363"/>
          <p14:tracePt t="83635" x="2413000" y="5626100"/>
          <p14:tracePt t="83635" x="2447925" y="5549900"/>
          <p14:tracePt t="83635" x="2447925" y="5524500"/>
          <p14:tracePt t="83635" x="2455863" y="5497513"/>
          <p14:tracePt t="83635" x="2455863" y="5472113"/>
          <p14:tracePt t="83635" x="2422525" y="5456238"/>
          <p14:tracePt t="83635" x="2371725" y="5430838"/>
          <p14:tracePt t="83635" x="2268538" y="5380038"/>
          <p14:tracePt t="83635" x="2149475" y="5294313"/>
          <p14:tracePt t="83635" x="1963738" y="5157788"/>
          <p14:tracePt t="83635" x="1784350" y="5022850"/>
          <p14:tracePt t="83635" x="1622425" y="4894263"/>
          <p14:tracePt t="83635" x="1495425" y="4775200"/>
          <p14:tracePt t="83635" x="1419225" y="4699000"/>
          <p14:tracePt t="83635" x="1308100" y="4589463"/>
          <p14:tracePt t="83635" x="1216025" y="4495800"/>
          <p14:tracePt t="83635" x="1147763" y="4427538"/>
          <p14:tracePt t="83635" x="1096963" y="4376738"/>
          <p14:tracePt t="83635" x="1087438" y="4351338"/>
          <p14:tracePt t="83635" x="1087438" y="4341813"/>
          <p14:tracePt t="83635" x="1087438" y="4325938"/>
          <p14:tracePt t="83635" x="1096963" y="4308475"/>
          <p14:tracePt t="83635" x="1138238" y="4283075"/>
          <p14:tracePt t="83635" x="1216025" y="4275138"/>
          <p14:tracePt t="83635" x="1325563" y="4249738"/>
          <p14:tracePt t="83635" x="1452563" y="4249738"/>
          <p14:tracePt t="83635" x="1649413" y="4249738"/>
          <p14:tracePt t="83635" x="1878013" y="4249738"/>
          <p14:tracePt t="83635" x="2200275" y="4249738"/>
          <p14:tracePt t="83635" x="2686050" y="4249738"/>
          <p14:tracePt t="83635" x="3094038" y="4249738"/>
          <p14:tracePt t="83635" x="3408363" y="4249738"/>
          <p14:tracePt t="83635" x="3671888" y="4249738"/>
          <p14:tracePt t="83635" x="3816350" y="4249738"/>
          <p14:tracePt t="83635" x="3900488" y="4265613"/>
          <p14:tracePt t="83635" x="3917950" y="4265613"/>
          <p14:tracePt t="83635" x="3892550" y="4283075"/>
          <p14:tracePt t="83635" x="3824288" y="4333875"/>
          <p14:tracePt t="83635" x="3671888" y="4410075"/>
          <p14:tracePt t="83635" x="3390900" y="4546600"/>
          <p14:tracePt t="83635" x="2990850" y="4683125"/>
          <p14:tracePt t="83635" x="2438400" y="4835525"/>
          <p14:tracePt t="83635" x="1878013" y="4954588"/>
          <p14:tracePt t="83635" x="1249363" y="5091113"/>
          <p14:tracePt t="83635" x="823913" y="5183188"/>
          <p14:tracePt t="83635" x="534988" y="5268913"/>
          <p14:tracePt t="83635" x="415925" y="5319713"/>
          <p14:tracePt t="83635" x="374650" y="5353050"/>
          <p14:tracePt t="83635" x="365125" y="5380038"/>
          <p14:tracePt t="83635" x="365125" y="5413375"/>
          <p14:tracePt t="83635" x="382588" y="5446713"/>
          <p14:tracePt t="83635" x="441325" y="5489575"/>
          <p14:tracePt t="83635" x="519113" y="5540375"/>
          <p14:tracePt t="83635" x="636588" y="5600700"/>
          <p14:tracePt t="83635" x="747713" y="5676900"/>
          <p14:tracePt t="83635" x="874713" y="5719763"/>
          <p14:tracePt t="83635" x="977900" y="5770563"/>
          <p14:tracePt t="83635" x="1054100" y="5813425"/>
          <p14:tracePt t="83635" x="1122363" y="5838825"/>
          <p14:tracePt t="83635" x="1173163" y="5872163"/>
          <p14:tracePt t="83635" x="1223963" y="5915025"/>
          <p14:tracePt t="83635" x="1257300" y="5965825"/>
          <p14:tracePt t="83635" x="1292225" y="5999163"/>
          <p14:tracePt t="83635" x="1300163" y="6034088"/>
          <p14:tracePt t="83635" x="1300163" y="6059488"/>
          <p14:tracePt t="83635" x="1300163" y="6067425"/>
          <p14:tracePt t="83635" x="1300163" y="6076950"/>
          <p14:tracePt t="83635" x="1300163" y="6084888"/>
          <p14:tracePt t="83635" x="1282700" y="6084888"/>
          <p14:tracePt t="83635" x="1249363" y="6084888"/>
          <p14:tracePt t="83635" x="1223963" y="6084888"/>
          <p14:tracePt t="83635" x="1198563" y="6084888"/>
          <p14:tracePt t="83635" x="1173163" y="6084888"/>
          <p14:tracePt t="83635" x="1147763" y="6076950"/>
          <p14:tracePt t="83635" x="1122363" y="6059488"/>
          <p14:tracePt t="83635" x="1104900" y="6049963"/>
          <p14:tracePt t="83635" x="1096963" y="6042025"/>
          <p14:tracePt t="83635" x="1079500" y="6034088"/>
          <p14:tracePt t="83635" x="1069975" y="6034088"/>
          <p14:tracePt t="83635" x="1062038" y="6024563"/>
          <p14:tracePt t="83635" x="1054100" y="6024563"/>
          <p14:tracePt t="83635" x="1044575" y="6024563"/>
          <p14:tracePt t="83635" x="1036638" y="6024563"/>
          <p14:tracePt t="83635" x="1028700" y="6024563"/>
          <p14:tracePt t="83635" x="1028700" y="6016625"/>
          <p14:tracePt t="83635" x="1019175" y="6016625"/>
          <p14:tracePt t="83635" x="1011238" y="6016625"/>
          <p14:tracePt t="83635" x="1011238" y="6008688"/>
          <p14:tracePt t="83635" x="1003300" y="6008688"/>
          <p14:tracePt t="83635" x="1003300" y="5999163"/>
          <p14:tracePt t="83635" x="1003300" y="5991225"/>
          <p14:tracePt t="83635" x="993775" y="5983288"/>
          <p14:tracePt t="83635" x="985838" y="5983288"/>
          <p14:tracePt t="83635" x="985838" y="5973763"/>
          <p14:tracePt t="83635" x="977900" y="5973763"/>
          <p14:tracePt t="83635" x="968375" y="5973763"/>
          <p14:tracePt t="83635" x="960438" y="5957888"/>
          <p14:tracePt t="83635" x="960438" y="5948363"/>
          <p14:tracePt t="83635" x="960438" y="5940425"/>
          <p14:tracePt t="83635" x="960438" y="5932488"/>
          <p14:tracePt t="83635" x="960438" y="5922963"/>
          <p14:tracePt t="83635" x="960438" y="5905500"/>
          <p14:tracePt t="83635" x="960438" y="5897563"/>
          <p14:tracePt t="83635" x="952500" y="5872163"/>
          <p14:tracePt t="83635" x="952500" y="5838825"/>
          <p14:tracePt t="83635" x="952500" y="5795963"/>
          <p14:tracePt t="83635" x="952500" y="5745163"/>
          <p14:tracePt t="83635" x="960438" y="5651500"/>
          <p14:tracePt t="83635" x="960438" y="5565775"/>
          <p14:tracePt t="83635" x="960438" y="5472113"/>
          <p14:tracePt t="83635" x="960438" y="5413375"/>
          <p14:tracePt t="83635" x="960438" y="5337175"/>
          <p14:tracePt t="83635" x="960438" y="5294313"/>
          <p14:tracePt t="83635" x="960438" y="5243513"/>
          <p14:tracePt t="83635" x="960438" y="5208588"/>
          <p14:tracePt t="83635" x="952500" y="5183188"/>
          <p14:tracePt t="83635" x="952500" y="5157788"/>
          <p14:tracePt t="83635" x="942975" y="5141913"/>
          <p14:tracePt t="83635" x="942975" y="5116513"/>
          <p14:tracePt t="83635" x="935038" y="5116513"/>
          <p14:tracePt t="83635" x="935038" y="5319713"/>
          <p14:tracePt t="83635" x="925513" y="5337175"/>
          <p14:tracePt t="83635" x="917575" y="5421313"/>
          <p14:tracePt t="83635" x="900113" y="5514975"/>
          <p14:tracePt t="83635" x="884238" y="5583238"/>
          <p14:tracePt t="83635" x="866775" y="5641975"/>
          <p14:tracePt t="83635" x="858838" y="5702300"/>
          <p14:tracePt t="83635" x="849313" y="5778500"/>
          <p14:tracePt t="83635" x="849313" y="5821363"/>
          <p14:tracePt t="83635" x="849313" y="5880100"/>
          <p14:tracePt t="83635" x="849313" y="5905500"/>
          <p14:tracePt t="83635" x="849313" y="5932488"/>
          <p14:tracePt t="83635" x="849313" y="5948363"/>
          <p14:tracePt t="83635" x="858838" y="5957888"/>
          <p14:tracePt t="83635" x="858838" y="5948363"/>
          <p14:tracePt t="83635" x="858838" y="5940425"/>
          <p14:tracePt t="83635" x="858838" y="5932488"/>
          <p14:tracePt t="83635" x="858838" y="5915025"/>
          <p14:tracePt t="83635" x="858838" y="5905500"/>
          <p14:tracePt t="83635" x="858838" y="5889625"/>
          <p14:tracePt t="83635" x="866775" y="5872163"/>
          <p14:tracePt t="83635" x="866775" y="5854700"/>
          <p14:tracePt t="83635" x="866775" y="5838825"/>
          <p14:tracePt t="83635" x="866775" y="5803900"/>
          <p14:tracePt t="83635" x="866775" y="5795963"/>
          <p14:tracePt t="83635" x="866775" y="5770563"/>
          <p14:tracePt t="83635" x="866775" y="5745163"/>
          <p14:tracePt t="83635" x="866775" y="5719763"/>
          <p14:tracePt t="83635" x="866775" y="5684838"/>
          <p14:tracePt t="83635" x="866775" y="5659438"/>
          <p14:tracePt t="83635" x="874713" y="5626100"/>
          <p14:tracePt t="83635" x="874713" y="5600700"/>
          <p14:tracePt t="83635" x="884238" y="5565775"/>
          <p14:tracePt t="83635" x="892175" y="5514975"/>
          <p14:tracePt t="83635" x="900113" y="5481638"/>
          <p14:tracePt t="83635" x="917575" y="5438775"/>
          <p14:tracePt t="83635" x="917575" y="5405438"/>
          <p14:tracePt t="83635" x="925513" y="5380038"/>
          <p14:tracePt t="83635" x="925513" y="5370513"/>
          <p14:tracePt t="83635" x="925513" y="5353050"/>
          <p14:tracePt t="83635" x="925513" y="5327650"/>
          <p14:tracePt t="83635" x="925513" y="5319713"/>
          <p14:tracePt t="83635" x="925513" y="5302250"/>
          <p14:tracePt t="83635" x="925513" y="5294313"/>
          <p14:tracePt t="83635" x="925513" y="5276850"/>
          <p14:tracePt t="83635" x="925513" y="5268913"/>
          <p14:tracePt t="83635" x="925513" y="5260975"/>
          <p14:tracePt t="83635" x="925513" y="5251450"/>
          <p14:tracePt t="83635" x="925513" y="5243513"/>
          <p14:tracePt t="83635" x="925513" y="5235575"/>
          <p14:tracePt t="83635" x="925513" y="5226050"/>
          <p14:tracePt t="83635" x="925513" y="5218113"/>
          <p14:tracePt t="83635" x="925513" y="5208588"/>
          <p14:tracePt t="83635" x="925513" y="5200650"/>
          <p14:tracePt t="83635" x="925513" y="5192713"/>
          <p14:tracePt t="83635" x="925513" y="5183188"/>
          <p14:tracePt t="83635" x="925513" y="5175250"/>
          <p14:tracePt t="83635" x="925513" y="5167313"/>
          <p14:tracePt t="83635" x="925513" y="5149850"/>
          <p14:tracePt t="83635" x="925513" y="5141913"/>
          <p14:tracePt t="83635" x="935038" y="5157788"/>
          <p14:tracePt t="83635" x="935038" y="5167313"/>
          <p14:tracePt t="83635" x="985838" y="5251450"/>
          <p14:tracePt t="83635" x="993775" y="5276850"/>
          <p14:tracePt t="83635" x="1028700" y="5345113"/>
          <p14:tracePt t="83635" x="1069975" y="5421313"/>
          <p14:tracePt t="83635" x="1096963" y="5456238"/>
          <p14:tracePt t="83635" x="1122363" y="5497513"/>
          <p14:tracePt t="83635" x="1147763" y="5514975"/>
          <p14:tracePt t="83635" x="1155700" y="5540375"/>
          <p14:tracePt t="83635" x="1155700" y="5549900"/>
          <p14:tracePt t="83635" x="1163638" y="5557838"/>
          <p14:tracePt t="83635" x="1163638" y="5565775"/>
          <p14:tracePt t="83635" x="1155700" y="5565775"/>
          <p14:tracePt t="83635" x="1147763" y="5565775"/>
          <p14:tracePt t="83635" x="1138238" y="5565775"/>
          <p14:tracePt t="83635" x="1130300" y="5565775"/>
          <p14:tracePt t="83635" x="1122363" y="5565775"/>
          <p14:tracePt t="83635" x="1122363" y="5575300"/>
          <p14:tracePt t="83635" x="1130300" y="5565775"/>
          <p14:tracePt t="83635" x="1138238" y="5565775"/>
          <p14:tracePt t="83635" x="1122363" y="5557838"/>
          <p14:tracePt t="83635" x="1112838" y="5557838"/>
          <p14:tracePt t="83635" x="1087438" y="5540375"/>
          <p14:tracePt t="83635" x="1069975" y="5540375"/>
          <p14:tracePt t="83635" x="1044575" y="5524500"/>
          <p14:tracePt t="83635" x="1044575" y="5514975"/>
          <p14:tracePt t="83635" x="1028700" y="5507038"/>
          <p14:tracePt t="83635" x="1019175" y="5507038"/>
          <p14:tracePt t="83635" x="1011238" y="5489575"/>
          <p14:tracePt t="83635" x="993775" y="5481638"/>
          <p14:tracePt t="83635" x="977900" y="5464175"/>
          <p14:tracePt t="83635" x="968375" y="5456238"/>
          <p14:tracePt t="83635" x="968375" y="5438775"/>
          <p14:tracePt t="83635" x="960438" y="5430838"/>
          <p14:tracePt t="83635" x="942975" y="5421313"/>
          <p14:tracePt t="83635" x="942975" y="5413375"/>
          <p14:tracePt t="83635" x="925513" y="5395913"/>
          <p14:tracePt t="83635" x="917575" y="5395913"/>
          <p14:tracePt t="83635" x="909638" y="5380038"/>
          <p14:tracePt t="83635" x="909638" y="5362575"/>
          <p14:tracePt t="83635" x="900113" y="5362575"/>
          <p14:tracePt t="83635" x="884238" y="5337175"/>
          <p14:tracePt t="83635" x="874713" y="5327650"/>
          <p14:tracePt t="83635" x="858838" y="5311775"/>
          <p14:tracePt t="83635" x="849313" y="5294313"/>
          <p14:tracePt t="83635" x="823913" y="5268913"/>
          <p14:tracePt t="83635" x="808038" y="5251450"/>
          <p14:tracePt t="83635" x="790575" y="5226050"/>
          <p14:tracePt t="83635" x="773113" y="5208588"/>
          <p14:tracePt t="83635" x="773113" y="5183188"/>
          <p14:tracePt t="83635" x="747713" y="5167313"/>
          <p14:tracePt t="83635" x="739775" y="5149850"/>
          <p14:tracePt t="83635" x="730250" y="5149850"/>
          <p14:tracePt t="83635" x="722313" y="5141913"/>
          <p14:tracePt t="83635" x="714375" y="5141913"/>
          <p14:tracePt t="83635" x="704850" y="5132388"/>
          <p14:tracePt t="83635" x="696913" y="5132388"/>
          <p14:tracePt t="83635" x="679450" y="5132388"/>
          <p14:tracePt t="83635" x="671513" y="5132388"/>
          <p14:tracePt t="83635" x="663575" y="5132388"/>
          <p14:tracePt t="83635" x="654050" y="5132388"/>
          <p14:tracePt t="83635" x="646113" y="5132388"/>
          <p14:tracePt t="83635" x="636588" y="5132388"/>
          <p14:tracePt t="83635" x="628650" y="5124450"/>
          <p14:tracePt t="83635" x="603250" y="5124450"/>
          <p14:tracePt t="83635" x="603250" y="5116513"/>
          <p14:tracePt t="83635" x="585788" y="5116513"/>
          <p14:tracePt t="83635" x="577850" y="5106988"/>
          <p14:tracePt t="83635" x="560388" y="5099050"/>
          <p14:tracePt t="83635" x="552450" y="5099050"/>
          <p14:tracePt t="83635" x="544513" y="5091113"/>
          <p14:tracePt t="83635" x="534988" y="5091113"/>
          <p14:tracePt t="83635" x="527050" y="5081588"/>
          <p14:tracePt t="83635" x="519113" y="5081588"/>
          <p14:tracePt t="83635" x="519113" y="5106988"/>
          <p14:tracePt t="83635" x="519113" y="5116513"/>
          <p14:tracePt t="83635" x="519113" y="5132388"/>
          <p14:tracePt t="83635" x="527050" y="5167313"/>
          <p14:tracePt t="83635" x="534988" y="5200650"/>
          <p14:tracePt t="83635" x="534988" y="5208588"/>
          <p14:tracePt t="83635" x="544513" y="5235575"/>
          <p14:tracePt t="83635" x="552450" y="5251450"/>
          <p14:tracePt t="83635" x="569913" y="5268913"/>
          <p14:tracePt t="83635" x="577850" y="5276850"/>
          <p14:tracePt t="83635" x="585788" y="5286375"/>
          <p14:tracePt t="83635" x="603250" y="5286375"/>
          <p14:tracePt t="83635" x="620713" y="5286375"/>
          <p14:tracePt t="83635" x="646113" y="5286375"/>
          <p14:tracePt t="83635" x="671513" y="5286375"/>
          <p14:tracePt t="83635" x="688975" y="5286375"/>
          <p14:tracePt t="83635" x="714375" y="5286375"/>
          <p14:tracePt t="83635" x="739775" y="5294313"/>
          <p14:tracePt t="83635" x="781050" y="5302250"/>
          <p14:tracePt t="83635" x="815975" y="5311775"/>
          <p14:tracePt t="83635" x="874713" y="5319713"/>
          <p14:tracePt t="83635" x="917575" y="5327650"/>
          <p14:tracePt t="83635" x="960438" y="5327650"/>
          <p14:tracePt t="83635" x="1019175" y="5327650"/>
          <p14:tracePt t="83635" x="1079500" y="5327650"/>
          <p14:tracePt t="83635" x="1122363" y="5327650"/>
          <p14:tracePt t="83635" x="1163638" y="5327650"/>
          <p14:tracePt t="83635" x="1189038" y="5327650"/>
          <p14:tracePt t="83635" x="1223963" y="5327650"/>
          <p14:tracePt t="83635" x="1249363" y="5319713"/>
          <p14:tracePt t="83635" x="1292225" y="5302250"/>
          <p14:tracePt t="83635" x="1317625" y="5302250"/>
          <p14:tracePt t="83635" x="1325563" y="5294313"/>
          <p14:tracePt t="83635" x="1333500" y="5294313"/>
          <p14:tracePt t="83635" x="1343025" y="5294313"/>
          <p14:tracePt t="83635" x="1360488" y="5286375"/>
          <p14:tracePt t="83635" x="1376363" y="5276850"/>
          <p14:tracePt t="83635" x="1385888" y="5268913"/>
          <p14:tracePt t="83635" x="1393825" y="5260975"/>
          <p14:tracePt t="83635" x="1411288" y="5243513"/>
          <p14:tracePt t="83635" x="1427163" y="5226050"/>
          <p14:tracePt t="83635" x="1436688" y="5208588"/>
          <p14:tracePt t="83635" x="1444625" y="5200650"/>
          <p14:tracePt t="83635" x="1462088" y="5175250"/>
          <p14:tracePt t="83635" x="1470025" y="5157788"/>
          <p14:tracePt t="83635" x="1487488" y="5132388"/>
          <p14:tracePt t="83635" x="1487488" y="5124450"/>
          <p14:tracePt t="83635" x="1504950" y="5099050"/>
          <p14:tracePt t="83635" x="1504950" y="5081588"/>
          <p14:tracePt t="83635" x="1504950" y="5073650"/>
          <p14:tracePt t="83635" x="1512888" y="5048250"/>
          <p14:tracePt t="83635" x="1512888" y="5030788"/>
          <p14:tracePt t="83635" x="1512888" y="5022850"/>
          <p14:tracePt t="83635" x="1512888" y="5013325"/>
          <p14:tracePt t="83635" x="1512888" y="4997450"/>
          <p14:tracePt t="83635" x="1512888" y="4987925"/>
          <p14:tracePt t="83635" x="1512888" y="4972050"/>
          <p14:tracePt t="83635" x="1504950" y="4962525"/>
          <p14:tracePt t="83635" x="1504950" y="4954588"/>
          <p14:tracePt t="83635" x="1504950" y="4946650"/>
          <p14:tracePt t="83635" x="1495425" y="4929188"/>
          <p14:tracePt t="83635" x="1487488" y="4929188"/>
          <p14:tracePt t="83635" x="1487488" y="4919663"/>
          <p14:tracePt t="83635" x="1487488" y="4903788"/>
          <p14:tracePt t="83635" x="1477963" y="4886325"/>
          <p14:tracePt t="83635" x="1477963" y="4878388"/>
          <p14:tracePt t="83635" x="1477963" y="4868863"/>
          <p14:tracePt t="83635" x="1470025" y="4860925"/>
          <p14:tracePt t="83635" x="1462088" y="4852988"/>
          <p14:tracePt t="83635" x="1462088" y="4843463"/>
          <p14:tracePt t="83635" x="1452563" y="4835525"/>
          <p14:tracePt t="83635" x="1452563" y="4827588"/>
          <p14:tracePt t="83635" x="1444625" y="4810125"/>
          <p14:tracePt t="83635" x="1436688" y="4810125"/>
          <p14:tracePt t="83635" x="1436688" y="4802188"/>
          <p14:tracePt t="83635" x="1427163" y="4792663"/>
          <p14:tracePt t="83635" x="1427163" y="4784725"/>
          <p14:tracePt t="83635" x="1419225" y="4784725"/>
          <p14:tracePt t="83635" x="1419225" y="4775200"/>
          <p14:tracePt t="83635" x="1411288" y="4767263"/>
          <p14:tracePt t="83635" x="1411288" y="4759325"/>
          <p14:tracePt t="83635" x="1401763" y="4749800"/>
          <p14:tracePt t="83635" x="1401763" y="4741863"/>
          <p14:tracePt t="83635" x="1393825" y="4741863"/>
          <p14:tracePt t="83635" x="1385888" y="4724400"/>
          <p14:tracePt t="83635" x="1385888" y="4716463"/>
          <p14:tracePt t="83635" x="1376363" y="4716463"/>
          <p14:tracePt t="83635" x="1368425" y="4708525"/>
          <p14:tracePt t="83635" x="1360488" y="4691063"/>
          <p14:tracePt t="83635" x="1360488" y="4683125"/>
          <p14:tracePt t="83635" x="1350963" y="4673600"/>
          <p14:tracePt t="83635" x="1343025" y="4665663"/>
          <p14:tracePt t="83635" x="1333500" y="4665663"/>
          <p14:tracePt t="83635" x="1333500" y="4640263"/>
          <p14:tracePt t="83635" x="1317625" y="4630738"/>
          <p14:tracePt t="83635" x="1308100" y="4630738"/>
          <p14:tracePt t="83635" x="1300163" y="4605338"/>
          <p14:tracePt t="83635" x="1292225" y="4589463"/>
          <p14:tracePt t="83635" x="1274763" y="4579938"/>
          <p14:tracePt t="83635" x="1266825" y="4564063"/>
          <p14:tracePt t="83635" x="1257300" y="4538663"/>
          <p14:tracePt t="83635" x="1249363" y="4538663"/>
          <p14:tracePt t="83635" x="1249363" y="4529138"/>
          <p14:tracePt t="83635" x="1231900" y="4521200"/>
          <p14:tracePt t="83635" x="1231900" y="4513263"/>
          <p14:tracePt t="83635" x="1231900" y="4503738"/>
          <p14:tracePt t="83635" x="1223963" y="4503738"/>
          <p14:tracePt t="83635" x="1216025" y="4503738"/>
          <p14:tracePt t="83635" x="1206500" y="4503738"/>
          <p14:tracePt t="83635" x="1198563" y="4503738"/>
          <p14:tracePt t="83635" x="1189038" y="4503738"/>
          <p14:tracePt t="83635" x="1189038" y="4495800"/>
          <p14:tracePt t="83635" x="1181100" y="4495800"/>
          <p14:tracePt t="83635" x="1181100" y="4486275"/>
          <p14:tracePt t="83635" x="1173163" y="4486275"/>
          <p14:tracePt t="83635" x="1163638" y="4486275"/>
          <p14:tracePt t="83635" x="1163638" y="4478338"/>
          <p14:tracePt t="83635" x="1163638" y="4470400"/>
          <p14:tracePt t="83635" x="1155700" y="4460875"/>
          <p14:tracePt t="83635" x="1155700" y="4452938"/>
          <p14:tracePt t="83635" x="1155700" y="4445000"/>
          <p14:tracePt t="83635" x="1155700" y="4435475"/>
          <p14:tracePt t="83635" x="1155700" y="4419600"/>
          <p14:tracePt t="83635" x="1147763" y="4419600"/>
          <p14:tracePt t="83635" x="1138238" y="4402138"/>
          <p14:tracePt t="83635" x="1138238" y="4394200"/>
          <p14:tracePt t="83635" x="1130300" y="4384675"/>
          <p14:tracePt t="83635" x="1122363" y="4376738"/>
          <p14:tracePt t="83635" x="1112838" y="4368800"/>
          <p14:tracePt t="83635" x="1104900" y="4359275"/>
          <p14:tracePt t="83635" x="1096963" y="4341813"/>
          <p14:tracePt t="83635" x="1079500" y="4325938"/>
          <p14:tracePt t="83635" x="1036638" y="4308475"/>
          <p14:tracePt t="83635" x="1011238" y="4300538"/>
          <p14:tracePt t="83635" x="985838" y="4283075"/>
          <p14:tracePt t="83635" x="968375" y="4275138"/>
          <p14:tracePt t="83635" x="942975" y="4265613"/>
          <p14:tracePt t="83635" x="917575" y="4257675"/>
          <p14:tracePt t="83635" x="892175" y="4249738"/>
          <p14:tracePt t="83635" x="874713" y="4240213"/>
          <p14:tracePt t="83635" x="858838" y="4232275"/>
          <p14:tracePt t="83635" x="823913" y="4232275"/>
          <p14:tracePt t="83635" x="815975" y="4232275"/>
          <p14:tracePt t="83635" x="798513" y="4232275"/>
          <p14:tracePt t="83635" x="773113" y="4232275"/>
          <p14:tracePt t="83635" x="765175" y="4232275"/>
          <p14:tracePt t="83635" x="739775" y="4232275"/>
          <p14:tracePt t="83635" x="722313" y="4232275"/>
          <p14:tracePt t="83635" x="704850" y="4232275"/>
          <p14:tracePt t="83635" x="688975" y="4232275"/>
          <p14:tracePt t="83635" x="671513" y="4232275"/>
          <p14:tracePt t="83635" x="646113" y="4240213"/>
          <p14:tracePt t="83635" x="628650" y="4240213"/>
          <p14:tracePt t="83635" x="603250" y="4240213"/>
          <p14:tracePt t="83635" x="595313" y="4249738"/>
          <p14:tracePt t="83635" x="577850" y="4257675"/>
          <p14:tracePt t="83635" x="560388" y="4265613"/>
          <p14:tracePt t="83635" x="552450" y="4275138"/>
          <p14:tracePt t="83635" x="552450" y="4283075"/>
          <p14:tracePt t="83635" x="552450" y="4300538"/>
          <p14:tracePt t="83635" x="552450" y="4333875"/>
          <p14:tracePt t="83635" x="552450" y="4359275"/>
          <p14:tracePt t="83635" x="552450" y="4394200"/>
          <p14:tracePt t="83635" x="552450" y="4419600"/>
          <p14:tracePt t="83635" x="560388" y="4445000"/>
          <p14:tracePt t="83635" x="585788" y="4478338"/>
          <p14:tracePt t="83635" x="611188" y="4521200"/>
          <p14:tracePt t="83635" x="636588" y="4564063"/>
          <p14:tracePt t="83635" x="663575" y="4589463"/>
          <p14:tracePt t="83635" x="696913" y="4622800"/>
          <p14:tracePt t="83635" x="739775" y="4648200"/>
          <p14:tracePt t="83635" x="765175" y="4673600"/>
          <p14:tracePt t="83635" x="798513" y="4708525"/>
          <p14:tracePt t="83635" x="833438" y="4716463"/>
          <p14:tracePt t="83635" x="858838" y="4724400"/>
          <p14:tracePt t="83635" x="874713" y="4724400"/>
          <p14:tracePt t="83635" x="909638" y="4724400"/>
          <p14:tracePt t="83635" x="925513" y="4733925"/>
          <p14:tracePt t="83635" x="942975" y="4741863"/>
          <p14:tracePt t="83635" x="952500" y="4741863"/>
          <p14:tracePt t="83635" x="952500" y="4749800"/>
          <p14:tracePt t="83635" x="952500" y="4759325"/>
          <p14:tracePt t="83635" x="952500" y="4784725"/>
          <p14:tracePt t="83635" x="952500" y="4810125"/>
          <p14:tracePt t="83635" x="952500" y="4852988"/>
          <p14:tracePt t="83635" x="968375" y="4911725"/>
          <p14:tracePt t="83635" x="977900" y="4997450"/>
          <p14:tracePt t="83635" x="985838" y="5048250"/>
          <p14:tracePt t="83635" x="1019175" y="5106988"/>
          <p14:tracePt t="83635" x="1036638" y="5157788"/>
          <p14:tracePt t="83635" x="1054100" y="5192713"/>
          <p14:tracePt t="83635" x="1069975" y="5218113"/>
          <p14:tracePt t="83635" x="1079500" y="5260975"/>
          <p14:tracePt t="83635" x="1087438" y="5294313"/>
          <p14:tracePt t="83635" x="1096963" y="5327650"/>
          <p14:tracePt t="83635" x="1104900" y="5370513"/>
          <p14:tracePt t="83635" x="1112838" y="5405438"/>
          <p14:tracePt t="83635" x="1122363" y="5421313"/>
          <p14:tracePt t="83635" x="1122363" y="5438775"/>
          <p14:tracePt t="83635" x="1130300" y="5456238"/>
          <p14:tracePt t="83635" x="1130300" y="5472113"/>
          <p14:tracePt t="83635" x="1138238" y="5481638"/>
          <p14:tracePt t="83635" x="1138238" y="5489575"/>
          <p14:tracePt t="83635" x="1147763" y="5489575"/>
          <p14:tracePt t="83635" x="1606550" y="5489575"/>
          <p14:tracePt t="83635" x="1674813" y="5489575"/>
          <p14:tracePt t="83635" x="1928813" y="5489575"/>
          <p14:tracePt t="83635" x="2336800" y="5489575"/>
          <p14:tracePt t="83635" x="2566988" y="5489575"/>
          <p14:tracePt t="83635" x="2778125" y="5507038"/>
          <p14:tracePt t="83635" x="2957513" y="5507038"/>
          <p14:tracePt t="83635" x="3084513" y="5507038"/>
          <p14:tracePt t="83635" x="3195638" y="5507038"/>
          <p14:tracePt t="83635" x="3279775" y="5507038"/>
          <p14:tracePt t="83635" x="3314700" y="5507038"/>
          <p14:tracePt t="83635" x="3340100" y="5507038"/>
          <p14:tracePt t="83635" x="3355975" y="5507038"/>
          <p14:tracePt t="83635" x="3373438" y="5507038"/>
          <p14:tracePt t="83635" x="3390900" y="5507038"/>
          <p14:tracePt t="83635" x="3416300" y="5507038"/>
          <p14:tracePt t="83635" x="3424238" y="5507038"/>
          <p14:tracePt t="83635" x="3441700" y="5507038"/>
          <p14:tracePt t="83635" x="3459163" y="5497513"/>
          <p14:tracePt t="83635" x="3475038" y="5497513"/>
          <p14:tracePt t="83635" x="3509963" y="5481638"/>
          <p14:tracePt t="83635" x="3560763" y="5456238"/>
          <p14:tracePt t="83635" x="3603625" y="5438775"/>
          <p14:tracePt t="83635" x="3654425" y="5421313"/>
          <p14:tracePt t="83635" x="3713163" y="5395913"/>
          <p14:tracePt t="83635" x="3790950" y="5370513"/>
          <p14:tracePt t="83635" x="3849688" y="5353050"/>
          <p14:tracePt t="83635" x="3925888" y="5327650"/>
          <p14:tracePt t="83635" x="3986213" y="5302250"/>
          <p14:tracePt t="83635" x="4037013" y="5294313"/>
          <p14:tracePt t="83635" x="4079875" y="5276850"/>
          <p14:tracePt t="83635" x="4130675" y="5268913"/>
          <p14:tracePt t="83635" x="4146550" y="5268913"/>
          <p14:tracePt t="83635" x="4164013" y="5268913"/>
          <p14:tracePt t="83635" x="4181475" y="5260975"/>
          <p14:tracePt t="83635" x="4189413" y="5260975"/>
          <p14:tracePt t="83635" x="4214813" y="5260975"/>
          <p14:tracePt t="83635" x="4224338" y="5260975"/>
          <p14:tracePt t="83635" x="4249738" y="5260975"/>
          <p14:tracePt t="83635" x="4308475" y="5260975"/>
          <p14:tracePt t="83635" x="4376738" y="5260975"/>
          <p14:tracePt t="83635" x="4460875" y="5260975"/>
          <p14:tracePt t="83635" x="4564063" y="5260975"/>
          <p14:tracePt t="83635" x="4665663" y="5260975"/>
          <p14:tracePt t="83635" x="4759325" y="5260975"/>
          <p14:tracePt t="83635" x="4860925" y="5260975"/>
          <p14:tracePt t="83635" x="4962525" y="5260975"/>
          <p14:tracePt t="83635" x="5056188" y="5260975"/>
          <p14:tracePt t="83635" x="5157788" y="5260975"/>
          <p14:tracePt t="83635" x="5260975" y="5260975"/>
          <p14:tracePt t="83635" x="5353050" y="5260975"/>
          <p14:tracePt t="83635" x="5456238" y="5260975"/>
          <p14:tracePt t="83635" x="5557838" y="5260975"/>
          <p14:tracePt t="83635" x="5651500" y="5260975"/>
          <p14:tracePt t="83635" x="5753100" y="5260975"/>
          <p14:tracePt t="83635" x="5846763" y="5260975"/>
          <p14:tracePt t="83635" x="5948363" y="5260975"/>
          <p14:tracePt t="83635" x="6049963" y="5260975"/>
          <p14:tracePt t="83635" x="6143625" y="5260975"/>
          <p14:tracePt t="83635" x="6246813" y="5260975"/>
          <p14:tracePt t="83635" x="6356350" y="5260975"/>
          <p14:tracePt t="83635" x="6500813" y="5260975"/>
          <p14:tracePt t="83635" x="6611938" y="5260975"/>
          <p14:tracePt t="83635" x="6738938" y="5251450"/>
          <p14:tracePt t="83635" x="6858000" y="5226050"/>
          <p14:tracePt t="83635" x="6985000" y="5200650"/>
          <p14:tracePt t="83635" x="7088188" y="5175250"/>
          <p14:tracePt t="83635" x="7189788" y="5132388"/>
          <p14:tracePt t="83635" x="7308850" y="5106988"/>
          <p14:tracePt t="83635" x="7435850" y="5073650"/>
          <p14:tracePt t="83635" x="7562850" y="5038725"/>
          <p14:tracePt t="83635" x="7699375" y="4987925"/>
          <p14:tracePt t="83635" x="7810500" y="4954588"/>
          <p14:tracePt t="83635" x="7927975" y="4911725"/>
          <p14:tracePt t="83635" x="8047038" y="4860925"/>
          <p14:tracePt t="83635" x="8132763" y="4827588"/>
          <p14:tracePt t="83635" x="8201025" y="4802188"/>
          <p14:tracePt t="83635" x="8259763" y="4767263"/>
          <p14:tracePt t="83635" x="8294688" y="4741863"/>
          <p14:tracePt t="83635" x="8320088" y="4716463"/>
          <p14:tracePt t="83635" x="8335963" y="4699000"/>
          <p14:tracePt t="83635" x="8345488" y="4683125"/>
          <p14:tracePt t="83635" x="8345488" y="4665663"/>
          <p14:tracePt t="83635" x="8302625" y="4614863"/>
          <p14:tracePt t="83635" x="8259763" y="4589463"/>
          <p14:tracePt t="83635" x="8201025" y="4554538"/>
          <p14:tracePt t="83635" x="8124825" y="4529138"/>
          <p14:tracePt t="83635" x="8047038" y="4495800"/>
          <p14:tracePt t="83635" x="7945438" y="4445000"/>
          <p14:tracePt t="83635" x="7843838" y="4402138"/>
          <p14:tracePt t="83635" x="7707313" y="4368800"/>
          <p14:tracePt t="83635" x="7580313" y="4333875"/>
          <p14:tracePt t="83635" x="7435850" y="4308475"/>
          <p14:tracePt t="83635" x="7308850" y="4300538"/>
          <p14:tracePt t="83635" x="7172325" y="4300538"/>
          <p14:tracePt t="83635" x="7045325" y="4283075"/>
          <p14:tracePt t="83635" x="6900863" y="4283075"/>
          <p14:tracePt t="83635" x="6772275" y="4283075"/>
          <p14:tracePt t="83635" x="6662738" y="4283075"/>
          <p14:tracePt t="83635" x="6561138" y="4283075"/>
          <p14:tracePt t="83635" x="6467475" y="4283075"/>
          <p14:tracePt t="83635" x="6391275" y="4300538"/>
          <p14:tracePt t="83635" x="6330950" y="4300538"/>
          <p14:tracePt t="83635" x="6297613" y="4308475"/>
          <p14:tracePt t="83635" x="6272213" y="4308475"/>
          <p14:tracePt t="83635" x="6254750" y="4308475"/>
          <p14:tracePt t="83635" x="6237288" y="4308475"/>
          <p14:tracePt t="83635" x="6229350" y="4308475"/>
          <p14:tracePt t="83635" x="6221413" y="4308475"/>
          <p14:tracePt t="83635" x="6211888" y="4308475"/>
          <p14:tracePt t="83635" x="6203950" y="4308475"/>
          <p14:tracePt t="83635" x="6186488" y="4308475"/>
          <p14:tracePt t="83635" x="6178550" y="4308475"/>
          <p14:tracePt t="83635" x="6169025" y="4308475"/>
          <p14:tracePt t="83635" x="6161088" y="4316413"/>
          <p14:tracePt t="83635" x="6153150" y="4325938"/>
          <p14:tracePt t="83635" x="6135688" y="4333875"/>
          <p14:tracePt t="83635" x="6102350" y="4351338"/>
          <p14:tracePt t="83635" x="6084888" y="4359275"/>
          <p14:tracePt t="83635" x="6024563" y="4402138"/>
          <p14:tracePt t="83635" x="5965825" y="4419600"/>
          <p14:tracePt t="83635" x="5813425" y="4486275"/>
          <p14:tracePt t="83635" x="5710238" y="4529138"/>
          <p14:tracePt t="83635" x="5575300" y="4564063"/>
          <p14:tracePt t="83635" x="5430838" y="4630738"/>
          <p14:tracePt t="83635" x="5251450" y="4683125"/>
          <p14:tracePt t="83635" x="4987925" y="4767263"/>
          <p14:tracePt t="83635" x="4792663" y="4810125"/>
          <p14:tracePt t="83635" x="4630738" y="4835525"/>
          <p14:tracePt t="83635" x="4460875" y="4868863"/>
          <p14:tracePt t="83635" x="4265613" y="4894263"/>
          <p14:tracePt t="83635" x="4095750" y="4937125"/>
          <p14:tracePt t="83635" x="3935413" y="4962525"/>
          <p14:tracePt t="83635" x="3738563" y="5005388"/>
          <p14:tracePt t="83635" x="3594100" y="5030788"/>
          <p14:tracePt t="83635" x="3467100" y="5064125"/>
          <p14:tracePt t="83635" x="3340100" y="5091113"/>
          <p14:tracePt t="83635" x="3211513" y="5106988"/>
          <p14:tracePt t="83635" x="3109913" y="5132388"/>
          <p14:tracePt t="83635" x="2974975" y="5167313"/>
          <p14:tracePt t="83635" x="2863850" y="5192713"/>
          <p14:tracePt t="83635" x="2762250" y="5226050"/>
          <p14:tracePt t="83635" x="2676525" y="5235575"/>
          <p14:tracePt t="83635" x="2582863" y="5268913"/>
          <p14:tracePt t="83635" x="2506663" y="5294313"/>
          <p14:tracePt t="83635" x="2447925" y="5302250"/>
          <p14:tracePt t="83635" x="2405063" y="5319713"/>
          <p14:tracePt t="83635" x="2371725" y="5327650"/>
          <p14:tracePt t="83635" x="2336800" y="5345113"/>
          <p14:tracePt t="83635" x="2319338" y="5353050"/>
          <p14:tracePt t="83635" x="2286000" y="5362575"/>
          <p14:tracePt t="83635" x="2268538" y="5370513"/>
          <p14:tracePt t="83635" x="2235200" y="5387975"/>
          <p14:tracePt t="83635" x="2227263" y="5387975"/>
          <p14:tracePt t="83635" x="2192338" y="5395913"/>
          <p14:tracePt t="83635" x="2166938" y="5405438"/>
          <p14:tracePt t="83635" x="2149475" y="5405438"/>
          <p14:tracePt t="83635" x="2133600" y="5413375"/>
          <p14:tracePt t="83635" x="2116138" y="5413375"/>
          <p14:tracePt t="83635" x="2108200" y="5413375"/>
          <p14:tracePt t="83635" x="2090738" y="5413375"/>
          <p14:tracePt t="83635" x="2073275" y="5413375"/>
          <p14:tracePt t="83635" x="2047875" y="5413375"/>
          <p14:tracePt t="83635" x="2039938" y="5413375"/>
          <p14:tracePt t="83635" x="2014538" y="5413375"/>
          <p14:tracePt t="83635" x="1997075" y="5413375"/>
          <p14:tracePt t="83635" x="1971675" y="5413375"/>
          <p14:tracePt t="83635" x="1938338" y="5413375"/>
          <p14:tracePt t="83635" x="1903413" y="5405438"/>
          <p14:tracePt t="83635" x="1860550" y="5395913"/>
          <p14:tracePt t="83635" x="1809750" y="5387975"/>
          <p14:tracePt t="83635" x="1776413" y="5370513"/>
          <p14:tracePt t="83635" x="1716088" y="5362575"/>
          <p14:tracePt t="83635" x="1665288" y="5345113"/>
          <p14:tracePt t="83635" x="1631950" y="5327650"/>
          <p14:tracePt t="83635" x="1597025" y="5311775"/>
          <p14:tracePt t="83635" x="1546225" y="5276850"/>
          <p14:tracePt t="83635" x="1512888" y="5268913"/>
          <p14:tracePt t="83635" x="1470025" y="5243513"/>
          <p14:tracePt t="83635" x="1401763" y="5200650"/>
          <p14:tracePt t="83635" x="1376363" y="5157788"/>
          <p14:tracePt t="83635" x="1360488" y="5141913"/>
          <p14:tracePt t="83635" x="1333500" y="5116513"/>
          <p14:tracePt t="83635" x="1308100" y="5091113"/>
          <p14:tracePt t="83635" x="1282700" y="5064125"/>
          <p14:tracePt t="83635" x="1274763" y="5048250"/>
          <p14:tracePt t="83635" x="1266825" y="5038725"/>
          <p14:tracePt t="83635" x="1257300" y="5038725"/>
          <p14:tracePt t="83635" x="1241425" y="5038725"/>
          <p14:tracePt t="83635" x="1231900" y="5038725"/>
          <p14:tracePt t="83635" x="1223963" y="5038725"/>
          <p14:tracePt t="83635" x="1216025" y="5038725"/>
          <p14:tracePt t="83635" x="1206500" y="5038725"/>
          <p14:tracePt t="83635" x="1198563" y="5038725"/>
          <p14:tracePt t="83635" x="1223963" y="5073650"/>
          <p14:tracePt t="83635" x="1223963" y="5091113"/>
          <p14:tracePt t="83635" x="1241425" y="5106988"/>
          <p14:tracePt t="83635" x="1266825" y="5149850"/>
          <p14:tracePt t="83635" x="1300163" y="5183188"/>
          <p14:tracePt t="83635" x="1325563" y="5226050"/>
          <p14:tracePt t="83635" x="1343025" y="5260975"/>
          <p14:tracePt t="83635" x="1385888" y="5294313"/>
          <p14:tracePt t="83635" x="1393825" y="5319713"/>
          <p14:tracePt t="83635" x="1411288" y="5337175"/>
          <p14:tracePt t="83635" x="1419225" y="5345113"/>
          <p14:tracePt t="83635" x="1436688" y="5362575"/>
          <p14:tracePt t="83635" x="1444625" y="5370513"/>
          <p14:tracePt t="83635" x="1452563" y="5370513"/>
          <p14:tracePt t="83635" x="1462088" y="5370513"/>
          <p14:tracePt t="83635" x="1462088" y="5380038"/>
          <p14:tracePt t="83635" x="1470025" y="5380038"/>
          <p14:tracePt t="83635" x="1477963" y="5380038"/>
          <p14:tracePt t="83635" x="1487488" y="5380038"/>
          <p14:tracePt t="83635" x="1504950" y="5380038"/>
          <p14:tracePt t="83635" x="1555750" y="5387975"/>
          <p14:tracePt t="83635" x="1581150" y="5387975"/>
          <p14:tracePt t="83635" x="1614488" y="5395913"/>
          <p14:tracePt t="83635" x="1649413" y="5405438"/>
          <p14:tracePt t="83635" x="1665288" y="5413375"/>
          <p14:tracePt t="83635" x="1700213" y="5421313"/>
          <p14:tracePt t="83635" x="1725613" y="5421313"/>
          <p14:tracePt t="83635" x="1741488" y="5430838"/>
          <p14:tracePt t="83635" x="1751013" y="5438775"/>
          <p14:tracePt t="83635" x="1766888" y="5438775"/>
          <p14:tracePt t="83635" x="1776413" y="5446713"/>
          <p14:tracePt t="83635" x="1784350" y="5446713"/>
          <p14:tracePt t="83635" x="1793875" y="5456238"/>
          <p14:tracePt t="83635" x="1801813" y="5456238"/>
          <p14:tracePt t="83635" x="1809750" y="5438775"/>
          <p14:tracePt t="83635" x="1819275" y="5438775"/>
          <p14:tracePt t="83635" x="1827213" y="5438775"/>
          <p14:tracePt t="83635" x="1827213" y="5430838"/>
          <p14:tracePt t="83635" x="1835150" y="5430838"/>
          <p14:tracePt t="83635" x="1844675" y="5430838"/>
          <p14:tracePt t="83635" x="1844675" y="5421313"/>
          <p14:tracePt t="83635" x="1852613" y="5413375"/>
          <p14:tracePt t="83635" x="1860550" y="5413375"/>
          <p14:tracePt t="83635" x="1870075" y="5413375"/>
          <p14:tracePt t="83635" x="1878013" y="5413375"/>
          <p14:tracePt t="83635" x="1878013" y="5405438"/>
          <p14:tracePt t="83635" x="1895475" y="5395913"/>
          <p14:tracePt t="83635" x="1903413" y="5395913"/>
          <p14:tracePt t="83635" x="1911350" y="5395913"/>
          <p14:tracePt t="83635" x="1920875" y="5395913"/>
          <p14:tracePt t="83635" x="1928813" y="5395913"/>
          <p14:tracePt t="83635" x="1920875" y="5405438"/>
          <p14:tracePt t="83635" x="1911350" y="5405438"/>
          <p14:tracePt t="83635" x="1903413" y="5405438"/>
          <p14:tracePt t="83635" x="1903413" y="5413375"/>
          <p14:tracePt t="83635" x="1895475" y="5413375"/>
          <p14:tracePt t="83635" x="1885950" y="5413375"/>
          <p14:tracePt t="83635" x="1885950" y="5421313"/>
          <p14:tracePt t="83635" x="1878013" y="5421313"/>
          <p14:tracePt t="83635" x="1878013" y="5430838"/>
          <p14:tracePt t="83635" x="1860550" y="5438775"/>
          <p14:tracePt t="83635" x="1852613" y="5438775"/>
          <p14:tracePt t="83635" x="1852613" y="5446713"/>
          <p14:tracePt t="83635" x="1844675" y="5446713"/>
          <p14:tracePt t="83635" x="1827213" y="5446713"/>
          <p14:tracePt t="83635" x="1819275" y="5446713"/>
          <p14:tracePt t="83635" x="1809750" y="5446713"/>
          <p14:tracePt t="83635" x="1801813" y="5446713"/>
          <p14:tracePt t="83635" x="1793875" y="5446713"/>
          <p14:tracePt t="83635" x="1776413" y="5446713"/>
          <p14:tracePt t="83635" x="1758950" y="5446713"/>
          <p14:tracePt t="83635" x="1741488" y="5446713"/>
          <p14:tracePt t="83635" x="1725613" y="5446713"/>
          <p14:tracePt t="83635" x="1708150" y="5446713"/>
          <p14:tracePt t="83635" x="1682750" y="5438775"/>
          <p14:tracePt t="83635" x="1665288" y="5430838"/>
          <p14:tracePt t="83635" x="1631950" y="5413375"/>
          <p14:tracePt t="83635" x="1546225" y="5370513"/>
          <p14:tracePt t="83635" x="1504950" y="5353050"/>
          <p14:tracePt t="83635" x="1487488" y="5327650"/>
          <p14:tracePt t="83635" x="1444625" y="5294313"/>
          <p14:tracePt t="83635" x="1411288" y="5276850"/>
          <p14:tracePt t="83635" x="1385888" y="5251450"/>
          <p14:tracePt t="83635" x="1360488" y="5251450"/>
          <p14:tracePt t="83635" x="1325563" y="5218113"/>
          <p14:tracePt t="83635" x="1308100" y="5218113"/>
          <p14:tracePt t="83635" x="1292225" y="5218113"/>
          <p14:tracePt t="83635" x="1266825" y="5208588"/>
          <p14:tracePt t="83635" x="1241425" y="5208588"/>
          <p14:tracePt t="83635" x="1216025" y="5208588"/>
          <p14:tracePt t="83635" x="1181100" y="5218113"/>
          <p14:tracePt t="83635" x="1163638" y="5226050"/>
          <p14:tracePt t="83635" x="1138238" y="5243513"/>
          <p14:tracePt t="83635" x="1104900" y="5260975"/>
          <p14:tracePt t="83635" x="1054100" y="5294313"/>
          <p14:tracePt t="83635" x="993775" y="5337175"/>
          <p14:tracePt t="83635" x="952500" y="5370513"/>
          <p14:tracePt t="83635" x="884238" y="5413375"/>
          <p14:tracePt t="83635" x="833438" y="5456238"/>
          <p14:tracePt t="83635" x="781050" y="5507038"/>
          <p14:tracePt t="83635" x="730250" y="5557838"/>
          <p14:tracePt t="83635" x="704850" y="5600700"/>
          <p14:tracePt t="83635" x="688975" y="5626100"/>
          <p14:tracePt t="83635" x="679450" y="5641975"/>
          <p14:tracePt t="83635" x="663575" y="5668963"/>
          <p14:tracePt t="83635" x="663575" y="5684838"/>
          <p14:tracePt t="83635" x="663575" y="5702300"/>
          <p14:tracePt t="83635" x="663575" y="5727700"/>
          <p14:tracePt t="83635" x="663575" y="5753100"/>
          <p14:tracePt t="83635" x="663575" y="5770563"/>
          <p14:tracePt t="83635" x="663575" y="5788025"/>
          <p14:tracePt t="83635" x="671513" y="5813425"/>
          <p14:tracePt t="83635" x="671513" y="5821363"/>
          <p14:tracePt t="83635" x="679450" y="5838825"/>
          <p14:tracePt t="83635" x="688975" y="5854700"/>
          <p14:tracePt t="83635" x="688975" y="5872163"/>
          <p14:tracePt t="83635" x="688975" y="5897563"/>
          <p14:tracePt t="83635" x="696913" y="5915025"/>
          <p14:tracePt t="83635" x="696913" y="5948363"/>
          <p14:tracePt t="83635" x="696913" y="5957888"/>
          <p14:tracePt t="83635" x="696913" y="5983288"/>
          <p14:tracePt t="83635" x="696913" y="5991225"/>
          <p14:tracePt t="83635" x="696913" y="6016625"/>
          <p14:tracePt t="83635" x="696913" y="6024563"/>
          <p14:tracePt t="83635" x="696913" y="6034088"/>
          <p14:tracePt t="83635" x="696913" y="6042025"/>
          <p14:tracePt t="83635" x="696913" y="6049963"/>
          <p14:tracePt t="83635" x="696913" y="6059488"/>
          <p14:tracePt t="83635" x="696913" y="6067425"/>
          <p14:tracePt t="83635" x="696913" y="6076950"/>
          <p14:tracePt t="83635" x="688975" y="6076950"/>
          <p14:tracePt t="83635" x="688975" y="6084888"/>
          <p14:tracePt t="83635" x="679450" y="6084888"/>
          <p14:tracePt t="83635" x="679450" y="6092825"/>
          <p14:tracePt t="83635" x="671513" y="6102350"/>
          <p14:tracePt t="83635" x="663575" y="6102350"/>
          <p14:tracePt t="83635" x="646113" y="6118225"/>
          <p14:tracePt t="83635" x="636588" y="6127750"/>
          <p14:tracePt t="83635" x="611188" y="6135688"/>
          <p14:tracePt t="83635" x="603250" y="6135688"/>
          <p14:tracePt t="83635" x="585788" y="6153150"/>
          <p14:tracePt t="83635" x="560388" y="6161088"/>
          <p14:tracePt t="83635" x="544513" y="6169025"/>
          <p14:tracePt t="83635" x="527050" y="6178550"/>
          <p14:tracePt t="83635" x="509588" y="6178550"/>
          <p14:tracePt t="83635" x="492125" y="6186488"/>
          <p14:tracePt t="83635" x="492125" y="6194425"/>
          <p14:tracePt t="83635" x="484188" y="6194425"/>
          <p14:tracePt t="83635" x="476250" y="6194425"/>
          <p14:tracePt t="83635" x="466725" y="6194425"/>
          <p14:tracePt t="83635" x="466725" y="6203950"/>
          <p14:tracePt t="83635" x="458788" y="6203950"/>
          <p14:tracePt t="83635" x="450850" y="6203950"/>
          <p14:tracePt t="83635" x="441325" y="6203950"/>
          <p14:tracePt t="83635" x="433388" y="6203950"/>
          <p14:tracePt t="83635" x="425450" y="6194425"/>
          <p14:tracePt t="83635" x="415925" y="6194425"/>
          <p14:tracePt t="83635" x="407988" y="6194425"/>
          <p14:tracePt t="83635" x="400050" y="6194425"/>
          <p14:tracePt t="83635" x="390525" y="6194425"/>
          <p14:tracePt t="83635" x="382588" y="6194425"/>
          <p14:tracePt t="83635" x="382588" y="6186488"/>
          <p14:tracePt t="83635" x="382588" y="6178550"/>
          <p14:tracePt t="83635" x="382588" y="6169025"/>
          <p14:tracePt t="83635" x="382588" y="6161088"/>
          <p14:tracePt t="83635" x="382588" y="6153150"/>
          <p14:tracePt t="83635" x="382588" y="6127750"/>
          <p14:tracePt t="83635" x="382588" y="6110288"/>
          <p14:tracePt t="83635" x="382588" y="6092825"/>
          <p14:tracePt t="83635" x="382588" y="6084888"/>
          <p14:tracePt t="83635" x="390525" y="6067425"/>
          <p14:tracePt t="83635" x="400050" y="6059488"/>
          <p14:tracePt t="83635" x="407988" y="6042025"/>
          <p14:tracePt t="83635" x="407988" y="6034088"/>
          <p14:tracePt t="83635" x="407988" y="6024563"/>
          <p14:tracePt t="83635" x="407988" y="6016625"/>
          <p14:tracePt t="83635" x="407988" y="6008688"/>
          <p14:tracePt t="83635" x="407988" y="5999163"/>
          <p14:tracePt t="83635" x="407988" y="5991225"/>
          <p14:tracePt t="83635" x="407988" y="5983288"/>
          <p14:tracePt t="83635" x="407988" y="5973763"/>
          <p14:tracePt t="83635" x="407988" y="5965825"/>
          <p14:tracePt t="83635" x="407988" y="5957888"/>
          <p14:tracePt t="83635" x="407988" y="5948363"/>
          <p14:tracePt t="83635" x="407988" y="5940425"/>
          <p14:tracePt t="83635" x="407988" y="5932488"/>
          <p14:tracePt t="83635" x="400050" y="5922963"/>
          <p14:tracePt t="83635" x="400050" y="5905500"/>
          <p14:tracePt t="83635" x="400050" y="5897563"/>
          <p14:tracePt t="83635" x="400050" y="5889625"/>
          <p14:tracePt t="83635" x="400050" y="5872163"/>
          <p14:tracePt t="83635" x="400050" y="5854700"/>
          <p14:tracePt t="83635" x="400050" y="5846763"/>
          <p14:tracePt t="83635" x="400050" y="5838825"/>
          <p14:tracePt t="83635" x="400050" y="5821363"/>
          <p14:tracePt t="83635" x="400050" y="5813425"/>
          <p14:tracePt t="83635" x="400050" y="5803900"/>
          <p14:tracePt t="83635" x="400050" y="5788025"/>
          <p14:tracePt t="83635" x="400050" y="5778500"/>
          <p14:tracePt t="83635" x="400050" y="5795963"/>
          <p14:tracePt t="83635" x="400050" y="5813425"/>
          <p14:tracePt t="83635" x="400050" y="5829300"/>
          <p14:tracePt t="83635" x="400050" y="5838825"/>
          <p14:tracePt t="83635" x="400050" y="5846763"/>
          <p14:tracePt t="83635" x="400050" y="5854700"/>
          <p14:tracePt t="83635" x="400050" y="5864225"/>
          <p14:tracePt t="83635" x="400050" y="5872163"/>
          <p14:tracePt t="83635" x="400050" y="5880100"/>
          <p14:tracePt t="83635" x="400050" y="5889625"/>
          <p14:tracePt t="83635" x="400050" y="5905500"/>
          <p14:tracePt t="83635" x="400050" y="5922963"/>
          <p14:tracePt t="83635" x="400050" y="5948363"/>
          <p14:tracePt t="83635" x="400050" y="5957888"/>
          <p14:tracePt t="83635" x="400050" y="5973763"/>
          <p14:tracePt t="83635" x="400050" y="5983288"/>
          <p14:tracePt t="83635" x="400050" y="5991225"/>
          <p14:tracePt t="83635" x="400050" y="5999163"/>
          <p14:tracePt t="83635" x="400050" y="6008688"/>
          <p14:tracePt t="83635" x="400050" y="6016625"/>
          <p14:tracePt t="83635" x="400050" y="6024563"/>
          <p14:tracePt t="83635" x="407988" y="6042025"/>
          <p14:tracePt t="83635" x="407988" y="6049963"/>
          <p14:tracePt t="83635" x="415925" y="6059488"/>
          <p14:tracePt t="83635" x="425450" y="6059488"/>
          <p14:tracePt t="83635" x="433388" y="6067425"/>
          <p14:tracePt t="83635" x="433388" y="6076950"/>
          <p14:tracePt t="83635" x="450850" y="6084888"/>
          <p14:tracePt t="83635" x="476250" y="6092825"/>
          <p14:tracePt t="83635" x="484188" y="6102350"/>
          <p14:tracePt t="83635" x="501650" y="6110288"/>
          <p14:tracePt t="83635" x="519113" y="6118225"/>
          <p14:tracePt t="83635" x="527050" y="6127750"/>
          <p14:tracePt t="83635" x="534988" y="6135688"/>
          <p14:tracePt t="83635" x="544513" y="6135688"/>
          <p14:tracePt t="83635" x="552450" y="6153150"/>
          <p14:tracePt t="83635" x="560388" y="6161088"/>
          <p14:tracePt t="83635" x="569913" y="6169025"/>
          <p14:tracePt t="83635" x="577850" y="6178550"/>
          <p14:tracePt t="83635" x="585788" y="6194425"/>
          <p14:tracePt t="83635" x="595313" y="6203950"/>
          <p14:tracePt t="83635" x="603250" y="6211888"/>
          <p14:tracePt t="83635" x="603250" y="6221413"/>
          <p14:tracePt t="83635" x="611188" y="6237288"/>
          <p14:tracePt t="83635" x="620713" y="6237288"/>
          <p14:tracePt t="83635" x="620713" y="6246813"/>
          <p14:tracePt t="83635" x="628650" y="6254750"/>
          <p14:tracePt t="83635" x="628650" y="6262688"/>
          <p14:tracePt t="83635" x="636588" y="6272213"/>
          <p14:tracePt t="83635" x="646113" y="6288088"/>
          <p14:tracePt t="83635" x="654050" y="6305550"/>
          <p14:tracePt t="83635" x="663575" y="6305550"/>
          <p14:tracePt t="83635" x="663575" y="6313488"/>
          <p14:tracePt t="83635" x="671513" y="6323013"/>
          <p14:tracePt t="83635" x="688975" y="6330950"/>
          <p14:tracePt t="83635" x="696913" y="6348413"/>
          <p14:tracePt t="83635" x="747713" y="6365875"/>
          <p14:tracePt t="83635" x="765175" y="6373813"/>
          <p14:tracePt t="83635" x="798513" y="6381750"/>
          <p14:tracePt t="83635" x="815975" y="6391275"/>
          <p14:tracePt t="83635" x="841375" y="6399213"/>
          <p14:tracePt t="83635" x="849313" y="6399213"/>
          <p14:tracePt t="83635" x="866775" y="6407150"/>
          <p14:tracePt t="83635" x="884238" y="6407150"/>
          <p14:tracePt t="83635" x="892175" y="6407150"/>
          <p14:tracePt t="83635" x="909638" y="6407150"/>
          <p14:tracePt t="83635" x="917575" y="6407150"/>
          <p14:tracePt t="83635" x="952500" y="6407150"/>
          <p14:tracePt t="83635" x="977900" y="6407150"/>
          <p14:tracePt t="83635" x="1019175" y="6407150"/>
          <p14:tracePt t="83635" x="1054100" y="6407150"/>
          <p14:tracePt t="83635" x="1079500" y="6407150"/>
          <p14:tracePt t="83635" x="1112838" y="6407150"/>
          <p14:tracePt t="83635" x="1173163" y="6399213"/>
          <p14:tracePt t="83635" x="1216025" y="6399213"/>
          <p14:tracePt t="83635" x="1257300" y="6399213"/>
          <p14:tracePt t="83635" x="1292225" y="6399213"/>
          <p14:tracePt t="83635" x="1317625" y="6399213"/>
          <p14:tracePt t="83635" x="1343025" y="6399213"/>
          <p14:tracePt t="83635" x="1360488" y="6399213"/>
          <p14:tracePt t="83635" x="1368425" y="6399213"/>
          <p14:tracePt t="83635" x="1376363" y="6391275"/>
          <p14:tracePt t="83635" x="1376363" y="6381750"/>
          <p14:tracePt t="83635" x="1385888" y="6381750"/>
          <p14:tracePt t="83635" x="1385888" y="6373813"/>
          <p14:tracePt t="83635" x="1393825" y="6365875"/>
          <p14:tracePt t="83635" x="1393825" y="6356350"/>
          <p14:tracePt t="83635" x="1401763" y="6348413"/>
          <p14:tracePt t="83635" x="1401763" y="6338888"/>
          <p14:tracePt t="83635" x="1411288" y="6330950"/>
          <p14:tracePt t="83635" x="1411288" y="6323013"/>
          <p14:tracePt t="83635" x="1419225" y="6313488"/>
          <p14:tracePt t="83635" x="1419225" y="6305550"/>
          <p14:tracePt t="83635" x="1419225" y="6297613"/>
          <p14:tracePt t="83635" x="1427163" y="6297613"/>
          <p14:tracePt t="83635" x="1427163" y="6288088"/>
          <p14:tracePt t="83635" x="1427163" y="6280150"/>
          <p14:tracePt t="83635" x="1444625" y="6254750"/>
          <p14:tracePt t="83635" x="1462088" y="6229350"/>
          <p14:tracePt t="83635" x="1470025" y="6221413"/>
          <p14:tracePt t="83635" x="1470025" y="6211888"/>
          <p14:tracePt t="83635" x="1470025" y="6203950"/>
          <p14:tracePt t="83635" x="1487488" y="6178550"/>
          <p14:tracePt t="83635" x="1495425" y="6161088"/>
          <p14:tracePt t="83635" x="1512888" y="6135688"/>
          <p14:tracePt t="83635" x="1520825" y="6118225"/>
          <p14:tracePt t="83635" x="1530350" y="6092825"/>
          <p14:tracePt t="83635" x="1546225" y="6059488"/>
          <p14:tracePt t="83635" x="1563688" y="6042025"/>
          <p14:tracePt t="83635" x="1581150" y="6016625"/>
          <p14:tracePt t="83635" x="1589088" y="5991225"/>
          <p14:tracePt t="83635" x="1606550" y="5957888"/>
          <p14:tracePt t="83635" x="1606550" y="5922963"/>
          <p14:tracePt t="83635" x="1606550" y="5880100"/>
          <p14:tracePt t="83635" x="1606550" y="5821363"/>
          <p14:tracePt t="83635" x="1546225" y="5719763"/>
          <p14:tracePt t="83635" x="1477963" y="5626100"/>
          <p14:tracePt t="83635" x="1401763" y="5557838"/>
          <p14:tracePt t="83635" x="1308100" y="5497513"/>
          <p14:tracePt t="83635" x="1231900" y="5456238"/>
          <p14:tracePt t="83635" x="1138238" y="5405438"/>
          <p14:tracePt t="83635" x="1062038" y="5370513"/>
          <p14:tracePt t="83635" x="977900" y="5337175"/>
          <p14:tracePt t="83635" x="917575" y="5327650"/>
          <p14:tracePt t="83635" x="849313" y="5294313"/>
          <p14:tracePt t="83635" x="808038" y="5294313"/>
          <p14:tracePt t="83635" x="773113" y="5276850"/>
          <p14:tracePt t="83635" x="747713" y="5276850"/>
          <p14:tracePt t="83635" x="739775" y="5276850"/>
          <p14:tracePt t="83635" x="730250" y="5294313"/>
          <p14:tracePt t="83635" x="730250" y="5319713"/>
          <p14:tracePt t="83635" x="730250" y="5362575"/>
          <p14:tracePt t="83635" x="730250" y="5387975"/>
          <p14:tracePt t="83635" x="739775" y="5438775"/>
          <p14:tracePt t="83635" x="773113" y="5497513"/>
          <p14:tracePt t="83635" x="808038" y="5557838"/>
          <p14:tracePt t="83635" x="833438" y="5608638"/>
          <p14:tracePt t="83635" x="874713" y="5676900"/>
          <p14:tracePt t="83635" x="935038" y="5770563"/>
          <p14:tracePt t="83635" x="985838" y="5846763"/>
          <p14:tracePt t="83635" x="1054100" y="5915025"/>
          <p14:tracePt t="83635" x="1104900" y="5965825"/>
          <p14:tracePt t="83635" x="1155700" y="6016625"/>
          <p14:tracePt t="83635" x="1198563" y="6049963"/>
          <p14:tracePt t="83635" x="1249363" y="6092825"/>
          <p14:tracePt t="83635" x="1274763" y="6127750"/>
          <p14:tracePt t="83635" x="1317625" y="6169025"/>
          <p14:tracePt t="83635" x="1325563" y="6194425"/>
          <p14:tracePt t="83635" x="1350963" y="6229350"/>
          <p14:tracePt t="83635" x="1368425" y="6262688"/>
          <p14:tracePt t="83635" x="1393825" y="6297613"/>
          <p14:tracePt t="83635" x="1393825" y="6330950"/>
          <p14:tracePt t="83635" x="1401763" y="6356350"/>
          <p14:tracePt t="83635" x="1401763" y="6373813"/>
          <p14:tracePt t="83635" x="1401763" y="6391275"/>
          <p14:tracePt t="83635" x="1401763" y="6416675"/>
          <p14:tracePt t="83635" x="1401763" y="6424613"/>
          <p14:tracePt t="83635" x="1401763" y="6432550"/>
          <p14:tracePt t="83635" x="1401763" y="6442075"/>
          <p14:tracePt t="83635" x="1401763" y="6450013"/>
          <p14:tracePt t="83635" x="1401763" y="6457950"/>
          <p14:tracePt t="83635" x="1393825" y="6457950"/>
          <p14:tracePt t="83635" x="1393825" y="6467475"/>
          <p14:tracePt t="83635" x="1393825" y="6475413"/>
          <p14:tracePt t="83635" x="1393825" y="6483350"/>
          <p14:tracePt t="83635" x="1393825" y="6475413"/>
          <p14:tracePt t="83635" x="1393825" y="6467475"/>
          <p14:tracePt t="83635" x="1393825" y="6457950"/>
          <p14:tracePt t="83635" x="1401763" y="6450013"/>
          <p14:tracePt t="83635" x="1411288" y="6450013"/>
          <p14:tracePt t="83635" x="1419225" y="6442075"/>
          <p14:tracePt t="83635" x="1427163" y="6442075"/>
          <p14:tracePt t="83635" x="1436688" y="6442075"/>
          <p14:tracePt t="83635" x="1444625" y="6442075"/>
          <p14:tracePt t="83635" x="1452563" y="6432550"/>
          <p14:tracePt t="83635" x="1470025" y="6432550"/>
          <p14:tracePt t="83635" x="1495425" y="6424613"/>
          <p14:tracePt t="83635" x="1495425" y="6416675"/>
          <p14:tracePt t="83635" x="1520825" y="6407150"/>
          <p14:tracePt t="83635" x="1546225" y="6399213"/>
          <p14:tracePt t="83635" x="1581150" y="6381750"/>
          <p14:tracePt t="83635" x="1597025" y="6373813"/>
          <p14:tracePt t="83635" x="1614488" y="6365875"/>
          <p14:tracePt t="83635" x="1639888" y="6356350"/>
          <p14:tracePt t="83635" x="1649413" y="6356350"/>
          <p14:tracePt t="83635" x="1657350" y="6348413"/>
          <p14:tracePt t="83635" x="1665288" y="6338888"/>
          <p14:tracePt t="83635" x="1674813" y="6338888"/>
          <p14:tracePt t="83635" x="1682750" y="6338888"/>
          <p14:tracePt t="83635" x="1700213" y="6338888"/>
          <p14:tracePt t="83635" x="1708150" y="6338888"/>
          <p14:tracePt t="83635" x="1733550" y="6338888"/>
          <p14:tracePt t="83635" x="1751013" y="6338888"/>
          <p14:tracePt t="83635" x="1784350" y="6338888"/>
          <p14:tracePt t="83635" x="1809750" y="6338888"/>
          <p14:tracePt t="83635" x="1844675" y="6338888"/>
          <p14:tracePt t="83635" x="1885950" y="6338888"/>
          <p14:tracePt t="83635" x="1928813" y="6338888"/>
          <p14:tracePt t="83635" x="1971675" y="6338888"/>
          <p14:tracePt t="83635" x="2030413" y="6338888"/>
          <p14:tracePt t="83635" x="2098675" y="6338888"/>
          <p14:tracePt t="83635" x="2141538" y="6338888"/>
          <p14:tracePt t="83635" x="2200275" y="6330950"/>
          <p14:tracePt t="83635" x="2260600" y="6330950"/>
          <p14:tracePt t="83635" x="2293938" y="6323013"/>
          <p14:tracePt t="83635" x="2362200" y="6313488"/>
          <p14:tracePt t="83635" x="2413000" y="6305550"/>
          <p14:tracePt t="83635" x="2473325" y="6305550"/>
          <p14:tracePt t="83635" x="2516188" y="6288088"/>
          <p14:tracePt t="83635" x="2574925" y="6272213"/>
          <p14:tracePt t="83635" x="2633663" y="6262688"/>
          <p14:tracePt t="83635" x="2686050" y="6254750"/>
          <p14:tracePt t="83635" x="2719388" y="6246813"/>
          <p14:tracePt t="83635" x="2762250" y="6229350"/>
          <p14:tracePt t="83635" x="2795588" y="6211888"/>
          <p14:tracePt t="83635" x="2830513" y="6203950"/>
          <p14:tracePt t="83635" x="2863850" y="6194425"/>
          <p14:tracePt t="83635" x="2889250" y="6186488"/>
          <p14:tracePt t="83635" x="2914650" y="6169025"/>
          <p14:tracePt t="83635" x="2932113" y="6161088"/>
          <p14:tracePt t="83635" x="2957513" y="6161088"/>
          <p14:tracePt t="83635" x="2974975" y="6161088"/>
          <p14:tracePt t="83635" x="2982913" y="6153150"/>
          <p14:tracePt t="83635" x="3041650" y="6153150"/>
          <p14:tracePt t="83635" x="3051175" y="6153150"/>
          <p14:tracePt t="83635" x="3076575" y="6161088"/>
          <p14:tracePt t="83635" x="3084513" y="6178550"/>
          <p14:tracePt t="83635" x="3119438" y="6178550"/>
          <p14:tracePt t="83635" x="3144838" y="6178550"/>
          <p14:tracePt t="83635" x="3186113" y="6178550"/>
          <p14:tracePt t="83635" x="3279775" y="6178550"/>
          <p14:tracePt t="83635" x="3373438" y="6178550"/>
          <p14:tracePt t="83635" x="3424238" y="6178550"/>
          <p14:tracePt t="83635" x="3467100" y="6178550"/>
          <p14:tracePt t="83635" x="3517900" y="6178550"/>
          <p14:tracePt t="83635" x="3543300" y="6178550"/>
          <p14:tracePt t="83635" x="3560763" y="6178550"/>
          <p14:tracePt t="83635" x="3578225" y="6178550"/>
          <p14:tracePt t="83635" x="3586163" y="6178550"/>
          <p14:tracePt t="83635" x="3619500" y="6186488"/>
          <p14:tracePt t="83635" x="3646488" y="6186488"/>
          <p14:tracePt t="83635" x="3671888" y="6186488"/>
          <p14:tracePt t="83635" x="3705225" y="6186488"/>
          <p14:tracePt t="83635" x="3730625" y="6186488"/>
          <p14:tracePt t="83635" x="3763963" y="6186488"/>
          <p14:tracePt t="83635" x="3790950" y="6186488"/>
          <p14:tracePt t="83635" x="3816350" y="6194425"/>
          <p14:tracePt t="83635" x="3849688" y="6194425"/>
          <p14:tracePt t="83635" x="3892550" y="6211888"/>
          <p14:tracePt t="83635" x="3951288" y="6229350"/>
          <p14:tracePt t="83635" x="3994150" y="6229350"/>
          <p14:tracePt t="83635" x="4044950" y="6237288"/>
          <p14:tracePt t="83635" x="4087813" y="6246813"/>
          <p14:tracePt t="83635" x="4138613" y="6254750"/>
          <p14:tracePt t="83635" x="4181475" y="6262688"/>
          <p14:tracePt t="83635" x="4214813" y="6262688"/>
          <p14:tracePt t="83635" x="4232275" y="6262688"/>
          <p14:tracePt t="83635" x="4249738" y="6262688"/>
          <p14:tracePt t="83635" x="4257675" y="6262688"/>
          <p14:tracePt t="83635" x="4275138" y="6262688"/>
          <p14:tracePt t="83635" x="4283075" y="6262688"/>
          <p14:tracePt t="83635" x="4291013" y="6262688"/>
          <p14:tracePt t="83635" x="4333875" y="6272213"/>
          <p14:tracePt t="83635" x="4384675" y="6313488"/>
          <p14:tracePt t="83635" x="4445000" y="6348413"/>
          <p14:tracePt t="83635" x="4513263" y="6391275"/>
          <p14:tracePt t="83635" x="4572000" y="6416675"/>
          <p14:tracePt t="83635" x="4648200" y="6450013"/>
          <p14:tracePt t="83635" x="4724400" y="6483350"/>
          <p14:tracePt t="83635" x="4784725" y="6526213"/>
          <p14:tracePt t="83635" x="4835525" y="6543675"/>
          <p14:tracePt t="83635" x="4860925" y="6561138"/>
          <p14:tracePt t="83635" x="4886325" y="6577013"/>
          <p14:tracePt t="83635" x="4903788" y="6602413"/>
          <p14:tracePt t="83635" x="4911725" y="6611938"/>
          <p14:tracePt t="83635" x="4919663" y="6611938"/>
          <p14:tracePt t="83635" x="4919663" y="6619875"/>
          <p14:tracePt t="83635" x="4929188" y="6619875"/>
          <p14:tracePt t="83635" x="4919663" y="6619875"/>
          <p14:tracePt t="83635" x="4911725" y="6619875"/>
          <p14:tracePt t="83635" x="4894263" y="6619875"/>
          <p14:tracePt t="83635" x="4886325" y="6619875"/>
          <p14:tracePt t="83635" x="4868863" y="6611938"/>
          <p14:tracePt t="83635" x="4860925" y="6611938"/>
          <p14:tracePt t="83635" x="4852988" y="6611938"/>
          <p14:tracePt t="83635" x="4835525" y="6619875"/>
          <p14:tracePt t="83635" x="4810125" y="6619875"/>
          <p14:tracePt t="83635" x="4792663" y="6619875"/>
          <p14:tracePt t="83635" x="4759325" y="6619875"/>
          <p14:tracePt t="83635" x="4733925" y="6619875"/>
          <p14:tracePt t="83635" x="4699000" y="6619875"/>
          <p14:tracePt t="83635" x="4683125" y="6619875"/>
          <p14:tracePt t="83635" x="4648200" y="6619875"/>
          <p14:tracePt t="83635" x="4630738" y="6619875"/>
          <p14:tracePt t="83635" x="4622800" y="6619875"/>
          <p14:tracePt t="83635" x="4614863" y="6619875"/>
          <p14:tracePt t="83635" x="4614863" y="6611938"/>
          <p14:tracePt t="83635" x="4605338" y="6611938"/>
          <p14:tracePt t="83635" x="4597400" y="6611938"/>
          <p14:tracePt t="83635" x="4589463" y="6602413"/>
          <p14:tracePt t="83635" x="4579938" y="6602413"/>
          <p14:tracePt t="83635" x="4572000" y="6602413"/>
          <p14:tracePt t="83635" x="4564063" y="6594475"/>
          <p14:tracePt t="83635" x="4564063" y="6586538"/>
          <p14:tracePt t="83635" x="4546600" y="6586538"/>
          <p14:tracePt t="83635" x="4529138" y="6586538"/>
          <p14:tracePt t="83635" x="4529138" y="6577013"/>
          <p14:tracePt t="83635" x="4513263" y="6569075"/>
          <p14:tracePt t="83635" x="4495800" y="6561138"/>
          <p14:tracePt t="83635" x="4486275" y="6551613"/>
          <p14:tracePt t="83635" x="4470400" y="6551613"/>
          <p14:tracePt t="83635" x="4460875" y="6543675"/>
          <p14:tracePt t="83635" x="4452938" y="6535738"/>
          <p14:tracePt t="83635" x="4435475" y="6518275"/>
          <p14:tracePt t="83635" x="4427538" y="6518275"/>
          <p14:tracePt t="83635" x="4419600" y="6510338"/>
          <p14:tracePt t="83635" x="4410075" y="6510338"/>
          <p14:tracePt t="83635" x="4394200" y="6492875"/>
          <p14:tracePt t="83635" x="4394200" y="6483350"/>
          <p14:tracePt t="83635" x="4359275" y="6467475"/>
          <p14:tracePt t="83635" x="4341813" y="6457950"/>
          <p14:tracePt t="83635" x="4333875" y="6442075"/>
          <p14:tracePt t="83635" x="4316413" y="6424613"/>
          <p14:tracePt t="83635" x="4300538" y="6416675"/>
          <p14:tracePt t="83635" x="4275138" y="6399213"/>
          <p14:tracePt t="83635" x="4257675" y="6381750"/>
          <p14:tracePt t="83635" x="4240213" y="6365875"/>
          <p14:tracePt t="83635" x="4214813" y="6348413"/>
          <p14:tracePt t="83635" x="4189413" y="6330950"/>
          <p14:tracePt t="83635" x="4171950" y="6323013"/>
          <p14:tracePt t="83635" x="4138613" y="6297613"/>
          <p14:tracePt t="83635" x="4113213" y="6280150"/>
          <p14:tracePt t="83635" x="4095750" y="6280150"/>
          <p14:tracePt t="83635" x="4062413" y="6246813"/>
          <p14:tracePt t="83635" x="4011613" y="6229350"/>
          <p14:tracePt t="83635" x="3960813" y="6203950"/>
          <p14:tracePt t="83635" x="3925888" y="6186488"/>
          <p14:tracePt t="83635" x="3892550" y="6153150"/>
          <p14:tracePt t="83635" x="3867150" y="6143625"/>
          <p14:tracePt t="83635" x="3849688" y="6135688"/>
          <p14:tracePt t="83635" x="3824288" y="6118225"/>
          <p14:tracePt t="83635" x="3816350" y="6118225"/>
          <p14:tracePt t="83635" x="3798888" y="6110288"/>
          <p14:tracePt t="83635" x="3790950" y="6110288"/>
          <p14:tracePt t="83635" x="3790950" y="6102350"/>
          <p14:tracePt t="83635" x="3781425" y="6102350"/>
          <p14:tracePt t="83635" x="3773488" y="6102350"/>
          <p14:tracePt t="83635" x="3763963" y="6118225"/>
          <p14:tracePt t="83635" x="3756025" y="6118225"/>
          <p14:tracePt t="83635" x="3738563" y="6135688"/>
          <p14:tracePt t="83635" x="3730625" y="6153150"/>
          <p14:tracePt t="83635" x="3730625" y="6161088"/>
          <p14:tracePt t="83635" x="3722688" y="6161088"/>
          <p14:tracePt t="83635" x="3713163" y="6169025"/>
          <p14:tracePt t="83635" x="3713163" y="6178550"/>
          <p14:tracePt t="83635" x="3722688" y="6178550"/>
          <p14:tracePt t="83635" x="3730625" y="6178550"/>
          <p14:tracePt t="83635" x="3748088" y="6186488"/>
          <p14:tracePt t="83635" x="3756025" y="6186488"/>
          <p14:tracePt t="83635" x="3790950" y="6186488"/>
          <p14:tracePt t="83635" x="3798888" y="6186488"/>
          <p14:tracePt t="83635" x="3824288" y="6186488"/>
          <p14:tracePt t="83635" x="3857625" y="6194425"/>
          <p14:tracePt t="83635" x="3883025" y="6194425"/>
          <p14:tracePt t="83635" x="3925888" y="6203950"/>
          <p14:tracePt t="83635" x="3976688" y="6211888"/>
          <p14:tracePt t="83635" x="4037013" y="6221413"/>
          <p14:tracePt t="83635" x="4079875" y="6221413"/>
          <p14:tracePt t="83635" x="4130675" y="6237288"/>
          <p14:tracePt t="83635" x="4171950" y="6237288"/>
          <p14:tracePt t="83635" x="4224338" y="6237288"/>
          <p14:tracePt t="83635" x="4275138" y="6237288"/>
          <p14:tracePt t="83635" x="4316413" y="6237288"/>
          <p14:tracePt t="83635" x="4359275" y="6237288"/>
          <p14:tracePt t="83635" x="4384675" y="6237288"/>
          <p14:tracePt t="83635" x="4402138" y="6237288"/>
          <p14:tracePt t="83635" x="4427538" y="6221413"/>
          <p14:tracePt t="83635" x="4452938" y="6211888"/>
          <p14:tracePt t="83635" x="4478338" y="6203950"/>
          <p14:tracePt t="83635" x="4486275" y="6186488"/>
          <p14:tracePt t="83635" x="4495800" y="6178550"/>
          <p14:tracePt t="83635" x="4521200" y="6161088"/>
          <p14:tracePt t="83635" x="4529138" y="6135688"/>
          <p14:tracePt t="83635" x="4546600" y="6110288"/>
          <p14:tracePt t="83635" x="4554538" y="6092825"/>
          <p14:tracePt t="83635" x="4579938" y="6049963"/>
          <p14:tracePt t="83635" x="4589463" y="6008688"/>
          <p14:tracePt t="83635" x="4589463" y="5973763"/>
          <p14:tracePt t="83635" x="4597400" y="5940425"/>
          <p14:tracePt t="83635" x="4614863" y="5880100"/>
          <p14:tracePt t="83635" x="4614863" y="5838825"/>
          <p14:tracePt t="83635" x="4614863" y="5795963"/>
          <p14:tracePt t="83635" x="4605338" y="5753100"/>
          <p14:tracePt t="83635" x="4589463" y="5702300"/>
          <p14:tracePt t="83635" x="4579938" y="5668963"/>
          <p14:tracePt t="83635" x="4554538" y="5634038"/>
          <p14:tracePt t="83635" x="4538663" y="5608638"/>
          <p14:tracePt t="83635" x="4521200" y="5575300"/>
          <p14:tracePt t="83635" x="4503738" y="5557838"/>
          <p14:tracePt t="83635" x="4478338" y="5532438"/>
          <p14:tracePt t="83635" x="4470400" y="5514975"/>
          <p14:tracePt t="83635" x="4452938" y="5497513"/>
          <p14:tracePt t="83635" x="4435475" y="5481638"/>
          <p14:tracePt t="83635" x="4427538" y="5464175"/>
          <p14:tracePt t="83635" x="4410075" y="5456238"/>
          <p14:tracePt t="83635" x="4402138" y="5456238"/>
          <p14:tracePt t="83635" x="4394200" y="5456238"/>
          <p14:tracePt t="83635" x="4384675" y="5446713"/>
          <p14:tracePt t="83635" x="4376738" y="5446713"/>
          <p14:tracePt t="83635" x="4368800" y="5446713"/>
          <p14:tracePt t="83635" x="4359275" y="5446713"/>
          <p14:tracePt t="83635" x="4359275" y="5438775"/>
          <p14:tracePt t="83635" x="4351338" y="5430838"/>
          <p14:tracePt t="83635" x="4341813" y="5430838"/>
          <p14:tracePt t="83635" x="4341813" y="5421313"/>
          <p14:tracePt t="83635" x="4333875" y="5413375"/>
          <p14:tracePt t="83635" x="4325938" y="5413375"/>
          <p14:tracePt t="83635" x="4316413" y="5405438"/>
          <p14:tracePt t="83635" x="4308475" y="5405438"/>
          <p14:tracePt t="83635" x="4291013" y="5387975"/>
          <p14:tracePt t="83635" x="4283075" y="5380038"/>
          <p14:tracePt t="83635" x="4265613" y="5380038"/>
          <p14:tracePt t="83635" x="4240213" y="5370513"/>
          <p14:tracePt t="83635" x="4171950" y="5362575"/>
          <p14:tracePt t="83635" x="4156075" y="5362575"/>
          <p14:tracePt t="83635" x="4130675" y="5362575"/>
          <p14:tracePt t="83635" x="4113213" y="5362575"/>
          <p14:tracePt t="83635" x="4087813" y="5362575"/>
          <p14:tracePt t="83635" x="4079875" y="5362575"/>
          <p14:tracePt t="83635" x="4070350" y="5362575"/>
          <p14:tracePt t="83635" x="4052888" y="5370513"/>
          <p14:tracePt t="83635" x="4037013" y="5387975"/>
          <p14:tracePt t="83635" x="4037013" y="5395913"/>
          <p14:tracePt t="83635" x="4027488" y="5413375"/>
          <p14:tracePt t="83635" x="4027488" y="5430838"/>
          <p14:tracePt t="83635" x="4027488" y="5456238"/>
          <p14:tracePt t="83635" x="4027488" y="5464175"/>
          <p14:tracePt t="83635" x="4027488" y="5497513"/>
          <p14:tracePt t="83635" x="4027488" y="5524500"/>
          <p14:tracePt t="83635" x="4027488" y="5549900"/>
          <p14:tracePt t="83635" x="4052888" y="5608638"/>
          <p14:tracePt t="83635" x="4087813" y="5634038"/>
          <p14:tracePt t="83635" x="4138613" y="5676900"/>
          <p14:tracePt t="83635" x="4189413" y="5710238"/>
          <p14:tracePt t="83635" x="4265613" y="5727700"/>
          <p14:tracePt t="83635" x="4325938" y="5745163"/>
          <p14:tracePt t="83635" x="4359275" y="5753100"/>
          <p14:tracePt t="83635" x="4419600" y="5770563"/>
          <p14:tracePt t="83635" x="4460875" y="5788025"/>
          <p14:tracePt t="83635" x="4495800" y="5788025"/>
          <p14:tracePt t="83635" x="4529138" y="5795963"/>
          <p14:tracePt t="83635" x="4554538" y="5803900"/>
          <p14:tracePt t="83635" x="4564063" y="5803900"/>
          <p14:tracePt t="83635" x="4579938" y="5803900"/>
          <p14:tracePt t="83635" x="4589463" y="5803900"/>
          <p14:tracePt t="83635" x="4589463" y="5813425"/>
          <p14:tracePt t="83635" x="4589463" y="5838825"/>
          <p14:tracePt t="83635" x="4572000" y="5872163"/>
          <p14:tracePt t="83635" x="4546600" y="5905500"/>
          <p14:tracePt t="83635" x="4513263" y="5940425"/>
          <p14:tracePt t="83635" x="4486275" y="5983288"/>
          <p14:tracePt t="83635" x="4445000" y="6034088"/>
          <p14:tracePt t="83635" x="4419600" y="6076950"/>
          <p14:tracePt t="83635" x="4384675" y="6127750"/>
          <p14:tracePt t="83635" x="4368800" y="6153150"/>
          <p14:tracePt t="83635" x="4351338" y="6186488"/>
          <p14:tracePt t="83635" x="4351338" y="6211888"/>
          <p14:tracePt t="83635" x="4341813" y="6246813"/>
          <p14:tracePt t="83635" x="4341813" y="6262688"/>
          <p14:tracePt t="83635" x="4351338" y="6297613"/>
          <p14:tracePt t="83635" x="4351338" y="6323013"/>
          <p14:tracePt t="83635" x="4384675" y="6356350"/>
          <p14:tracePt t="83635" x="4402138" y="6391275"/>
          <p14:tracePt t="83635" x="4427538" y="6432550"/>
          <p14:tracePt t="83635" x="4470400" y="6483350"/>
          <p14:tracePt t="83635" x="4495800" y="6518275"/>
          <p14:tracePt t="83635" x="4521200" y="6551613"/>
          <p14:tracePt t="83635" x="4538663" y="6577013"/>
          <p14:tracePt t="83635" x="4564063" y="6627813"/>
          <p14:tracePt t="83635" x="4572000" y="6654800"/>
          <p14:tracePt t="83635" x="4589463" y="6696075"/>
          <p14:tracePt t="83635" x="4589463" y="6721475"/>
          <p14:tracePt t="83635" x="4597400" y="6738938"/>
          <p14:tracePt t="83635" x="4597400" y="6772275"/>
          <p14:tracePt t="83635" x="4597400" y="6789738"/>
          <p14:tracePt t="83635" x="4597400" y="6815138"/>
          <p14:tracePt t="83635" x="4597400" y="6832600"/>
          <p14:tracePt t="83635" x="4597400" y="6840538"/>
          <p14:tracePt t="83635" x="4579938" y="6840538"/>
          <p14:tracePt t="83635" x="4579938" y="6832600"/>
          <p14:tracePt t="83635" x="4579938" y="6824663"/>
          <p14:tracePt t="83635" x="4579938" y="6815138"/>
          <p14:tracePt t="83635" x="4579938" y="6807200"/>
          <p14:tracePt t="83635" x="4579938" y="6799263"/>
          <p14:tracePt t="83635" x="4579938" y="6789738"/>
          <p14:tracePt t="83635" x="4579938" y="6772275"/>
          <p14:tracePt t="83635" x="4579938" y="6764338"/>
          <p14:tracePt t="83635" x="4572000" y="6746875"/>
          <p14:tracePt t="83635" x="4572000" y="6738938"/>
          <p14:tracePt t="83635" x="4564063" y="6696075"/>
          <p14:tracePt t="83635" x="4564063" y="6670675"/>
          <p14:tracePt t="83635" x="4554538" y="6654800"/>
          <p14:tracePt t="83635" x="4554538" y="6645275"/>
          <p14:tracePt t="83635" x="4546600" y="6627813"/>
          <p14:tracePt t="83635" x="4538663" y="6602413"/>
          <p14:tracePt t="83635" x="4521200" y="6594475"/>
          <p14:tracePt t="83635" x="4503738" y="6561138"/>
          <p14:tracePt t="83635" x="4495800" y="6535738"/>
          <p14:tracePt t="83635" x="4478338" y="6492875"/>
          <p14:tracePt t="83635" x="4452938" y="6432550"/>
          <p14:tracePt t="83635" x="4419600" y="6365875"/>
          <p14:tracePt t="83635" x="4376738" y="6288088"/>
          <p14:tracePt t="83635" x="4325938" y="6211888"/>
          <p14:tracePt t="83635" x="4275138" y="6110288"/>
          <p14:tracePt t="83635" x="4224338" y="5991225"/>
          <p14:tracePt t="83635" x="4146550" y="5854700"/>
          <p14:tracePt t="83635" x="4070350" y="5694363"/>
          <p14:tracePt t="83635" x="3943350" y="5472113"/>
          <p14:tracePt t="83635" x="3832225" y="5251450"/>
          <p14:tracePt t="83635" x="3671888" y="4972050"/>
          <p14:tracePt t="83635" x="3517900" y="4691063"/>
          <p14:tracePt t="83635" x="3348038" y="4452938"/>
          <p14:tracePt t="83635" x="3178175" y="4214813"/>
          <p14:tracePt t="83635" x="3033713" y="4011613"/>
          <p14:tracePt t="83635" x="2914650" y="3857625"/>
          <p14:tracePt t="83635" x="2805113" y="3748088"/>
          <p14:tracePt t="83635" x="2711450" y="3646488"/>
          <p14:tracePt t="83635" x="2617788" y="3552825"/>
          <p14:tracePt t="83635" x="2532063" y="3484563"/>
          <p14:tracePt t="83635" x="2438400" y="3398838"/>
          <p14:tracePt t="83635" x="2362200" y="3348038"/>
          <p14:tracePt t="83635" x="2243138" y="3271838"/>
          <p14:tracePt t="83635" x="2159000" y="3228975"/>
          <p14:tracePt t="83635" x="2065338" y="3203575"/>
          <p14:tracePt t="83635" x="1979613" y="3178175"/>
          <p14:tracePt t="83635" x="1920875" y="3160713"/>
          <p14:tracePt t="83635" x="1844675" y="3152775"/>
          <p14:tracePt t="83635" x="1801813" y="3152775"/>
          <p14:tracePt t="83635" x="1741488" y="3152775"/>
          <p14:tracePt t="83635" x="1708150" y="3170238"/>
          <p14:tracePt t="83635" x="1700213" y="3170238"/>
          <p14:tracePt t="83635" x="1682750" y="3178175"/>
          <p14:tracePt t="83635" x="1682750" y="3186113"/>
          <p14:tracePt t="83635" x="1674813" y="3186113"/>
          <p14:tracePt t="83635" x="1665288" y="3186113"/>
          <p14:tracePt t="83635" x="1657350" y="3186113"/>
          <p14:tracePt t="83635" x="1649413" y="3186113"/>
          <p14:tracePt t="83635" x="1639888" y="3186113"/>
          <p14:tracePt t="83635" x="1631950" y="3186113"/>
          <p14:tracePt t="83635" x="1631950" y="3178175"/>
          <p14:tracePt t="83635" x="1631950" y="3170238"/>
          <p14:tracePt t="83635" x="1631950" y="3160713"/>
          <p14:tracePt t="83635" x="1631950" y="3152775"/>
          <p14:tracePt t="83635" x="1622425" y="3152775"/>
          <p14:tracePt t="83635" x="1614488" y="3152775"/>
          <p14:tracePt t="83635" x="1614488" y="3160713"/>
          <p14:tracePt t="83635" x="1614488" y="3170238"/>
          <p14:tracePt t="83635" x="1614488" y="3195638"/>
          <p14:tracePt t="83635" x="1614488" y="3228975"/>
          <p14:tracePt t="83635" x="1614488" y="3254375"/>
          <p14:tracePt t="83635" x="1614488" y="3289300"/>
          <p14:tracePt t="83635" x="1631950" y="3314700"/>
          <p14:tracePt t="83635" x="1649413" y="3355975"/>
          <p14:tracePt t="83635" x="1657350" y="3390900"/>
          <p14:tracePt t="83635" x="1674813" y="3441700"/>
          <p14:tracePt t="83635" x="1674813" y="3475038"/>
          <p14:tracePt t="83635" x="1682750" y="3502025"/>
          <p14:tracePt t="83635" x="1690688" y="3560763"/>
          <p14:tracePt t="83635" x="1716088" y="3629025"/>
          <p14:tracePt t="83635" x="1733550" y="3671888"/>
          <p14:tracePt t="83635" x="1751013" y="3738563"/>
          <p14:tracePt t="83635" x="1776413" y="3798888"/>
          <p14:tracePt t="83635" x="1793875" y="3841750"/>
          <p14:tracePt t="83635" x="1801813" y="3892550"/>
          <p14:tracePt t="83635" x="1819275" y="3925888"/>
          <p14:tracePt t="83635" x="1827213" y="3986213"/>
          <p14:tracePt t="83635" x="1835150" y="4019550"/>
          <p14:tracePt t="83635" x="1844675" y="4052888"/>
          <p14:tracePt t="83635" x="1852613" y="4087813"/>
          <p14:tracePt t="83635" x="1852613" y="4113213"/>
          <p14:tracePt t="83635" x="1860550" y="4146550"/>
          <p14:tracePt t="83635" x="1860550" y="4181475"/>
          <p14:tracePt t="83635" x="1860550" y="4206875"/>
          <p14:tracePt t="83635" x="1860550" y="4224338"/>
          <p14:tracePt t="83635" x="1870075" y="4249738"/>
          <p14:tracePt t="83635" x="1870075" y="4283075"/>
          <p14:tracePt t="83635" x="1870075" y="4300538"/>
          <p14:tracePt t="83635" x="1870075" y="4325938"/>
          <p14:tracePt t="83635" x="1878013" y="4333875"/>
          <p14:tracePt t="83635" x="1878013" y="4351338"/>
          <p14:tracePt t="83635" x="1878013" y="4359275"/>
          <p14:tracePt t="83635" x="1878013" y="4368800"/>
          <p14:tracePt t="83635" x="1878013" y="4376738"/>
          <p14:tracePt t="83635" x="1878013" y="4394200"/>
          <p14:tracePt t="83635" x="1878013" y="4435475"/>
          <p14:tracePt t="83635" x="1878013" y="4460875"/>
          <p14:tracePt t="83635" x="1878013" y="4486275"/>
          <p14:tracePt t="83635" x="1885950" y="4503738"/>
          <p14:tracePt t="83635" x="1885950" y="4513263"/>
          <p14:tracePt t="83635" x="1895475" y="4529138"/>
          <p14:tracePt t="83635" x="1903413" y="4554538"/>
          <p14:tracePt t="83635" x="1911350" y="4572000"/>
          <p14:tracePt t="83635" x="1920875" y="4605338"/>
          <p14:tracePt t="83635" x="1938338" y="4640263"/>
          <p14:tracePt t="83635" x="1946275" y="4673600"/>
          <p14:tracePt t="83635" x="1963738" y="4708525"/>
          <p14:tracePt t="83635" x="1979613" y="4733925"/>
          <p14:tracePt t="83635" x="1989138" y="4759325"/>
          <p14:tracePt t="83635" x="2014538" y="4792663"/>
          <p14:tracePt t="83635" x="2030413" y="4827588"/>
          <p14:tracePt t="83635" x="2047875" y="4860925"/>
          <p14:tracePt t="83635" x="2073275" y="4903788"/>
          <p14:tracePt t="83635" x="2098675" y="4946650"/>
          <p14:tracePt t="83635" x="2133600" y="4987925"/>
          <p14:tracePt t="83635" x="2159000" y="5022850"/>
          <p14:tracePt t="83635" x="2200275" y="5073650"/>
          <p14:tracePt t="83635" x="2227263" y="5106988"/>
          <p14:tracePt t="83635" x="2278063" y="5167313"/>
          <p14:tracePt t="83635" x="2319338" y="5200650"/>
          <p14:tracePt t="83635" x="2371725" y="5251450"/>
          <p14:tracePt t="83635" x="2397125" y="5276850"/>
          <p14:tracePt t="83635" x="2422525" y="5327650"/>
          <p14:tracePt t="83635" x="2473325" y="5380038"/>
          <p14:tracePt t="83635" x="2516188" y="5421313"/>
          <p14:tracePt t="83635" x="2549525" y="5456238"/>
          <p14:tracePt t="83635" x="2592388" y="5497513"/>
          <p14:tracePt t="83635" x="2643188" y="5524500"/>
          <p14:tracePt t="83635" x="2676525" y="5549900"/>
          <p14:tracePt t="83635" x="2719388" y="5583238"/>
          <p14:tracePt t="83635" x="2752725" y="5600700"/>
          <p14:tracePt t="83635" x="2787650" y="5616575"/>
          <p14:tracePt t="83635" x="2820988" y="5634038"/>
          <p14:tracePt t="83635" x="2863850" y="5641975"/>
          <p14:tracePt t="83635" x="2914650" y="5651500"/>
          <p14:tracePt t="83635" x="2957513" y="5668963"/>
          <p14:tracePt t="83635" x="2990850" y="5668963"/>
          <p14:tracePt t="83635" x="3016250" y="5668963"/>
          <p14:tracePt t="83635" x="3033713" y="5668963"/>
          <p14:tracePt t="83635" x="3051175" y="5668963"/>
          <p14:tracePt t="83635" x="3067050" y="5668963"/>
          <p14:tracePt t="83635" x="3067050" y="5676900"/>
          <p14:tracePt t="83635" x="3059113" y="5676900"/>
          <p14:tracePt t="83635" x="3051175" y="5676900"/>
          <p14:tracePt t="83635" x="3041650" y="5684838"/>
          <p14:tracePt t="83635" x="3025775" y="5694363"/>
          <p14:tracePt t="83635" x="3000375" y="5710238"/>
          <p14:tracePt t="83635" x="2982913" y="5710238"/>
          <p14:tracePt t="83635" x="2965450" y="5710238"/>
          <p14:tracePt t="83635" x="2949575" y="5710238"/>
          <p14:tracePt t="83635" x="2949575" y="5694363"/>
          <p14:tracePt t="83635" x="2932113" y="5684838"/>
          <p14:tracePt t="83635" x="2932113" y="5676900"/>
          <p14:tracePt t="83635" x="2932113" y="5659438"/>
          <p14:tracePt t="83635" x="2932113" y="5651500"/>
          <p14:tracePt t="83635" x="2932113" y="5641975"/>
          <p14:tracePt t="83635" x="2932113" y="5626100"/>
          <p14:tracePt t="83635" x="2949575" y="5616575"/>
          <p14:tracePt t="83635" x="2957513" y="5608638"/>
          <p14:tracePt t="83635" x="2965450" y="5608638"/>
          <p14:tracePt t="83635" x="2982913" y="5616575"/>
          <p14:tracePt t="83635" x="2982913" y="5626100"/>
          <p14:tracePt t="83635" x="2990850" y="5626100"/>
          <p14:tracePt t="83635" x="3000375" y="5634038"/>
          <p14:tracePt t="83635" x="3008313" y="5634038"/>
          <p14:tracePt t="83635" x="3059113" y="5641975"/>
          <p14:tracePt t="83635" x="3094038" y="5641975"/>
          <p14:tracePt t="83635" x="3144838" y="5641975"/>
          <p14:tracePt t="83635" x="3178175" y="5641975"/>
          <p14:tracePt t="83635" x="3221038" y="5641975"/>
          <p14:tracePt t="83635" x="3263900" y="5641975"/>
          <p14:tracePt t="83635" x="3305175" y="5641975"/>
          <p14:tracePt t="83635" x="3365500" y="5641975"/>
          <p14:tracePt t="83635" x="3424238" y="5641975"/>
          <p14:tracePt t="83635" x="3467100" y="5641975"/>
          <p14:tracePt t="83635" x="3502025" y="5641975"/>
          <p14:tracePt t="83635" x="3552825" y="5641975"/>
          <p14:tracePt t="83635" x="3594100" y="5641975"/>
          <p14:tracePt t="83635" x="3646488" y="5641975"/>
          <p14:tracePt t="83635" x="3687763" y="5641975"/>
          <p14:tracePt t="83635" x="3730625" y="5641975"/>
          <p14:tracePt t="83635" x="3773488" y="5641975"/>
          <p14:tracePt t="83635" x="3816350" y="5641975"/>
          <p14:tracePt t="83635" x="3832225" y="5641975"/>
          <p14:tracePt t="83635" x="3841750" y="5641975"/>
          <p14:tracePt t="83635" x="3867150" y="5651500"/>
          <p14:tracePt t="83635" x="3883025" y="5651500"/>
          <p14:tracePt t="83635" x="3892550" y="5659438"/>
          <p14:tracePt t="83635" x="3908425" y="5659438"/>
          <p14:tracePt t="83635" x="3925888" y="5659438"/>
          <p14:tracePt t="83635" x="3935413" y="5659438"/>
          <p14:tracePt t="83635" x="3943350" y="5668963"/>
          <p14:tracePt t="83635" x="3951288" y="5668963"/>
          <p14:tracePt t="83635" x="3976688" y="5684838"/>
          <p14:tracePt t="83635" x="3986213" y="5684838"/>
          <p14:tracePt t="83635" x="4002088" y="5694363"/>
          <p14:tracePt t="83635" x="4019550" y="5694363"/>
          <p14:tracePt t="83635" x="4027488" y="5694363"/>
          <p14:tracePt t="83635" x="4044950" y="5702300"/>
          <p14:tracePt t="83635" x="4062413" y="5710238"/>
          <p14:tracePt t="83635" x="4095750" y="5727700"/>
          <p14:tracePt t="83635" x="4105275" y="5727700"/>
          <p14:tracePt t="83635" x="4138613" y="5753100"/>
          <p14:tracePt t="83635" x="4164013" y="5761038"/>
          <p14:tracePt t="83635" x="4189413" y="5770563"/>
          <p14:tracePt t="83635" x="4224338" y="5788025"/>
          <p14:tracePt t="83635" x="4240213" y="5795963"/>
          <p14:tracePt t="83635" x="4275138" y="5813425"/>
          <p14:tracePt t="83635" x="4308475" y="5829300"/>
          <p14:tracePt t="83635" x="4341813" y="5854700"/>
          <p14:tracePt t="83635" x="4368800" y="5872163"/>
          <p14:tracePt t="83635" x="4394200" y="5880100"/>
          <p14:tracePt t="83635" x="4427538" y="5897563"/>
          <p14:tracePt t="83635" x="4445000" y="5915025"/>
          <p14:tracePt t="83635" x="4478338" y="5922963"/>
          <p14:tracePt t="83635" x="4503738" y="5932488"/>
          <p14:tracePt t="83635" x="4538663" y="5948363"/>
          <p14:tracePt t="83635" x="4564063" y="5957888"/>
          <p14:tracePt t="83635" x="4579938" y="5965825"/>
          <p14:tracePt t="83635" x="4605338" y="5965825"/>
          <p14:tracePt t="83635" x="4630738" y="5965825"/>
          <p14:tracePt t="83635" x="4665663" y="5983288"/>
          <p14:tracePt t="83635" x="4683125" y="5991225"/>
          <p14:tracePt t="83635" x="4699000" y="6008688"/>
          <p14:tracePt t="83635" x="4716463" y="6016625"/>
          <p14:tracePt t="83635" x="4733925" y="6024563"/>
          <p14:tracePt t="83635" x="4759325" y="6049963"/>
          <p14:tracePt t="83635" x="4775200" y="6059488"/>
          <p14:tracePt t="83635" x="4802188" y="6067425"/>
          <p14:tracePt t="83635" x="4827588" y="6076950"/>
          <p14:tracePt t="83635" x="4860925" y="6092825"/>
          <p14:tracePt t="83635" x="4886325" y="6092825"/>
          <p14:tracePt t="83635" x="4911725" y="6102350"/>
          <p14:tracePt t="83635" x="4962525" y="6127750"/>
          <p14:tracePt t="83635" x="5022850" y="6127750"/>
          <p14:tracePt t="83635" x="5081588" y="6143625"/>
          <p14:tracePt t="83635" x="5132388" y="6153150"/>
          <p14:tracePt t="83635" x="5192713" y="6178550"/>
          <p14:tracePt t="83635" x="5235575" y="6186488"/>
          <p14:tracePt t="83635" x="5286375" y="6194425"/>
          <p14:tracePt t="83635" x="5353050" y="6203950"/>
          <p14:tracePt t="83635" x="5405438" y="6211888"/>
          <p14:tracePt t="83635" x="5489575" y="6221413"/>
          <p14:tracePt t="83635" x="5532438" y="6246813"/>
          <p14:tracePt t="83635" x="5565775" y="6246813"/>
          <p14:tracePt t="83635" x="5600700" y="6246813"/>
          <p14:tracePt t="83635" x="5634038" y="6246813"/>
          <p14:tracePt t="83635" x="5641975" y="6246813"/>
          <p14:tracePt t="83635" x="5668963" y="6246813"/>
          <p14:tracePt t="83635" x="5676900" y="6246813"/>
          <p14:tracePt t="83635" x="5694363" y="6246813"/>
          <p14:tracePt t="83635" x="5710238" y="6246813"/>
          <p14:tracePt t="83635" x="5719763" y="6237288"/>
          <p14:tracePt t="83635" x="5735638" y="6229350"/>
          <p14:tracePt t="83635" x="5761038" y="6211888"/>
          <p14:tracePt t="83635" x="5795963" y="6203950"/>
          <p14:tracePt t="83635" x="5821363" y="6194425"/>
          <p14:tracePt t="83635" x="5854700" y="6169025"/>
          <p14:tracePt t="83635" x="5889625" y="6153150"/>
          <p14:tracePt t="83635" x="5922963" y="6143625"/>
          <p14:tracePt t="83635" x="5957888" y="6135688"/>
          <p14:tracePt t="83635" x="5999163" y="6118225"/>
          <p14:tracePt t="83635" x="6059488" y="6110288"/>
          <p14:tracePt t="83635" x="6118225" y="6102350"/>
          <p14:tracePt t="83635" x="6169025" y="6092825"/>
          <p14:tracePt t="83635" x="6221413" y="6092825"/>
          <p14:tracePt t="83635" x="6297613" y="6067425"/>
          <p14:tracePt t="83635" x="6348413" y="6059488"/>
          <p14:tracePt t="83635" x="6399213" y="6059488"/>
          <p14:tracePt t="83635" x="6457950" y="6049963"/>
          <p14:tracePt t="83635" x="6510338" y="6042025"/>
          <p14:tracePt t="83635" x="6569075" y="6024563"/>
          <p14:tracePt t="83635" x="6627813" y="6024563"/>
          <p14:tracePt t="83635" x="6670675" y="6024563"/>
          <p14:tracePt t="83635" x="6713538" y="6016625"/>
          <p14:tracePt t="83635" x="6772275" y="6016625"/>
          <p14:tracePt t="83635" x="6850063" y="6008688"/>
          <p14:tracePt t="83635" x="6908800" y="5999163"/>
          <p14:tracePt t="83635" x="6977063" y="5991225"/>
          <p14:tracePt t="83635" x="7027863" y="5983288"/>
          <p14:tracePt t="83635" x="7070725" y="5973763"/>
          <p14:tracePt t="83635" x="7121525" y="5948363"/>
          <p14:tracePt t="83635" x="7146925" y="5948363"/>
          <p14:tracePt t="83635" x="7180263" y="5948363"/>
          <p14:tracePt t="83635" x="7189788" y="5948363"/>
          <p14:tracePt t="83635" x="7197725" y="5940425"/>
          <p14:tracePt t="83635" x="7205663" y="5940425"/>
          <p14:tracePt t="83635" x="7205663" y="5932488"/>
          <p14:tracePt t="83635" x="7205663" y="5922963"/>
          <p14:tracePt t="83635" x="7205663" y="5897563"/>
          <p14:tracePt t="83635" x="7215188" y="5872163"/>
          <p14:tracePt t="83635" x="7215188" y="5864225"/>
          <p14:tracePt t="83635" x="7223125" y="5846763"/>
          <p14:tracePt t="83635" x="7223125" y="5838825"/>
          <p14:tracePt t="83635" x="7223125" y="5829300"/>
          <p14:tracePt t="83635" x="7232650" y="5813425"/>
          <p14:tracePt t="83635" x="7240588" y="5795963"/>
          <p14:tracePt t="83635" x="7240588" y="5788025"/>
          <p14:tracePt t="83635" x="7240588" y="5778500"/>
          <p14:tracePt t="83635" x="7240588" y="5761038"/>
          <p14:tracePt t="83635" x="7240588" y="5753100"/>
          <p14:tracePt t="83635" x="7240588" y="5735638"/>
          <p14:tracePt t="83635" x="7240588" y="5727700"/>
          <p14:tracePt t="83635" x="7240588" y="5710238"/>
          <p14:tracePt t="83635" x="7240588" y="5702300"/>
          <p14:tracePt t="83635" x="7232650" y="5676900"/>
          <p14:tracePt t="83635" x="7232650" y="5659438"/>
          <p14:tracePt t="83635" x="7215188" y="5626100"/>
          <p14:tracePt t="83635" x="7197725" y="5616575"/>
          <p14:tracePt t="83635" x="7180263" y="5600700"/>
          <p14:tracePt t="83635" x="7164388" y="5591175"/>
          <p14:tracePt t="83635" x="7154863" y="5583238"/>
          <p14:tracePt t="83635" x="7121525" y="5565775"/>
          <p14:tracePt t="83635" x="7104063" y="5565775"/>
          <p14:tracePt t="83635" x="7078663" y="5565775"/>
          <p14:tracePt t="83635" x="7070725" y="5565775"/>
          <p14:tracePt t="83635" x="7045325" y="5557838"/>
          <p14:tracePt t="83635" x="7002463" y="5557838"/>
          <p14:tracePt t="83635" x="6969125" y="5557838"/>
          <p14:tracePt t="83635" x="6926263" y="5557838"/>
          <p14:tracePt t="83635" x="6883400" y="5557838"/>
          <p14:tracePt t="83635" x="6858000" y="5557838"/>
          <p14:tracePt t="83635" x="6807200" y="5565775"/>
          <p14:tracePt t="83635" x="6764338" y="5575300"/>
          <p14:tracePt t="83635" x="6713538" y="5575300"/>
          <p14:tracePt t="83635" x="6670675" y="5575300"/>
          <p14:tracePt t="83635" x="6611938" y="5591175"/>
          <p14:tracePt t="83635" x="6569075" y="5591175"/>
          <p14:tracePt t="83635" x="6510338" y="5591175"/>
          <p14:tracePt t="83635" x="6475413" y="5600700"/>
          <p14:tracePt t="83635" x="6416675" y="5600700"/>
          <p14:tracePt t="83635" x="6348413" y="5616575"/>
          <p14:tracePt t="83635" x="6288088" y="5616575"/>
          <p14:tracePt t="83635" x="6246813" y="5616575"/>
          <p14:tracePt t="83635" x="6186488" y="5626100"/>
          <p14:tracePt t="83635" x="6153150" y="5626100"/>
          <p14:tracePt t="83635" x="6110288" y="5626100"/>
          <p14:tracePt t="83635" x="6067425" y="5626100"/>
          <p14:tracePt t="83635" x="6024563" y="5626100"/>
          <p14:tracePt t="83635" x="5983288" y="5626100"/>
          <p14:tracePt t="83635" x="5905500" y="5626100"/>
          <p14:tracePt t="83635" x="5854700" y="5626100"/>
          <p14:tracePt t="83635" x="5803900" y="5626100"/>
          <p14:tracePt t="83635" x="5753100" y="5626100"/>
          <p14:tracePt t="83635" x="5694363" y="5626100"/>
          <p14:tracePt t="83635" x="5608638" y="5626100"/>
          <p14:tracePt t="83635" x="5549900" y="5626100"/>
          <p14:tracePt t="83635" x="5489575" y="5626100"/>
          <p14:tracePt t="83635" x="5430838" y="5626100"/>
          <p14:tracePt t="83635" x="5387975" y="5626100"/>
          <p14:tracePt t="83635" x="5302250" y="5626100"/>
          <p14:tracePt t="83635" x="5243513" y="5626100"/>
          <p14:tracePt t="83635" x="5175250" y="5626100"/>
          <p14:tracePt t="83635" x="5106988" y="5626100"/>
          <p14:tracePt t="83635" x="5038725" y="5608638"/>
          <p14:tracePt t="83635" x="4987925" y="5608638"/>
          <p14:tracePt t="83635" x="4937125" y="5600700"/>
          <p14:tracePt t="83635" x="4894263" y="5600700"/>
          <p14:tracePt t="83635" x="4852988" y="5600700"/>
          <p14:tracePt t="83635" x="4810125" y="5591175"/>
          <p14:tracePt t="83635" x="4775200" y="5591175"/>
          <p14:tracePt t="83635" x="4741863" y="5591175"/>
          <p14:tracePt t="83635" x="4724400" y="5591175"/>
          <p14:tracePt t="83635" x="4699000" y="5591175"/>
          <p14:tracePt t="83635" x="4665663" y="5591175"/>
          <p14:tracePt t="83635" x="4630738" y="5591175"/>
          <p14:tracePt t="83635" x="4605338" y="5591175"/>
          <p14:tracePt t="83635" x="4572000" y="5591175"/>
          <p14:tracePt t="83635" x="4538663" y="5591175"/>
          <p14:tracePt t="83635" x="4495800" y="5591175"/>
          <p14:tracePt t="83635" x="4460875" y="5591175"/>
          <p14:tracePt t="83635" x="4419600" y="5591175"/>
          <p14:tracePt t="83635" x="4394200" y="5591175"/>
          <p14:tracePt t="83635" x="4351338" y="5591175"/>
          <p14:tracePt t="83635" x="4316413" y="5591175"/>
          <p14:tracePt t="83635" x="4275138" y="5591175"/>
          <p14:tracePt t="83635" x="4249738" y="5591175"/>
          <p14:tracePt t="83635" x="4232275" y="5591175"/>
          <p14:tracePt t="83635" x="4197350" y="5591175"/>
          <p14:tracePt t="83635" x="4164013" y="5591175"/>
          <p14:tracePt t="83635" x="4130675" y="5591175"/>
          <p14:tracePt t="83635" x="4087813" y="5591175"/>
          <p14:tracePt t="83635" x="4044950" y="5591175"/>
          <p14:tracePt t="83635" x="4011613" y="5591175"/>
          <p14:tracePt t="83635" x="3960813" y="5591175"/>
          <p14:tracePt t="83635" x="3824288" y="5591175"/>
          <p14:tracePt t="83635" x="3738563" y="5591175"/>
          <p14:tracePt t="83635" x="3611563" y="5591175"/>
          <p14:tracePt t="83635" x="3535363" y="5591175"/>
          <p14:tracePt t="83635" x="3433763" y="5583238"/>
          <p14:tracePt t="83635" x="3340100" y="5583238"/>
          <p14:tracePt t="83635" x="3238500" y="5575300"/>
          <p14:tracePt t="83635" x="3135313" y="5575300"/>
          <p14:tracePt t="83635" x="3025775" y="5557838"/>
          <p14:tracePt t="83635" x="2922588" y="5557838"/>
          <p14:tracePt t="83635" x="2813050" y="5549900"/>
          <p14:tracePt t="83635" x="2701925" y="5549900"/>
          <p14:tracePt t="83635" x="2600325" y="5549900"/>
          <p14:tracePt t="83635" x="2516188" y="5549900"/>
          <p14:tracePt t="83635" x="2473325" y="5549900"/>
          <p14:tracePt t="83635" x="2413000" y="5549900"/>
          <p14:tracePt t="83635" x="2405063" y="5549900"/>
          <p14:tracePt t="83635" x="2413000" y="5549900"/>
          <p14:tracePt t="83635" x="2413000" y="5540375"/>
          <p14:tracePt t="83635" x="2413000" y="5532438"/>
          <p14:tracePt t="83635" x="2413000" y="5524500"/>
          <p14:tracePt t="83635" x="2413000" y="5514975"/>
          <p14:tracePt t="83635" x="2405063" y="5514975"/>
          <p14:tracePt t="83635" x="2397125" y="5514975"/>
          <p14:tracePt t="83635" x="2379663" y="5514975"/>
          <p14:tracePt t="83635" x="2371725" y="5514975"/>
          <p14:tracePt t="83635" x="2362200" y="5514975"/>
          <p14:tracePt t="83635" x="2354263" y="5514975"/>
          <p14:tracePt t="83635" x="2336800" y="5514975"/>
          <p14:tracePt t="83635" x="2328863" y="5514975"/>
          <p14:tracePt t="83635" x="2328863" y="5524500"/>
          <p14:tracePt t="83635" x="2328863" y="5532438"/>
          <p14:tracePt t="83635" x="2319338" y="5532438"/>
          <p14:tracePt t="83635" x="2311400" y="5532438"/>
          <p14:tracePt t="83635" x="2303463" y="5532438"/>
          <p14:tracePt t="83635" x="2293938" y="5532438"/>
          <p14:tracePt t="83635" x="2286000" y="5540375"/>
          <p14:tracePt t="83635" x="2268538" y="5549900"/>
          <p14:tracePt t="83635" x="2260600" y="5549900"/>
          <p14:tracePt t="83635" x="2252663" y="5557838"/>
          <p14:tracePt t="83635" x="2243138" y="5565775"/>
          <p14:tracePt t="83635" x="2235200" y="5575300"/>
          <p14:tracePt t="83635" x="2227263" y="5600700"/>
          <p14:tracePt t="83635" x="2209800" y="5608638"/>
          <p14:tracePt t="83635" x="2192338" y="5626100"/>
          <p14:tracePt t="83635" x="2174875" y="5641975"/>
          <p14:tracePt t="83635" x="2159000" y="5659438"/>
          <p14:tracePt t="83635" x="2149475" y="5668963"/>
          <p14:tracePt t="83635" x="2133600" y="5684838"/>
          <p14:tracePt t="83635" x="2124075" y="5710238"/>
          <p14:tracePt t="83635" x="2116138" y="5727700"/>
          <p14:tracePt t="83635" x="2108200" y="5735638"/>
          <p14:tracePt t="83635" x="2108200" y="5745163"/>
          <p14:tracePt t="83635" x="2108200" y="5753100"/>
          <p14:tracePt t="83635" x="2108200" y="5761038"/>
          <p14:tracePt t="83635" x="2098675" y="5778500"/>
          <p14:tracePt t="83635" x="2098675" y="5788025"/>
          <p14:tracePt t="83635" x="2090738" y="5795963"/>
          <p14:tracePt t="83635" x="2082800" y="5795963"/>
          <p14:tracePt t="83635" x="2073275" y="5795963"/>
          <p14:tracePt t="83635" x="2055813" y="5795963"/>
          <p14:tracePt t="83635" x="2005013" y="5803900"/>
          <p14:tracePt t="83635" x="1946275" y="5813425"/>
          <p14:tracePt t="83635" x="1844675" y="5838825"/>
          <p14:tracePt t="83635" x="1758950" y="5864225"/>
          <p14:tracePt t="83635" x="1597025" y="5880100"/>
          <p14:tracePt t="83635" x="1444625" y="5897563"/>
          <p14:tracePt t="83635" x="1300163" y="5905500"/>
          <p14:tracePt t="83635" x="1173163" y="5932488"/>
          <p14:tracePt t="83635" x="1028700" y="5957888"/>
          <p14:tracePt t="83635" x="968375" y="5973763"/>
          <p14:tracePt t="83635" x="917575" y="5991225"/>
          <p14:tracePt t="83635" x="892175" y="6008688"/>
          <p14:tracePt t="83635" x="892175" y="6016625"/>
          <p14:tracePt t="83635" x="900113" y="6016625"/>
          <p14:tracePt t="83635" x="977900" y="6016625"/>
          <p14:tracePt t="83635" x="1019175" y="6016625"/>
          <p14:tracePt t="83635" x="1079500" y="6016625"/>
          <p14:tracePt t="83635" x="1104900" y="5991225"/>
          <p14:tracePt t="83635" x="1155700" y="5973763"/>
          <p14:tracePt t="83635" x="1181100" y="5932488"/>
          <p14:tracePt t="83635" x="1206500" y="5897563"/>
          <p14:tracePt t="83635" x="1216025" y="5872163"/>
          <p14:tracePt t="83635" x="1216025" y="5829300"/>
          <p14:tracePt t="83635" x="1216025" y="5788025"/>
          <p14:tracePt t="83635" x="1189038" y="5735638"/>
          <p14:tracePt t="83635" x="1104900" y="5676900"/>
          <p14:tracePt t="83635" x="1019175" y="5651500"/>
          <p14:tracePt t="83635" x="874713" y="5608638"/>
          <p14:tracePt t="83635" x="722313" y="5608638"/>
          <p14:tracePt t="83635" x="552450" y="5608638"/>
          <p14:tracePt t="83635" x="347663" y="5608638"/>
          <p14:tracePt t="83635" x="203200" y="5616575"/>
          <p14:tracePt t="83635" x="85725" y="5651500"/>
          <p14:tracePt t="83635" x="136525" y="5778500"/>
          <p14:tracePt t="83635" x="220663" y="5778500"/>
          <p14:tracePt t="83635" x="331788" y="5778500"/>
          <p14:tracePt t="83635" x="450850" y="5753100"/>
          <p14:tracePt t="83635" x="577850" y="5745163"/>
          <p14:tracePt t="83635" x="679450" y="5719763"/>
          <p14:tracePt t="83635" x="747713" y="5710238"/>
          <p14:tracePt t="83635" x="790575" y="5694363"/>
          <p14:tracePt t="83635" x="781050" y="5694363"/>
          <p14:tracePt t="83635" x="773113" y="5694363"/>
          <p14:tracePt t="83635" x="739775" y="5694363"/>
          <p14:tracePt t="83635" x="704850" y="5710238"/>
          <p14:tracePt t="83635" x="688975" y="5710238"/>
          <p14:tracePt t="83635" x="696913" y="5710238"/>
          <p14:tracePt t="83635" x="704850" y="5710238"/>
          <p14:tracePt t="83635" x="730250" y="5710238"/>
          <p14:tracePt t="83635" x="773113" y="5710238"/>
          <p14:tracePt t="83635" x="781050" y="5710238"/>
          <p14:tracePt t="83635" x="849313" y="5735638"/>
          <p14:tracePt t="83635" x="866775" y="5770563"/>
          <p14:tracePt t="83635" x="892175" y="5795963"/>
          <p14:tracePt t="83635" x="909638" y="5829300"/>
          <p14:tracePt t="83635" x="935038" y="5864225"/>
          <p14:tracePt t="83635" x="942975" y="5897563"/>
          <p14:tracePt t="83635" x="977900" y="5948363"/>
          <p14:tracePt t="83635" x="993775" y="5999163"/>
          <p14:tracePt t="83635" x="1028700" y="6042025"/>
          <p14:tracePt t="83635" x="1069975" y="6110288"/>
          <p14:tracePt t="83635" x="1087438" y="6135688"/>
          <p14:tracePt t="83635" x="1122363" y="6186488"/>
          <p14:tracePt t="83635" x="1189038" y="6237288"/>
          <p14:tracePt t="83635" x="1241425" y="6288088"/>
          <p14:tracePt t="83635" x="1300163" y="6330950"/>
          <p14:tracePt t="83635" x="1350963" y="6365875"/>
          <p14:tracePt t="83635" x="1419225" y="6391275"/>
          <p14:tracePt t="83635" x="1462088" y="6416675"/>
          <p14:tracePt t="83635" x="1487488" y="6432550"/>
          <p14:tracePt t="83635" x="1512888" y="6432550"/>
          <p14:tracePt t="83635" x="1520825" y="6442075"/>
          <p14:tracePt t="83635" x="1538288" y="6450013"/>
          <p14:tracePt t="83635" x="1546225" y="6432550"/>
          <p14:tracePt t="83635" x="1555750" y="6424613"/>
          <p14:tracePt t="83635" x="1555750" y="6407150"/>
          <p14:tracePt t="83635" x="1555750" y="6399213"/>
          <p14:tracePt t="83635" x="1563688" y="6399213"/>
          <p14:tracePt t="83635" x="1571625" y="6381750"/>
          <p14:tracePt t="83635" x="1571625" y="6373813"/>
          <p14:tracePt t="83635" x="1571625" y="6365875"/>
          <p14:tracePt t="83635" x="1581150" y="6356350"/>
          <p14:tracePt t="83635" x="1589088" y="6338888"/>
          <p14:tracePt t="83635" x="1589088" y="6330950"/>
          <p14:tracePt t="83635" x="1597025" y="6288088"/>
          <p14:tracePt t="83635" x="1606550" y="6262688"/>
          <p14:tracePt t="83635" x="1614488" y="6246813"/>
          <p14:tracePt t="83635" x="1622425" y="6221413"/>
          <p14:tracePt t="83635" x="1631950" y="6203950"/>
          <p14:tracePt t="83635" x="1639888" y="6194425"/>
          <p14:tracePt t="83635" x="1639888" y="6178550"/>
          <p14:tracePt t="83635" x="1649413" y="6161088"/>
          <p14:tracePt t="83635" x="1649413" y="6153150"/>
          <p14:tracePt t="83635" x="1649413" y="6143625"/>
          <p14:tracePt t="83635" x="1649413" y="6127750"/>
          <p14:tracePt t="83635" x="1649413" y="6118225"/>
          <p14:tracePt t="83635" x="1649413" y="6110288"/>
          <p14:tracePt t="83635" x="1639888" y="6092825"/>
          <p14:tracePt t="83635" x="1631950" y="6076950"/>
          <p14:tracePt t="83635" x="1631950" y="6067425"/>
          <p14:tracePt t="83635" x="1614488" y="6059488"/>
          <p14:tracePt t="83635" x="1597025" y="6042025"/>
          <p14:tracePt t="83635" x="1589088" y="6034088"/>
          <p14:tracePt t="83635" x="1563688" y="6024563"/>
          <p14:tracePt t="83635" x="1538288" y="6008688"/>
          <p14:tracePt t="83635" x="1504950" y="5991225"/>
          <p14:tracePt t="83635" x="1452563" y="5973763"/>
          <p14:tracePt t="83635" x="1419225" y="5957888"/>
          <p14:tracePt t="83635" x="1385888" y="5940425"/>
          <p14:tracePt t="83635" x="1350963" y="5922963"/>
          <p14:tracePt t="83635" x="1325563" y="5905500"/>
          <p14:tracePt t="83635" x="1300163" y="5889625"/>
          <p14:tracePt t="83635" x="1282700" y="5880100"/>
          <p14:tracePt t="83635" x="1257300" y="5864225"/>
          <p14:tracePt t="83635" x="1231900" y="5854700"/>
          <p14:tracePt t="83635" x="1216025" y="5838825"/>
          <p14:tracePt t="83635" x="1189038" y="5821363"/>
          <p14:tracePt t="83635" x="1155700" y="5795963"/>
          <p14:tracePt t="83635" x="1138238" y="5778500"/>
          <p14:tracePt t="83635" x="1096963" y="5753100"/>
          <p14:tracePt t="83635" x="1062038" y="5727700"/>
          <p14:tracePt t="83635" x="1011238" y="5684838"/>
          <p14:tracePt t="83635" x="985838" y="5668963"/>
          <p14:tracePt t="83635" x="952500" y="5651500"/>
          <p14:tracePt t="83635" x="900113" y="5616575"/>
          <p14:tracePt t="83635" x="866775" y="5600700"/>
          <p14:tracePt t="83635" x="833438" y="5575300"/>
          <p14:tracePt t="83635" x="808038" y="5557838"/>
          <p14:tracePt t="83635" x="773113" y="5532438"/>
          <p14:tracePt t="83635" x="747713" y="5507038"/>
          <p14:tracePt t="83635" x="696913" y="5464175"/>
          <p14:tracePt t="83635" x="663575" y="5430838"/>
          <p14:tracePt t="83635" x="620713" y="5380038"/>
          <p14:tracePt t="83635" x="569913" y="5337175"/>
          <p14:tracePt t="83635" x="519113" y="5286375"/>
          <p14:tracePt t="83635" x="476250" y="5235575"/>
          <p14:tracePt t="83635" x="450850" y="5208588"/>
          <p14:tracePt t="83635" x="433388" y="5192713"/>
          <p14:tracePt t="83635" x="415925" y="5175250"/>
          <p14:tracePt t="83635" x="407988" y="5157788"/>
          <p14:tracePt t="83635" x="400050" y="5141913"/>
          <p14:tracePt t="83635" x="382588" y="5132388"/>
          <p14:tracePt t="83635" x="374650" y="5116513"/>
          <p14:tracePt t="83635" x="347663" y="5099050"/>
          <p14:tracePt t="83635" x="339725" y="5081588"/>
          <p14:tracePt t="83635" x="314325" y="5064125"/>
          <p14:tracePt t="83635" x="296863" y="5056188"/>
          <p14:tracePt t="83635" x="280988" y="5038725"/>
          <p14:tracePt t="83635" x="271463" y="5038725"/>
          <p14:tracePt t="83635" x="0" y="4095750"/>
          <p14:tracePt t="84115" x="58738" y="3382963"/>
          <p14:tracePt t="84123" x="101600" y="3382963"/>
          <p14:tracePt t="84131" x="136525" y="3382963"/>
          <p14:tracePt t="84139" x="136525" y="3390900"/>
          <p14:tracePt t="84147" x="144463" y="3390900"/>
          <p14:tracePt t="84179" x="152400" y="3398838"/>
          <p14:tracePt t="84195" x="169863" y="3424238"/>
          <p14:tracePt t="84203" x="177800" y="3433763"/>
          <p14:tracePt t="84211" x="203200" y="3475038"/>
          <p14:tracePt t="84219" x="230188" y="3509963"/>
          <p14:tracePt t="84227" x="255588" y="3543300"/>
          <p14:tracePt t="84235" x="288925" y="3586163"/>
          <p14:tracePt t="84243" x="322263" y="3619500"/>
          <p14:tracePt t="84251" x="347663" y="3662363"/>
          <p14:tracePt t="84259" x="400050" y="3687763"/>
          <p14:tracePt t="84267" x="425450" y="3705225"/>
          <p14:tracePt t="84275" x="476250" y="3738563"/>
          <p14:tracePt t="84284" x="501650" y="3748088"/>
          <p14:tracePt t="84291" x="519113" y="3756025"/>
          <p14:tracePt t="84299" x="544513" y="3763963"/>
          <p14:tracePt t="84307" x="552450" y="3763963"/>
          <p14:tracePt t="84315" x="560388" y="3763963"/>
          <p14:tracePt t="84323" x="560388" y="3773488"/>
          <p14:tracePt t="84338" x="560388" y="3781425"/>
          <p14:tracePt t="84355" x="560388" y="3790950"/>
          <p14:tracePt t="84363" x="560388" y="3798888"/>
          <p14:tracePt t="84371" x="560388" y="3806825"/>
          <p14:tracePt t="84386" x="560388" y="3816350"/>
          <p14:tracePt t="84403" x="569913" y="3816350"/>
          <p14:tracePt t="84419" x="577850" y="3816350"/>
          <p14:tracePt t="84451" x="585788" y="3806825"/>
          <p14:tracePt t="84467" x="595313" y="3798888"/>
          <p14:tracePt t="84483" x="595313" y="3790950"/>
          <p14:tracePt t="84491" x="603250" y="3790950"/>
          <p14:tracePt t="84499" x="628650" y="3781425"/>
          <p14:tracePt t="84507" x="636588" y="3773488"/>
          <p14:tracePt t="84515" x="671513" y="3763963"/>
          <p14:tracePt t="84523" x="688975" y="3756025"/>
          <p14:tracePt t="84531" x="798513" y="3756025"/>
          <p14:tracePt t="84539" x="900113" y="3756025"/>
          <p14:tracePt t="84547" x="1011238" y="3748088"/>
          <p14:tracePt t="84555" x="1112838" y="3748088"/>
          <p14:tracePt t="84563" x="1282700" y="3748088"/>
          <p14:tracePt t="84572" x="1393825" y="3748088"/>
          <p14:tracePt t="84579" x="1504950" y="3748088"/>
          <p14:tracePt t="84587" x="1563688" y="3748088"/>
          <p14:tracePt t="84595" x="1589088" y="3748088"/>
          <p14:tracePt t="84603" x="1597025" y="3748088"/>
          <p14:tracePt t="84643" x="1563688" y="3748088"/>
          <p14:tracePt t="84651" x="1487488" y="3738563"/>
          <p14:tracePt t="84658" x="1385888" y="3722688"/>
          <p14:tracePt t="84667" x="1300163" y="3713163"/>
          <p14:tracePt t="84675" x="1241425" y="3713163"/>
          <p14:tracePt t="84683" x="1155700" y="3705225"/>
          <p14:tracePt t="84692" x="1079500" y="3705225"/>
          <p14:tracePt t="84699" x="993775" y="3687763"/>
          <p14:tracePt t="84707" x="942975" y="3687763"/>
          <p14:tracePt t="84715" x="917575" y="3687763"/>
          <p14:tracePt t="84723" x="900113" y="3687763"/>
          <p14:tracePt t="84779" x="917575" y="3687763"/>
          <p14:tracePt t="84787" x="942975" y="3687763"/>
          <p14:tracePt t="84795" x="960438" y="3687763"/>
          <p14:tracePt t="84803" x="985838" y="3679825"/>
          <p14:tracePt t="84811" x="993775" y="3679825"/>
          <p14:tracePt t="84819" x="1003300" y="3679825"/>
          <p14:tracePt t="84827" x="1011238" y="3679825"/>
          <p14:tracePt t="84867" x="1036638" y="3679825"/>
          <p14:tracePt t="84875" x="1044575" y="3679825"/>
          <p14:tracePt t="84883" x="1096963" y="3679825"/>
          <p14:tracePt t="84891" x="1216025" y="3679825"/>
          <p14:tracePt t="84899" x="1350963" y="3679825"/>
          <p14:tracePt t="84907" x="1495425" y="3679825"/>
          <p14:tracePt t="84915" x="1708150" y="3679825"/>
          <p14:tracePt t="84923" x="1938338" y="3679825"/>
          <p14:tracePt t="84931" x="2141538" y="3679825"/>
          <p14:tracePt t="84939" x="2379663" y="3679825"/>
          <p14:tracePt t="84947" x="2608263" y="3679825"/>
          <p14:tracePt t="84955" x="2813050" y="3679825"/>
          <p14:tracePt t="84963" x="3101975" y="3679825"/>
          <p14:tracePt t="84971" x="3279775" y="3679825"/>
          <p14:tracePt t="84979" x="3398838" y="3679825"/>
          <p14:tracePt t="84987" x="3502025" y="3679825"/>
          <p14:tracePt t="84996" x="3578225" y="3679825"/>
          <p14:tracePt t="85003" x="3603625" y="3679825"/>
          <p14:tracePt t="85010" x="3636963" y="3679825"/>
          <p14:tracePt t="85018" x="3662363" y="3687763"/>
          <p14:tracePt t="85035" x="3671888" y="3687763"/>
          <p14:tracePt t="85042" x="3679825" y="3687763"/>
          <p14:tracePt t="85058" x="3687763" y="3687763"/>
          <p14:tracePt t="85066" x="3713163" y="3671888"/>
          <p14:tracePt t="85074" x="3763963" y="3654425"/>
          <p14:tracePt t="85083" x="3832225" y="3636963"/>
          <p14:tracePt t="85091" x="3892550" y="3636963"/>
          <p14:tracePt t="85099" x="3976688" y="3636963"/>
          <p14:tracePt t="85107" x="4079875" y="3636963"/>
          <p14:tracePt t="85114" x="4206875" y="3636963"/>
          <p14:tracePt t="85127" x="4341813" y="3636963"/>
          <p14:tracePt t="85134" x="4470400" y="3636963"/>
          <p14:tracePt t="85142" x="4597400" y="3636963"/>
          <p14:tracePt t="85150" x="4724400" y="3636963"/>
          <p14:tracePt t="85158" x="4835525" y="3636963"/>
          <p14:tracePt t="85166" x="4937125" y="3646488"/>
          <p14:tracePt t="85174" x="5022850" y="3654425"/>
          <p14:tracePt t="85182" x="5116513" y="3662363"/>
          <p14:tracePt t="85190" x="5200650" y="3687763"/>
          <p14:tracePt t="85199" x="5276850" y="3697288"/>
          <p14:tracePt t="85207" x="5345113" y="3705225"/>
          <p14:tracePt t="85215" x="5421313" y="3713163"/>
          <p14:tracePt t="85223" x="5481638" y="3713163"/>
          <p14:tracePt t="85231" x="5532438" y="3713163"/>
          <p14:tracePt t="85239" x="5575300" y="3713163"/>
          <p14:tracePt t="85247" x="5608638" y="3713163"/>
          <p14:tracePt t="85255" x="5626100" y="3713163"/>
          <p14:tracePt t="85263" x="5634038" y="3713163"/>
          <p14:tracePt t="85302" x="5616575" y="3705225"/>
          <p14:tracePt t="85310" x="5600700" y="3705225"/>
          <p14:tracePt t="85318" x="5575300" y="3705225"/>
          <p14:tracePt t="85326" x="5557838" y="3697288"/>
          <p14:tracePt t="85334" x="5549900" y="3697288"/>
          <p14:tracePt t="85342" x="5532438" y="3697288"/>
          <p14:tracePt t="85350" x="5524500" y="3697288"/>
          <p14:tracePt t="85399" x="5524500" y="3687763"/>
          <p14:tracePt t="85735" x="5549900" y="3697288"/>
          <p14:tracePt t="85743" x="5557838" y="3697288"/>
          <p14:tracePt t="85751" x="5583238" y="3705225"/>
          <p14:tracePt t="85759" x="5591175" y="3705225"/>
          <p14:tracePt t="85767" x="5608638" y="3705225"/>
          <p14:tracePt t="85775" x="5626100" y="3713163"/>
          <p14:tracePt t="85783" x="5634038" y="3713163"/>
          <p14:tracePt t="85791" x="5651500" y="3713163"/>
          <p14:tracePt t="85807" x="5659438" y="3713163"/>
          <p14:tracePt t="86239" x="5651500" y="3713163"/>
          <p14:tracePt t="86430" x="5634038" y="3730625"/>
          <p14:tracePt t="86438" x="5634038" y="3738563"/>
          <p14:tracePt t="86446" x="5608638" y="3738563"/>
          <p14:tracePt t="86454" x="5591175" y="3748088"/>
          <p14:tracePt t="86462" x="5557838" y="3763963"/>
          <p14:tracePt t="86470" x="5524500" y="3773488"/>
          <p14:tracePt t="86479" x="5472113" y="3798888"/>
          <p14:tracePt t="86486" x="5430838" y="3806825"/>
          <p14:tracePt t="86494" x="5387975" y="3824288"/>
          <p14:tracePt t="86502" x="5362575" y="3832225"/>
          <p14:tracePt t="86510" x="5327650" y="3841750"/>
          <p14:tracePt t="86518" x="5294313" y="3841750"/>
          <p14:tracePt t="86526" x="5268913" y="3849688"/>
          <p14:tracePt t="86534" x="5251450" y="3849688"/>
          <p14:tracePt t="86542" x="5218113" y="3857625"/>
          <p14:tracePt t="86550" x="5167313" y="3867150"/>
          <p14:tracePt t="86559" x="5124450" y="3875088"/>
          <p14:tracePt t="86566" x="5081588" y="3883025"/>
          <p14:tracePt t="86574" x="4911725" y="3917950"/>
          <p14:tracePt t="86582" x="4691063" y="3968750"/>
          <p14:tracePt t="86590" x="4435475" y="4011613"/>
          <p14:tracePt t="86598" x="4156075" y="4062413"/>
          <p14:tracePt t="86606" x="3841750" y="4146550"/>
          <p14:tracePt t="86615" x="3527425" y="4214813"/>
          <p14:tracePt t="86623" x="3238500" y="4300538"/>
          <p14:tracePt t="86631" x="2897188" y="4394200"/>
          <p14:tracePt t="86639" x="2660650" y="4470400"/>
          <p14:tracePt t="86646" x="2455863" y="4529138"/>
          <p14:tracePt t="86654" x="2278063" y="4589463"/>
          <p14:tracePt t="86663" x="2133600" y="4630738"/>
          <p14:tracePt t="86670" x="1997075" y="4699000"/>
          <p14:tracePt t="86678" x="1852613" y="4759325"/>
          <p14:tracePt t="86686" x="1776413" y="4792663"/>
          <p14:tracePt t="86694" x="1700213" y="4827588"/>
          <p14:tracePt t="86702" x="1606550" y="4843463"/>
          <p14:tracePt t="86710" x="1538288" y="4868863"/>
          <p14:tracePt t="86719" x="1477963" y="4878388"/>
          <p14:tracePt t="86726" x="1419225" y="4886325"/>
          <p14:tracePt t="86734" x="1368425" y="4886325"/>
          <p14:tracePt t="86742" x="1325563" y="4894263"/>
          <p14:tracePt t="86750" x="1266825" y="4894263"/>
          <p14:tracePt t="86758" x="1223963" y="4894263"/>
          <p14:tracePt t="86766" x="1181100" y="4894263"/>
          <p14:tracePt t="86774" x="1147763" y="4894263"/>
          <p14:tracePt t="86782" x="1112838" y="4894263"/>
          <p14:tracePt t="86790" x="1087438" y="4894263"/>
          <p14:tracePt t="86798" x="1028700" y="4894263"/>
          <p14:tracePt t="86806" x="985838" y="4894263"/>
          <p14:tracePt t="86815" x="952500" y="4894263"/>
          <p14:tracePt t="86823" x="900113" y="4886325"/>
          <p14:tracePt t="86831" x="858838" y="4886325"/>
          <p14:tracePt t="86839" x="798513" y="4878388"/>
          <p14:tracePt t="86847" x="747713" y="4868863"/>
          <p14:tracePt t="86855" x="714375" y="4868863"/>
          <p14:tracePt t="86863" x="688975" y="4868863"/>
          <p14:tracePt t="86870" x="663575" y="4868863"/>
          <p14:tracePt t="86879" x="628650" y="4868863"/>
          <p14:tracePt t="86887" x="620713" y="4868863"/>
          <p14:tracePt t="86895" x="611188" y="4868863"/>
          <p14:tracePt t="86903" x="603250" y="4868863"/>
          <p14:tracePt t="87207" x="603250" y="4860925"/>
          <p14:tracePt t="87239" x="595313" y="4852988"/>
          <p14:tracePt t="87255" x="585788" y="4852988"/>
          <p14:tracePt t="87287" x="577850" y="4843463"/>
          <p14:tracePt t="87303" x="577850" y="4835525"/>
          <p14:tracePt t="87311" x="569913" y="4835525"/>
          <p14:tracePt t="87743" x="577850" y="4835525"/>
          <p14:tracePt t="87751" x="585788" y="4835525"/>
          <p14:tracePt t="87759" x="595313" y="4835525"/>
          <p14:tracePt t="87767" x="603250" y="4835525"/>
          <p14:tracePt t="87807" x="603250" y="4827588"/>
          <p14:tracePt t="87831" x="603250" y="4818063"/>
          <p14:tracePt t="87839" x="595313" y="4802188"/>
          <p14:tracePt t="87855" x="595313" y="4792663"/>
          <p14:tracePt t="87864" x="595313" y="4784725"/>
          <p14:tracePt t="87879" x="595313" y="4767263"/>
          <p14:tracePt t="87886" x="603250" y="4759325"/>
          <p14:tracePt t="87894" x="620713" y="4749800"/>
          <p14:tracePt t="87902" x="620713" y="4741863"/>
          <p14:tracePt t="87910" x="636588" y="4733925"/>
          <p14:tracePt t="87918" x="654050" y="4716463"/>
          <p14:tracePt t="87934" x="663575" y="4716463"/>
          <p14:tracePt t="87943" x="663575" y="4708525"/>
          <p14:tracePt t="87950" x="663575" y="4699000"/>
          <p14:tracePt t="87974" x="663575" y="4691063"/>
          <p14:tracePt t="87983" x="663575" y="4683125"/>
          <p14:tracePt t="87993" x="663575" y="4673600"/>
          <p14:tracePt t="88014" x="663575" y="4665663"/>
          <p14:tracePt t="88063" x="663575" y="4657725"/>
          <p14:tracePt t="88079" x="679450" y="4648200"/>
          <p14:tracePt t="88087" x="688975" y="4640263"/>
          <p14:tracePt t="88095" x="696913" y="4630738"/>
          <p14:tracePt t="88103" x="722313" y="4614863"/>
          <p14:tracePt t="88111" x="739775" y="4614863"/>
          <p14:tracePt t="88119" x="755650" y="4597400"/>
          <p14:tracePt t="88131" x="765175" y="4589463"/>
          <p14:tracePt t="88139" x="790575" y="4572000"/>
          <p14:tracePt t="88155" x="808038" y="4572000"/>
          <p14:tracePt t="88163" x="815975" y="4564063"/>
          <p14:tracePt t="88259" x="833438" y="4554538"/>
          <p14:tracePt t="88267" x="841375" y="4554538"/>
          <p14:tracePt t="88275" x="858838" y="4546600"/>
          <p14:tracePt t="88283" x="866775" y="4546600"/>
          <p14:tracePt t="88307" x="874713" y="4546600"/>
          <p14:tracePt t="88315" x="884238" y="4546600"/>
          <p14:tracePt t="88323" x="892175" y="4538663"/>
          <p14:tracePt t="88331" x="935038" y="4538663"/>
          <p14:tracePt t="88339" x="960438" y="4529138"/>
          <p14:tracePt t="88347" x="977900" y="4529138"/>
          <p14:tracePt t="88355" x="993775" y="4521200"/>
          <p14:tracePt t="88363" x="1003300" y="4521200"/>
          <p14:tracePt t="88372" x="1019175" y="4513263"/>
          <p14:tracePt t="88483" x="1028700" y="4513263"/>
          <p14:tracePt t="88499" x="1036638" y="4513263"/>
          <p14:tracePt t="88515" x="1044575" y="4513263"/>
          <p14:tracePt t="88523" x="1096963" y="4513263"/>
          <p14:tracePt t="88531" x="1112838" y="4513263"/>
          <p14:tracePt t="88539" x="1155700" y="4513263"/>
          <p14:tracePt t="88546" x="1198563" y="4513263"/>
          <p14:tracePt t="88554" x="1249363" y="4521200"/>
          <p14:tracePt t="88562" x="1292225" y="4521200"/>
          <p14:tracePt t="88571" x="1317625" y="4521200"/>
          <p14:tracePt t="88578" x="1343025" y="4521200"/>
          <p14:tracePt t="88586" x="1385888" y="4529138"/>
          <p14:tracePt t="88594" x="1427163" y="4529138"/>
          <p14:tracePt t="88602" x="1462088" y="4529138"/>
          <p14:tracePt t="88610" x="1477963" y="4529138"/>
          <p14:tracePt t="88618" x="1504950" y="4538663"/>
          <p14:tracePt t="88634" x="1512888" y="4538663"/>
          <p14:tracePt t="88642" x="1520825" y="4538663"/>
          <p14:tracePt t="88707" x="1530350" y="4538663"/>
          <p14:tracePt t="88716" x="1546225" y="4538663"/>
          <p14:tracePt t="88731" x="1571625" y="4538663"/>
          <p14:tracePt t="88740" x="1581150" y="4529138"/>
          <p14:tracePt t="88746" x="1597025" y="4521200"/>
          <p14:tracePt t="88754" x="1614488" y="4521200"/>
          <p14:tracePt t="88770" x="1622425" y="4513263"/>
          <p14:tracePt t="88779" x="1631950" y="4513263"/>
          <p14:tracePt t="88787" x="1639888" y="4513263"/>
          <p14:tracePt t="88803" x="1657350" y="4513263"/>
          <p14:tracePt t="88810" x="1665288" y="4513263"/>
          <p14:tracePt t="88818" x="1674813" y="4513263"/>
          <p14:tracePt t="88826" x="1700213" y="4513263"/>
          <p14:tracePt t="88834" x="1725613" y="4503738"/>
          <p14:tracePt t="88842" x="1741488" y="4503738"/>
          <p14:tracePt t="88850" x="1766888" y="4503738"/>
          <p14:tracePt t="88858" x="1793875" y="4503738"/>
          <p14:tracePt t="88866" x="1801813" y="4503738"/>
          <p14:tracePt t="88874" x="1827213" y="4503738"/>
          <p14:tracePt t="88882" x="1835150" y="4503738"/>
          <p14:tracePt t="88890" x="1860550" y="4503738"/>
          <p14:tracePt t="88898" x="1878013" y="4503738"/>
          <p14:tracePt t="88906" x="1885950" y="4503738"/>
          <p14:tracePt t="88914" x="1903413" y="4503738"/>
          <p14:tracePt t="88922" x="1911350" y="4503738"/>
          <p14:tracePt t="88930" x="1928813" y="4503738"/>
          <p14:tracePt t="88938" x="1938338" y="4503738"/>
          <p14:tracePt t="88946" x="1954213" y="4503738"/>
          <p14:tracePt t="88954" x="1979613" y="4503738"/>
          <p14:tracePt t="88962" x="2005013" y="4503738"/>
          <p14:tracePt t="88970" x="2014538" y="4503738"/>
          <p14:tracePt t="88978" x="2030413" y="4503738"/>
          <p14:tracePt t="88986" x="2047875" y="4503738"/>
          <p14:tracePt t="88995" x="2065338" y="4503738"/>
          <p14:tracePt t="89002" x="2082800" y="4503738"/>
          <p14:tracePt t="89043" x="2090738" y="4503738"/>
          <p14:tracePt t="89059" x="2098675" y="4495800"/>
          <p14:tracePt t="89075" x="2108200" y="4486275"/>
          <p14:tracePt t="89083" x="2124075" y="4486275"/>
          <p14:tracePt t="89091" x="2133600" y="4478338"/>
          <p14:tracePt t="89099" x="2141538" y="4478338"/>
          <p14:tracePt t="89106" x="2166938" y="4460875"/>
          <p14:tracePt t="89115" x="2174875" y="4452938"/>
          <p14:tracePt t="89123" x="2192338" y="4452938"/>
          <p14:tracePt t="89131" x="2209800" y="4445000"/>
          <p14:tracePt t="89147" x="2227263" y="4435475"/>
          <p14:tracePt t="89155" x="2235200" y="4435475"/>
          <p14:tracePt t="89162" x="2243138" y="4435475"/>
          <p14:tracePt t="89170" x="2260600" y="4435475"/>
          <p14:tracePt t="89187" x="2311400" y="4427538"/>
          <p14:tracePt t="89195" x="2354263" y="4427538"/>
          <p14:tracePt t="89203" x="2397125" y="4427538"/>
          <p14:tracePt t="89211" x="2430463" y="4427538"/>
          <p14:tracePt t="89218" x="2473325" y="4427538"/>
          <p14:tracePt t="89226" x="2532063" y="4427538"/>
          <p14:tracePt t="89235" x="2592388" y="4427538"/>
          <p14:tracePt t="89243" x="2633663" y="4427538"/>
          <p14:tracePt t="89251" x="2693988" y="4427538"/>
          <p14:tracePt t="89259" x="2719388" y="4427538"/>
          <p14:tracePt t="89267" x="2770188" y="4435475"/>
          <p14:tracePt t="89274" x="2805113" y="4445000"/>
          <p14:tracePt t="89283" x="2830513" y="4452938"/>
          <p14:tracePt t="89291" x="2846388" y="4452938"/>
          <p14:tracePt t="89299" x="2889250" y="4470400"/>
          <p14:tracePt t="89306" x="2922588" y="4478338"/>
          <p14:tracePt t="89315" x="2965450" y="4478338"/>
          <p14:tracePt t="89323" x="3016250" y="4486275"/>
          <p14:tracePt t="89331" x="3033713" y="4495800"/>
          <p14:tracePt t="89338" x="3084513" y="4513263"/>
          <p14:tracePt t="89347" x="3109913" y="4513263"/>
          <p14:tracePt t="89355" x="3160713" y="4521200"/>
          <p14:tracePt t="89362" x="3178175" y="4521200"/>
          <p14:tracePt t="89370" x="3211513" y="4521200"/>
          <p14:tracePt t="89379" x="3221038" y="4521200"/>
          <p14:tracePt t="89595" x="3228975" y="4513263"/>
          <p14:tracePt t="89604" x="3228975" y="4503738"/>
          <p14:tracePt t="89611" x="3246438" y="4503738"/>
          <p14:tracePt t="89627" x="3254375" y="4495800"/>
          <p14:tracePt t="89635" x="3263900" y="4486275"/>
          <p14:tracePt t="89643" x="3279775" y="4478338"/>
          <p14:tracePt t="89651" x="3289300" y="4478338"/>
          <p14:tracePt t="89659" x="3297238" y="4470400"/>
          <p14:tracePt t="89675" x="3305175" y="4460875"/>
          <p14:tracePt t="89683" x="3322638" y="4452938"/>
          <p14:tracePt t="89699" x="3340100" y="4452938"/>
          <p14:tracePt t="89707" x="3348038" y="4452938"/>
          <p14:tracePt t="89715" x="3355975" y="4452938"/>
          <p14:tracePt t="89723" x="3382963" y="4452938"/>
          <p14:tracePt t="89731" x="3390900" y="4452938"/>
          <p14:tracePt t="89739" x="3398838" y="4452938"/>
          <p14:tracePt t="89747" x="3416300" y="4452938"/>
          <p14:tracePt t="89755" x="3433763" y="4452938"/>
          <p14:tracePt t="89763" x="3509963" y="4452938"/>
          <p14:tracePt t="89770" x="3552825" y="4452938"/>
          <p14:tracePt t="89779" x="3611563" y="4460875"/>
          <p14:tracePt t="89787" x="3671888" y="4460875"/>
          <p14:tracePt t="89796" x="3713163" y="4460875"/>
          <p14:tracePt t="89804" x="3790950" y="4460875"/>
          <p14:tracePt t="89812" x="3857625" y="4460875"/>
          <p14:tracePt t="89819" x="3935413" y="4460875"/>
          <p14:tracePt t="89827" x="4002088" y="4460875"/>
          <p14:tracePt t="89835" x="4105275" y="4460875"/>
          <p14:tracePt t="89843" x="4156075" y="4460875"/>
          <p14:tracePt t="89851" x="4214813" y="4460875"/>
          <p14:tracePt t="89859" x="4275138" y="4460875"/>
          <p14:tracePt t="89867" x="4316413" y="4460875"/>
          <p14:tracePt t="89875" x="4359275" y="4460875"/>
          <p14:tracePt t="89883" x="4410075" y="4478338"/>
          <p14:tracePt t="89891" x="4452938" y="4478338"/>
          <p14:tracePt t="89899" x="4495800" y="4478338"/>
          <p14:tracePt t="89907" x="4538663" y="4478338"/>
          <p14:tracePt t="89915" x="4614863" y="4478338"/>
          <p14:tracePt t="89923" x="4673600" y="4478338"/>
          <p14:tracePt t="89931" x="4741863" y="4478338"/>
          <p14:tracePt t="89939" x="4810125" y="4478338"/>
          <p14:tracePt t="89947" x="4860925" y="4478338"/>
          <p14:tracePt t="89955" x="4946650" y="4478338"/>
          <p14:tracePt t="89963" x="5013325" y="4478338"/>
          <p14:tracePt t="89970" x="5081588" y="4478338"/>
          <p14:tracePt t="89979" x="5141913" y="4478338"/>
          <p14:tracePt t="89990" x="5218113" y="4478338"/>
          <p14:tracePt t="89997" x="5260975" y="4478338"/>
          <p14:tracePt t="90003" x="5302250" y="4478338"/>
          <p14:tracePt t="90011" x="5345113" y="4478338"/>
          <p14:tracePt t="90018" x="5387975" y="4478338"/>
          <p14:tracePt t="90026" x="5421313" y="4478338"/>
          <p14:tracePt t="90034" x="5456238" y="4478338"/>
          <p14:tracePt t="90042" x="5472113" y="4478338"/>
          <p14:tracePt t="90050" x="5481638" y="4478338"/>
          <p14:tracePt t="90058" x="5489575" y="4478338"/>
          <p14:tracePt t="90083" x="5497513" y="4478338"/>
          <p14:tracePt t="90155" x="5489575" y="4478338"/>
          <p14:tracePt t="90163" x="5472113" y="4470400"/>
          <p14:tracePt t="90171" x="5456238" y="4460875"/>
          <p14:tracePt t="90179" x="5430838" y="4452938"/>
          <p14:tracePt t="90187" x="5395913" y="4445000"/>
          <p14:tracePt t="90195" x="5353050" y="4435475"/>
          <p14:tracePt t="90203" x="5302250" y="4435475"/>
          <p14:tracePt t="90212" x="5251450" y="4435475"/>
          <p14:tracePt t="90219" x="5218113" y="4435475"/>
          <p14:tracePt t="90228" x="5175250" y="4435475"/>
          <p14:tracePt t="90235" x="5132388" y="4435475"/>
          <p14:tracePt t="90243" x="5091113" y="4435475"/>
          <p14:tracePt t="90251" x="5038725" y="4435475"/>
          <p14:tracePt t="90259" x="5013325" y="4435475"/>
          <p14:tracePt t="90267" x="4979988" y="4435475"/>
          <p14:tracePt t="90275" x="4946650" y="4445000"/>
          <p14:tracePt t="90283" x="4919663" y="4452938"/>
          <p14:tracePt t="90291" x="4903788" y="4452938"/>
          <p14:tracePt t="90299" x="4818063" y="4470400"/>
          <p14:tracePt t="90307" x="4749800" y="4495800"/>
          <p14:tracePt t="90315" x="4648200" y="4513263"/>
          <p14:tracePt t="90323" x="4460875" y="4538663"/>
          <p14:tracePt t="90331" x="4265613" y="4579938"/>
          <p14:tracePt t="90339" x="4019550" y="4614863"/>
          <p14:tracePt t="90347" x="3756025" y="4630738"/>
          <p14:tracePt t="90355" x="3467100" y="4630738"/>
          <p14:tracePt t="90363" x="3178175" y="4630738"/>
          <p14:tracePt t="90371" x="2889250" y="4630738"/>
          <p14:tracePt t="90378" x="2541588" y="4630738"/>
          <p14:tracePt t="90386" x="2336800" y="4630738"/>
          <p14:tracePt t="90395" x="2184400" y="4630738"/>
          <p14:tracePt t="90403" x="2039938" y="4630738"/>
          <p14:tracePt t="90411" x="1928813" y="4630738"/>
          <p14:tracePt t="90419" x="1844675" y="4630738"/>
          <p14:tracePt t="90427" x="1766888" y="4614863"/>
          <p14:tracePt t="90435" x="1725613" y="4614863"/>
          <p14:tracePt t="90443" x="1665288" y="4614863"/>
          <p14:tracePt t="90451" x="1649413" y="4614863"/>
          <p14:tracePt t="90459" x="1631950" y="4614863"/>
          <p14:tracePt t="90467" x="1622425" y="4614863"/>
          <p14:tracePt t="90475" x="1614488" y="4614863"/>
          <p14:tracePt t="90483" x="1614488" y="4622800"/>
          <p14:tracePt t="90499" x="1606550" y="4622800"/>
          <p14:tracePt t="90507" x="1597025" y="4630738"/>
          <p14:tracePt t="90515" x="1581150" y="4630738"/>
          <p14:tracePt t="90523" x="1555750" y="4648200"/>
          <p14:tracePt t="90531" x="1538288" y="4657725"/>
          <p14:tracePt t="90539" x="1520825" y="4657725"/>
          <p14:tracePt t="90547" x="1504950" y="4657725"/>
          <p14:tracePt t="90555" x="1495425" y="4657725"/>
          <p14:tracePt t="90563" x="1477963" y="4657725"/>
          <p14:tracePt t="90570" x="1462088" y="4665663"/>
          <p14:tracePt t="90579" x="1444625" y="4665663"/>
          <p14:tracePt t="90587" x="1436688" y="4665663"/>
          <p14:tracePt t="90594" x="1411288" y="4673600"/>
          <p14:tracePt t="90603" x="1393825" y="4673600"/>
          <p14:tracePt t="90611" x="1368425" y="4683125"/>
          <p14:tracePt t="90619" x="1333500" y="4699000"/>
          <p14:tracePt t="90627" x="1308100" y="4699000"/>
          <p14:tracePt t="90635" x="1266825" y="4716463"/>
          <p14:tracePt t="90643" x="1223963" y="4724400"/>
          <p14:tracePt t="90650" x="1173163" y="4733925"/>
          <p14:tracePt t="90658" x="1155700" y="4741863"/>
          <p14:tracePt t="90667" x="1122363" y="4749800"/>
          <p14:tracePt t="90675" x="1087438" y="4767263"/>
          <p14:tracePt t="90683" x="1062038" y="4767263"/>
          <p14:tracePt t="90690" x="1036638" y="4775200"/>
          <p14:tracePt t="90699" x="1028700" y="4775200"/>
          <p14:tracePt t="90715" x="1019175" y="4775200"/>
          <p14:tracePt t="90763" x="1028700" y="4775200"/>
          <p14:tracePt t="90771" x="1036638" y="4775200"/>
          <p14:tracePt t="90779" x="1044575" y="4775200"/>
          <p14:tracePt t="90787" x="1054100" y="4775200"/>
          <p14:tracePt t="90795" x="1069975" y="4775200"/>
          <p14:tracePt t="90803" x="1079500" y="4775200"/>
          <p14:tracePt t="90811" x="1087438" y="4759325"/>
          <p14:tracePt t="90819" x="1104900" y="4741863"/>
          <p14:tracePt t="90828" x="1112838" y="4741863"/>
          <p14:tracePt t="90836" x="1112838" y="4733925"/>
          <p14:tracePt t="90851" x="1122363" y="4724400"/>
          <p14:tracePt t="90859" x="1130300" y="4716463"/>
          <p14:tracePt t="90867" x="1138238" y="4699000"/>
          <p14:tracePt t="90875" x="1138238" y="4691063"/>
          <p14:tracePt t="90883" x="1138238" y="4683125"/>
          <p14:tracePt t="90891" x="1147763" y="4683125"/>
          <p14:tracePt t="90899" x="1155700" y="4665663"/>
          <p14:tracePt t="90907" x="1155700" y="4657725"/>
          <p14:tracePt t="90923" x="1155700" y="4648200"/>
          <p14:tracePt t="90931" x="1155700" y="4640263"/>
          <p14:tracePt t="90939" x="1155700" y="4630738"/>
          <p14:tracePt t="90947" x="1155700" y="4614863"/>
          <p14:tracePt t="90955" x="1155700" y="4605338"/>
          <p14:tracePt t="90971" x="1155700" y="4597400"/>
          <p14:tracePt t="90979" x="1155700" y="4579938"/>
          <p14:tracePt t="90995" x="1155700" y="4572000"/>
          <p14:tracePt t="91011" x="1147763" y="4564063"/>
          <p14:tracePt t="91026" x="1138238" y="4564063"/>
          <p14:tracePt t="91034" x="1130300" y="4554538"/>
          <p14:tracePt t="91042" x="1122363" y="4546600"/>
          <p14:tracePt t="91066" x="1112838" y="4538663"/>
          <p14:tracePt t="91075" x="1104900" y="4538663"/>
          <p14:tracePt t="91091" x="1096963" y="4529138"/>
          <p14:tracePt t="91098" x="1087438" y="4529138"/>
          <p14:tracePt t="91107" x="1079500" y="4521200"/>
          <p14:tracePt t="91114" x="1069975" y="4521200"/>
          <p14:tracePt t="91122" x="1062038" y="4521200"/>
          <p14:tracePt t="91138" x="1054100" y="4521200"/>
          <p14:tracePt t="91146" x="1036638" y="4513263"/>
          <p14:tracePt t="91154" x="1028700" y="4513263"/>
          <p14:tracePt t="91162" x="960438" y="4503738"/>
          <p14:tracePt t="91171" x="935038" y="4503738"/>
          <p14:tracePt t="91178" x="900113" y="4503738"/>
          <p14:tracePt t="91190" x="892175" y="4503738"/>
          <p14:tracePt t="91198" x="858838" y="4503738"/>
          <p14:tracePt t="91206" x="833438" y="4503738"/>
          <p14:tracePt t="91222" x="815975" y="4503738"/>
          <p14:tracePt t="91230" x="808038" y="4503738"/>
          <p14:tracePt t="91238" x="781050" y="4503738"/>
          <p14:tracePt t="91247" x="755650" y="4503738"/>
          <p14:tracePt t="91254" x="730250" y="4513263"/>
          <p14:tracePt t="91262" x="714375" y="4521200"/>
          <p14:tracePt t="91270" x="688975" y="4529138"/>
          <p14:tracePt t="91278" x="654050" y="4546600"/>
          <p14:tracePt t="91286" x="628650" y="4554538"/>
          <p14:tracePt t="91294" x="595313" y="4579938"/>
          <p14:tracePt t="91302" x="569913" y="4597400"/>
          <p14:tracePt t="91310" x="544513" y="4622800"/>
          <p14:tracePt t="91318" x="534988" y="4640263"/>
          <p14:tracePt t="91327" x="519113" y="4665663"/>
          <p14:tracePt t="91335" x="509588" y="4683125"/>
          <p14:tracePt t="91342" x="509588" y="4691063"/>
          <p14:tracePt t="91350" x="509588" y="4708525"/>
          <p14:tracePt t="91359" x="509588" y="4724400"/>
          <p14:tracePt t="91366" x="509588" y="4741863"/>
          <p14:tracePt t="91375" x="527050" y="4767263"/>
          <p14:tracePt t="91383" x="534988" y="4784725"/>
          <p14:tracePt t="91391" x="569913" y="4810125"/>
          <p14:tracePt t="91399" x="595313" y="4835525"/>
          <p14:tracePt t="91407" x="620713" y="4843463"/>
          <p14:tracePt t="91415" x="654050" y="4886325"/>
          <p14:tracePt t="91423" x="679450" y="4903788"/>
          <p14:tracePt t="91431" x="704850" y="4919663"/>
          <p14:tracePt t="91439" x="722313" y="4929188"/>
          <p14:tracePt t="91447" x="730250" y="4946650"/>
          <p14:tracePt t="91455" x="730250" y="4954588"/>
          <p14:tracePt t="91462" x="739775" y="4954588"/>
          <p14:tracePt t="91471" x="747713" y="4962525"/>
          <p14:tracePt t="91478" x="747713" y="4972050"/>
          <p14:tracePt t="91559" x="755650" y="4972050"/>
          <p14:tracePt t="91575" x="765175" y="4972050"/>
          <p14:tracePt t="91583" x="773113" y="4972050"/>
          <p14:tracePt t="91591" x="773113" y="4962525"/>
          <p14:tracePt t="91599" x="781050" y="4962525"/>
          <p14:tracePt t="91607" x="798513" y="4962525"/>
          <p14:tracePt t="91615" x="823913" y="4962525"/>
          <p14:tracePt t="91623" x="841375" y="4962525"/>
          <p14:tracePt t="91631" x="874713" y="4972050"/>
          <p14:tracePt t="91640" x="884238" y="4979988"/>
          <p14:tracePt t="91647" x="917575" y="4987925"/>
          <p14:tracePt t="91654" x="942975" y="4997450"/>
          <p14:tracePt t="91662" x="968375" y="5013325"/>
          <p14:tracePt t="91671" x="977900" y="5030788"/>
          <p14:tracePt t="91679" x="985838" y="5030788"/>
          <p14:tracePt t="91687" x="1003300" y="5038725"/>
          <p14:tracePt t="91694" x="1003300" y="5048250"/>
          <p14:tracePt t="91702" x="1003300" y="5056188"/>
          <p14:tracePt t="91711" x="1011238" y="5056188"/>
          <p14:tracePt t="91718" x="1011238" y="5064125"/>
          <p14:tracePt t="91735" x="1011238" y="5073650"/>
          <p14:tracePt t="91990" x="1003300" y="5081588"/>
          <p14:tracePt t="92071" x="993775" y="5091113"/>
          <p14:tracePt t="92087" x="993775" y="5099050"/>
          <p14:tracePt t="92095" x="985838" y="5099050"/>
          <p14:tracePt t="92103" x="977900" y="5106988"/>
          <p14:tracePt t="92111" x="977900" y="5116513"/>
          <p14:tracePt t="92118" x="968375" y="5116513"/>
          <p14:tracePt t="92126" x="952500" y="5132388"/>
          <p14:tracePt t="92134" x="942975" y="5141913"/>
          <p14:tracePt t="92143" x="942975" y="5149850"/>
          <p14:tracePt t="92151" x="935038" y="5149850"/>
          <p14:tracePt t="92159" x="935038" y="5157788"/>
          <p14:tracePt t="92166" x="925513" y="5167313"/>
          <p14:tracePt t="92182" x="925513" y="5175250"/>
          <p14:tracePt t="92423" x="925513" y="5183188"/>
          <p14:tracePt t="92615" x="917575" y="5183188"/>
          <p14:tracePt t="92623" x="909638" y="5183188"/>
          <p14:tracePt t="92999" x="917575" y="5183188"/>
          <p14:tracePt t="93047" x="925513" y="5183188"/>
          <p14:tracePt t="93063" x="935038" y="5167313"/>
          <p14:tracePt t="93071" x="952500" y="5141913"/>
          <p14:tracePt t="93079" x="968375" y="5116513"/>
          <p14:tracePt t="93087" x="993775" y="5056188"/>
          <p14:tracePt t="93095" x="1011238" y="4997450"/>
          <p14:tracePt t="93103" x="1044575" y="4929188"/>
          <p14:tracePt t="93111" x="1069975" y="4860925"/>
          <p14:tracePt t="93119" x="1087438" y="4784725"/>
          <p14:tracePt t="93127" x="1096963" y="4724400"/>
          <p14:tracePt t="93135" x="1112838" y="4648200"/>
          <p14:tracePt t="93143" x="1112838" y="4605338"/>
          <p14:tracePt t="93151" x="1122363" y="4564063"/>
          <p14:tracePt t="93159" x="1122363" y="4529138"/>
          <p14:tracePt t="93168" x="1122363" y="4503738"/>
          <p14:tracePt t="93191" x="1104900" y="4503738"/>
          <p14:tracePt t="93206" x="1096963" y="4503738"/>
          <p14:tracePt t="93214" x="1087438" y="4503738"/>
          <p14:tracePt t="93222" x="1079500" y="4503738"/>
          <p14:tracePt t="93230" x="1062038" y="4503738"/>
          <p14:tracePt t="93238" x="1044575" y="4503738"/>
          <p14:tracePt t="93254" x="1028700" y="4503738"/>
          <p14:tracePt t="93262" x="1019175" y="4503738"/>
          <p14:tracePt t="93270" x="993775" y="4513263"/>
          <p14:tracePt t="93278" x="977900" y="4513263"/>
          <p14:tracePt t="93286" x="942975" y="4521200"/>
          <p14:tracePt t="93294" x="925513" y="4529138"/>
          <p14:tracePt t="93302" x="900113" y="4529138"/>
          <p14:tracePt t="93310" x="874713" y="4546600"/>
          <p14:tracePt t="93318" x="833438" y="4564063"/>
          <p14:tracePt t="93327" x="798513" y="4579938"/>
          <p14:tracePt t="93334" x="773113" y="4597400"/>
          <p14:tracePt t="93342" x="739775" y="4622800"/>
          <p14:tracePt t="93350" x="714375" y="4648200"/>
          <p14:tracePt t="93358" x="696913" y="4673600"/>
          <p14:tracePt t="93367" x="671513" y="4708525"/>
          <p14:tracePt t="93375" x="663575" y="4724400"/>
          <p14:tracePt t="93382" x="654050" y="4749800"/>
          <p14:tracePt t="93390" x="654050" y="4784725"/>
          <p14:tracePt t="93398" x="654050" y="4818063"/>
          <p14:tracePt t="93406" x="663575" y="4835525"/>
          <p14:tracePt t="93414" x="722313" y="4903788"/>
          <p14:tracePt t="93422" x="798513" y="4937125"/>
          <p14:tracePt t="93430" x="858838" y="4954588"/>
          <p14:tracePt t="93438" x="935038" y="4979988"/>
          <p14:tracePt t="93446" x="1019175" y="4987925"/>
          <p14:tracePt t="93454" x="1079500" y="4987925"/>
          <p14:tracePt t="93462" x="1138238" y="4987925"/>
          <p14:tracePt t="93471" x="1189038" y="4987925"/>
          <p14:tracePt t="93478" x="1223963" y="4987925"/>
          <p14:tracePt t="93486" x="1241425" y="4987925"/>
          <p14:tracePt t="93494" x="1249363" y="4979988"/>
          <p14:tracePt t="93502" x="1249363" y="4972050"/>
          <p14:tracePt t="93510" x="1249363" y="4946650"/>
          <p14:tracePt t="93518" x="1249363" y="4929188"/>
          <p14:tracePt t="93526" x="1216025" y="4903788"/>
          <p14:tracePt t="93534" x="1163638" y="4878388"/>
          <p14:tracePt t="93542" x="1087438" y="4852988"/>
          <p14:tracePt t="93550" x="1028700" y="4852988"/>
          <p14:tracePt t="93558" x="942975" y="4843463"/>
          <p14:tracePt t="93566" x="884238" y="4843463"/>
          <p14:tracePt t="93575" x="841375" y="4843463"/>
          <p14:tracePt t="93584" x="815975" y="4843463"/>
          <p14:tracePt t="93631" x="815975" y="4852988"/>
          <p14:tracePt t="93639" x="823913" y="4868863"/>
          <p14:tracePt t="93647" x="849313" y="4894263"/>
          <p14:tracePt t="93655" x="866775" y="4911725"/>
          <p14:tracePt t="93663" x="892175" y="4929188"/>
          <p14:tracePt t="93671" x="925513" y="4954588"/>
          <p14:tracePt t="93679" x="942975" y="4962525"/>
          <p14:tracePt t="93687" x="977900" y="4972050"/>
          <p14:tracePt t="93695" x="985838" y="4979988"/>
          <p14:tracePt t="93702" x="993775" y="4987925"/>
          <p14:tracePt t="93719" x="993775" y="4997450"/>
          <p14:tracePt t="93735" x="993775" y="5005388"/>
          <p14:tracePt t="93743" x="993775" y="5013325"/>
          <p14:tracePt t="93750" x="977900" y="5022850"/>
          <p14:tracePt t="93758" x="977900" y="5030788"/>
          <p14:tracePt t="93766" x="960438" y="5038725"/>
          <p14:tracePt t="93775" x="935038" y="5056188"/>
          <p14:tracePt t="93783" x="917575" y="5073650"/>
          <p14:tracePt t="93791" x="917575" y="5081588"/>
          <p14:tracePt t="93799" x="909638" y="5081588"/>
          <p14:tracePt t="93807" x="900113" y="5091113"/>
          <p14:tracePt t="94691" x="900113" y="5099050"/>
          <p14:tracePt t="94700" x="900113" y="5106988"/>
          <p14:tracePt t="94715" x="917575" y="5116513"/>
          <p14:tracePt t="94723" x="925513" y="5124450"/>
          <p14:tracePt t="94731" x="977900" y="5132388"/>
          <p14:tracePt t="94739" x="1019175" y="5132388"/>
          <p14:tracePt t="94747" x="1087438" y="5132388"/>
          <p14:tracePt t="94755" x="1163638" y="5132388"/>
          <p14:tracePt t="94763" x="1231900" y="5132388"/>
          <p14:tracePt t="94771" x="1317625" y="5132388"/>
          <p14:tracePt t="94779" x="1401763" y="5132388"/>
          <p14:tracePt t="94787" x="1504950" y="5132388"/>
          <p14:tracePt t="94795" x="1589088" y="5132388"/>
          <p14:tracePt t="94803" x="1674813" y="5132388"/>
          <p14:tracePt t="94811" x="1733550" y="5132388"/>
          <p14:tracePt t="94819" x="1751013" y="5132388"/>
          <p14:tracePt t="94827" x="1766888" y="5132388"/>
          <p14:tracePt t="94835" x="1776413" y="5132388"/>
          <p14:tracePt t="94867" x="1776413" y="5124450"/>
          <p14:tracePt t="94883" x="1751013" y="5124450"/>
          <p14:tracePt t="94890" x="1725613" y="5124450"/>
          <p14:tracePt t="94898" x="1708150" y="5124450"/>
          <p14:tracePt t="94907" x="1700213" y="5124450"/>
          <p14:tracePt t="94963" x="1716088" y="5124450"/>
          <p14:tracePt t="94971" x="1741488" y="5132388"/>
          <p14:tracePt t="94979" x="1751013" y="5141913"/>
          <p14:tracePt t="94988" x="1801813" y="5149850"/>
          <p14:tracePt t="94995" x="1827213" y="5157788"/>
          <p14:tracePt t="95002" x="1852613" y="5167313"/>
          <p14:tracePt t="95010" x="1885950" y="5175250"/>
          <p14:tracePt t="95018" x="1920875" y="5192713"/>
          <p14:tracePt t="95026" x="1938338" y="5192713"/>
          <p14:tracePt t="95034" x="1963738" y="5192713"/>
          <p14:tracePt t="95042" x="1963738" y="5200650"/>
          <p14:tracePt t="95058" x="1963738" y="5208588"/>
          <p14:tracePt t="95315" x="1954213" y="5208588"/>
          <p14:tracePt t="95347" x="1946275" y="5208588"/>
          <p14:tracePt t="95443" x="1938338" y="5208588"/>
          <p14:tracePt t="95491" x="1920875" y="5208588"/>
          <p14:tracePt t="95507" x="1911350" y="5208588"/>
          <p14:tracePt t="97911" x="1844675" y="5218113"/>
          <p14:tracePt t="97919" x="1835150" y="5218113"/>
          <p14:tracePt t="97927" x="1801813" y="5218113"/>
          <p14:tracePt t="97935" x="1758950" y="5226050"/>
          <p14:tracePt t="97943" x="1700213" y="5235575"/>
          <p14:tracePt t="97951" x="1622425" y="5235575"/>
          <p14:tracePt t="97959" x="1563688" y="5243513"/>
          <p14:tracePt t="97967" x="1520825" y="5243513"/>
          <p14:tracePt t="97975" x="1462088" y="5268913"/>
          <p14:tracePt t="97983" x="1427163" y="5276850"/>
          <p14:tracePt t="97991" x="1385888" y="5276850"/>
          <p14:tracePt t="97999" x="1350963" y="5286375"/>
          <p14:tracePt t="98006" x="1317625" y="5294313"/>
          <p14:tracePt t="98014" x="1282700" y="5302250"/>
          <p14:tracePt t="98023" x="1241425" y="5319713"/>
          <p14:tracePt t="98030" x="1189038" y="5345113"/>
          <p14:tracePt t="98038" x="1130300" y="5370513"/>
          <p14:tracePt t="98046" x="1062038" y="5421313"/>
          <p14:tracePt t="98054" x="1011238" y="5472113"/>
          <p14:tracePt t="98062" x="942975" y="5532438"/>
          <p14:tracePt t="98070" x="892175" y="5591175"/>
          <p14:tracePt t="98078" x="823913" y="5659438"/>
          <p14:tracePt t="98087" x="781050" y="5710238"/>
          <p14:tracePt t="98095" x="755650" y="5761038"/>
          <p14:tracePt t="98103" x="747713" y="5778500"/>
          <p14:tracePt t="98111" x="739775" y="5788025"/>
          <p14:tracePt t="98119" x="739775" y="5795963"/>
          <p14:tracePt t="98127" x="739775" y="5813425"/>
          <p14:tracePt t="98247" x="739775" y="5803900"/>
          <p14:tracePt t="98254" x="739775" y="5795963"/>
          <p14:tracePt t="98263" x="730250" y="5788025"/>
          <p14:tracePt t="98271" x="722313" y="5778500"/>
          <p14:tracePt t="98279" x="722313" y="5761038"/>
          <p14:tracePt t="98288" x="714375" y="5761038"/>
          <p14:tracePt t="98295" x="704850" y="5745163"/>
          <p14:tracePt t="98303" x="704850" y="5735638"/>
          <p14:tracePt t="98311" x="696913" y="5735638"/>
          <p14:tracePt t="98327" x="696913" y="5727700"/>
          <p14:tracePt t="98343" x="688975" y="5727700"/>
          <p14:tracePt t="98359" x="679450" y="5727700"/>
          <p14:tracePt t="98368" x="663575" y="5727700"/>
          <p14:tracePt t="98374" x="636588" y="5727700"/>
          <p14:tracePt t="98383" x="611188" y="5745163"/>
          <p14:tracePt t="98390" x="595313" y="5761038"/>
          <p14:tracePt t="98398" x="577850" y="5770563"/>
          <p14:tracePt t="98406" x="552450" y="5795963"/>
          <p14:tracePt t="98414" x="527050" y="5838825"/>
          <p14:tracePt t="98422" x="509588" y="5872163"/>
          <p14:tracePt t="98432" x="509588" y="5889625"/>
          <p14:tracePt t="98439" x="509588" y="5922963"/>
          <p14:tracePt t="98447" x="509588" y="5940425"/>
          <p14:tracePt t="98455" x="509588" y="5957888"/>
          <p14:tracePt t="98462" x="509588" y="5973763"/>
          <p14:tracePt t="98471" x="519113" y="5983288"/>
          <p14:tracePt t="98479" x="534988" y="5991225"/>
          <p14:tracePt t="98487" x="544513" y="5999163"/>
          <p14:tracePt t="98496" x="560388" y="5999163"/>
          <p14:tracePt t="98503" x="577850" y="5999163"/>
          <p14:tracePt t="98511" x="585788" y="5999163"/>
          <p14:tracePt t="98519" x="603250" y="5999163"/>
          <p14:tracePt t="98527" x="611188" y="5999163"/>
          <p14:tracePt t="98535" x="620713" y="5999163"/>
          <p14:tracePt t="98543" x="628650" y="5999163"/>
          <p14:tracePt t="98647" x="628650" y="6008688"/>
          <p14:tracePt t="98663" x="628650" y="6016625"/>
          <p14:tracePt t="98679" x="636588" y="6016625"/>
          <p14:tracePt t="98759" x="636588" y="6024563"/>
          <p14:tracePt t="98775" x="636588" y="6034088"/>
          <p14:tracePt t="98791" x="636588" y="6042025"/>
          <p14:tracePt t="98807" x="646113" y="6042025"/>
          <p14:tracePt t="98919" x="646113" y="6049963"/>
          <p14:tracePt t="98935" x="646113" y="6059488"/>
          <p14:tracePt t="98999" x="646113" y="6067425"/>
          <p14:tracePt t="99014" x="646113" y="6076950"/>
          <p14:tracePt t="99030" x="636588" y="6084888"/>
          <p14:tracePt t="99095" x="628650" y="6084888"/>
          <p14:tracePt t="99111" x="620713" y="6084888"/>
          <p14:tracePt t="99119" x="620713" y="6076950"/>
          <p14:tracePt t="99127" x="620713" y="6067425"/>
          <p14:tracePt t="99135" x="611188" y="6059488"/>
          <p14:tracePt t="99143" x="611188" y="6049963"/>
          <p14:tracePt t="99151" x="611188" y="6042025"/>
          <p14:tracePt t="99159" x="603250" y="6034088"/>
          <p14:tracePt t="99167" x="603250" y="6016625"/>
          <p14:tracePt t="99183" x="603250" y="5991225"/>
          <p14:tracePt t="99191" x="603250" y="5973763"/>
          <p14:tracePt t="99199" x="603250" y="5948363"/>
          <p14:tracePt t="99207" x="603250" y="5932488"/>
          <p14:tracePt t="99215" x="603250" y="5905500"/>
          <p14:tracePt t="99223" x="603250" y="5889625"/>
          <p14:tracePt t="99231" x="595313" y="5872163"/>
          <p14:tracePt t="99239" x="585788" y="5854700"/>
          <p14:tracePt t="99247" x="585788" y="5846763"/>
          <p14:tracePt t="99255" x="577850" y="5829300"/>
          <p14:tracePt t="99263" x="577850" y="5821363"/>
          <p14:tracePt t="99271" x="569913" y="5821363"/>
          <p14:tracePt t="99287" x="560388" y="5821363"/>
          <p14:tracePt t="99435" x="552450" y="5821363"/>
          <p14:tracePt t="99443" x="534988" y="5821363"/>
          <p14:tracePt t="99459" x="527050" y="5821363"/>
          <p14:tracePt t="99467" x="509588" y="5821363"/>
          <p14:tracePt t="99475" x="501650" y="5821363"/>
          <p14:tracePt t="99483" x="492125" y="5821363"/>
          <p14:tracePt t="99491" x="484188" y="5821363"/>
          <p14:tracePt t="99499" x="476250" y="5821363"/>
          <p14:tracePt t="99507" x="466725" y="5821363"/>
          <p14:tracePt t="99611" x="466725" y="5829300"/>
          <p14:tracePt t="99619" x="466725" y="5838825"/>
          <p14:tracePt t="99627" x="466725" y="5846763"/>
          <p14:tracePt t="99635" x="466725" y="5864225"/>
          <p14:tracePt t="99643" x="466725" y="5880100"/>
          <p14:tracePt t="99651" x="466725" y="5889625"/>
          <p14:tracePt t="99659" x="466725" y="5905500"/>
          <p14:tracePt t="99667" x="476250" y="5905500"/>
          <p14:tracePt t="99675" x="476250" y="5915025"/>
          <p14:tracePt t="99683" x="484188" y="5922963"/>
          <p14:tracePt t="99691" x="492125" y="5922963"/>
          <p14:tracePt t="99707" x="492125" y="5932488"/>
          <p14:tracePt t="99715" x="501650" y="5940425"/>
          <p14:tracePt t="99723" x="501650" y="5948363"/>
          <p14:tracePt t="99731" x="509588" y="5948363"/>
          <p14:tracePt t="99739" x="519113" y="5957888"/>
          <p14:tracePt t="99747" x="519113" y="5965825"/>
          <p14:tracePt t="99755" x="527050" y="5965825"/>
          <p14:tracePt t="99763" x="527050" y="5973763"/>
          <p14:tracePt t="99771" x="534988" y="5983288"/>
          <p14:tracePt t="99786" x="544513" y="5991225"/>
          <p14:tracePt t="99794" x="552450" y="5999163"/>
          <p14:tracePt t="99803" x="560388" y="6008688"/>
          <p14:tracePt t="99819" x="569913" y="6024563"/>
          <p14:tracePt t="99827" x="585788" y="6042025"/>
          <p14:tracePt t="99835" x="603250" y="6049963"/>
          <p14:tracePt t="99843" x="603250" y="6059488"/>
          <p14:tracePt t="99851" x="620713" y="6076950"/>
          <p14:tracePt t="99859" x="636588" y="6084888"/>
          <p14:tracePt t="99867" x="646113" y="6092825"/>
          <p14:tracePt t="99875" x="654050" y="6092825"/>
          <p14:tracePt t="99883" x="663575" y="6102350"/>
          <p14:tracePt t="99891" x="671513" y="6110288"/>
          <p14:tracePt t="99907" x="688975" y="6118225"/>
          <p14:tracePt t="99915" x="696913" y="6118225"/>
          <p14:tracePt t="99939" x="704850" y="6118225"/>
          <p14:tracePt t="99947" x="722313" y="6127750"/>
          <p14:tracePt t="99963" x="739775" y="6127750"/>
          <p14:tracePt t="99971" x="747713" y="6127750"/>
          <p14:tracePt t="99978" x="765175" y="6127750"/>
          <p14:tracePt t="99986" x="773113" y="6127750"/>
          <p14:tracePt t="99994" x="781050" y="6127750"/>
          <p14:tracePt t="100002" x="790575" y="6135688"/>
          <p14:tracePt t="100027" x="798513" y="6135688"/>
          <p14:tracePt t="100051" x="808038" y="6135688"/>
          <p14:tracePt t="100059" x="815975" y="6135688"/>
          <p14:tracePt t="100067" x="823913" y="6135688"/>
          <p14:tracePt t="100075" x="841375" y="6135688"/>
          <p14:tracePt t="100083" x="858838" y="6135688"/>
          <p14:tracePt t="100091" x="874713" y="6135688"/>
          <p14:tracePt t="100099" x="900113" y="6135688"/>
          <p14:tracePt t="100107" x="925513" y="6135688"/>
          <p14:tracePt t="100115" x="935038" y="6135688"/>
          <p14:tracePt t="100123" x="952500" y="6135688"/>
          <p14:tracePt t="100155" x="960438" y="6135688"/>
          <p14:tracePt t="100171" x="968375" y="6135688"/>
          <p14:tracePt t="100187" x="977900" y="6135688"/>
          <p14:tracePt t="100194" x="985838" y="6135688"/>
          <p14:tracePt t="100202" x="993775" y="6135688"/>
          <p14:tracePt t="100211" x="1003300" y="6135688"/>
          <p14:tracePt t="100227" x="1019175" y="6135688"/>
          <p14:tracePt t="100243" x="1036638" y="6135688"/>
          <p14:tracePt t="100251" x="1054100" y="6135688"/>
          <p14:tracePt t="100259" x="1062038" y="6143625"/>
          <p14:tracePt t="100267" x="1104900" y="6143625"/>
          <p14:tracePt t="100275" x="1147763" y="6143625"/>
          <p14:tracePt t="100283" x="1198563" y="6143625"/>
          <p14:tracePt t="100291" x="1249363" y="6143625"/>
          <p14:tracePt t="100299" x="1333500" y="6143625"/>
          <p14:tracePt t="100307" x="1393825" y="6143625"/>
          <p14:tracePt t="100315" x="1436688" y="6143625"/>
          <p14:tracePt t="100323" x="1477963" y="6143625"/>
          <p14:tracePt t="100331" x="1512888" y="6143625"/>
          <p14:tracePt t="100339" x="1546225" y="6143625"/>
          <p14:tracePt t="100347" x="1563688" y="6143625"/>
          <p14:tracePt t="100355" x="1571625" y="6143625"/>
          <p14:tracePt t="100395" x="1571625" y="6135688"/>
          <p14:tracePt t="100402" x="1581150" y="6127750"/>
          <p14:tracePt t="100411" x="1589088" y="6076950"/>
          <p14:tracePt t="100419" x="1589088" y="6049963"/>
          <p14:tracePt t="100427" x="1589088" y="6008688"/>
          <p14:tracePt t="100435" x="1589088" y="5973763"/>
          <p14:tracePt t="100443" x="1589088" y="5932488"/>
          <p14:tracePt t="100451" x="1589088" y="5889625"/>
          <p14:tracePt t="100459" x="1589088" y="5838825"/>
          <p14:tracePt t="100467" x="1581150" y="5795963"/>
          <p14:tracePt t="100474" x="1571625" y="5770563"/>
          <p14:tracePt t="100482" x="1563688" y="5753100"/>
          <p14:tracePt t="100490" x="1555750" y="5745163"/>
          <p14:tracePt t="100498" x="1555750" y="5727700"/>
          <p14:tracePt t="100506" x="1546225" y="5719763"/>
          <p14:tracePt t="100514" x="1546225" y="5710238"/>
          <p14:tracePt t="100523" x="1538288" y="5702300"/>
          <p14:tracePt t="100538" x="1530350" y="5702300"/>
          <p14:tracePt t="100554" x="1530350" y="5694363"/>
          <p14:tracePt t="100562" x="1520825" y="5694363"/>
          <p14:tracePt t="100571" x="1495425" y="5694363"/>
          <p14:tracePt t="100578" x="1487488" y="5684838"/>
          <p14:tracePt t="100586" x="1452563" y="5676900"/>
          <p14:tracePt t="100594" x="1393825" y="5668963"/>
          <p14:tracePt t="100602" x="1308100" y="5641975"/>
          <p14:tracePt t="100611" x="1231900" y="5634038"/>
          <p14:tracePt t="100618" x="1147763" y="5626100"/>
          <p14:tracePt t="100627" x="1062038" y="5608638"/>
          <p14:tracePt t="100635" x="960438" y="5591175"/>
          <p14:tracePt t="100643" x="841375" y="5575300"/>
          <p14:tracePt t="100651" x="739775" y="5565775"/>
          <p14:tracePt t="100658" x="654050" y="5565775"/>
          <p14:tracePt t="100666" x="603250" y="5565775"/>
          <p14:tracePt t="100674" x="577850" y="5565775"/>
          <p14:tracePt t="100682" x="560388" y="5565775"/>
          <p14:tracePt t="100731" x="577850" y="5575300"/>
          <p14:tracePt t="100739" x="620713" y="5600700"/>
          <p14:tracePt t="100747" x="696913" y="5641975"/>
          <p14:tracePt t="100755" x="747713" y="5684838"/>
          <p14:tracePt t="100763" x="798513" y="5710238"/>
          <p14:tracePt t="100771" x="823913" y="5735638"/>
          <p14:tracePt t="100779" x="858838" y="5753100"/>
          <p14:tracePt t="100787" x="866775" y="5778500"/>
          <p14:tracePt t="100795" x="874713" y="5788025"/>
          <p14:tracePt t="100803" x="874713" y="5795963"/>
          <p14:tracePt t="100810" x="874713" y="5803900"/>
          <p14:tracePt t="100819" x="874713" y="5821363"/>
          <p14:tracePt t="100827" x="849313" y="5838825"/>
          <p14:tracePt t="100835" x="823913" y="5854700"/>
          <p14:tracePt t="100844" x="790575" y="5872163"/>
          <p14:tracePt t="100851" x="747713" y="5889625"/>
          <p14:tracePt t="100859" x="696913" y="5905500"/>
          <p14:tracePt t="100868" x="671513" y="5922963"/>
          <p14:tracePt t="100875" x="646113" y="5940425"/>
          <p14:tracePt t="100883" x="646113" y="5948363"/>
          <p14:tracePt t="100891" x="636588" y="5965825"/>
          <p14:tracePt t="100899" x="628650" y="5983288"/>
          <p14:tracePt t="100907" x="628650" y="5991225"/>
          <p14:tracePt t="100915" x="628650" y="6008688"/>
          <p14:tracePt t="100923" x="636588" y="6034088"/>
          <p14:tracePt t="100931" x="646113" y="6042025"/>
          <p14:tracePt t="100939" x="654050" y="6059488"/>
          <p14:tracePt t="100946" x="663575" y="6076950"/>
          <p14:tracePt t="100954" x="679450" y="6102350"/>
          <p14:tracePt t="100963" x="704850" y="6110288"/>
          <p14:tracePt t="100970" x="722313" y="6118225"/>
          <p14:tracePt t="100978" x="739775" y="6135688"/>
          <p14:tracePt t="100989" x="755650" y="6161088"/>
          <p14:tracePt t="100994" x="773113" y="6178550"/>
          <p14:tracePt t="101002" x="790575" y="6194425"/>
          <p14:tracePt t="101010" x="798513" y="6211888"/>
          <p14:tracePt t="101018" x="815975" y="6237288"/>
          <p14:tracePt t="101027" x="815975" y="6262688"/>
          <p14:tracePt t="101035" x="823913" y="6288088"/>
          <p14:tracePt t="101043" x="823913" y="6305550"/>
          <p14:tracePt t="101051" x="823913" y="6330950"/>
          <p14:tracePt t="101058" x="823913" y="6348413"/>
          <p14:tracePt t="101066" x="823913" y="6356350"/>
          <p14:tracePt t="101074" x="823913" y="6365875"/>
          <p14:tracePt t="101082" x="823913" y="6373813"/>
          <p14:tracePt t="101091" x="823913" y="6381750"/>
          <p14:tracePt t="101098" x="823913" y="6399213"/>
          <p14:tracePt t="101114" x="823913" y="6407150"/>
          <p14:tracePt t="101146" x="823913" y="6416675"/>
          <p14:tracePt t="101274" x="815975" y="6424613"/>
          <p14:tracePt t="101306" x="815975" y="6416675"/>
          <p14:tracePt t="101323" x="815975" y="6407150"/>
          <p14:tracePt t="101339" x="823913" y="6407150"/>
          <p14:tracePt t="101347" x="823913" y="6399213"/>
          <p14:tracePt t="101355" x="823913" y="6391275"/>
          <p14:tracePt t="101371" x="833438" y="6381750"/>
          <p14:tracePt t="101771" x="841375" y="6381750"/>
          <p14:tracePt t="101787" x="849313" y="6373813"/>
          <p14:tracePt t="101795" x="858838" y="6373813"/>
          <p14:tracePt t="101803" x="866775" y="6365875"/>
          <p14:tracePt t="101891" x="874713" y="6365875"/>
          <p14:tracePt t="101899" x="884238" y="6365875"/>
          <p14:tracePt t="101907" x="892175" y="6356350"/>
          <p14:tracePt t="101923" x="900113" y="6348413"/>
          <p14:tracePt t="101931" x="917575" y="6330950"/>
          <p14:tracePt t="101947" x="942975" y="6323013"/>
          <p14:tracePt t="101955" x="942975" y="6313488"/>
          <p14:tracePt t="101963" x="960438" y="6305550"/>
          <p14:tracePt t="101971" x="968375" y="6305550"/>
          <p14:tracePt t="101984" x="977900" y="6305550"/>
          <p14:tracePt t="101987" x="993775" y="6297613"/>
          <p14:tracePt t="101994" x="1003300" y="6288088"/>
          <p14:tracePt t="102002" x="1011238" y="6280150"/>
          <p14:tracePt t="102010" x="1028700" y="6280150"/>
          <p14:tracePt t="102018" x="1036638" y="6280150"/>
          <p14:tracePt t="102026" x="1087438" y="6272213"/>
          <p14:tracePt t="102034" x="1130300" y="6272213"/>
          <p14:tracePt t="102042" x="1189038" y="6272213"/>
          <p14:tracePt t="102050" x="1241425" y="6272213"/>
          <p14:tracePt t="102058" x="1300163" y="6272213"/>
          <p14:tracePt t="102066" x="1360488" y="6272213"/>
          <p14:tracePt t="102075" x="1444625" y="6272213"/>
          <p14:tracePt t="102083" x="1512888" y="6272213"/>
          <p14:tracePt t="102090" x="1597025" y="6272213"/>
          <p14:tracePt t="102098" x="1674813" y="6272213"/>
          <p14:tracePt t="102106" x="1766888" y="6272213"/>
          <p14:tracePt t="102114" x="1844675" y="6272213"/>
          <p14:tracePt t="102122" x="1938338" y="6272213"/>
          <p14:tracePt t="102131" x="2039938" y="6272213"/>
          <p14:tracePt t="102138" x="2141538" y="6272213"/>
          <p14:tracePt t="102146" x="2235200" y="6272213"/>
          <p14:tracePt t="102154" x="2336800" y="6272213"/>
          <p14:tracePt t="102162" x="2463800" y="6272213"/>
          <p14:tracePt t="102170" x="2549525" y="6272213"/>
          <p14:tracePt t="102178" x="2651125" y="6288088"/>
          <p14:tracePt t="102186" x="2711450" y="6288088"/>
          <p14:tracePt t="102194" x="2787650" y="6313488"/>
          <p14:tracePt t="102202" x="2830513" y="6313488"/>
          <p14:tracePt t="102210" x="2881313" y="6313488"/>
          <p14:tracePt t="102218" x="2932113" y="6323013"/>
          <p14:tracePt t="102226" x="2974975" y="6330950"/>
          <p14:tracePt t="102234" x="3025775" y="6338888"/>
          <p14:tracePt t="102242" x="3084513" y="6348413"/>
          <p14:tracePt t="102251" x="3144838" y="6348413"/>
          <p14:tracePt t="102259" x="3186113" y="6356350"/>
          <p14:tracePt t="102267" x="3246438" y="6356350"/>
          <p14:tracePt t="102275" x="3289300" y="6356350"/>
          <p14:tracePt t="102283" x="3322638" y="6356350"/>
          <p14:tracePt t="102290" x="3365500" y="6356350"/>
          <p14:tracePt t="102298" x="3390900" y="6356350"/>
          <p14:tracePt t="102306" x="3408363" y="6356350"/>
          <p14:tracePt t="102314" x="3424238" y="6356350"/>
          <p14:tracePt t="102322" x="3441700" y="6356350"/>
          <p14:tracePt t="102330" x="3459163" y="6356350"/>
          <p14:tracePt t="102338" x="3475038" y="6356350"/>
          <p14:tracePt t="102346" x="3502025" y="6356350"/>
          <p14:tracePt t="102354" x="3527425" y="6356350"/>
          <p14:tracePt t="102362" x="3552825" y="6356350"/>
          <p14:tracePt t="102370" x="3568700" y="6356350"/>
          <p14:tracePt t="102378" x="3603625" y="6338888"/>
          <p14:tracePt t="102386" x="3646488" y="6338888"/>
          <p14:tracePt t="102394" x="3697288" y="6330950"/>
          <p14:tracePt t="102402" x="3730625" y="6323013"/>
          <p14:tracePt t="102414" x="3763963" y="6313488"/>
          <p14:tracePt t="102422" x="3806825" y="6297613"/>
          <p14:tracePt t="102430" x="3857625" y="6288088"/>
          <p14:tracePt t="102438" x="3883025" y="6288088"/>
          <p14:tracePt t="102446" x="3925888" y="6288088"/>
          <p14:tracePt t="102454" x="3960813" y="6280150"/>
          <p14:tracePt t="102462" x="3994150" y="6280150"/>
          <p14:tracePt t="102470" x="4037013" y="6280150"/>
          <p14:tracePt t="102478" x="4070350" y="6280150"/>
          <p14:tracePt t="102486" x="4095750" y="6272213"/>
          <p14:tracePt t="102494" x="4146550" y="6262688"/>
          <p14:tracePt t="102502" x="4181475" y="6262688"/>
          <p14:tracePt t="102510" x="4206875" y="6254750"/>
          <p14:tracePt t="102518" x="4240213" y="6254750"/>
          <p14:tracePt t="102526" x="4265613" y="6254750"/>
          <p14:tracePt t="102534" x="4300538" y="6246813"/>
          <p14:tracePt t="102543" x="4316413" y="6246813"/>
          <p14:tracePt t="102550" x="4341813" y="6246813"/>
          <p14:tracePt t="102558" x="4359275" y="6246813"/>
          <p14:tracePt t="102567" x="4376738" y="6246813"/>
          <p14:tracePt t="102577" x="4394200" y="6246813"/>
          <p14:tracePt t="102582" x="4419600" y="6246813"/>
          <p14:tracePt t="102590" x="4435475" y="6246813"/>
          <p14:tracePt t="102598" x="4460875" y="6254750"/>
          <p14:tracePt t="102606" x="4486275" y="6254750"/>
          <p14:tracePt t="102614" x="4529138" y="6262688"/>
          <p14:tracePt t="102622" x="4564063" y="6272213"/>
          <p14:tracePt t="102630" x="4597400" y="6272213"/>
          <p14:tracePt t="102639" x="4640263" y="6280150"/>
          <p14:tracePt t="102647" x="4683125" y="6280150"/>
          <p14:tracePt t="102654" x="4724400" y="6280150"/>
          <p14:tracePt t="102662" x="4767263" y="6280150"/>
          <p14:tracePt t="102670" x="4810125" y="6280150"/>
          <p14:tracePt t="102678" x="4843463" y="6280150"/>
          <p14:tracePt t="102686" x="4878388" y="6280150"/>
          <p14:tracePt t="102695" x="4919663" y="6280150"/>
          <p14:tracePt t="102702" x="4962525" y="6280150"/>
          <p14:tracePt t="102710" x="4987925" y="6280150"/>
          <p14:tracePt t="102718" x="5022850" y="6272213"/>
          <p14:tracePt t="102726" x="5064125" y="6272213"/>
          <p14:tracePt t="102734" x="5106988" y="6246813"/>
          <p14:tracePt t="102742" x="5141913" y="6237288"/>
          <p14:tracePt t="102750" x="5200650" y="6221413"/>
          <p14:tracePt t="102758" x="5276850" y="6178550"/>
          <p14:tracePt t="102767" x="5327650" y="6143625"/>
          <p14:tracePt t="102775" x="5380038" y="6118225"/>
          <p14:tracePt t="102783" x="5430838" y="6084888"/>
          <p14:tracePt t="102791" x="5456238" y="6067425"/>
          <p14:tracePt t="102798" x="5489575" y="6024563"/>
          <p14:tracePt t="102807" x="5497513" y="5991225"/>
          <p14:tracePt t="102814" x="5507038" y="5948363"/>
          <p14:tracePt t="102822" x="5497513" y="5872163"/>
          <p14:tracePt t="102830" x="5456238" y="5821363"/>
          <p14:tracePt t="102838" x="5380038" y="5778500"/>
          <p14:tracePt t="102846" x="5260975" y="5727700"/>
          <p14:tracePt t="102854" x="5124450" y="5702300"/>
          <p14:tracePt t="102862" x="4987925" y="5684838"/>
          <p14:tracePt t="102870" x="4852988" y="5668963"/>
          <p14:tracePt t="102878" x="4733925" y="5659438"/>
          <p14:tracePt t="102886" x="4640263" y="5651500"/>
          <p14:tracePt t="102894" x="4579938" y="5651500"/>
          <p14:tracePt t="102903" x="4521200" y="5651500"/>
          <p14:tracePt t="102911" x="4495800" y="5651500"/>
          <p14:tracePt t="103023" x="4470400" y="5651500"/>
          <p14:tracePt t="103031" x="4435475" y="5659438"/>
          <p14:tracePt t="103038" x="4410075" y="5676900"/>
          <p14:tracePt t="103046" x="4376738" y="5694363"/>
          <p14:tracePt t="103054" x="4351338" y="5702300"/>
          <p14:tracePt t="103062" x="4257675" y="5727700"/>
          <p14:tracePt t="103070" x="4181475" y="5745163"/>
          <p14:tracePt t="103078" x="4044950" y="5761038"/>
          <p14:tracePt t="103086" x="3849688" y="5770563"/>
          <p14:tracePt t="103094" x="3697288" y="5770563"/>
          <p14:tracePt t="103102" x="3535363" y="5770563"/>
          <p14:tracePt t="103110" x="3382963" y="5770563"/>
          <p14:tracePt t="103118" x="3271838" y="5770563"/>
          <p14:tracePt t="103126" x="3160713" y="5770563"/>
          <p14:tracePt t="103134" x="3025775" y="5745163"/>
          <p14:tracePt t="103142" x="2957513" y="5735638"/>
          <p14:tracePt t="103150" x="2855913" y="5702300"/>
          <p14:tracePt t="103158" x="2787650" y="5676900"/>
          <p14:tracePt t="103167" x="2727325" y="5668963"/>
          <p14:tracePt t="103174" x="2660650" y="5651500"/>
          <p14:tracePt t="103183" x="2600325" y="5634038"/>
          <p14:tracePt t="103191" x="2524125" y="5634038"/>
          <p14:tracePt t="103199" x="2413000" y="5634038"/>
          <p14:tracePt t="103207" x="2286000" y="5651500"/>
          <p14:tracePt t="103214" x="2209800" y="5676900"/>
          <p14:tracePt t="103222" x="2200275" y="5676900"/>
          <p14:tracePt t="103655" x="2209800" y="5676900"/>
          <p14:tracePt t="103663" x="2217738" y="5676900"/>
          <p14:tracePt t="103719" x="2227263" y="5676900"/>
          <p14:tracePt t="103727" x="2235200" y="5676900"/>
          <p14:tracePt t="103783" x="2235200" y="5684838"/>
          <p14:tracePt t="103799" x="2235200" y="5694363"/>
          <p14:tracePt t="103807" x="2243138" y="5694363"/>
          <p14:tracePt t="103815" x="2243138" y="5702300"/>
          <p14:tracePt t="104022" x="2260600" y="5702300"/>
          <p14:tracePt t="104039" x="2268538" y="5702300"/>
          <p14:tracePt t="104199" x="2268538" y="5694363"/>
          <p14:tracePt t="104215" x="2278063" y="5684838"/>
          <p14:tracePt t="104231" x="2286000" y="5676900"/>
          <p14:tracePt t="104239" x="2286000" y="5668963"/>
          <p14:tracePt t="104263" x="2293938" y="5659438"/>
          <p14:tracePt t="104327" x="2303463" y="5659438"/>
          <p14:tracePt t="104359" x="2311400" y="5659438"/>
          <p14:tracePt t="104471" x="2328863" y="5659438"/>
          <p14:tracePt t="104487" x="2336800" y="5659438"/>
          <p14:tracePt t="104495" x="2344738" y="5659438"/>
          <p14:tracePt t="105843" x="2592388" y="5735638"/>
          <p14:tracePt t="105851" x="2600325" y="5745163"/>
          <p14:tracePt t="105859" x="2617788" y="5745163"/>
          <p14:tracePt t="105867" x="2633663" y="5745163"/>
          <p14:tracePt t="105875" x="2643188" y="5745163"/>
          <p14:tracePt t="105883" x="2651125" y="5745163"/>
          <p14:tracePt t="105939" x="2651125" y="5753100"/>
          <p14:tracePt t="105955" x="2651125" y="5761038"/>
          <p14:tracePt t="105964" x="2651125" y="5770563"/>
          <p14:tracePt t="105971" x="2651125" y="5778500"/>
          <p14:tracePt t="105979" x="2651125" y="5788025"/>
          <p14:tracePt t="105988" x="2651125" y="5795963"/>
          <p14:tracePt t="105998" x="2651125" y="5803900"/>
          <p14:tracePt t="106003" x="2651125" y="5813425"/>
          <p14:tracePt t="106011" x="2660650" y="5813425"/>
          <p14:tracePt t="106018" x="2660650" y="5821363"/>
          <p14:tracePt t="106026" x="2660650" y="5829300"/>
          <p14:tracePt t="106050" x="2668588" y="5838825"/>
          <p14:tracePt t="106066" x="2668588" y="5846763"/>
          <p14:tracePt t="106083" x="2676525" y="5846763"/>
          <p14:tracePt t="106131" x="2676525" y="5854700"/>
          <p14:tracePt t="106147" x="2676525" y="5864225"/>
          <p14:tracePt t="106156" x="2676525" y="5872163"/>
          <p14:tracePt t="106164" x="2676525" y="5880100"/>
          <p14:tracePt t="106187" x="2676525" y="5889625"/>
          <p14:tracePt t="106195" x="2676525" y="5897563"/>
          <p14:tracePt t="106258" x="2676525" y="5905500"/>
          <p14:tracePt t="107767" x="2830513" y="5940425"/>
          <p14:tracePt t="107775" x="2846388" y="5948363"/>
          <p14:tracePt t="107783" x="2914650" y="5957888"/>
          <p14:tracePt t="107791" x="3000375" y="5957888"/>
          <p14:tracePt t="107799" x="3101975" y="5965825"/>
          <p14:tracePt t="107807" x="3178175" y="5973763"/>
          <p14:tracePt t="107815" x="3246438" y="5973763"/>
          <p14:tracePt t="107823" x="3279775" y="5983288"/>
          <p14:tracePt t="108038" x="3305175" y="5983288"/>
          <p14:tracePt t="108071" x="3305175" y="5973763"/>
          <p14:tracePt t="108079" x="3305175" y="5965825"/>
          <p14:tracePt t="108783" x="3289300" y="5965825"/>
          <p14:tracePt t="108791" x="3271838" y="5965825"/>
          <p14:tracePt t="108799" x="3211513" y="5965825"/>
          <p14:tracePt t="108807" x="3119438" y="5965825"/>
          <p14:tracePt t="108815" x="2974975" y="5965825"/>
          <p14:tracePt t="108823" x="2778125" y="5983288"/>
          <p14:tracePt t="108831" x="2566988" y="5973763"/>
          <p14:tracePt t="108839" x="2328863" y="5897563"/>
          <p14:tracePt t="108847" x="2133600" y="5634038"/>
          <p14:tracePt t="108855" x="1954213" y="5345113"/>
          <p14:tracePt t="108863" x="1725613" y="5099050"/>
          <p14:tracePt t="108871" x="1436688" y="4903788"/>
          <p14:tracePt t="108879" x="1096963" y="4673600"/>
          <p14:tracePt t="108887" x="611188" y="4419600"/>
          <p14:tracePt t="108895" x="76200" y="4121150"/>
          <p14:tracePt t="110231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110D5-45DA-4C98-9A5D-DDC9CD3D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932"/>
            <a:ext cx="7704856" cy="1143000"/>
          </a:xfrm>
        </p:spPr>
        <p:txBody>
          <a:bodyPr/>
          <a:lstStyle/>
          <a:p>
            <a:r>
              <a:rPr lang="en-US" sz="3400" dirty="0"/>
              <a:t>“VEQE — save battery by codec!” Application: Implementation Details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F6938-786B-4CE6-B815-5EF55B56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4233034" cy="4896544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/>
              <a:t>The application tests video-decoders of six standards (</a:t>
            </a:r>
            <a:r>
              <a:rPr lang="en-US" sz="2000" b="1" dirty="0"/>
              <a:t>AV1, HEVC, VP9, H.264, VP8 </a:t>
            </a:r>
            <a:r>
              <a:rPr lang="en-US" sz="2000" dirty="0"/>
              <a:t>and</a:t>
            </a:r>
            <a:r>
              <a:rPr lang="en-US" sz="2000" b="1" dirty="0"/>
              <a:t> MPEG-4</a:t>
            </a:r>
            <a:r>
              <a:rPr lang="en-US" sz="2000" dirty="0"/>
              <a:t>) and three resolutions (</a:t>
            </a:r>
            <a:r>
              <a:rPr lang="en-US" sz="2000" b="1" dirty="0"/>
              <a:t>SD, HD, </a:t>
            </a:r>
            <a:r>
              <a:rPr lang="en-US" sz="2000" dirty="0"/>
              <a:t>and</a:t>
            </a:r>
            <a:r>
              <a:rPr lang="en-US" sz="2000" b="1" dirty="0"/>
              <a:t> Full HD</a:t>
            </a:r>
            <a:r>
              <a:rPr lang="en-US" sz="2000" dirty="0"/>
              <a:t>).</a:t>
            </a:r>
          </a:p>
          <a:p>
            <a:pPr marL="0" indent="0" algn="l">
              <a:buNone/>
            </a:pPr>
            <a:r>
              <a:rPr lang="en-US" sz="2000" dirty="0"/>
              <a:t>Power estimation must satisfy the requirements: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The device must operate                in autonomous mode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The device must have neither too low nor too high a battery level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Power estimation for decoding one bitstream must expend     at least 3% of the battery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22104B-FB8E-405C-8502-73B522982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C9B2AB-7396-4FE7-82F4-C378AD711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412774"/>
            <a:ext cx="2177598" cy="3922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ABDE49-4DEC-4435-88C2-BF929A2CE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1412774"/>
            <a:ext cx="2195098" cy="3922701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5AA39BF1-B496-47AB-9C3B-2BD98A65D98E}"/>
              </a:ext>
            </a:extLst>
          </p:cNvPr>
          <p:cNvSpPr txBox="1">
            <a:spLocks/>
          </p:cNvSpPr>
          <p:nvPr/>
        </p:nvSpPr>
        <p:spPr>
          <a:xfrm>
            <a:off x="4491313" y="5335475"/>
            <a:ext cx="4481854" cy="2549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>
                <a:hlinkClick r:id="rId7"/>
              </a:rPr>
              <a:t>https://play.google.com/store/apps/details?id=ru.msu.cs.graphics.veqe_mobile</a:t>
            </a:r>
            <a:r>
              <a:rPr lang="en-US" sz="900" dirty="0"/>
              <a:t> </a:t>
            </a:r>
          </a:p>
        </p:txBody>
      </p:sp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A2423AB5-201D-4BD3-B5DE-66B385F03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46"/>
    </mc:Choice>
    <mc:Fallback xmlns="">
      <p:transition spd="slow" advTm="43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1" x="2133600" y="1138238"/>
          <p14:tracePt t="110" x="2116138" y="1147763"/>
          <p14:tracePt t="114" x="2098675" y="1147763"/>
          <p14:tracePt t="122" x="2082800" y="1147763"/>
          <p14:tracePt t="130" x="2055813" y="1147763"/>
          <p14:tracePt t="138" x="2039938" y="1147763"/>
          <p14:tracePt t="146" x="2014538" y="1155700"/>
          <p14:tracePt t="154" x="1997075" y="1155700"/>
          <p14:tracePt t="162" x="1911350" y="1155700"/>
          <p14:tracePt t="170" x="1895475" y="1155700"/>
          <p14:tracePt t="178" x="1878013" y="1147763"/>
          <p14:tracePt t="186" x="1860550" y="1138238"/>
          <p14:tracePt t="194" x="1844675" y="1138238"/>
          <p14:tracePt t="202" x="1827213" y="1122363"/>
          <p14:tracePt t="218" x="1809750" y="1104900"/>
          <p14:tracePt t="226" x="1801813" y="1096963"/>
          <p14:tracePt t="234" x="1793875" y="1087438"/>
          <p14:tracePt t="242" x="1784350" y="1079500"/>
          <p14:tracePt t="250" x="1776413" y="1069975"/>
          <p14:tracePt t="258" x="1758950" y="1062038"/>
          <p14:tracePt t="266" x="1733550" y="1044575"/>
          <p14:tracePt t="274" x="1716088" y="1028700"/>
          <p14:tracePt t="282" x="1708150" y="1019175"/>
          <p14:tracePt t="291" x="1700213" y="1003300"/>
          <p14:tracePt t="298" x="1690688" y="1003300"/>
          <p14:tracePt t="306" x="1682750" y="985838"/>
          <p14:tracePt t="314" x="1674813" y="968375"/>
          <p14:tracePt t="322" x="1665288" y="968375"/>
          <p14:tracePt t="330" x="1657350" y="952500"/>
          <p14:tracePt t="338" x="1649413" y="952500"/>
          <p14:tracePt t="346" x="1649413" y="942975"/>
          <p14:tracePt t="354" x="1639888" y="942975"/>
          <p14:tracePt t="362" x="1622425" y="935038"/>
          <p14:tracePt t="370" x="1622425" y="925513"/>
          <p14:tracePt t="378" x="1614488" y="925513"/>
          <p14:tracePt t="386" x="1597025" y="909638"/>
          <p14:tracePt t="394" x="1589088" y="900113"/>
          <p14:tracePt t="402" x="1581150" y="900113"/>
          <p14:tracePt t="410" x="1571625" y="892175"/>
          <p14:tracePt t="426" x="1563688" y="892175"/>
          <p14:tracePt t="434" x="1555750" y="884238"/>
          <p14:tracePt t="442" x="1546225" y="884238"/>
          <p14:tracePt t="450" x="1546225" y="874713"/>
          <p14:tracePt t="466" x="1538288" y="874713"/>
          <p14:tracePt t="499" x="1530350" y="874713"/>
          <p14:tracePt t="6239" x="1530350" y="849313"/>
          <p14:tracePt t="6246" x="1530350" y="841375"/>
          <p14:tracePt t="6255" x="1530350" y="815975"/>
          <p14:tracePt t="6263" x="1538288" y="808038"/>
          <p14:tracePt t="6270" x="1538288" y="798513"/>
          <p14:tracePt t="6278" x="1538288" y="790575"/>
          <p14:tracePt t="6286" x="1538288" y="781050"/>
          <p14:tracePt t="6294" x="1546225" y="781050"/>
          <p14:tracePt t="6302" x="1546225" y="773113"/>
          <p14:tracePt t="6319" x="1546225" y="765175"/>
          <p14:tracePt t="6351" x="1546225" y="755650"/>
          <p14:tracePt t="8923" x="1546225" y="747713"/>
          <p14:tracePt t="8939" x="1546225" y="739775"/>
          <p14:tracePt t="8955" x="1546225" y="730250"/>
          <p14:tracePt t="10399" x="1546225" y="773113"/>
          <p14:tracePt t="10415" x="1546225" y="815975"/>
          <p14:tracePt t="10423" x="1555750" y="849313"/>
          <p14:tracePt t="10431" x="1563688" y="909638"/>
          <p14:tracePt t="10439" x="1589088" y="1036638"/>
          <p14:tracePt t="10447" x="1639888" y="1181100"/>
          <p14:tracePt t="10455" x="1725613" y="1368425"/>
          <p14:tracePt t="10463" x="1844675" y="1614488"/>
          <p14:tracePt t="10471" x="1989138" y="1844675"/>
          <p14:tracePt t="10479" x="2133600" y="2047875"/>
          <p14:tracePt t="10486" x="2268538" y="2227263"/>
          <p14:tracePt t="10495" x="2344738" y="2336800"/>
          <p14:tracePt t="10503" x="2405063" y="2413000"/>
          <p14:tracePt t="10511" x="2438400" y="2438400"/>
          <p14:tracePt t="10519" x="2473325" y="2481263"/>
          <p14:tracePt t="10535" x="2473325" y="2489200"/>
          <p14:tracePt t="10735" x="2489200" y="2473325"/>
          <p14:tracePt t="10743" x="2506663" y="2455863"/>
          <p14:tracePt t="10751" x="2549525" y="2422525"/>
          <p14:tracePt t="10758" x="2574925" y="2387600"/>
          <p14:tracePt t="10766" x="2625725" y="2354263"/>
          <p14:tracePt t="10774" x="2668588" y="2328863"/>
          <p14:tracePt t="10782" x="2711450" y="2311400"/>
          <p14:tracePt t="10790" x="2762250" y="2286000"/>
          <p14:tracePt t="10799" x="2830513" y="2278063"/>
          <p14:tracePt t="10807" x="2881313" y="2268538"/>
          <p14:tracePt t="10815" x="2940050" y="2260600"/>
          <p14:tracePt t="10823" x="3008313" y="2260600"/>
          <p14:tracePt t="10831" x="3067050" y="2260600"/>
          <p14:tracePt t="10839" x="3109913" y="2260600"/>
          <p14:tracePt t="10847" x="3160713" y="2278063"/>
          <p14:tracePt t="10855" x="3221038" y="2303463"/>
          <p14:tracePt t="10863" x="3279775" y="2319338"/>
          <p14:tracePt t="10871" x="3330575" y="2328863"/>
          <p14:tracePt t="10879" x="3365500" y="2336800"/>
          <p14:tracePt t="10886" x="3382963" y="2336800"/>
          <p14:tracePt t="10895" x="3390900" y="2336800"/>
          <p14:tracePt t="10903" x="3398838" y="2336800"/>
          <p14:tracePt t="10943" x="3408363" y="2336800"/>
          <p14:tracePt t="10967" x="3416300" y="2328863"/>
          <p14:tracePt t="10974" x="3424238" y="2311400"/>
          <p14:tracePt t="10982" x="3433763" y="2293938"/>
          <p14:tracePt t="10990" x="3441700" y="2278063"/>
          <p14:tracePt t="10998" x="3467100" y="2252663"/>
          <p14:tracePt t="11006" x="3484563" y="2217738"/>
          <p14:tracePt t="11014" x="3509963" y="2174875"/>
          <p14:tracePt t="11022" x="3527425" y="2141538"/>
          <p14:tracePt t="11030" x="3543300" y="2124075"/>
          <p14:tracePt t="11038" x="3568700" y="2090738"/>
          <p14:tracePt t="11046" x="3594100" y="2065338"/>
          <p14:tracePt t="11054" x="3629025" y="2039938"/>
          <p14:tracePt t="11062" x="3654425" y="2022475"/>
          <p14:tracePt t="11070" x="3687763" y="1997075"/>
          <p14:tracePt t="11078" x="3713163" y="1989138"/>
          <p14:tracePt t="11086" x="3738563" y="1989138"/>
          <p14:tracePt t="11094" x="3756025" y="1979613"/>
          <p14:tracePt t="11102" x="3773488" y="1979613"/>
          <p14:tracePt t="11110" x="3781425" y="1979613"/>
          <p14:tracePt t="11118" x="3798888" y="1979613"/>
          <p14:tracePt t="11126" x="3806825" y="1979613"/>
          <p14:tracePt t="11142" x="3816350" y="1979613"/>
          <p14:tracePt t="11150" x="3832225" y="1989138"/>
          <p14:tracePt t="11158" x="3841750" y="1989138"/>
          <p14:tracePt t="11166" x="3857625" y="1997075"/>
          <p14:tracePt t="11174" x="3883025" y="1997075"/>
          <p14:tracePt t="11182" x="3892550" y="1997075"/>
          <p14:tracePt t="11190" x="3917950" y="1997075"/>
          <p14:tracePt t="11198" x="3925888" y="1997075"/>
          <p14:tracePt t="11214" x="3935413" y="1997075"/>
          <p14:tracePt t="11279" x="3935413" y="2005013"/>
          <p14:tracePt t="11319" x="3900488" y="2005013"/>
          <p14:tracePt t="11327" x="3857625" y="2022475"/>
          <p14:tracePt t="11335" x="3798888" y="2039938"/>
          <p14:tracePt t="11343" x="3722688" y="2055813"/>
          <p14:tracePt t="11351" x="3646488" y="2073275"/>
          <p14:tracePt t="11359" x="3543300" y="2090738"/>
          <p14:tracePt t="11367" x="3484563" y="2098675"/>
          <p14:tracePt t="11374" x="3398838" y="2124075"/>
          <p14:tracePt t="11383" x="3340100" y="2141538"/>
          <p14:tracePt t="11390" x="3263900" y="2159000"/>
          <p14:tracePt t="11398" x="3203575" y="2166938"/>
          <p14:tracePt t="11407" x="3144838" y="2184400"/>
          <p14:tracePt t="11415" x="3084513" y="2184400"/>
          <p14:tracePt t="11423" x="3041650" y="2192338"/>
          <p14:tracePt t="11431" x="2982913" y="2209800"/>
          <p14:tracePt t="11439" x="2957513" y="2209800"/>
          <p14:tracePt t="11447" x="2914650" y="2209800"/>
          <p14:tracePt t="11455" x="2881313" y="2217738"/>
          <p14:tracePt t="11463" x="2855913" y="2227263"/>
          <p14:tracePt t="11470" x="2846388" y="2227263"/>
          <p14:tracePt t="11478" x="2820988" y="2227263"/>
          <p14:tracePt t="11486" x="2813050" y="2227263"/>
          <p14:tracePt t="11502" x="2813050" y="2235200"/>
          <p14:tracePt t="11510" x="2795588" y="2235200"/>
          <p14:tracePt t="11518" x="2787650" y="2235200"/>
          <p14:tracePt t="11534" x="2787650" y="2243138"/>
          <p14:tracePt t="11550" x="2770188" y="2243138"/>
          <p14:tracePt t="11566" x="2762250" y="2243138"/>
          <p14:tracePt t="11574" x="2752725" y="2243138"/>
          <p14:tracePt t="11582" x="2744788" y="2252663"/>
          <p14:tracePt t="11598" x="2736850" y="2252663"/>
          <p14:tracePt t="11614" x="2719388" y="2260600"/>
          <p14:tracePt t="11622" x="2701925" y="2260600"/>
          <p14:tracePt t="11631" x="2686050" y="2268538"/>
          <p14:tracePt t="11639" x="2676525" y="2278063"/>
          <p14:tracePt t="11646" x="2668588" y="2278063"/>
          <p14:tracePt t="11659" x="2651125" y="2278063"/>
          <p14:tracePt t="11670" x="2643188" y="2286000"/>
          <p14:tracePt t="11678" x="2633663" y="2293938"/>
          <p14:tracePt t="11686" x="2625725" y="2293938"/>
          <p14:tracePt t="11694" x="2625725" y="2303463"/>
          <p14:tracePt t="11702" x="2617788" y="2303463"/>
          <p14:tracePt t="11710" x="2608263" y="2303463"/>
          <p14:tracePt t="11775" x="2608263" y="2311400"/>
          <p14:tracePt t="11791" x="2608263" y="2328863"/>
          <p14:tracePt t="11799" x="2608263" y="2336800"/>
          <p14:tracePt t="11806" x="2608263" y="2354263"/>
          <p14:tracePt t="11815" x="2608263" y="2362200"/>
          <p14:tracePt t="11823" x="2617788" y="2397125"/>
          <p14:tracePt t="11831" x="2625725" y="2413000"/>
          <p14:tracePt t="11839" x="2625725" y="2422525"/>
          <p14:tracePt t="11847" x="2633663" y="2430463"/>
          <p14:tracePt t="11855" x="2633663" y="2438400"/>
          <p14:tracePt t="11863" x="2643188" y="2455863"/>
          <p14:tracePt t="11871" x="2643188" y="2473325"/>
          <p14:tracePt t="11878" x="2643188" y="2481263"/>
          <p14:tracePt t="11887" x="2651125" y="2489200"/>
          <p14:tracePt t="11903" x="2651125" y="2498725"/>
          <p14:tracePt t="11910" x="2651125" y="2506663"/>
          <p14:tracePt t="11918" x="2660650" y="2516188"/>
          <p14:tracePt t="11926" x="2660650" y="2524125"/>
          <p14:tracePt t="11935" x="2660650" y="2532063"/>
          <p14:tracePt t="11943" x="2660650" y="2541588"/>
          <p14:tracePt t="11951" x="2660650" y="2549525"/>
          <p14:tracePt t="11958" x="2660650" y="2557463"/>
          <p14:tracePt t="11966" x="2651125" y="2566988"/>
          <p14:tracePt t="11975" x="2643188" y="2574925"/>
          <p14:tracePt t="12031" x="2625725" y="2574925"/>
          <p14:tracePt t="12047" x="2608263" y="2574925"/>
          <p14:tracePt t="12055" x="2582863" y="2574925"/>
          <p14:tracePt t="12063" x="2566988" y="2574925"/>
          <p14:tracePt t="12071" x="2541588" y="2574925"/>
          <p14:tracePt t="12079" x="2506663" y="2566988"/>
          <p14:tracePt t="12086" x="2473325" y="2566988"/>
          <p14:tracePt t="12095" x="2463800" y="2566988"/>
          <p14:tracePt t="12103" x="2430463" y="2566988"/>
          <p14:tracePt t="12111" x="2387600" y="2566988"/>
          <p14:tracePt t="12119" x="2362200" y="2566988"/>
          <p14:tracePt t="12127" x="2319338" y="2566988"/>
          <p14:tracePt t="12134" x="2303463" y="2566988"/>
          <p14:tracePt t="12142" x="2260600" y="2566988"/>
          <p14:tracePt t="12150" x="2227263" y="2566988"/>
          <p14:tracePt t="12158" x="2184400" y="2574925"/>
          <p14:tracePt t="12166" x="2149475" y="2574925"/>
          <p14:tracePt t="12174" x="2116138" y="2582863"/>
          <p14:tracePt t="12182" x="2090738" y="2592388"/>
          <p14:tracePt t="12190" x="2073275" y="2592388"/>
          <p14:tracePt t="12198" x="2047875" y="2600325"/>
          <p14:tracePt t="12206" x="2039938" y="2600325"/>
          <p14:tracePt t="12287" x="2047875" y="2600325"/>
          <p14:tracePt t="12311" x="2073275" y="2600325"/>
          <p14:tracePt t="12319" x="2098675" y="2600325"/>
          <p14:tracePt t="12327" x="2124075" y="2608263"/>
          <p14:tracePt t="12335" x="2159000" y="2617788"/>
          <p14:tracePt t="12343" x="2217738" y="2625725"/>
          <p14:tracePt t="12351" x="2268538" y="2633663"/>
          <p14:tracePt t="12359" x="2328863" y="2660650"/>
          <p14:tracePt t="12367" x="2371725" y="2668588"/>
          <p14:tracePt t="12375" x="2430463" y="2676525"/>
          <p14:tracePt t="12383" x="2463800" y="2693988"/>
          <p14:tracePt t="12391" x="2498725" y="2701925"/>
          <p14:tracePt t="12399" x="2532063" y="2711450"/>
          <p14:tracePt t="12407" x="2541588" y="2719388"/>
          <p14:tracePt t="12414" x="2557463" y="2719388"/>
          <p14:tracePt t="12422" x="2582863" y="2727325"/>
          <p14:tracePt t="12431" x="2608263" y="2736850"/>
          <p14:tracePt t="12439" x="2625725" y="2736850"/>
          <p14:tracePt t="12446" x="2660650" y="2736850"/>
          <p14:tracePt t="12455" x="2686050" y="2736850"/>
          <p14:tracePt t="12462" x="2711450" y="2736850"/>
          <p14:tracePt t="12470" x="2719388" y="2736850"/>
          <p14:tracePt t="12478" x="2727325" y="2736850"/>
          <p14:tracePt t="12639" x="2727325" y="2727325"/>
          <p14:tracePt t="12654" x="2719388" y="2727325"/>
          <p14:tracePt t="12686" x="2693988" y="2744788"/>
          <p14:tracePt t="12694" x="2686050" y="2752725"/>
          <p14:tracePt t="12702" x="2676525" y="2752725"/>
          <p14:tracePt t="12710" x="2651125" y="2778125"/>
          <p14:tracePt t="12718" x="2633663" y="2795588"/>
          <p14:tracePt t="12726" x="2625725" y="2813050"/>
          <p14:tracePt t="12734" x="2608263" y="2820988"/>
          <p14:tracePt t="12742" x="2608263" y="2830513"/>
          <p14:tracePt t="12750" x="2600325" y="2838450"/>
          <p14:tracePt t="12758" x="2600325" y="2846388"/>
          <p14:tracePt t="12766" x="2592388" y="2846388"/>
          <p14:tracePt t="12814" x="2582863" y="2846388"/>
          <p14:tracePt t="12847" x="2574925" y="2846388"/>
          <p14:tracePt t="12855" x="2566988" y="2846388"/>
          <p14:tracePt t="12871" x="2557463" y="2846388"/>
          <p14:tracePt t="12926" x="2549525" y="2846388"/>
          <p14:tracePt t="12943" x="2541588" y="2846388"/>
          <p14:tracePt t="12959" x="2541588" y="2855913"/>
          <p14:tracePt t="12975" x="2524125" y="2855913"/>
          <p14:tracePt t="12991" x="2516188" y="2855913"/>
          <p14:tracePt t="13007" x="2506663" y="2863850"/>
          <p14:tracePt t="13022" x="2498725" y="2863850"/>
          <p14:tracePt t="13267" x="2489200" y="2863850"/>
          <p14:tracePt t="13283" x="2481263" y="2863850"/>
          <p14:tracePt t="14746" x="2473325" y="2855913"/>
          <p14:tracePt t="14754" x="2473325" y="2846388"/>
          <p14:tracePt t="14762" x="2463800" y="2830513"/>
          <p14:tracePt t="14770" x="2463800" y="2820988"/>
          <p14:tracePt t="14778" x="2455863" y="2820988"/>
          <p14:tracePt t="14786" x="2455863" y="2813050"/>
          <p14:tracePt t="14794" x="2455863" y="2805113"/>
          <p14:tracePt t="14802" x="2455863" y="2795588"/>
          <p14:tracePt t="14930" x="2447925" y="2795588"/>
          <p14:tracePt t="14938" x="2430463" y="2813050"/>
          <p14:tracePt t="14946" x="2413000" y="2846388"/>
          <p14:tracePt t="14954" x="2405063" y="2863850"/>
          <p14:tracePt t="14962" x="2397125" y="2871788"/>
          <p14:tracePt t="14970" x="2397125" y="2897188"/>
          <p14:tracePt t="14978" x="2397125" y="2932113"/>
          <p14:tracePt t="14986" x="2397125" y="2957513"/>
          <p14:tracePt t="14994" x="2397125" y="2990850"/>
          <p14:tracePt t="15003" x="2413000" y="3041650"/>
          <p14:tracePt t="15011" x="2413000" y="3059113"/>
          <p14:tracePt t="15019" x="2422525" y="3084513"/>
          <p14:tracePt t="15026" x="2430463" y="3109913"/>
          <p14:tracePt t="15034" x="2447925" y="3135313"/>
          <p14:tracePt t="15042" x="2447925" y="3144838"/>
          <p14:tracePt t="15050" x="2455863" y="3160713"/>
          <p14:tracePt t="15059" x="2455863" y="3170238"/>
          <p14:tracePt t="15074" x="2455863" y="3178175"/>
          <p14:tracePt t="15275" x="2455863" y="3186113"/>
          <p14:tracePt t="15282" x="2455863" y="3195638"/>
          <p14:tracePt t="15403" x="2455863" y="3203575"/>
          <p14:tracePt t="15411" x="2455863" y="3211513"/>
          <p14:tracePt t="15419" x="2455863" y="3221038"/>
          <p14:tracePt t="15426" x="2455863" y="3228975"/>
          <p14:tracePt t="15435" x="2455863" y="3238500"/>
          <p14:tracePt t="15459" x="2455863" y="3246438"/>
          <p14:tracePt t="15466" x="2455863" y="3263900"/>
          <p14:tracePt t="15483" x="2455863" y="3271838"/>
          <p14:tracePt t="15491" x="2463800" y="3279775"/>
          <p14:tracePt t="15499" x="2463800" y="3297238"/>
          <p14:tracePt t="15507" x="2463800" y="3305175"/>
          <p14:tracePt t="15515" x="2463800" y="3314700"/>
          <p14:tracePt t="15539" x="2463800" y="3322638"/>
          <p14:tracePt t="15563" x="2463800" y="3330575"/>
          <p14:tracePt t="15595" x="2463800" y="3340100"/>
          <p14:tracePt t="15603" x="2455863" y="3348038"/>
          <p14:tracePt t="15611" x="2455863" y="3355975"/>
          <p14:tracePt t="15659" x="2447925" y="3355975"/>
          <p14:tracePt t="15674" x="2438400" y="3355975"/>
          <p14:tracePt t="15690" x="2430463" y="3355975"/>
          <p14:tracePt t="15706" x="2422525" y="3355975"/>
          <p14:tracePt t="15714" x="2413000" y="3355975"/>
          <p14:tracePt t="15730" x="2405063" y="3355975"/>
          <p14:tracePt t="15738" x="2397125" y="3355975"/>
          <p14:tracePt t="15774" x="2387600" y="3355975"/>
          <p14:tracePt t="15951" x="2387600" y="3365500"/>
          <p14:tracePt t="15967" x="2397125" y="3373438"/>
          <p14:tracePt t="15975" x="2405063" y="3373438"/>
          <p14:tracePt t="15983" x="2405063" y="3382963"/>
          <p14:tracePt t="15991" x="2447925" y="3433763"/>
          <p14:tracePt t="15998" x="2463800" y="3459163"/>
          <p14:tracePt t="16006" x="2481263" y="3492500"/>
          <p14:tracePt t="16014" x="2498725" y="3517900"/>
          <p14:tracePt t="16022" x="2516188" y="3527425"/>
          <p14:tracePt t="16030" x="2532063" y="3543300"/>
          <p14:tracePt t="16038" x="2532063" y="3560763"/>
          <p14:tracePt t="16046" x="2541588" y="3578225"/>
          <p14:tracePt t="16054" x="2549525" y="3578225"/>
          <p14:tracePt t="16175" x="2557463" y="3578225"/>
          <p14:tracePt t="16207" x="2557463" y="3586163"/>
          <p14:tracePt t="16215" x="2557463" y="3594100"/>
          <p14:tracePt t="16222" x="2566988" y="3611563"/>
          <p14:tracePt t="16231" x="2566988" y="3619500"/>
          <p14:tracePt t="16567" x="2592388" y="3629025"/>
          <p14:tracePt t="16583" x="2592388" y="3619500"/>
          <p14:tracePt t="16599" x="2592388" y="3611563"/>
          <p14:tracePt t="16606" x="2592388" y="3603625"/>
          <p14:tracePt t="16615" x="2574925" y="3578225"/>
          <p14:tracePt t="16623" x="2574925" y="3568700"/>
          <p14:tracePt t="16631" x="2574925" y="3552825"/>
          <p14:tracePt t="16639" x="2574925" y="3543300"/>
          <p14:tracePt t="16646" x="2582863" y="3535363"/>
          <p14:tracePt t="16660" x="2582863" y="3527425"/>
          <p14:tracePt t="16678" x="2582863" y="3517900"/>
          <p14:tracePt t="16694" x="2582863" y="3509963"/>
          <p14:tracePt t="16710" x="2582863" y="3502025"/>
          <p14:tracePt t="16718" x="2574925" y="3502025"/>
          <p14:tracePt t="16726" x="2574925" y="3492500"/>
          <p14:tracePt t="16734" x="2574925" y="3475038"/>
          <p14:tracePt t="16750" x="2574925" y="3459163"/>
          <p14:tracePt t="16758" x="2574925" y="3449638"/>
          <p14:tracePt t="16774" x="2582863" y="3424238"/>
          <p14:tracePt t="16790" x="2592388" y="3408363"/>
          <p14:tracePt t="16798" x="2592388" y="3398838"/>
          <p14:tracePt t="16806" x="2592388" y="3390900"/>
          <p14:tracePt t="16814" x="2592388" y="3382963"/>
          <p14:tracePt t="16822" x="2592388" y="3373438"/>
          <p14:tracePt t="16838" x="2592388" y="3365500"/>
          <p14:tracePt t="16846" x="2592388" y="3355975"/>
          <p14:tracePt t="16854" x="2592388" y="3348038"/>
          <p14:tracePt t="16919" x="2592388" y="3340100"/>
          <p14:tracePt t="16934" x="2592388" y="3330575"/>
          <p14:tracePt t="16951" x="2592388" y="3314700"/>
          <p14:tracePt t="16958" x="2592388" y="3305175"/>
          <p14:tracePt t="16983" x="2592388" y="3297238"/>
          <p14:tracePt t="17015" x="2592388" y="3289300"/>
          <p14:tracePt t="17863" x="2557463" y="3263900"/>
          <p14:tracePt t="17879" x="2541588" y="3246438"/>
          <p14:tracePt t="17886" x="2516188" y="3221038"/>
          <p14:tracePt t="17903" x="2506663" y="3211513"/>
          <p14:tracePt t="17911" x="2506663" y="3203575"/>
          <p14:tracePt t="17919" x="2506663" y="3195638"/>
          <p14:tracePt t="17934" x="2506663" y="3186113"/>
          <p14:tracePt t="17942" x="2506663" y="3170238"/>
          <p14:tracePt t="17958" x="2516188" y="3152775"/>
          <p14:tracePt t="17967" x="2532063" y="3152775"/>
          <p14:tracePt t="17975" x="2549525" y="3144838"/>
          <p14:tracePt t="17983" x="2574925" y="3144838"/>
          <p14:tracePt t="17991" x="2608263" y="3135313"/>
          <p14:tracePt t="17999" x="2633663" y="3135313"/>
          <p14:tracePt t="18006" x="2651125" y="3135313"/>
          <p14:tracePt t="18015" x="2668588" y="3135313"/>
          <p14:tracePt t="18023" x="2676525" y="3135313"/>
          <p14:tracePt t="18031" x="2686050" y="3135313"/>
          <p14:tracePt t="18087" x="2693988" y="3144838"/>
          <p14:tracePt t="18095" x="2701925" y="3152775"/>
          <p14:tracePt t="18103" x="2701925" y="3170238"/>
          <p14:tracePt t="18110" x="2701925" y="3178175"/>
          <p14:tracePt t="18118" x="2711450" y="3203575"/>
          <p14:tracePt t="18126" x="2711450" y="3238500"/>
          <p14:tracePt t="18134" x="2711450" y="3279775"/>
          <p14:tracePt t="18142" x="2711450" y="3314700"/>
          <p14:tracePt t="18150" x="2711450" y="3355975"/>
          <p14:tracePt t="18158" x="2711450" y="3398838"/>
          <p14:tracePt t="18166" x="2701925" y="3441700"/>
          <p14:tracePt t="18174" x="2693988" y="3492500"/>
          <p14:tracePt t="18182" x="2686050" y="3527425"/>
          <p14:tracePt t="18190" x="2676525" y="3568700"/>
          <p14:tracePt t="18198" x="2668588" y="3603625"/>
          <p14:tracePt t="18206" x="2668588" y="3636963"/>
          <p14:tracePt t="18214" x="2660650" y="3654425"/>
          <p14:tracePt t="18222" x="2660650" y="3671888"/>
          <p14:tracePt t="18230" x="2651125" y="3697288"/>
          <p14:tracePt t="18238" x="2643188" y="3705225"/>
          <p14:tracePt t="18246" x="2633663" y="3713163"/>
          <p14:tracePt t="18254" x="2633663" y="3722688"/>
          <p14:tracePt t="18262" x="2633663" y="3730625"/>
          <p14:tracePt t="18278" x="2625725" y="3730625"/>
          <p14:tracePt t="18343" x="2617788" y="3730625"/>
          <p14:tracePt t="18359" x="2608263" y="3730625"/>
          <p14:tracePt t="18367" x="2600325" y="3730625"/>
          <p14:tracePt t="18375" x="2592388" y="3730625"/>
          <p14:tracePt t="18383" x="2582863" y="3730625"/>
          <p14:tracePt t="18391" x="2566988" y="3730625"/>
          <p14:tracePt t="18398" x="2541588" y="3730625"/>
          <p14:tracePt t="18406" x="2532063" y="3722688"/>
          <p14:tracePt t="18414" x="2524125" y="3713163"/>
          <p14:tracePt t="18423" x="2524125" y="3705225"/>
          <p14:tracePt t="18439" x="2506663" y="3697288"/>
          <p14:tracePt t="18447" x="2506663" y="3687763"/>
          <p14:tracePt t="18455" x="2489200" y="3671888"/>
          <p14:tracePt t="18463" x="2473325" y="3662363"/>
          <p14:tracePt t="18471" x="2463800" y="3646488"/>
          <p14:tracePt t="18479" x="2455863" y="3629025"/>
          <p14:tracePt t="18487" x="2438400" y="3611563"/>
          <p14:tracePt t="18495" x="2422525" y="3603625"/>
          <p14:tracePt t="18503" x="2413000" y="3578225"/>
          <p14:tracePt t="18511" x="2405063" y="3568700"/>
          <p14:tracePt t="18519" x="2405063" y="3560763"/>
          <p14:tracePt t="18527" x="2397125" y="3535363"/>
          <p14:tracePt t="18535" x="2397125" y="3527425"/>
          <p14:tracePt t="18542" x="2397125" y="3517900"/>
          <p14:tracePt t="18550" x="2397125" y="3492500"/>
          <p14:tracePt t="18558" x="2397125" y="3467100"/>
          <p14:tracePt t="18583" x="2397125" y="3459163"/>
          <p14:tracePt t="18599" x="2397125" y="3441700"/>
          <p14:tracePt t="18607" x="2405063" y="3441700"/>
          <p14:tracePt t="18615" x="2413000" y="3441700"/>
          <p14:tracePt t="18623" x="2422525" y="3433763"/>
          <p14:tracePt t="18631" x="2438400" y="3424238"/>
          <p14:tracePt t="18639" x="2447925" y="3424238"/>
          <p14:tracePt t="18647" x="2455863" y="3424238"/>
          <p14:tracePt t="18658" x="2473325" y="3424238"/>
          <p14:tracePt t="18663" x="2481263" y="3424238"/>
          <p14:tracePt t="18670" x="2498725" y="3449638"/>
          <p14:tracePt t="18678" x="2516188" y="3467100"/>
          <p14:tracePt t="18686" x="2532063" y="3502025"/>
          <p14:tracePt t="18694" x="2541588" y="3535363"/>
          <p14:tracePt t="18702" x="2549525" y="3586163"/>
          <p14:tracePt t="18710" x="2557463" y="3619500"/>
          <p14:tracePt t="18718" x="2557463" y="3662363"/>
          <p14:tracePt t="18726" x="2557463" y="3687763"/>
          <p14:tracePt t="18734" x="2557463" y="3713163"/>
          <p14:tracePt t="18742" x="2557463" y="3738563"/>
          <p14:tracePt t="18750" x="2557463" y="3773488"/>
          <p14:tracePt t="18758" x="2557463" y="3781425"/>
          <p14:tracePt t="18766" x="2549525" y="3806825"/>
          <p14:tracePt t="18778" x="2549525" y="3816350"/>
          <p14:tracePt t="18810" x="2549525" y="3824288"/>
          <p14:tracePt t="18826" x="2541588" y="3832225"/>
          <p14:tracePt t="18834" x="2532063" y="3832225"/>
          <p14:tracePt t="18842" x="2524125" y="3832225"/>
          <p14:tracePt t="18859" x="2516188" y="3832225"/>
          <p14:tracePt t="18866" x="2506663" y="3832225"/>
          <p14:tracePt t="18875" x="2498725" y="3832225"/>
          <p14:tracePt t="18923" x="2489200" y="3832225"/>
          <p14:tracePt t="18931" x="2481263" y="3832225"/>
          <p14:tracePt t="18955" x="2473325" y="3824288"/>
          <p14:tracePt t="18971" x="2463800" y="3824288"/>
          <p14:tracePt t="19003" x="2455863" y="3816350"/>
          <p14:tracePt t="19011" x="2455863" y="3806825"/>
          <p14:tracePt t="19035" x="2447925" y="3798888"/>
          <p14:tracePt t="19051" x="2438400" y="3790950"/>
          <p14:tracePt t="19067" x="2438400" y="3781425"/>
          <p14:tracePt t="19090" x="2430463" y="3763963"/>
          <p14:tracePt t="19099" x="2430463" y="3756025"/>
          <p14:tracePt t="19115" x="2422525" y="3756025"/>
          <p14:tracePt t="19179" x="2413000" y="3756025"/>
          <p14:tracePt t="19195" x="2413000" y="3748088"/>
          <p14:tracePt t="19211" x="2413000" y="3738563"/>
          <p14:tracePt t="19235" x="2413000" y="3730625"/>
          <p14:tracePt t="19243" x="2413000" y="3722688"/>
          <p14:tracePt t="19259" x="2413000" y="3713163"/>
          <p14:tracePt t="19266" x="2422525" y="3713163"/>
          <p14:tracePt t="19275" x="2430463" y="3713163"/>
          <p14:tracePt t="19546" x="2422525" y="3722688"/>
          <p14:tracePt t="19563" x="2413000" y="3730625"/>
          <p14:tracePt t="19571" x="2405063" y="3738563"/>
          <p14:tracePt t="19579" x="2387600" y="3763963"/>
          <p14:tracePt t="19586" x="2371725" y="3781425"/>
          <p14:tracePt t="19595" x="2362200" y="3806825"/>
          <p14:tracePt t="19603" x="2354263" y="3832225"/>
          <p14:tracePt t="19611" x="2344738" y="3857625"/>
          <p14:tracePt t="19619" x="2336800" y="3892550"/>
          <p14:tracePt t="19627" x="2328863" y="3908425"/>
          <p14:tracePt t="19635" x="2328863" y="3935413"/>
          <p14:tracePt t="19644" x="2328863" y="3968750"/>
          <p14:tracePt t="19651" x="2319338" y="3976688"/>
          <p14:tracePt t="19658" x="2319338" y="4002088"/>
          <p14:tracePt t="19666" x="2319338" y="4019550"/>
          <p14:tracePt t="19682" x="2319338" y="4027488"/>
          <p14:tracePt t="19867" x="2311400" y="4027488"/>
          <p14:tracePt t="19914" x="2303463" y="4019550"/>
          <p14:tracePt t="19931" x="2303463" y="4011613"/>
          <p14:tracePt t="19963" x="2303463" y="4002088"/>
          <p14:tracePt t="19978" x="2303463" y="3994150"/>
          <p14:tracePt t="19995" x="2293938" y="3986213"/>
          <p14:tracePt t="20003" x="2293938" y="3976688"/>
          <p14:tracePt t="20011" x="2293938" y="3968750"/>
          <p14:tracePt t="20019" x="2293938" y="3960813"/>
          <p14:tracePt t="20026" x="2286000" y="3951288"/>
          <p14:tracePt t="20034" x="2286000" y="3943350"/>
          <p14:tracePt t="20227" x="2278063" y="3943350"/>
          <p14:tracePt t="20251" x="2268538" y="3951288"/>
          <p14:tracePt t="20282" x="2260600" y="3951288"/>
          <p14:tracePt t="20715" x="2260600" y="3943350"/>
          <p14:tracePt t="20739" x="2260600" y="3935413"/>
          <p14:tracePt t="20747" x="2260600" y="3925888"/>
          <p14:tracePt t="20755" x="2252663" y="3917950"/>
          <p14:tracePt t="20859" x="2243138" y="3917950"/>
          <p14:tracePt t="20874" x="2235200" y="3917950"/>
          <p14:tracePt t="20890" x="2227263" y="3917950"/>
          <p14:tracePt t="22159" x="2227263" y="3908425"/>
          <p14:tracePt t="22191" x="2227263" y="3900488"/>
          <p14:tracePt t="22415" x="2235200" y="3892550"/>
          <p14:tracePt t="22431" x="2243138" y="3883025"/>
          <p14:tracePt t="22438" x="2260600" y="3867150"/>
          <p14:tracePt t="22455" x="2268538" y="3849688"/>
          <p14:tracePt t="22463" x="2278063" y="3849688"/>
          <p14:tracePt t="22471" x="2278063" y="3841750"/>
          <p14:tracePt t="22607" x="2278063" y="3849688"/>
          <p14:tracePt t="24763" x="2278063" y="3773488"/>
          <p14:tracePt t="24770" x="2278063" y="3763963"/>
          <p14:tracePt t="24779" x="2278063" y="3730625"/>
          <p14:tracePt t="24787" x="2278063" y="3705225"/>
          <p14:tracePt t="24795" x="2278063" y="3679825"/>
          <p14:tracePt t="24803" x="2278063" y="3671888"/>
          <p14:tracePt t="24947" x="2278063" y="3679825"/>
          <p14:tracePt t="24979" x="2278063" y="3687763"/>
          <p14:tracePt t="27526" x="2278063" y="3679825"/>
          <p14:tracePt t="27534" x="2278063" y="3671888"/>
          <p14:tracePt t="27542" x="2278063" y="3662363"/>
          <p14:tracePt t="27550" x="2278063" y="3654425"/>
          <p14:tracePt t="27558" x="2278063" y="3646488"/>
          <p14:tracePt t="27622" x="2268538" y="3646488"/>
          <p14:tracePt t="27639" x="2260600" y="3646488"/>
          <p14:tracePt t="27647" x="2252663" y="3646488"/>
          <p14:tracePt t="27663" x="2243138" y="3654425"/>
          <p14:tracePt t="27735" x="2243138" y="3679825"/>
          <p14:tracePt t="27742" x="2243138" y="3738563"/>
          <p14:tracePt t="27750" x="2243138" y="3790950"/>
          <p14:tracePt t="27758" x="2252663" y="3832225"/>
          <p14:tracePt t="27767" x="2260600" y="3925888"/>
          <p14:tracePt t="27774" x="2260600" y="3976688"/>
          <p14:tracePt t="27783" x="2260600" y="4019550"/>
          <p14:tracePt t="27791" x="2278063" y="4070350"/>
          <p14:tracePt t="27798" x="2286000" y="4113213"/>
          <p14:tracePt t="27806" x="2286000" y="4156075"/>
          <p14:tracePt t="27814" x="2303463" y="4206875"/>
          <p14:tracePt t="27822" x="2311400" y="4240213"/>
          <p14:tracePt t="27830" x="2311400" y="4275138"/>
          <p14:tracePt t="27838" x="2319338" y="4308475"/>
          <p14:tracePt t="27846" x="2328863" y="4368800"/>
          <p14:tracePt t="27854" x="2336800" y="4410075"/>
          <p14:tracePt t="27862" x="2344738" y="4445000"/>
          <p14:tracePt t="27870" x="2354263" y="4503738"/>
          <p14:tracePt t="27878" x="2354263" y="4546600"/>
          <p14:tracePt t="27886" x="2354263" y="4589463"/>
          <p14:tracePt t="27894" x="2354263" y="4630738"/>
          <p14:tracePt t="27902" x="2354263" y="4665663"/>
          <p14:tracePt t="27910" x="2354263" y="4691063"/>
          <p14:tracePt t="27918" x="2354263" y="4699000"/>
          <p14:tracePt t="27926" x="2354263" y="4733925"/>
          <p14:tracePt t="27934" x="2354263" y="4749800"/>
          <p14:tracePt t="27942" x="2344738" y="4759325"/>
          <p14:tracePt t="27950" x="2344738" y="4775200"/>
          <p14:tracePt t="27958" x="2344738" y="4792663"/>
          <p14:tracePt t="27966" x="2344738" y="4802188"/>
          <p14:tracePt t="27974" x="2336800" y="4802188"/>
          <p14:tracePt t="28519" x="2328863" y="4802188"/>
          <p14:tracePt t="28534" x="2319338" y="4792663"/>
          <p14:tracePt t="28543" x="2319338" y="4784725"/>
          <p14:tracePt t="28551" x="2311400" y="4784725"/>
          <p14:tracePt t="28559" x="2303463" y="4767263"/>
          <p14:tracePt t="28566" x="2293938" y="4767263"/>
          <p14:tracePt t="28574" x="2293938" y="4759325"/>
          <p14:tracePt t="28622" x="2293938" y="4749800"/>
          <p14:tracePt t="28631" x="2293938" y="4741863"/>
          <p14:tracePt t="28639" x="2293938" y="4733925"/>
          <p14:tracePt t="28647" x="2293938" y="4724400"/>
          <p14:tracePt t="28658" x="2293938" y="4716463"/>
          <p14:tracePt t="29126" x="2293938" y="4708525"/>
          <p14:tracePt t="29143" x="2268538" y="4708525"/>
          <p14:tracePt t="29159" x="2252663" y="4708525"/>
          <p14:tracePt t="29167" x="2243138" y="4716463"/>
          <p14:tracePt t="29174" x="2235200" y="4724400"/>
          <p14:tracePt t="29182" x="2227263" y="4724400"/>
          <p14:tracePt t="29190" x="2217738" y="4741863"/>
          <p14:tracePt t="29199" x="2209800" y="4749800"/>
          <p14:tracePt t="29210" x="2200275" y="4767263"/>
          <p14:tracePt t="29219" x="2192338" y="4767263"/>
          <p14:tracePt t="29226" x="2184400" y="4767263"/>
          <p14:tracePt t="29242" x="2174875" y="4784725"/>
          <p14:tracePt t="29250" x="2166938" y="4792663"/>
          <p14:tracePt t="29266" x="2166938" y="4802188"/>
          <p14:tracePt t="29274" x="2159000" y="4802188"/>
          <p14:tracePt t="29282" x="2159000" y="4810125"/>
          <p14:tracePt t="29314" x="2159000" y="4818063"/>
          <p14:tracePt t="29323" x="2149475" y="4827588"/>
          <p14:tracePt t="29338" x="2141538" y="4835525"/>
          <p14:tracePt t="29362" x="2141538" y="4843463"/>
          <p14:tracePt t="29370" x="2133600" y="4852988"/>
          <p14:tracePt t="29394" x="2133600" y="4860925"/>
          <p14:tracePt t="29402" x="2133600" y="4878388"/>
          <p14:tracePt t="29410" x="2124075" y="4886325"/>
          <p14:tracePt t="29419" x="2124075" y="4894263"/>
          <p14:tracePt t="29426" x="2116138" y="4903788"/>
          <p14:tracePt t="29442" x="2108200" y="4919663"/>
          <p14:tracePt t="29450" x="2108200" y="4929188"/>
          <p14:tracePt t="29483" x="2108200" y="4937125"/>
          <p14:tracePt t="29531" x="2108200" y="4946650"/>
          <p14:tracePt t="30139" x="2090738" y="4946650"/>
          <p14:tracePt t="30146" x="2082800" y="4946650"/>
          <p14:tracePt t="30162" x="2073275" y="4946650"/>
          <p14:tracePt t="30170" x="2065338" y="4946650"/>
          <p14:tracePt t="30202" x="2055813" y="4946650"/>
          <p14:tracePt t="30210" x="2047875" y="4946650"/>
          <p14:tracePt t="30234" x="2039938" y="4946650"/>
          <p14:tracePt t="30283" x="2030413" y="4946650"/>
          <p14:tracePt t="30290" x="2022475" y="4946650"/>
          <p14:tracePt t="30307" x="2014538" y="4946650"/>
          <p14:tracePt t="30314" x="2005013" y="4946650"/>
          <p14:tracePt t="30330" x="1997075" y="4954588"/>
          <p14:tracePt t="30363" x="1989138" y="4954588"/>
          <p14:tracePt t="30379" x="1979613" y="4954588"/>
          <p14:tracePt t="30459" x="1971675" y="4954588"/>
          <p14:tracePt t="30475" x="1963738" y="4954588"/>
          <p14:tracePt t="30491" x="1954213" y="4954588"/>
          <p14:tracePt t="30506" x="1946275" y="4954588"/>
          <p14:tracePt t="30523" x="1938338" y="4954588"/>
          <p14:tracePt t="30746" x="1928813" y="4954588"/>
          <p14:tracePt t="32823" x="1928813" y="4946650"/>
          <p14:tracePt t="33198" x="1928813" y="4937125"/>
          <p14:tracePt t="33206" x="1920875" y="4937125"/>
          <p14:tracePt t="33455" x="1911350" y="4937125"/>
          <p14:tracePt t="34023" x="1903413" y="4937125"/>
          <p14:tracePt t="35987" x="1895475" y="4937125"/>
          <p14:tracePt t="36115" x="1895475" y="4946650"/>
          <p14:tracePt t="38039" x="1920875" y="4987925"/>
          <p14:tracePt t="38047" x="1920875" y="4997450"/>
          <p14:tracePt t="38055" x="1946275" y="5022850"/>
          <p14:tracePt t="38063" x="1979613" y="5056188"/>
          <p14:tracePt t="38071" x="2005013" y="5081588"/>
          <p14:tracePt t="38079" x="2039938" y="5099050"/>
          <p14:tracePt t="38086" x="2082800" y="5124450"/>
          <p14:tracePt t="38094" x="2098675" y="5141913"/>
          <p14:tracePt t="38102" x="2124075" y="5157788"/>
          <p14:tracePt t="38110" x="2149475" y="5167313"/>
          <p14:tracePt t="38118" x="2159000" y="5183188"/>
          <p14:tracePt t="38126" x="2166938" y="5200650"/>
          <p14:tracePt t="38343" x="2166938" y="5208588"/>
          <p14:tracePt t="38359" x="2166938" y="5200650"/>
          <p14:tracePt t="38375" x="2166938" y="5192713"/>
          <p14:tracePt t="38423" x="2166938" y="5183188"/>
          <p14:tracePt t="39215" x="2166938" y="5175250"/>
          <p14:tracePt t="39391" x="2184400" y="5167313"/>
          <p14:tracePt t="39398" x="2192338" y="5157788"/>
          <p14:tracePt t="39406" x="2200275" y="5149850"/>
          <p14:tracePt t="39414" x="2209800" y="5149850"/>
          <p14:tracePt t="39422" x="2217738" y="5149850"/>
          <p14:tracePt t="39438" x="2227263" y="5149850"/>
          <p14:tracePt t="39447" x="2243138" y="5149850"/>
          <p14:tracePt t="39455" x="2252663" y="5149850"/>
          <p14:tracePt t="39570" x="2252663" y="5141913"/>
          <p14:tracePt t="39586" x="2260600" y="5141913"/>
          <p14:tracePt t="39594" x="2260600" y="5132388"/>
          <p14:tracePt t="39602" x="2268538" y="5132388"/>
          <p14:tracePt t="39610" x="2268538" y="5124450"/>
          <p14:tracePt t="39626" x="2268538" y="5116513"/>
          <p14:tracePt t="39634" x="2278063" y="5106988"/>
          <p14:tracePt t="39666" x="2278063" y="5099050"/>
          <p14:tracePt t="39682" x="2286000" y="5099050"/>
          <p14:tracePt t="39690" x="2286000" y="5091113"/>
          <p14:tracePt t="39714" x="2286000" y="5081588"/>
          <p14:tracePt t="39739" x="2286000" y="5073650"/>
          <p14:tracePt t="39842" x="2286000" y="5064125"/>
          <p14:tracePt t="39955" x="2286000" y="5056188"/>
          <p14:tracePt t="40243" x="2286000" y="5048250"/>
          <p14:tracePt t="40387" x="2286000" y="5038725"/>
          <p14:tracePt t="40403" x="2286000" y="5030788"/>
          <p14:tracePt t="40411" x="2286000" y="5022850"/>
          <p14:tracePt t="40419" x="2278063" y="5022850"/>
          <p14:tracePt t="40427" x="2278063" y="5013325"/>
          <p14:tracePt t="40515" x="2268538" y="5013325"/>
          <p14:tracePt t="40522" x="2260600" y="5013325"/>
          <p14:tracePt t="40563" x="2252663" y="5022850"/>
          <p14:tracePt t="40579" x="2243138" y="5022850"/>
          <p14:tracePt t="40947" x="2243138" y="5030788"/>
          <p14:tracePt t="40962" x="2217738" y="4972050"/>
          <p14:tracePt t="40971" x="2184400" y="4919663"/>
          <p14:tracePt t="40979" x="2149475" y="4775200"/>
          <p14:tracePt t="40986" x="2098675" y="4630738"/>
          <p14:tracePt t="40995" x="2073275" y="4384675"/>
          <p14:tracePt t="41003" x="2073275" y="4257675"/>
          <p14:tracePt t="41011" x="2073275" y="4156075"/>
          <p14:tracePt t="41019" x="2098675" y="4037013"/>
          <p14:tracePt t="41026" x="2133600" y="3960813"/>
          <p14:tracePt t="41035" x="2149475" y="3832225"/>
          <p14:tracePt t="41042" x="2174875" y="3679825"/>
          <p14:tracePt t="41050" x="2200275" y="3509963"/>
          <p14:tracePt t="41058" x="2217738" y="3221038"/>
          <p14:tracePt t="41066" x="2217738" y="2982913"/>
          <p14:tracePt t="41074" x="2217738" y="2813050"/>
          <p14:tracePt t="41082" x="2217738" y="2668588"/>
          <p14:tracePt t="41090" x="2217738" y="2557463"/>
          <p14:tracePt t="41098" x="2217738" y="2473325"/>
          <p14:tracePt t="41106" x="2217738" y="2413000"/>
          <p14:tracePt t="41114" x="2209800" y="2362200"/>
          <p14:tracePt t="41122" x="2200275" y="2328863"/>
          <p14:tracePt t="41130" x="2192338" y="2286000"/>
          <p14:tracePt t="41138" x="2184400" y="2252663"/>
          <p14:tracePt t="41146" x="2159000" y="2235200"/>
          <p14:tracePt t="41154" x="2133600" y="2227263"/>
          <p14:tracePt t="41162" x="2098675" y="2217738"/>
          <p14:tracePt t="41515" x="2082800" y="2217738"/>
          <p14:tracePt t="41522" x="2039938" y="2217738"/>
          <p14:tracePt t="41530" x="2030413" y="2217738"/>
          <p14:tracePt t="41538" x="2005013" y="2217738"/>
          <p14:tracePt t="41547" x="1971675" y="2217738"/>
          <p14:tracePt t="41554" x="1928813" y="2209800"/>
          <p14:tracePt t="41562" x="1844675" y="2174875"/>
          <p14:tracePt t="41571" x="1733550" y="2133600"/>
          <p14:tracePt t="41579" x="1563688" y="2055813"/>
          <p14:tracePt t="41587" x="1376363" y="1963738"/>
          <p14:tracePt t="41595" x="1155700" y="1878013"/>
          <p14:tracePt t="41603" x="892175" y="1776413"/>
          <p14:tracePt t="41610" x="611188" y="1631950"/>
          <p14:tracePt t="41619" x="306388" y="14700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72BE7-D37E-4069-B89F-363C6064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Creation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42830-79D7-440A-9740-D81538A3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2448272"/>
          </a:xfrm>
        </p:spPr>
        <p:txBody>
          <a:bodyPr/>
          <a:lstStyle/>
          <a:p>
            <a:pPr marL="0" indent="0" algn="l">
              <a:buNone/>
            </a:pPr>
            <a:r>
              <a:rPr lang="en-US" sz="2200" dirty="0"/>
              <a:t>We developed an automatic system that consists of:</a:t>
            </a:r>
          </a:p>
          <a:p>
            <a:pPr algn="l">
              <a:buFont typeface="+mj-lt"/>
              <a:buAutoNum type="arabicPeriod"/>
            </a:pPr>
            <a:r>
              <a:rPr lang="en-US" sz="2200" dirty="0"/>
              <a:t>The VEQE application ⎯ a client for testing</a:t>
            </a:r>
          </a:p>
          <a:p>
            <a:pPr algn="l">
              <a:buFont typeface="+mj-lt"/>
              <a:buAutoNum type="arabicPeriod"/>
            </a:pPr>
            <a:r>
              <a:rPr lang="en-US" sz="2200" dirty="0"/>
              <a:t>The server for collecting data from all clients once the testing is complete</a:t>
            </a:r>
          </a:p>
          <a:p>
            <a:pPr marL="0" indent="0">
              <a:buNone/>
            </a:pPr>
            <a:r>
              <a:rPr lang="en-US" sz="2200" dirty="0" err="1"/>
              <a:t>Yandex.Toloka</a:t>
            </a:r>
            <a:r>
              <a:rPr lang="en-US" sz="2200" dirty="0"/>
              <a:t> was used for the dataset creation</a:t>
            </a:r>
          </a:p>
          <a:p>
            <a:pPr marL="0" indent="0">
              <a:buNone/>
            </a:pPr>
            <a:r>
              <a:rPr lang="en-US" sz="2200" dirty="0"/>
              <a:t>The dataset includes 236 devices representing 147 models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FB14AC-6CD3-4862-A579-A567C81C7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6132F5-921E-46A8-88A7-DFB4231FA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717032"/>
            <a:ext cx="5328592" cy="2669664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D4CE36F1-5618-4AEF-9B03-E4492249A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8"/>
    </mc:Choice>
    <mc:Fallback xmlns="">
      <p:transition spd="slow" advTm="21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2" x="1512888" y="1581150"/>
          <p14:tracePt t="210" x="1520825" y="1571625"/>
          <p14:tracePt t="378" x="1520825" y="1563688"/>
          <p14:tracePt t="426" x="1520825" y="1555750"/>
          <p14:tracePt t="441" x="1520825" y="1546225"/>
          <p14:tracePt t="457" x="1512888" y="1546225"/>
          <p14:tracePt t="473" x="1512888" y="1538288"/>
          <p14:tracePt t="481" x="1512888" y="1530350"/>
          <p14:tracePt t="489" x="1504950" y="1530350"/>
          <p14:tracePt t="497" x="1495425" y="1520825"/>
          <p14:tracePt t="521" x="1477963" y="1512888"/>
          <p14:tracePt t="529" x="1477963" y="1504950"/>
          <p14:tracePt t="537" x="1470025" y="1495425"/>
          <p14:tracePt t="553" x="1452563" y="1487488"/>
          <p14:tracePt t="562" x="1452563" y="1477963"/>
          <p14:tracePt t="570" x="1436688" y="1477963"/>
          <p14:tracePt t="577" x="1436688" y="1470025"/>
          <p14:tracePt t="585" x="1419225" y="1452563"/>
          <p14:tracePt t="593" x="1411288" y="1444625"/>
          <p14:tracePt t="601" x="1393825" y="1444625"/>
          <p14:tracePt t="609" x="1385888" y="1444625"/>
          <p14:tracePt t="617" x="1368425" y="1427163"/>
          <p14:tracePt t="625" x="1350963" y="1427163"/>
          <p14:tracePt t="633" x="1333500" y="1427163"/>
          <p14:tracePt t="641" x="1333500" y="1419225"/>
          <p14:tracePt t="649" x="1325563" y="1419225"/>
          <p14:tracePt t="657" x="1308100" y="1419225"/>
          <p14:tracePt t="665" x="1300163" y="1419225"/>
          <p14:tracePt t="673" x="1292225" y="1419225"/>
          <p14:tracePt t="697" x="1282700" y="1419225"/>
          <p14:tracePt t="706" x="1274763" y="1419225"/>
          <p14:tracePt t="713" x="1266825" y="1419225"/>
          <p14:tracePt t="729" x="1257300" y="1419225"/>
          <p14:tracePt t="745" x="1241425" y="1419225"/>
          <p14:tracePt t="761" x="1231900" y="1419225"/>
          <p14:tracePt t="770" x="1223963" y="1419225"/>
          <p14:tracePt t="785" x="1206500" y="1427163"/>
          <p14:tracePt t="793" x="1198563" y="1427163"/>
          <p14:tracePt t="809" x="1181100" y="1436688"/>
          <p14:tracePt t="817" x="1130300" y="1477963"/>
          <p14:tracePt t="825" x="1112838" y="1495425"/>
          <p14:tracePt t="833" x="1096963" y="1512888"/>
          <p14:tracePt t="842" x="1062038" y="1538288"/>
          <p14:tracePt t="849" x="1044575" y="1555750"/>
          <p14:tracePt t="857" x="1019175" y="1589088"/>
          <p14:tracePt t="865" x="1003300" y="1606550"/>
          <p14:tracePt t="873" x="985838" y="1639888"/>
          <p14:tracePt t="881" x="968375" y="1665288"/>
          <p14:tracePt t="889" x="952500" y="1682750"/>
          <p14:tracePt t="897" x="952500" y="1700213"/>
          <p14:tracePt t="905" x="935038" y="1733550"/>
          <p14:tracePt t="913" x="925513" y="1758950"/>
          <p14:tracePt t="921" x="917575" y="1801813"/>
          <p14:tracePt t="929" x="900113" y="1827213"/>
          <p14:tracePt t="937" x="892175" y="1870075"/>
          <p14:tracePt t="945" x="884238" y="1895475"/>
          <p14:tracePt t="953" x="884238" y="1928813"/>
          <p14:tracePt t="962" x="884238" y="1954213"/>
          <p14:tracePt t="970" x="884238" y="1979613"/>
          <p14:tracePt t="978" x="884238" y="2014538"/>
          <p14:tracePt t="985" x="884238" y="2047875"/>
          <p14:tracePt t="993" x="884238" y="2065338"/>
          <p14:tracePt t="1001" x="900113" y="2098675"/>
          <p14:tracePt t="1009" x="900113" y="2116138"/>
          <p14:tracePt t="1017" x="909638" y="2133600"/>
          <p14:tracePt t="1025" x="909638" y="2149475"/>
          <p14:tracePt t="1033" x="925513" y="2166938"/>
          <p14:tracePt t="1041" x="942975" y="2200275"/>
          <p14:tracePt t="1049" x="960438" y="2217738"/>
          <p14:tracePt t="1057" x="977900" y="2252663"/>
          <p14:tracePt t="1065" x="993775" y="2278063"/>
          <p14:tracePt t="1073" x="1011238" y="2286000"/>
          <p14:tracePt t="1081" x="1028700" y="2311400"/>
          <p14:tracePt t="1089" x="1054100" y="2336800"/>
          <p14:tracePt t="1097" x="1079500" y="2362200"/>
          <p14:tracePt t="1105" x="1096963" y="2379663"/>
          <p14:tracePt t="1113" x="1122363" y="2397125"/>
          <p14:tracePt t="1129" x="1138238" y="2405063"/>
          <p14:tracePt t="1130" x="1173163" y="2422525"/>
          <p14:tracePt t="1138" x="1189038" y="2430463"/>
          <p14:tracePt t="1145" x="1216025" y="2430463"/>
          <p14:tracePt t="1153" x="1249363" y="2447925"/>
          <p14:tracePt t="1162" x="1274763" y="2455863"/>
          <p14:tracePt t="1170" x="1300163" y="2463800"/>
          <p14:tracePt t="1178" x="1300163" y="2473325"/>
          <p14:tracePt t="1185" x="1308100" y="2473325"/>
          <p14:tracePt t="1193" x="1317625" y="2473325"/>
          <p14:tracePt t="1326" x="1325563" y="2473325"/>
          <p14:tracePt t="1334" x="1333500" y="2473325"/>
          <p14:tracePt t="1342" x="1343025" y="2473325"/>
          <p14:tracePt t="1350" x="1360488" y="2473325"/>
          <p14:tracePt t="1358" x="1368425" y="2473325"/>
          <p14:tracePt t="1366" x="1376363" y="2473325"/>
          <p14:tracePt t="1374" x="1385888" y="2473325"/>
          <p14:tracePt t="1382" x="1401763" y="2473325"/>
          <p14:tracePt t="1390" x="1419225" y="2473325"/>
          <p14:tracePt t="1398" x="1444625" y="2473325"/>
          <p14:tracePt t="1406" x="1487488" y="2473325"/>
          <p14:tracePt t="1414" x="1538288" y="2473325"/>
          <p14:tracePt t="1422" x="1700213" y="2473325"/>
          <p14:tracePt t="1430" x="1819275" y="2473325"/>
          <p14:tracePt t="1438" x="1979613" y="2473325"/>
          <p14:tracePt t="1446" x="2116138" y="2473325"/>
          <p14:tracePt t="1454" x="2243138" y="2473325"/>
          <p14:tracePt t="1462" x="2344738" y="2473325"/>
          <p14:tracePt t="1470" x="2455863" y="2473325"/>
          <p14:tracePt t="1478" x="2566988" y="2473325"/>
          <p14:tracePt t="1487" x="2651125" y="2473325"/>
          <p14:tracePt t="1494" x="2727325" y="2473325"/>
          <p14:tracePt t="1502" x="2770188" y="2473325"/>
          <p14:tracePt t="1510" x="2805113" y="2473325"/>
          <p14:tracePt t="1518" x="2813050" y="2473325"/>
          <p14:tracePt t="1526" x="2830513" y="2473325"/>
          <p14:tracePt t="1598" x="2820988" y="2473325"/>
          <p14:tracePt t="1614" x="2820988" y="2481263"/>
          <p14:tracePt t="1630" x="2813050" y="2481263"/>
          <p14:tracePt t="1638" x="2805113" y="2489200"/>
          <p14:tracePt t="1646" x="2795588" y="2498725"/>
          <p14:tracePt t="1653" x="2787650" y="2516188"/>
          <p14:tracePt t="1662" x="2762250" y="2532063"/>
          <p14:tracePt t="1670" x="2752725" y="2541588"/>
          <p14:tracePt t="1678" x="2744788" y="2557463"/>
          <p14:tracePt t="1686" x="2736850" y="2574925"/>
          <p14:tracePt t="1695" x="2736850" y="2582863"/>
          <p14:tracePt t="1702" x="2727325" y="2592388"/>
          <p14:tracePt t="1710" x="2727325" y="2608263"/>
          <p14:tracePt t="1718" x="2719388" y="2625725"/>
          <p14:tracePt t="1726" x="2711450" y="2633663"/>
          <p14:tracePt t="1733" x="2701925" y="2651125"/>
          <p14:tracePt t="1741" x="2701925" y="2668588"/>
          <p14:tracePt t="1749" x="2701925" y="2686050"/>
          <p14:tracePt t="1757" x="2701925" y="2693988"/>
          <p14:tracePt t="1765" x="2701925" y="2711450"/>
          <p14:tracePt t="1773" x="2701925" y="2736850"/>
          <p14:tracePt t="1781" x="2701925" y="2744788"/>
          <p14:tracePt t="1822" x="2693988" y="2744788"/>
          <p14:tracePt t="2278" x="2686050" y="2744788"/>
          <p14:tracePt t="2294" x="2668588" y="2744788"/>
          <p14:tracePt t="2302" x="2660650" y="2744788"/>
          <p14:tracePt t="2310" x="2651125" y="2744788"/>
          <p14:tracePt t="2342" x="2651125" y="2736850"/>
          <p14:tracePt t="2358" x="2651125" y="2727325"/>
          <p14:tracePt t="2366" x="2643188" y="2727325"/>
          <p14:tracePt t="2374" x="2633663" y="2727325"/>
          <p14:tracePt t="2382" x="2633663" y="2719388"/>
          <p14:tracePt t="2390" x="2625725" y="2719388"/>
          <p14:tracePt t="2398" x="2625725" y="2711450"/>
          <p14:tracePt t="2406" x="2617788" y="2711450"/>
          <p14:tracePt t="2566" x="2617788" y="2701925"/>
          <p14:tracePt t="2582" x="2608263" y="2701925"/>
          <p14:tracePt t="2870" x="2592388" y="2701925"/>
          <p14:tracePt t="2877" x="2582863" y="2701925"/>
          <p14:tracePt t="7046" x="2574925" y="2701925"/>
          <p14:tracePt t="7062" x="2574925" y="2711450"/>
          <p14:tracePt t="7094" x="2574925" y="2719388"/>
          <p14:tracePt t="7190" x="2574925" y="2727325"/>
          <p14:tracePt t="7205" x="2574925" y="2736850"/>
          <p14:tracePt t="7222" x="2574925" y="2744788"/>
          <p14:tracePt t="7229" x="2574925" y="2752725"/>
          <p14:tracePt t="7237" x="2574925" y="2770188"/>
          <p14:tracePt t="7253" x="2582863" y="2778125"/>
          <p14:tracePt t="7261" x="2582863" y="2787650"/>
          <p14:tracePt t="7269" x="2600325" y="2805113"/>
          <p14:tracePt t="7277" x="2617788" y="2820988"/>
          <p14:tracePt t="7285" x="2617788" y="2830513"/>
          <p14:tracePt t="7293" x="2625725" y="2838450"/>
          <p14:tracePt t="7301" x="2633663" y="2846388"/>
          <p14:tracePt t="7309" x="2643188" y="2863850"/>
          <p14:tracePt t="7333" x="2643188" y="2871788"/>
          <p14:tracePt t="7510" x="2643188" y="2881313"/>
          <p14:tracePt t="7526" x="2625725" y="2889250"/>
          <p14:tracePt t="7534" x="2617788" y="2897188"/>
          <p14:tracePt t="7542" x="2600325" y="2914650"/>
          <p14:tracePt t="7550" x="2600325" y="2922588"/>
          <p14:tracePt t="7558" x="2582863" y="2932113"/>
          <p14:tracePt t="7566" x="2582863" y="2940050"/>
          <p14:tracePt t="7574" x="2582863" y="2949575"/>
          <p14:tracePt t="7582" x="2574925" y="2957513"/>
          <p14:tracePt t="7590" x="2574925" y="2965450"/>
          <p14:tracePt t="7598" x="2574925" y="2974975"/>
          <p14:tracePt t="7606" x="2574925" y="2982913"/>
          <p14:tracePt t="7622" x="2566988" y="2982913"/>
          <p14:tracePt t="7638" x="2566988" y="2990850"/>
          <p14:tracePt t="7646" x="2557463" y="3000375"/>
          <p14:tracePt t="7670" x="2541588" y="3008313"/>
          <p14:tracePt t="7678" x="2541588" y="3016250"/>
          <p14:tracePt t="7686" x="2532063" y="3016250"/>
          <p14:tracePt t="7694" x="2532063" y="3025775"/>
          <p14:tracePt t="7702" x="2524125" y="3025775"/>
          <p14:tracePt t="7710" x="2516188" y="3033713"/>
          <p14:tracePt t="7725" x="2506663" y="3041650"/>
          <p14:tracePt t="7733" x="2489200" y="3051175"/>
          <p14:tracePt t="7749" x="2473325" y="3059113"/>
          <p14:tracePt t="7757" x="2463800" y="3059113"/>
          <p14:tracePt t="7765" x="2463800" y="3067050"/>
          <p14:tracePt t="7774" x="2455863" y="3067050"/>
          <p14:tracePt t="7781" x="2447925" y="3076575"/>
          <p14:tracePt t="7789" x="2438400" y="3076575"/>
          <p14:tracePt t="7797" x="2430463" y="3084513"/>
          <p14:tracePt t="7806" x="2422525" y="3094038"/>
          <p14:tracePt t="7813" x="2413000" y="3094038"/>
          <p14:tracePt t="7821" x="2379663" y="3127375"/>
          <p14:tracePt t="7830" x="2336800" y="3144838"/>
          <p14:tracePt t="7837" x="2319338" y="3152775"/>
          <p14:tracePt t="7845" x="2303463" y="3152775"/>
          <p14:tracePt t="7853" x="2286000" y="3152775"/>
          <p14:tracePt t="7869" x="2268538" y="3160713"/>
          <p14:tracePt t="7877" x="2260600" y="3160713"/>
          <p14:tracePt t="7893" x="2252663" y="3160713"/>
          <p14:tracePt t="7902" x="2243138" y="3160713"/>
          <p14:tracePt t="7918" x="2227263" y="3160713"/>
          <p14:tracePt t="7926" x="2217738" y="3160713"/>
          <p14:tracePt t="7942" x="2209800" y="3160713"/>
          <p14:tracePt t="7958" x="2200275" y="3160713"/>
          <p14:tracePt t="8070" x="2200275" y="3170238"/>
          <p14:tracePt t="8086" x="2200275" y="3178175"/>
          <p14:tracePt t="8094" x="2200275" y="3186113"/>
          <p14:tracePt t="8102" x="2200275" y="3195638"/>
          <p14:tracePt t="8118" x="2200275" y="3203575"/>
          <p14:tracePt t="8127" x="2200275" y="3211513"/>
          <p14:tracePt t="8134" x="2200275" y="3221038"/>
          <p14:tracePt t="8150" x="2200275" y="3228975"/>
          <p14:tracePt t="8158" x="2200275" y="3238500"/>
          <p14:tracePt t="8166" x="2200275" y="3246438"/>
          <p14:tracePt t="10570" x="2200275" y="3238500"/>
          <p14:tracePt t="10577" x="2200275" y="3228975"/>
          <p14:tracePt t="11182" x="2200275" y="3221038"/>
          <p14:tracePt t="18290" x="2184400" y="3135313"/>
          <p14:tracePt t="18297" x="2174875" y="3127375"/>
          <p14:tracePt t="18306" x="2159000" y="3109913"/>
          <p14:tracePt t="18314" x="2133600" y="3094038"/>
          <p14:tracePt t="18321" x="2098675" y="3076575"/>
          <p14:tracePt t="18330" x="2055813" y="3067050"/>
          <p14:tracePt t="18337" x="1997075" y="3051175"/>
          <p14:tracePt t="18346" x="1928813" y="3016250"/>
          <p14:tracePt t="18354" x="1852613" y="2982913"/>
          <p14:tracePt t="18362" x="1766888" y="2965450"/>
          <p14:tracePt t="18369" x="1674813" y="2906713"/>
          <p14:tracePt t="18377" x="1622425" y="2830513"/>
          <p14:tracePt t="18385" x="1538288" y="2711450"/>
          <p14:tracePt t="18393" x="1411288" y="2524125"/>
          <p14:tracePt t="18401" x="1223963" y="2286000"/>
          <p14:tracePt t="18409" x="1011238" y="2047875"/>
          <p14:tracePt t="18417" x="823913" y="1809750"/>
          <p14:tracePt t="18425" x="595313" y="1538288"/>
          <p14:tracePt t="18433" x="365125" y="1292225"/>
          <p14:tracePt t="18441" x="161925" y="10699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9827A-4E0E-4F9C-9AEA-68493EAB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and Analysis</a:t>
            </a:r>
            <a:endParaRPr lang="ru-RU" sz="32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1B8D9F-F2A1-493A-AD4F-0445D41D3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8CAC8F-957F-43D5-AD8A-FB6F7D907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335669"/>
            <a:ext cx="4615935" cy="46381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9A2F0B-7C3F-45C1-978F-73F40EA9E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2" y="1335669"/>
            <a:ext cx="3814182" cy="5522331"/>
          </a:xfrm>
          <a:prstGeom prst="rect">
            <a:avLst/>
          </a:prstGeom>
        </p:spPr>
      </p:pic>
      <p:pic>
        <p:nvPicPr>
          <p:cNvPr id="9" name="Звук 8">
            <a:hlinkClick r:id="" action="ppaction://media"/>
            <a:extLst>
              <a:ext uri="{FF2B5EF4-FFF2-40B4-BE49-F238E27FC236}">
                <a16:creationId xmlns:a16="http://schemas.microsoft.com/office/drawing/2014/main" id="{3BEAD62A-BBB7-4E40-968F-61FB1C04E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44"/>
    </mc:Choice>
    <mc:Fallback xmlns="">
      <p:transition spd="slow" advTm="3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4" x="1741488" y="1911350"/>
          <p14:tracePt t="152" x="1741488" y="1903413"/>
          <p14:tracePt t="160" x="1741488" y="1885950"/>
          <p14:tracePt t="168" x="1741488" y="1860550"/>
          <p14:tracePt t="180" x="1741488" y="1827213"/>
          <p14:tracePt t="183" x="1741488" y="1809750"/>
          <p14:tracePt t="192" x="1741488" y="1776413"/>
          <p14:tracePt t="200" x="1741488" y="1751013"/>
          <p14:tracePt t="208" x="1741488" y="1733550"/>
          <p14:tracePt t="216" x="1741488" y="1700213"/>
          <p14:tracePt t="224" x="1741488" y="1674813"/>
          <p14:tracePt t="232" x="1741488" y="1657350"/>
          <p14:tracePt t="240" x="1741488" y="1649413"/>
          <p14:tracePt t="247" x="1741488" y="1631950"/>
          <p14:tracePt t="264" x="1741488" y="1614488"/>
          <p14:tracePt t="272" x="1741488" y="1606550"/>
          <p14:tracePt t="280" x="1741488" y="1589088"/>
          <p14:tracePt t="288" x="1741488" y="1571625"/>
          <p14:tracePt t="296" x="1733550" y="1571625"/>
          <p14:tracePt t="304" x="1733550" y="1555750"/>
          <p14:tracePt t="312" x="1733550" y="1546225"/>
          <p14:tracePt t="889" x="1733550" y="1538288"/>
          <p14:tracePt t="984" x="1733550" y="1530350"/>
          <p14:tracePt t="992" x="1733550" y="1520825"/>
          <p14:tracePt t="1000" x="1725613" y="1520825"/>
          <p14:tracePt t="1017" x="1725613" y="1512888"/>
          <p14:tracePt t="1024" x="1725613" y="1504950"/>
          <p14:tracePt t="1032" x="1716088" y="1504950"/>
          <p14:tracePt t="1039" x="1716088" y="1495425"/>
          <p14:tracePt t="1047" x="1708150" y="1495425"/>
          <p14:tracePt t="1055" x="1708150" y="1487488"/>
          <p14:tracePt t="1064" x="1700213" y="1477963"/>
          <p14:tracePt t="1088" x="1690688" y="1477963"/>
          <p14:tracePt t="1112" x="1682750" y="1470025"/>
          <p14:tracePt t="1128" x="1682750" y="1462088"/>
          <p14:tracePt t="1144" x="1674813" y="1462088"/>
          <p14:tracePt t="1161" x="1665288" y="1452563"/>
          <p14:tracePt t="1177" x="1665288" y="1444625"/>
          <p14:tracePt t="1432" x="1657350" y="1444625"/>
          <p14:tracePt t="7885" x="1504950" y="1589088"/>
          <p14:tracePt t="7893" x="1477963" y="1614488"/>
          <p14:tracePt t="7901" x="1385888" y="1708150"/>
          <p14:tracePt t="7909" x="1292225" y="1784350"/>
          <p14:tracePt t="7916" x="1198563" y="1895475"/>
          <p14:tracePt t="7925" x="1104900" y="2014538"/>
          <p14:tracePt t="7932" x="993775" y="2124075"/>
          <p14:tracePt t="7941" x="841375" y="2278063"/>
          <p14:tracePt t="7948" x="696913" y="2430463"/>
          <p14:tracePt t="7956" x="585788" y="2582863"/>
          <p14:tracePt t="7965" x="534988" y="2686050"/>
          <p14:tracePt t="7973" x="501650" y="2787650"/>
          <p14:tracePt t="7981" x="484188" y="2914650"/>
          <p14:tracePt t="7989" x="484188" y="3059113"/>
          <p14:tracePt t="7996" x="484188" y="3228975"/>
          <p14:tracePt t="8004" x="492125" y="3441700"/>
          <p14:tracePt t="8013" x="509588" y="3654425"/>
          <p14:tracePt t="8021" x="569913" y="3908425"/>
          <p14:tracePt t="8029" x="636588" y="4164013"/>
          <p14:tracePt t="8037" x="688975" y="4368800"/>
          <p14:tracePt t="8045" x="747713" y="4572000"/>
          <p14:tracePt t="8053" x="773113" y="4673600"/>
          <p14:tracePt t="8060" x="808038" y="4775200"/>
          <p14:tracePt t="8068" x="833438" y="4852988"/>
          <p14:tracePt t="8077" x="849313" y="4954588"/>
          <p14:tracePt t="8085" x="874713" y="5081588"/>
          <p14:tracePt t="8092" x="909638" y="5200650"/>
          <p14:tracePt t="8101" x="960438" y="5319713"/>
          <p14:tracePt t="8109" x="993775" y="5430838"/>
          <p14:tracePt t="8116" x="1036638" y="5507038"/>
          <p14:tracePt t="8125" x="1054100" y="5600700"/>
          <p14:tracePt t="8132" x="1087438" y="5659438"/>
          <p14:tracePt t="8140" x="1122363" y="5710238"/>
          <p14:tracePt t="8148" x="1147763" y="5745163"/>
          <p14:tracePt t="8156" x="1181100" y="5770563"/>
          <p14:tracePt t="8164" x="1206500" y="5813425"/>
          <p14:tracePt t="8173" x="1249363" y="5838825"/>
          <p14:tracePt t="8181" x="1282700" y="5846763"/>
          <p14:tracePt t="8188" x="1300163" y="5846763"/>
          <p14:tracePt t="8196" x="1343025" y="5846763"/>
          <p14:tracePt t="8204" x="1368425" y="5846763"/>
          <p14:tracePt t="8212" x="1411288" y="5854700"/>
          <p14:tracePt t="8220" x="1470025" y="5864225"/>
          <p14:tracePt t="8228" x="1530350" y="5864225"/>
          <p14:tracePt t="8236" x="1606550" y="5872163"/>
          <p14:tracePt t="8244" x="1690688" y="5872163"/>
          <p14:tracePt t="8253" x="1819275" y="5864225"/>
          <p14:tracePt t="8260" x="1920875" y="5813425"/>
          <p14:tracePt t="8269" x="2055813" y="5727700"/>
          <p14:tracePt t="8276" x="2209800" y="5616575"/>
          <p14:tracePt t="8285" x="2371725" y="5456238"/>
          <p14:tracePt t="8292" x="2549525" y="5243513"/>
          <p14:tracePt t="8301" x="2752725" y="4954588"/>
          <p14:tracePt t="8308" x="2932113" y="4640263"/>
          <p14:tracePt t="8316" x="3152775" y="4249738"/>
          <p14:tracePt t="8324" x="3271838" y="3943350"/>
          <p14:tracePt t="8332" x="3365500" y="3654425"/>
          <p14:tracePt t="8340" x="3449638" y="3314700"/>
          <p14:tracePt t="8348" x="3509963" y="2922588"/>
          <p14:tracePt t="8356" x="3527425" y="2566988"/>
          <p14:tracePt t="8365" x="3527425" y="2166938"/>
          <p14:tracePt t="8373" x="3502025" y="1895475"/>
          <p14:tracePt t="8382" x="3441700" y="1665288"/>
          <p14:tracePt t="8394" x="3365500" y="1427163"/>
          <p14:tracePt t="8396" x="3271838" y="1241425"/>
          <p14:tracePt t="8405" x="3178175" y="1069975"/>
          <p14:tracePt t="8412" x="3059113" y="892175"/>
          <p14:tracePt t="8420" x="2932113" y="739775"/>
          <p14:tracePt t="8428" x="2855913" y="646113"/>
          <p14:tracePt t="8436" x="2787650" y="577850"/>
          <p14:tracePt t="8444" x="2736850" y="544513"/>
          <p14:tracePt t="8452" x="2693988" y="509588"/>
          <p14:tracePt t="8460" x="2686050" y="501650"/>
          <p14:tracePt t="8467" x="2676525" y="501650"/>
          <p14:tracePt t="8524" x="2668588" y="501650"/>
          <p14:tracePt t="8540" x="2660650" y="501650"/>
          <p14:tracePt t="8548" x="2651125" y="509588"/>
          <p14:tracePt t="8556" x="2643188" y="519113"/>
          <p14:tracePt t="8565" x="2625725" y="527050"/>
          <p14:tracePt t="8576" x="2608263" y="534988"/>
          <p14:tracePt t="8584" x="2592388" y="544513"/>
          <p14:tracePt t="8592" x="2574925" y="569913"/>
          <p14:tracePt t="8600" x="2557463" y="577850"/>
          <p14:tracePt t="8608" x="2541588" y="585788"/>
          <p14:tracePt t="8616" x="2516188" y="595313"/>
          <p14:tracePt t="8624" x="2516188" y="603250"/>
          <p14:tracePt t="8632" x="2489200" y="620713"/>
          <p14:tracePt t="8640" x="2473325" y="628650"/>
          <p14:tracePt t="8656" x="2463800" y="636588"/>
          <p14:tracePt t="8664" x="2447925" y="654050"/>
          <p14:tracePt t="8680" x="2438400" y="663575"/>
          <p14:tracePt t="8688" x="2430463" y="679450"/>
          <p14:tracePt t="8704" x="2422525" y="688975"/>
          <p14:tracePt t="8712" x="2405063" y="704850"/>
          <p14:tracePt t="8720" x="2405063" y="714375"/>
          <p14:tracePt t="8728" x="2387600" y="739775"/>
          <p14:tracePt t="8736" x="2387600" y="790575"/>
          <p14:tracePt t="8744" x="2387600" y="874713"/>
          <p14:tracePt t="8752" x="2387600" y="977900"/>
          <p14:tracePt t="8760" x="2397125" y="1122363"/>
          <p14:tracePt t="8768" x="2422525" y="1300163"/>
          <p14:tracePt t="8776" x="2489200" y="1614488"/>
          <p14:tracePt t="8784" x="2592388" y="2065338"/>
          <p14:tracePt t="8792" x="2693988" y="2413000"/>
          <p14:tracePt t="8800" x="2805113" y="2736850"/>
          <p14:tracePt t="8808" x="2932113" y="3033713"/>
          <p14:tracePt t="8816" x="3067050" y="3314700"/>
          <p14:tracePt t="8824" x="3178175" y="3535363"/>
          <p14:tracePt t="8832" x="3289300" y="3781425"/>
          <p14:tracePt t="8840" x="3382963" y="3925888"/>
          <p14:tracePt t="8848" x="3475038" y="4070350"/>
          <p14:tracePt t="8856" x="3543300" y="4189413"/>
          <p14:tracePt t="8864" x="3619500" y="4291013"/>
          <p14:tracePt t="8872" x="3662363" y="4368800"/>
          <p14:tracePt t="8880" x="3713163" y="4460875"/>
          <p14:tracePt t="8889" x="3763963" y="4538663"/>
          <p14:tracePt t="8896" x="3790950" y="4597400"/>
          <p14:tracePt t="8905" x="3806825" y="4630738"/>
          <p14:tracePt t="8913" x="3816350" y="4657725"/>
          <p14:tracePt t="8920" x="3816350" y="4665663"/>
          <p14:tracePt t="8928" x="3824288" y="4673600"/>
          <p14:tracePt t="8936" x="3824288" y="4683125"/>
          <p14:tracePt t="8944" x="3824288" y="4691063"/>
          <p14:tracePt t="8976" x="3824288" y="4699000"/>
          <p14:tracePt t="8992" x="3824288" y="4708525"/>
          <p14:tracePt t="9008" x="3824288" y="4716463"/>
          <p14:tracePt t="9024" x="3824288" y="4724400"/>
          <p14:tracePt t="9248" x="3832225" y="4699000"/>
          <p14:tracePt t="9256" x="3832225" y="4673600"/>
          <p14:tracePt t="9264" x="3849688" y="4648200"/>
          <p14:tracePt t="9272" x="3857625" y="4605338"/>
          <p14:tracePt t="9280" x="3875088" y="4572000"/>
          <p14:tracePt t="9288" x="3883025" y="4513263"/>
          <p14:tracePt t="9296" x="3925888" y="4452938"/>
          <p14:tracePt t="9305" x="3951288" y="4376738"/>
          <p14:tracePt t="9313" x="3976688" y="4300538"/>
          <p14:tracePt t="9321" x="4011613" y="4224338"/>
          <p14:tracePt t="9328" x="4037013" y="4138613"/>
          <p14:tracePt t="9336" x="4052888" y="4062413"/>
          <p14:tracePt t="9344" x="4087813" y="3986213"/>
          <p14:tracePt t="9352" x="4095750" y="3908425"/>
          <p14:tracePt t="9360" x="4146550" y="3806825"/>
          <p14:tracePt t="9368" x="4181475" y="3705225"/>
          <p14:tracePt t="9376" x="4214813" y="3586163"/>
          <p14:tracePt t="9384" x="4249738" y="3475038"/>
          <p14:tracePt t="9392" x="4283075" y="3373438"/>
          <p14:tracePt t="9400" x="4308475" y="3271838"/>
          <p14:tracePt t="9408" x="4316413" y="3195638"/>
          <p14:tracePt t="9416" x="4333875" y="3119438"/>
          <p14:tracePt t="9424" x="4333875" y="3067050"/>
          <p14:tracePt t="9432" x="4333875" y="2990850"/>
          <p14:tracePt t="9440" x="4333875" y="2922588"/>
          <p14:tracePt t="9448" x="4333875" y="2838450"/>
          <p14:tracePt t="9456" x="4333875" y="2762250"/>
          <p14:tracePt t="9464" x="4333875" y="2693988"/>
          <p14:tracePt t="9472" x="4351338" y="2633663"/>
          <p14:tracePt t="9480" x="4359275" y="2574925"/>
          <p14:tracePt t="9488" x="4359275" y="2516188"/>
          <p14:tracePt t="9496" x="4368800" y="2481263"/>
          <p14:tracePt t="9504" x="4368800" y="2447925"/>
          <p14:tracePt t="9512" x="4368800" y="2430463"/>
          <p14:tracePt t="9520" x="4368800" y="2413000"/>
          <p14:tracePt t="9528" x="4368800" y="2397125"/>
          <p14:tracePt t="9536" x="4368800" y="2379663"/>
          <p14:tracePt t="9544" x="4368800" y="2362200"/>
          <p14:tracePt t="9568" x="4368800" y="2354263"/>
          <p14:tracePt t="9632" x="4359275" y="2354263"/>
          <p14:tracePt t="9648" x="4341813" y="2413000"/>
          <p14:tracePt t="9656" x="4300538" y="2574925"/>
          <p14:tracePt t="9664" x="4275138" y="2820988"/>
          <p14:tracePt t="9672" x="4232275" y="3178175"/>
          <p14:tracePt t="9680" x="4206875" y="3449638"/>
          <p14:tracePt t="9688" x="4189413" y="3662363"/>
          <p14:tracePt t="9696" x="4171950" y="3849688"/>
          <p14:tracePt t="9704" x="4171950" y="4002088"/>
          <p14:tracePt t="9712" x="4171950" y="4130675"/>
          <p14:tracePt t="9721" x="4171950" y="4316413"/>
          <p14:tracePt t="9728" x="4181475" y="4445000"/>
          <p14:tracePt t="9736" x="4206875" y="4589463"/>
          <p14:tracePt t="9744" x="4265613" y="4724400"/>
          <p14:tracePt t="9752" x="4325938" y="4852988"/>
          <p14:tracePt t="9760" x="4394200" y="4987925"/>
          <p14:tracePt t="9768" x="4579938" y="5226050"/>
          <p14:tracePt t="9776" x="4699000" y="5353050"/>
          <p14:tracePt t="9784" x="4784725" y="5446713"/>
          <p14:tracePt t="9792" x="4911725" y="5565775"/>
          <p14:tracePt t="9800" x="4997450" y="5641975"/>
          <p14:tracePt t="9808" x="5106988" y="5719763"/>
          <p14:tracePt t="9816" x="5183188" y="5770563"/>
          <p14:tracePt t="9824" x="5235575" y="5813425"/>
          <p14:tracePt t="9832" x="5286375" y="5829300"/>
          <p14:tracePt t="9840" x="5327650" y="5846763"/>
          <p14:tracePt t="9848" x="5353050" y="5854700"/>
          <p14:tracePt t="9856" x="5395913" y="5854700"/>
          <p14:tracePt t="9864" x="5421313" y="5854700"/>
          <p14:tracePt t="9872" x="5446713" y="5854700"/>
          <p14:tracePt t="9880" x="5472113" y="5854700"/>
          <p14:tracePt t="9888" x="5540375" y="5854700"/>
          <p14:tracePt t="9896" x="5600700" y="5838825"/>
          <p14:tracePt t="9904" x="5651500" y="5829300"/>
          <p14:tracePt t="9912" x="5735638" y="5813425"/>
          <p14:tracePt t="9920" x="5803900" y="5803900"/>
          <p14:tracePt t="9928" x="5905500" y="5770563"/>
          <p14:tracePt t="9936" x="5983288" y="5761038"/>
          <p14:tracePt t="9944" x="6084888" y="5727700"/>
          <p14:tracePt t="9952" x="6143625" y="5719763"/>
          <p14:tracePt t="9963" x="6203950" y="5710238"/>
          <p14:tracePt t="9968" x="6297613" y="5676900"/>
          <p14:tracePt t="9976" x="6356350" y="5651500"/>
          <p14:tracePt t="9984" x="6407150" y="5634038"/>
          <p14:tracePt t="9992" x="6483350" y="5591175"/>
          <p14:tracePt t="10000" x="6561138" y="5532438"/>
          <p14:tracePt t="10008" x="6654800" y="5464175"/>
          <p14:tracePt t="10016" x="6738938" y="5395913"/>
          <p14:tracePt t="10024" x="6883400" y="5276850"/>
          <p14:tracePt t="10032" x="7180263" y="5038725"/>
          <p14:tracePt t="10040" x="7377113" y="4843463"/>
          <p14:tracePt t="10048" x="7529513" y="4657725"/>
          <p14:tracePt t="10056" x="7742238" y="4419600"/>
          <p14:tracePt t="10064" x="7927975" y="4181475"/>
          <p14:tracePt t="10072" x="8089900" y="3943350"/>
          <p14:tracePt t="10080" x="8243888" y="3713163"/>
          <p14:tracePt t="10088" x="8388350" y="3382963"/>
          <p14:tracePt t="10096" x="8464550" y="3144838"/>
          <p14:tracePt t="10104" x="8507413" y="2949575"/>
          <p14:tracePt t="10112" x="8523288" y="2795588"/>
          <p14:tracePt t="10121" x="8523288" y="2643188"/>
          <p14:tracePt t="10129" x="8515350" y="2489200"/>
          <p14:tracePt t="10136" x="8464550" y="2260600"/>
          <p14:tracePt t="10144" x="8388350" y="2073275"/>
          <p14:tracePt t="10152" x="8285163" y="1878013"/>
          <p14:tracePt t="10160" x="8175625" y="1657350"/>
          <p14:tracePt t="10168" x="8056563" y="1462088"/>
          <p14:tracePt t="10176" x="7970838" y="1343025"/>
          <p14:tracePt t="10184" x="7894638" y="1223963"/>
          <p14:tracePt t="10192" x="7826375" y="1122363"/>
          <p14:tracePt t="10200" x="7775575" y="1062038"/>
          <p14:tracePt t="10208" x="7732713" y="1011238"/>
          <p14:tracePt t="10216" x="7707313" y="1003300"/>
          <p14:tracePt t="10224" x="7691438" y="985838"/>
          <p14:tracePt t="10232" x="7673975" y="985838"/>
          <p14:tracePt t="10240" x="7648575" y="977900"/>
          <p14:tracePt t="10248" x="7639050" y="977900"/>
          <p14:tracePt t="10256" x="7613650" y="977900"/>
          <p14:tracePt t="10264" x="7597775" y="977900"/>
          <p14:tracePt t="10272" x="7580313" y="977900"/>
          <p14:tracePt t="10280" x="7554913" y="977900"/>
          <p14:tracePt t="10287" x="7521575" y="977900"/>
          <p14:tracePt t="10295" x="7478713" y="993775"/>
          <p14:tracePt t="10304" x="7410450" y="1028700"/>
          <p14:tracePt t="10312" x="7334250" y="1044575"/>
          <p14:tracePt t="10320" x="7232650" y="1079500"/>
          <p14:tracePt t="10328" x="7146925" y="1087438"/>
          <p14:tracePt t="10336" x="7045325" y="1138238"/>
          <p14:tracePt t="10344" x="6943725" y="1163638"/>
          <p14:tracePt t="10352" x="6799263" y="1206500"/>
          <p14:tracePt t="10360" x="6680200" y="1257300"/>
          <p14:tracePt t="10368" x="6577013" y="1292225"/>
          <p14:tracePt t="10376" x="6467475" y="1350963"/>
          <p14:tracePt t="10384" x="6381750" y="1401763"/>
          <p14:tracePt t="10392" x="6272213" y="1477963"/>
          <p14:tracePt t="10400" x="6178550" y="1555750"/>
          <p14:tracePt t="10408" x="6084888" y="1649413"/>
          <p14:tracePt t="10416" x="6008688" y="1741488"/>
          <p14:tracePt t="10424" x="5915025" y="1852613"/>
          <p14:tracePt t="10432" x="5838825" y="1954213"/>
          <p14:tracePt t="10440" x="5761038" y="2065338"/>
          <p14:tracePt t="10448" x="5684838" y="2166938"/>
          <p14:tracePt t="10456" x="5608638" y="2243138"/>
          <p14:tracePt t="10464" x="5540375" y="2311400"/>
          <p14:tracePt t="10472" x="5446713" y="2379663"/>
          <p14:tracePt t="10479" x="5370513" y="2447925"/>
          <p14:tracePt t="10488" x="5268913" y="2506663"/>
          <p14:tracePt t="10495" x="5157788" y="2566988"/>
          <p14:tracePt t="10504" x="5048250" y="2625725"/>
          <p14:tracePt t="10512" x="4929188" y="2693988"/>
          <p14:tracePt t="10520" x="4767263" y="2770188"/>
          <p14:tracePt t="10528" x="4630738" y="2846388"/>
          <p14:tracePt t="10537" x="4384675" y="2982913"/>
          <p14:tracePt t="10544" x="4265613" y="3041650"/>
          <p14:tracePt t="10552" x="4146550" y="3101975"/>
          <p14:tracePt t="10560" x="4044950" y="3144838"/>
          <p14:tracePt t="10568" x="3951288" y="3195638"/>
          <p14:tracePt t="10576" x="3875088" y="3211513"/>
          <p14:tracePt t="10584" x="3816350" y="3221038"/>
          <p14:tracePt t="10592" x="3773488" y="3246438"/>
          <p14:tracePt t="10600" x="3748088" y="3246438"/>
          <p14:tracePt t="10608" x="3722688" y="3246438"/>
          <p14:tracePt t="10616" x="3713163" y="3246438"/>
          <p14:tracePt t="10624" x="3697288" y="3246438"/>
          <p14:tracePt t="10631" x="3687763" y="3254375"/>
          <p14:tracePt t="10640" x="3679825" y="3254375"/>
          <p14:tracePt t="10648" x="3671888" y="3263900"/>
          <p14:tracePt t="10656" x="3654425" y="3263900"/>
          <p14:tracePt t="10664" x="3636963" y="3263900"/>
          <p14:tracePt t="10672" x="3619500" y="3271838"/>
          <p14:tracePt t="10680" x="3611563" y="3271838"/>
          <p14:tracePt t="10688" x="3603625" y="3271838"/>
          <p14:tracePt t="10696" x="3586163" y="3271838"/>
          <p14:tracePt t="10704" x="3578225" y="3271838"/>
          <p14:tracePt t="10713" x="3568700" y="3271838"/>
          <p14:tracePt t="10721" x="3560763" y="3263900"/>
          <p14:tracePt t="10737" x="3543300" y="3254375"/>
          <p14:tracePt t="10745" x="3543300" y="3246438"/>
          <p14:tracePt t="10753" x="3535363" y="3228975"/>
          <p14:tracePt t="10760" x="3527425" y="3211513"/>
          <p14:tracePt t="10768" x="3509963" y="3178175"/>
          <p14:tracePt t="10776" x="3484563" y="3101975"/>
          <p14:tracePt t="10784" x="3467100" y="3067050"/>
          <p14:tracePt t="10792" x="3449638" y="3033713"/>
          <p14:tracePt t="10800" x="3433763" y="3008313"/>
          <p14:tracePt t="10808" x="3416300" y="2982913"/>
          <p14:tracePt t="10816" x="3416300" y="2949575"/>
          <p14:tracePt t="10824" x="3408363" y="2932113"/>
          <p14:tracePt t="10832" x="3408363" y="2897188"/>
          <p14:tracePt t="10840" x="3408363" y="2863850"/>
          <p14:tracePt t="10848" x="3408363" y="2830513"/>
          <p14:tracePt t="10856" x="3408363" y="2787650"/>
          <p14:tracePt t="10864" x="3408363" y="2762250"/>
          <p14:tracePt t="10872" x="3408363" y="2719388"/>
          <p14:tracePt t="10880" x="3408363" y="2693988"/>
          <p14:tracePt t="10888" x="3416300" y="2651125"/>
          <p14:tracePt t="10896" x="3416300" y="2617788"/>
          <p14:tracePt t="10904" x="3416300" y="2592388"/>
          <p14:tracePt t="10911" x="3416300" y="2574925"/>
          <p14:tracePt t="10920" x="3433763" y="2532063"/>
          <p14:tracePt t="10928" x="3433763" y="2516188"/>
          <p14:tracePt t="10936" x="3441700" y="2489200"/>
          <p14:tracePt t="10944" x="3449638" y="2481263"/>
          <p14:tracePt t="10952" x="3459163" y="2473325"/>
          <p14:tracePt t="10962" x="3467100" y="2455863"/>
          <p14:tracePt t="10967" x="3467100" y="2447925"/>
          <p14:tracePt t="10976" x="3475038" y="2438400"/>
          <p14:tracePt t="10984" x="3492500" y="2422525"/>
          <p14:tracePt t="10992" x="3517900" y="2397125"/>
          <p14:tracePt t="11008" x="3535363" y="2371725"/>
          <p14:tracePt t="11016" x="3552825" y="2354263"/>
          <p14:tracePt t="11024" x="3568700" y="2336800"/>
          <p14:tracePt t="11040" x="3594100" y="2303463"/>
          <p14:tracePt t="11048" x="3611563" y="2278063"/>
          <p14:tracePt t="11056" x="3646488" y="2243138"/>
          <p14:tracePt t="11064" x="3654425" y="2217738"/>
          <p14:tracePt t="11072" x="3671888" y="2200275"/>
          <p14:tracePt t="11080" x="3697288" y="2149475"/>
          <p14:tracePt t="11088" x="3705225" y="2116138"/>
          <p14:tracePt t="11095" x="3713163" y="2073275"/>
          <p14:tracePt t="11104" x="3722688" y="2039938"/>
          <p14:tracePt t="11112" x="3738563" y="1989138"/>
          <p14:tracePt t="11120" x="3738563" y="1963738"/>
          <p14:tracePt t="11128" x="3738563" y="1928813"/>
          <p14:tracePt t="11135" x="3738563" y="1903413"/>
          <p14:tracePt t="11144" x="3738563" y="1885950"/>
          <p14:tracePt t="11152" x="3738563" y="1860550"/>
          <p14:tracePt t="11160" x="3738563" y="1835150"/>
          <p14:tracePt t="11168" x="3738563" y="1819275"/>
          <p14:tracePt t="11176" x="3738563" y="1809750"/>
          <p14:tracePt t="11184" x="3738563" y="1793875"/>
          <p14:tracePt t="11192" x="3738563" y="1776413"/>
          <p14:tracePt t="11200" x="3738563" y="1751013"/>
          <p14:tracePt t="11208" x="3738563" y="1725613"/>
          <p14:tracePt t="11216" x="3738563" y="1708150"/>
          <p14:tracePt t="11224" x="3722688" y="1682750"/>
          <p14:tracePt t="11232" x="3713163" y="1649413"/>
          <p14:tracePt t="11240" x="3705225" y="1631950"/>
          <p14:tracePt t="11248" x="3687763" y="1597025"/>
          <p14:tracePt t="11256" x="3671888" y="1581150"/>
          <p14:tracePt t="11264" x="3654425" y="1546225"/>
          <p14:tracePt t="11272" x="3636963" y="1530350"/>
          <p14:tracePt t="11280" x="3619500" y="1495425"/>
          <p14:tracePt t="11288" x="3611563" y="1470025"/>
          <p14:tracePt t="11296" x="3603625" y="1444625"/>
          <p14:tracePt t="11304" x="3578225" y="1419225"/>
          <p14:tracePt t="11312" x="3568700" y="1411288"/>
          <p14:tracePt t="11320" x="3543300" y="1385888"/>
          <p14:tracePt t="11328" x="3527425" y="1368425"/>
          <p14:tracePt t="11336" x="3502025" y="1343025"/>
          <p14:tracePt t="11344" x="3475038" y="1317625"/>
          <p14:tracePt t="11353" x="3459163" y="1292225"/>
          <p14:tracePt t="11361" x="3416300" y="1257300"/>
          <p14:tracePt t="11368" x="3390900" y="1231900"/>
          <p14:tracePt t="11376" x="3340100" y="1189038"/>
          <p14:tracePt t="11384" x="3305175" y="1163638"/>
          <p14:tracePt t="11392" x="3254375" y="1130300"/>
          <p14:tracePt t="11400" x="3221038" y="1112838"/>
          <p14:tracePt t="11408" x="3186113" y="1096963"/>
          <p14:tracePt t="11416" x="3119438" y="1062038"/>
          <p14:tracePt t="11424" x="3059113" y="1044575"/>
          <p14:tracePt t="11432" x="2982913" y="1011238"/>
          <p14:tracePt t="11440" x="2922588" y="993775"/>
          <p14:tracePt t="11448" x="2838450" y="968375"/>
          <p14:tracePt t="11456" x="2787650" y="952500"/>
          <p14:tracePt t="11464" x="2711450" y="925513"/>
          <p14:tracePt t="11472" x="2660650" y="900113"/>
          <p14:tracePt t="11480" x="2617788" y="892175"/>
          <p14:tracePt t="11488" x="2557463" y="858838"/>
          <p14:tracePt t="11496" x="2506663" y="841375"/>
          <p14:tracePt t="11504" x="2455863" y="808038"/>
          <p14:tracePt t="11512" x="2405063" y="790575"/>
          <p14:tracePt t="11521" x="2362200" y="781050"/>
          <p14:tracePt t="11528" x="2286000" y="765175"/>
          <p14:tracePt t="11536" x="2243138" y="747713"/>
          <p14:tracePt t="11544" x="2184400" y="747713"/>
          <p14:tracePt t="11553" x="2124075" y="739775"/>
          <p14:tracePt t="11561" x="2055813" y="739775"/>
          <p14:tracePt t="11568" x="2005013" y="739775"/>
          <p14:tracePt t="11576" x="1963738" y="747713"/>
          <p14:tracePt t="11584" x="1903413" y="765175"/>
          <p14:tracePt t="11592" x="1835150" y="781050"/>
          <p14:tracePt t="11605" x="1766888" y="815975"/>
          <p14:tracePt t="11612" x="1690688" y="833438"/>
          <p14:tracePt t="11621" x="1597025" y="866775"/>
          <p14:tracePt t="11628" x="1520825" y="892175"/>
          <p14:tracePt t="11637" x="1452563" y="909638"/>
          <p14:tracePt t="11644" x="1333500" y="960438"/>
          <p14:tracePt t="11653" x="1231900" y="1003300"/>
          <p14:tracePt t="11661" x="1122363" y="1062038"/>
          <p14:tracePt t="11669" x="900113" y="1216025"/>
          <p14:tracePt t="11677" x="798513" y="1292225"/>
          <p14:tracePt t="11684" x="679450" y="1436688"/>
          <p14:tracePt t="11692" x="577850" y="1606550"/>
          <p14:tracePt t="11701" x="466725" y="1827213"/>
          <p14:tracePt t="11708" x="365125" y="2149475"/>
          <p14:tracePt t="11717" x="296863" y="2405063"/>
          <p14:tracePt t="11724" x="246063" y="2660650"/>
          <p14:tracePt t="11733" x="220663" y="2846388"/>
          <p14:tracePt t="11739" x="220663" y="3025775"/>
          <p14:tracePt t="11748" x="220663" y="3195638"/>
          <p14:tracePt t="11756" x="220663" y="3433763"/>
          <p14:tracePt t="11764" x="238125" y="3594100"/>
          <p14:tracePt t="11772" x="263525" y="3738563"/>
          <p14:tracePt t="11780" x="271463" y="3892550"/>
          <p14:tracePt t="11788" x="271463" y="4044950"/>
          <p14:tracePt t="11796" x="271463" y="4214813"/>
          <p14:tracePt t="11804" x="271463" y="4394200"/>
          <p14:tracePt t="11812" x="271463" y="4622800"/>
          <p14:tracePt t="11820" x="271463" y="4802188"/>
          <p14:tracePt t="11829" x="271463" y="4946650"/>
          <p14:tracePt t="11837" x="263525" y="5073650"/>
          <p14:tracePt t="11845" x="263525" y="5200650"/>
          <p14:tracePt t="11853" x="263525" y="5311775"/>
          <p14:tracePt t="11862" x="263525" y="5446713"/>
          <p14:tracePt t="11870" x="263525" y="5524500"/>
          <p14:tracePt t="11877" x="280988" y="5608638"/>
          <p14:tracePt t="11885" x="306388" y="5702300"/>
          <p14:tracePt t="11894" x="314325" y="5761038"/>
          <p14:tracePt t="11901" x="347663" y="5813425"/>
          <p14:tracePt t="11909" x="357188" y="5854700"/>
          <p14:tracePt t="11916" x="382588" y="5915025"/>
          <p14:tracePt t="11924" x="415925" y="5965825"/>
          <p14:tracePt t="11932" x="433388" y="5999163"/>
          <p14:tracePt t="11940" x="450850" y="6024563"/>
          <p14:tracePt t="11948" x="466725" y="6049963"/>
          <p14:tracePt t="11962" x="466725" y="6059488"/>
          <p14:tracePt t="11965" x="476250" y="6059488"/>
          <p14:tracePt t="11981" x="484188" y="6059488"/>
          <p14:tracePt t="11989" x="492125" y="6059488"/>
          <p14:tracePt t="12004" x="501650" y="6059488"/>
          <p14:tracePt t="12012" x="509588" y="6059488"/>
          <p14:tracePt t="12020" x="519113" y="6059488"/>
          <p14:tracePt t="12028" x="544513" y="6076950"/>
          <p14:tracePt t="12036" x="585788" y="6084888"/>
          <p14:tracePt t="12044" x="722313" y="6135688"/>
          <p14:tracePt t="12052" x="833438" y="6169025"/>
          <p14:tracePt t="12060" x="968375" y="6221413"/>
          <p14:tracePt t="12069" x="1155700" y="6272213"/>
          <p14:tracePt t="12076" x="1360488" y="6330950"/>
          <p14:tracePt t="12084" x="1530350" y="6365875"/>
          <p14:tracePt t="12093" x="1674813" y="6399213"/>
          <p14:tracePt t="12100" x="1827213" y="6424613"/>
          <p14:tracePt t="12108" x="1946275" y="6450013"/>
          <p14:tracePt t="12116" x="2047875" y="6457950"/>
          <p14:tracePt t="12124" x="2133600" y="6457950"/>
          <p14:tracePt t="12132" x="2227263" y="6457950"/>
          <p14:tracePt t="12140" x="2311400" y="6457950"/>
          <p14:tracePt t="12148" x="2362200" y="6457950"/>
          <p14:tracePt t="12156" x="2379663" y="6457950"/>
          <p14:tracePt t="12163" x="2413000" y="6457950"/>
          <p14:tracePt t="12172" x="2422525" y="6457950"/>
          <p14:tracePt t="12180" x="2438400" y="6457950"/>
          <p14:tracePt t="12190" x="2463800" y="6450013"/>
          <p14:tracePt t="12196" x="2489200" y="6432550"/>
          <p14:tracePt t="12204" x="2516188" y="6407150"/>
          <p14:tracePt t="12213" x="2549525" y="6365875"/>
          <p14:tracePt t="12220" x="2566988" y="6365875"/>
          <p14:tracePt t="12228" x="2608263" y="6330950"/>
          <p14:tracePt t="12236" x="2651125" y="6297613"/>
          <p14:tracePt t="12244" x="2686050" y="6272213"/>
          <p14:tracePt t="12252" x="2736850" y="6229350"/>
          <p14:tracePt t="12261" x="2795588" y="6194425"/>
          <p14:tracePt t="12269" x="2846388" y="6153150"/>
          <p14:tracePt t="12277" x="2914650" y="6127750"/>
          <p14:tracePt t="12285" x="2965450" y="6084888"/>
          <p14:tracePt t="12292" x="3016250" y="6049963"/>
          <p14:tracePt t="12301" x="3041650" y="6024563"/>
          <p14:tracePt t="12309" x="3084513" y="5999163"/>
          <p14:tracePt t="12316" x="3127375" y="5973763"/>
          <p14:tracePt t="12324" x="3160713" y="5932488"/>
          <p14:tracePt t="12332" x="3203575" y="5905500"/>
          <p14:tracePt t="12340" x="3254375" y="5864225"/>
          <p14:tracePt t="12348" x="3305175" y="5813425"/>
          <p14:tracePt t="12356" x="3340100" y="5788025"/>
          <p14:tracePt t="12364" x="3408363" y="5727700"/>
          <p14:tracePt t="12372" x="3467100" y="5676900"/>
          <p14:tracePt t="12380" x="3543300" y="5583238"/>
          <p14:tracePt t="12388" x="3594100" y="5514975"/>
          <p14:tracePt t="12396" x="3687763" y="5319713"/>
          <p14:tracePt t="12404" x="3730625" y="5208588"/>
          <p14:tracePt t="12412" x="3748088" y="5073650"/>
          <p14:tracePt t="12420" x="3763963" y="4946650"/>
          <p14:tracePt t="12428" x="3790950" y="4792663"/>
          <p14:tracePt t="12436" x="3790950" y="4665663"/>
          <p14:tracePt t="12444" x="3798888" y="4503738"/>
          <p14:tracePt t="12452" x="3798888" y="4384675"/>
          <p14:tracePt t="12460" x="3798888" y="4283075"/>
          <p14:tracePt t="12468" x="3798888" y="4181475"/>
          <p14:tracePt t="12477" x="3798888" y="4095750"/>
          <p14:tracePt t="12485" x="3781425" y="3994150"/>
          <p14:tracePt t="12492" x="3773488" y="3892550"/>
          <p14:tracePt t="12500" x="3763963" y="3798888"/>
          <p14:tracePt t="12508" x="3738563" y="3697288"/>
          <p14:tracePt t="12516" x="3713163" y="3594100"/>
          <p14:tracePt t="12524" x="3697288" y="3467100"/>
          <p14:tracePt t="12532" x="3671888" y="3348038"/>
          <p14:tracePt t="12539" x="3646488" y="3246438"/>
          <p14:tracePt t="12548" x="3629025" y="3144838"/>
          <p14:tracePt t="12556" x="3603625" y="3067050"/>
          <p14:tracePt t="12564" x="3586163" y="3008313"/>
          <p14:tracePt t="12572" x="3578225" y="2965450"/>
          <p14:tracePt t="12580" x="3560763" y="2932113"/>
          <p14:tracePt t="12588" x="3543300" y="2914650"/>
          <p14:tracePt t="12596" x="3535363" y="2881313"/>
          <p14:tracePt t="12603" x="3517900" y="2863850"/>
          <p14:tracePt t="12612" x="3509963" y="2838450"/>
          <p14:tracePt t="12620" x="3502025" y="2820988"/>
          <p14:tracePt t="12628" x="3484563" y="2787650"/>
          <p14:tracePt t="12636" x="3467100" y="2752725"/>
          <p14:tracePt t="12644" x="3449638" y="2711450"/>
          <p14:tracePt t="12651" x="3424238" y="2668588"/>
          <p14:tracePt t="12660" x="3408363" y="2625725"/>
          <p14:tracePt t="12668" x="3373438" y="2592388"/>
          <p14:tracePt t="12676" x="3348038" y="2566988"/>
          <p14:tracePt t="12685" x="3340100" y="2549525"/>
          <p14:tracePt t="12692" x="3314700" y="2516188"/>
          <p14:tracePt t="12700" x="3289300" y="2498725"/>
          <p14:tracePt t="12708" x="3254375" y="2463800"/>
          <p14:tracePt t="12716" x="3228975" y="2438400"/>
          <p14:tracePt t="12724" x="3186113" y="2413000"/>
          <p14:tracePt t="12732" x="3160713" y="2397125"/>
          <p14:tracePt t="12740" x="3144838" y="2379663"/>
          <p14:tracePt t="12748" x="3119438" y="2344738"/>
          <p14:tracePt t="12757" x="3067050" y="2328863"/>
          <p14:tracePt t="12765" x="3025775" y="2286000"/>
          <p14:tracePt t="12772" x="3008313" y="2278063"/>
          <p14:tracePt t="12781" x="2965450" y="2235200"/>
          <p14:tracePt t="12788" x="2932113" y="2217738"/>
          <p14:tracePt t="12797" x="2914650" y="2209800"/>
          <p14:tracePt t="12804" x="2897188" y="2192338"/>
          <p14:tracePt t="12812" x="2881313" y="2174875"/>
          <p14:tracePt t="12820" x="2871788" y="2159000"/>
          <p14:tracePt t="12829" x="2863850" y="2149475"/>
          <p14:tracePt t="12837" x="2863850" y="2141538"/>
          <p14:tracePt t="12845" x="2863850" y="2133600"/>
          <p14:tracePt t="12852" x="2863850" y="2124075"/>
          <p14:tracePt t="12861" x="2863850" y="2098675"/>
          <p14:tracePt t="12869" x="2863850" y="2073275"/>
          <p14:tracePt t="12878" x="2863850" y="2055813"/>
          <p14:tracePt t="12886" x="2863850" y="2039938"/>
          <p14:tracePt t="12894" x="2855913" y="2022475"/>
          <p14:tracePt t="12901" x="2855913" y="2014538"/>
          <p14:tracePt t="12909" x="2855913" y="1997075"/>
          <p14:tracePt t="12916" x="2855913" y="1979613"/>
          <p14:tracePt t="12925" x="2855913" y="1963738"/>
          <p14:tracePt t="12932" x="2855913" y="1946275"/>
          <p14:tracePt t="12940" x="2855913" y="1938338"/>
          <p14:tracePt t="12948" x="2855913" y="1920875"/>
          <p14:tracePt t="12957" x="2855913" y="1911350"/>
          <p14:tracePt t="12964" x="2855913" y="1903413"/>
          <p14:tracePt t="12972" x="2855913" y="1885950"/>
          <p14:tracePt t="12980" x="2855913" y="1878013"/>
          <p14:tracePt t="12988" x="2838450" y="1827213"/>
          <p14:tracePt t="12995" x="2830513" y="1809750"/>
          <p14:tracePt t="13004" x="2820988" y="1784350"/>
          <p14:tracePt t="13012" x="2805113" y="1758950"/>
          <p14:tracePt t="13020" x="2778125" y="1733550"/>
          <p14:tracePt t="13027" x="2762250" y="1716088"/>
          <p14:tracePt t="13036" x="2736850" y="1700213"/>
          <p14:tracePt t="13044" x="2711450" y="1674813"/>
          <p14:tracePt t="13052" x="2686050" y="1649413"/>
          <p14:tracePt t="13059" x="2668588" y="1631950"/>
          <p14:tracePt t="13067" x="2625725" y="1606550"/>
          <p14:tracePt t="13076" x="2617788" y="1589088"/>
          <p14:tracePt t="13085" x="2582863" y="1563688"/>
          <p14:tracePt t="13093" x="2566988" y="1546225"/>
          <p14:tracePt t="13101" x="2532063" y="1530350"/>
          <p14:tracePt t="13109" x="2516188" y="1520825"/>
          <p14:tracePt t="13117" x="2489200" y="1512888"/>
          <p14:tracePt t="13125" x="2473325" y="1512888"/>
          <p14:tracePt t="13132" x="2455863" y="1504950"/>
          <p14:tracePt t="13140" x="2430463" y="1504950"/>
          <p14:tracePt t="13147" x="2397125" y="1495425"/>
          <p14:tracePt t="13155" x="2379663" y="1495425"/>
          <p14:tracePt t="13164" x="2344738" y="1495425"/>
          <p14:tracePt t="13172" x="2311400" y="1495425"/>
          <p14:tracePt t="13180" x="2293938" y="1495425"/>
          <p14:tracePt t="13190" x="2268538" y="1495425"/>
          <p14:tracePt t="13196" x="2243138" y="1495425"/>
          <p14:tracePt t="13204" x="2209800" y="1495425"/>
          <p14:tracePt t="13211" x="2184400" y="1504950"/>
          <p14:tracePt t="13220" x="2133600" y="1520825"/>
          <p14:tracePt t="13228" x="2098675" y="1520825"/>
          <p14:tracePt t="13235" x="2055813" y="1538288"/>
          <p14:tracePt t="13244" x="2039938" y="1546225"/>
          <p14:tracePt t="13252" x="1997075" y="1546225"/>
          <p14:tracePt t="13261" x="1963738" y="1563688"/>
          <p14:tracePt t="13268" x="1928813" y="1571625"/>
          <p14:tracePt t="13277" x="1878013" y="1597025"/>
          <p14:tracePt t="13285" x="1835150" y="1606550"/>
          <p14:tracePt t="13292" x="1801813" y="1614488"/>
          <p14:tracePt t="13301" x="1766888" y="1622425"/>
          <p14:tracePt t="13308" x="1741488" y="1639888"/>
          <p14:tracePt t="13316" x="1725613" y="1649413"/>
          <p14:tracePt t="13324" x="1708150" y="1657350"/>
          <p14:tracePt t="13332" x="1682750" y="1682750"/>
          <p14:tracePt t="13340" x="1665288" y="1700213"/>
          <p14:tracePt t="13348" x="1631950" y="1751013"/>
          <p14:tracePt t="13356" x="1631950" y="1801813"/>
          <p14:tracePt t="13364" x="1622425" y="1827213"/>
          <p14:tracePt t="13372" x="1622425" y="1860550"/>
          <p14:tracePt t="13380" x="1622425" y="1895475"/>
          <p14:tracePt t="13388" x="1631950" y="1911350"/>
          <p14:tracePt t="13396" x="1631950" y="1920875"/>
          <p14:tracePt t="13404" x="1649413" y="1946275"/>
          <p14:tracePt t="13412" x="1665288" y="1963738"/>
          <p14:tracePt t="13421" x="1682750" y="1989138"/>
          <p14:tracePt t="13428" x="1708150" y="2005013"/>
          <p14:tracePt t="13436" x="1733550" y="2022475"/>
          <p14:tracePt t="13444" x="1751013" y="2022475"/>
          <p14:tracePt t="13452" x="1776413" y="2030413"/>
          <p14:tracePt t="13460" x="1801813" y="2047875"/>
          <p14:tracePt t="13468" x="1835150" y="2065338"/>
          <p14:tracePt t="13476" x="1860550" y="2073275"/>
          <p14:tracePt t="13485" x="1878013" y="2090738"/>
          <p14:tracePt t="13493" x="1903413" y="2098675"/>
          <p14:tracePt t="13501" x="1928813" y="2098675"/>
          <p14:tracePt t="13508" x="1954213" y="2116138"/>
          <p14:tracePt t="13516" x="1963738" y="2124075"/>
          <p14:tracePt t="13524" x="1989138" y="2124075"/>
          <p14:tracePt t="13532" x="2005013" y="2124075"/>
          <p14:tracePt t="13540" x="2014538" y="2133600"/>
          <p14:tracePt t="13548" x="2030413" y="2133600"/>
          <p14:tracePt t="13556" x="2047875" y="2133600"/>
          <p14:tracePt t="13572" x="2055813" y="2133600"/>
          <p14:tracePt t="13581" x="2065338" y="2141538"/>
          <p14:tracePt t="13589" x="2073275" y="2149475"/>
          <p14:tracePt t="13604" x="2082800" y="2149475"/>
          <p14:tracePt t="13612" x="2090738" y="2149475"/>
          <p14:tracePt t="13620" x="2090738" y="2159000"/>
          <p14:tracePt t="13628" x="2098675" y="2159000"/>
          <p14:tracePt t="13636" x="2108200" y="2159000"/>
          <p14:tracePt t="13644" x="2116138" y="2159000"/>
          <p14:tracePt t="13652" x="2124075" y="2159000"/>
          <p14:tracePt t="13660" x="2133600" y="2159000"/>
          <p14:tracePt t="13676" x="2149475" y="2159000"/>
          <p14:tracePt t="13684" x="2159000" y="2159000"/>
          <p14:tracePt t="13700" x="2166938" y="2159000"/>
          <p14:tracePt t="13708" x="2174875" y="2159000"/>
          <p14:tracePt t="13716" x="2184400" y="2159000"/>
          <p14:tracePt t="13724" x="2192338" y="2159000"/>
          <p14:tracePt t="13732" x="2200275" y="2166938"/>
          <p14:tracePt t="13756" x="2217738" y="2174875"/>
          <p14:tracePt t="13764" x="2235200" y="2184400"/>
          <p14:tracePt t="13780" x="2243138" y="2192338"/>
          <p14:tracePt t="13788" x="2260600" y="2200275"/>
          <p14:tracePt t="13796" x="2268538" y="2209800"/>
          <p14:tracePt t="13804" x="2278063" y="2209800"/>
          <p14:tracePt t="13811" x="2293938" y="2217738"/>
          <p14:tracePt t="13819" x="2293938" y="2227263"/>
          <p14:tracePt t="13828" x="2311400" y="2235200"/>
          <p14:tracePt t="13836" x="2319338" y="2235200"/>
          <p14:tracePt t="13852" x="2336800" y="2252663"/>
          <p14:tracePt t="13860" x="2354263" y="2260600"/>
          <p14:tracePt t="13876" x="2362200" y="2268538"/>
          <p14:tracePt t="13884" x="2371725" y="2268538"/>
          <p14:tracePt t="13892" x="2379663" y="2268538"/>
          <p14:tracePt t="13900" x="2387600" y="2268538"/>
          <p14:tracePt t="13908" x="2397125" y="2268538"/>
          <p14:tracePt t="13940" x="2405063" y="2268538"/>
          <p14:tracePt t="13949" x="2413000" y="2278063"/>
          <p14:tracePt t="13956" x="2422525" y="2278063"/>
          <p14:tracePt t="13989" x="2438400" y="2286000"/>
          <p14:tracePt t="13996" x="2447925" y="2293938"/>
          <p14:tracePt t="14013" x="2455863" y="2293938"/>
          <p14:tracePt t="14021" x="2463800" y="2293938"/>
          <p14:tracePt t="14028" x="2473325" y="2303463"/>
          <p14:tracePt t="14037" x="2489200" y="2311400"/>
          <p14:tracePt t="14045" x="2506663" y="2319338"/>
          <p14:tracePt t="14061" x="2532063" y="2319338"/>
          <p14:tracePt t="14068" x="2549525" y="2328863"/>
          <p14:tracePt t="14084" x="2566988" y="2336800"/>
          <p14:tracePt t="14092" x="2574925" y="2344738"/>
          <p14:tracePt t="14108" x="2582863" y="2344738"/>
          <p14:tracePt t="14116" x="2592388" y="2344738"/>
          <p14:tracePt t="14124" x="2600325" y="2344738"/>
          <p14:tracePt t="14132" x="2608263" y="2354263"/>
          <p14:tracePt t="14140" x="2617788" y="2354263"/>
          <p14:tracePt t="14156" x="2625725" y="2354263"/>
          <p14:tracePt t="14164" x="2633663" y="2354263"/>
          <p14:tracePt t="14180" x="2643188" y="2354263"/>
          <p14:tracePt t="14191" x="2651125" y="2354263"/>
          <p14:tracePt t="14196" x="2660650" y="2354263"/>
          <p14:tracePt t="14204" x="2660650" y="2362200"/>
          <p14:tracePt t="14212" x="2668588" y="2362200"/>
          <p14:tracePt t="14220" x="2686050" y="2362200"/>
          <p14:tracePt t="14228" x="2686050" y="2371725"/>
          <p14:tracePt t="14236" x="2693988" y="2371725"/>
          <p14:tracePt t="14244" x="2701925" y="2371725"/>
          <p14:tracePt t="14253" x="2711450" y="2379663"/>
          <p14:tracePt t="14261" x="2762250" y="2397125"/>
          <p14:tracePt t="14268" x="2787650" y="2397125"/>
          <p14:tracePt t="14276" x="2805113" y="2397125"/>
          <p14:tracePt t="14284" x="2830513" y="2397125"/>
          <p14:tracePt t="14291" x="2846388" y="2397125"/>
          <p14:tracePt t="14300" x="2855913" y="2397125"/>
          <p14:tracePt t="14308" x="2871788" y="2397125"/>
          <p14:tracePt t="14316" x="2881313" y="2397125"/>
          <p14:tracePt t="14324" x="2897188" y="2405063"/>
          <p14:tracePt t="14332" x="2906713" y="2405063"/>
          <p14:tracePt t="14348" x="2914650" y="2405063"/>
          <p14:tracePt t="14356" x="2922588" y="2413000"/>
          <p14:tracePt t="14364" x="2932113" y="2413000"/>
          <p14:tracePt t="14380" x="2940050" y="2413000"/>
          <p14:tracePt t="14388" x="2957513" y="2413000"/>
          <p14:tracePt t="14404" x="2965450" y="2413000"/>
          <p14:tracePt t="14420" x="2974975" y="2413000"/>
          <p14:tracePt t="14428" x="2982913" y="2413000"/>
          <p14:tracePt t="14436" x="3000375" y="2413000"/>
          <p14:tracePt t="14452" x="3008313" y="2413000"/>
          <p14:tracePt t="14468" x="3016250" y="2413000"/>
          <p14:tracePt t="14476" x="3025775" y="2413000"/>
          <p14:tracePt t="14484" x="3033713" y="2413000"/>
          <p14:tracePt t="14492" x="3041650" y="2413000"/>
          <p14:tracePt t="14508" x="3051175" y="2413000"/>
          <p14:tracePt t="14517" x="3059113" y="2413000"/>
          <p14:tracePt t="14524" x="3067050" y="2413000"/>
          <p14:tracePt t="14540" x="3076575" y="2413000"/>
          <p14:tracePt t="14549" x="3084513" y="2413000"/>
          <p14:tracePt t="14555" x="3094038" y="2413000"/>
          <p14:tracePt t="14564" x="3101975" y="2405063"/>
          <p14:tracePt t="14573" x="3119438" y="2397125"/>
          <p14:tracePt t="14580" x="3127375" y="2387600"/>
          <p14:tracePt t="14588" x="3152775" y="2387600"/>
          <p14:tracePt t="14596" x="3170238" y="2379663"/>
          <p14:tracePt t="14604" x="3178175" y="2371725"/>
          <p14:tracePt t="14612" x="3211513" y="2354263"/>
          <p14:tracePt t="14620" x="3238500" y="2336800"/>
          <p14:tracePt t="14632" x="3254375" y="2319338"/>
          <p14:tracePt t="14640" x="3279775" y="2303463"/>
          <p14:tracePt t="14648" x="3305175" y="2293938"/>
          <p14:tracePt t="14656" x="3314700" y="2286000"/>
          <p14:tracePt t="14664" x="3340100" y="2268538"/>
          <p14:tracePt t="14672" x="3355975" y="2252663"/>
          <p14:tracePt t="14680" x="3382963" y="2235200"/>
          <p14:tracePt t="14688" x="3382963" y="2227263"/>
          <p14:tracePt t="14695" x="3398838" y="2217738"/>
          <p14:tracePt t="14704" x="3416300" y="2200275"/>
          <p14:tracePt t="14712" x="3416300" y="2192338"/>
          <p14:tracePt t="14720" x="3424238" y="2192338"/>
          <p14:tracePt t="14736" x="3433763" y="2184400"/>
          <p14:tracePt t="14744" x="3433763" y="2174875"/>
          <p14:tracePt t="14752" x="3441700" y="2166938"/>
          <p14:tracePt t="14776" x="3449638" y="2159000"/>
          <p14:tracePt t="14784" x="3449638" y="2149475"/>
          <p14:tracePt t="14792" x="3459163" y="2141538"/>
          <p14:tracePt t="14800" x="3467100" y="2124075"/>
          <p14:tracePt t="14808" x="3467100" y="2116138"/>
          <p14:tracePt t="14816" x="3475038" y="2116138"/>
          <p14:tracePt t="14824" x="3475038" y="2108200"/>
          <p14:tracePt t="14833" x="3484563" y="2090738"/>
          <p14:tracePt t="14840" x="3492500" y="2082800"/>
          <p14:tracePt t="14848" x="3492500" y="2073275"/>
          <p14:tracePt t="14856" x="3502025" y="2055813"/>
          <p14:tracePt t="14864" x="3502025" y="2047875"/>
          <p14:tracePt t="14872" x="3502025" y="2039938"/>
          <p14:tracePt t="14880" x="3502025" y="2030413"/>
          <p14:tracePt t="14888" x="3509963" y="2022475"/>
          <p14:tracePt t="14896" x="3509963" y="2014538"/>
          <p14:tracePt t="14904" x="3509963" y="2005013"/>
          <p14:tracePt t="14912" x="3517900" y="2005013"/>
          <p14:tracePt t="14920" x="3517900" y="1997075"/>
          <p14:tracePt t="14928" x="3527425" y="1979613"/>
          <p14:tracePt t="14936" x="3527425" y="1971675"/>
          <p14:tracePt t="14944" x="3535363" y="1954213"/>
          <p14:tracePt t="14952" x="3543300" y="1928813"/>
          <p14:tracePt t="14960" x="3552825" y="1928813"/>
          <p14:tracePt t="14968" x="3552825" y="1920875"/>
          <p14:tracePt t="14976" x="3552825" y="1911350"/>
          <p14:tracePt t="14984" x="3560763" y="1911350"/>
          <p14:tracePt t="14992" x="3560763" y="1903413"/>
          <p14:tracePt t="15016" x="3560763" y="1895475"/>
          <p14:tracePt t="15024" x="3560763" y="1885950"/>
          <p14:tracePt t="15040" x="3560763" y="1878013"/>
          <p14:tracePt t="15048" x="3560763" y="1860550"/>
          <p14:tracePt t="15064" x="3560763" y="1852613"/>
          <p14:tracePt t="15072" x="3560763" y="1844675"/>
          <p14:tracePt t="15080" x="3560763" y="1835150"/>
          <p14:tracePt t="15096" x="3560763" y="1819275"/>
          <p14:tracePt t="15104" x="3560763" y="1809750"/>
          <p14:tracePt t="15128" x="3552825" y="1801813"/>
          <p14:tracePt t="15136" x="3543300" y="1793875"/>
          <p14:tracePt t="15152" x="3543300" y="1784350"/>
          <p14:tracePt t="15176" x="3535363" y="1776413"/>
          <p14:tracePt t="15192" x="3527425" y="1776413"/>
          <p14:tracePt t="15208" x="3527425" y="1766888"/>
          <p14:tracePt t="15224" x="3527425" y="1758950"/>
          <p14:tracePt t="15248" x="3527425" y="1751013"/>
          <p14:tracePt t="15272" x="3517900" y="1751013"/>
          <p14:tracePt t="15288" x="3517900" y="1741488"/>
          <p14:tracePt t="15304" x="3517900" y="1733550"/>
          <p14:tracePt t="15312" x="3509963" y="1733550"/>
          <p14:tracePt t="15320" x="3509963" y="1725613"/>
          <p14:tracePt t="15336" x="3509963" y="1716088"/>
          <p14:tracePt t="15352" x="3502025" y="1708150"/>
          <p14:tracePt t="15384" x="3502025" y="1700213"/>
          <p14:tracePt t="15400" x="3502025" y="1690688"/>
          <p14:tracePt t="15424" x="3502025" y="1682750"/>
          <p14:tracePt t="15433" x="3502025" y="1674813"/>
          <p14:tracePt t="15464" x="3502025" y="1665288"/>
          <p14:tracePt t="15496" x="3492500" y="1665288"/>
          <p14:tracePt t="15856" x="3484563" y="1665288"/>
          <p14:tracePt t="15864" x="3475038" y="1665288"/>
          <p14:tracePt t="15872" x="3459163" y="1674813"/>
          <p14:tracePt t="15880" x="3449638" y="1674813"/>
          <p14:tracePt t="15888" x="3441700" y="1682750"/>
          <p14:tracePt t="15896" x="3433763" y="1690688"/>
          <p14:tracePt t="15904" x="3424238" y="1690688"/>
          <p14:tracePt t="15912" x="3416300" y="1700213"/>
          <p14:tracePt t="15920" x="3408363" y="1700213"/>
          <p14:tracePt t="15936" x="3398838" y="1708150"/>
          <p14:tracePt t="15952" x="3390900" y="1708150"/>
          <p14:tracePt t="15968" x="3382963" y="1708150"/>
          <p14:tracePt t="16048" x="3373438" y="1708150"/>
          <p14:tracePt t="16064" x="3365500" y="1716088"/>
          <p14:tracePt t="16088" x="3355975" y="1716088"/>
          <p14:tracePt t="16096" x="3348038" y="1725613"/>
          <p14:tracePt t="16104" x="3340100" y="1725613"/>
          <p14:tracePt t="16112" x="3340100" y="1733550"/>
          <p14:tracePt t="16128" x="3297238" y="1733550"/>
          <p14:tracePt t="16136" x="3289300" y="1733550"/>
          <p14:tracePt t="16144" x="3271838" y="1733550"/>
          <p14:tracePt t="16152" x="3254375" y="1733550"/>
          <p14:tracePt t="16160" x="3246438" y="1733550"/>
          <p14:tracePt t="16168" x="3228975" y="1733550"/>
          <p14:tracePt t="16176" x="3221038" y="1733550"/>
          <p14:tracePt t="16193" x="3195638" y="1733550"/>
          <p14:tracePt t="16208" x="3186113" y="1733550"/>
          <p14:tracePt t="16216" x="3178175" y="1733550"/>
          <p14:tracePt t="16224" x="3170238" y="1733550"/>
          <p14:tracePt t="16232" x="3160713" y="1733550"/>
          <p14:tracePt t="16240" x="3152775" y="1733550"/>
          <p14:tracePt t="16256" x="3144838" y="1733550"/>
          <p14:tracePt t="16264" x="3127375" y="1733550"/>
          <p14:tracePt t="16280" x="3109913" y="1733550"/>
          <p14:tracePt t="16288" x="3101975" y="1733550"/>
          <p14:tracePt t="16296" x="3094038" y="1733550"/>
          <p14:tracePt t="16304" x="3076575" y="1733550"/>
          <p14:tracePt t="16312" x="3067050" y="1733550"/>
          <p14:tracePt t="16320" x="3059113" y="1733550"/>
          <p14:tracePt t="16328" x="3041650" y="1733550"/>
          <p14:tracePt t="16336" x="3033713" y="1733550"/>
          <p14:tracePt t="16344" x="3016250" y="1733550"/>
          <p14:tracePt t="16352" x="3008313" y="1725613"/>
          <p14:tracePt t="16360" x="2990850" y="1716088"/>
          <p14:tracePt t="16368" x="2974975" y="1716088"/>
          <p14:tracePt t="16376" x="2965450" y="1708150"/>
          <p14:tracePt t="16384" x="2957513" y="1708150"/>
          <p14:tracePt t="16392" x="2940050" y="1700213"/>
          <p14:tracePt t="16399" x="2932113" y="1700213"/>
          <p14:tracePt t="16407" x="2914650" y="1700213"/>
          <p14:tracePt t="16416" x="2889250" y="1700213"/>
          <p14:tracePt t="16424" x="2881313" y="1700213"/>
          <p14:tracePt t="16432" x="2871788" y="1700213"/>
          <p14:tracePt t="16448" x="2863850" y="1700213"/>
          <p14:tracePt t="16472" x="2855913" y="1700213"/>
          <p14:tracePt t="16480" x="2846388" y="1700213"/>
          <p14:tracePt t="16512" x="2838450" y="1700213"/>
          <p14:tracePt t="16544" x="2830513" y="1700213"/>
          <p14:tracePt t="17177" x="2813050" y="1700213"/>
          <p14:tracePt t="17185" x="2805113" y="1700213"/>
          <p14:tracePt t="17192" x="2787650" y="1716088"/>
          <p14:tracePt t="17200" x="2787650" y="1725613"/>
          <p14:tracePt t="17208" x="2770188" y="1733550"/>
          <p14:tracePt t="17216" x="2762250" y="1733550"/>
          <p14:tracePt t="17224" x="2752725" y="1751013"/>
          <p14:tracePt t="17232" x="2727325" y="1758950"/>
          <p14:tracePt t="17240" x="2711450" y="1766888"/>
          <p14:tracePt t="17248" x="2701925" y="1766888"/>
          <p14:tracePt t="17256" x="2693988" y="1784350"/>
          <p14:tracePt t="17264" x="2686050" y="1784350"/>
          <p14:tracePt t="17272" x="2676525" y="1793875"/>
          <p14:tracePt t="17280" x="2676525" y="1801813"/>
          <p14:tracePt t="17288" x="2668588" y="1801813"/>
          <p14:tracePt t="17296" x="2660650" y="1801813"/>
          <p14:tracePt t="17304" x="2651125" y="1801813"/>
          <p14:tracePt t="17312" x="2651125" y="1809750"/>
          <p14:tracePt t="17320" x="2651125" y="1819275"/>
          <p14:tracePt t="17328" x="2633663" y="1819275"/>
          <p14:tracePt t="17336" x="2617788" y="1835150"/>
          <p14:tracePt t="17344" x="2617788" y="1844675"/>
          <p14:tracePt t="17352" x="2608263" y="1852613"/>
          <p14:tracePt t="17360" x="2592388" y="1860550"/>
          <p14:tracePt t="17368" x="2582863" y="1870075"/>
          <p14:tracePt t="17376" x="2574925" y="1885950"/>
          <p14:tracePt t="17384" x="2566988" y="1895475"/>
          <p14:tracePt t="17392" x="2557463" y="1903413"/>
          <p14:tracePt t="17400" x="2549525" y="1911350"/>
          <p14:tracePt t="17409" x="2549525" y="1928813"/>
          <p14:tracePt t="17416" x="2532063" y="1971675"/>
          <p14:tracePt t="17424" x="2516188" y="1997075"/>
          <p14:tracePt t="17432" x="2506663" y="2047875"/>
          <p14:tracePt t="17440" x="2481263" y="2124075"/>
          <p14:tracePt t="17448" x="2463800" y="2200275"/>
          <p14:tracePt t="17455" x="2463800" y="2268538"/>
          <p14:tracePt t="17463" x="2463800" y="2328863"/>
          <p14:tracePt t="17472" x="2463800" y="2387600"/>
          <p14:tracePt t="17481" x="2463800" y="2447925"/>
          <p14:tracePt t="17489" x="2463800" y="2516188"/>
          <p14:tracePt t="17497" x="2463800" y="2582863"/>
          <p14:tracePt t="17504" x="2489200" y="2676525"/>
          <p14:tracePt t="17512" x="2516188" y="2752725"/>
          <p14:tracePt t="17520" x="2549525" y="2838450"/>
          <p14:tracePt t="17528" x="2592388" y="2906713"/>
          <p14:tracePt t="17536" x="2651125" y="2982913"/>
          <p14:tracePt t="17544" x="2668588" y="3033713"/>
          <p14:tracePt t="17552" x="2701925" y="3094038"/>
          <p14:tracePt t="17560" x="2719388" y="3144838"/>
          <p14:tracePt t="17568" x="2727325" y="3178175"/>
          <p14:tracePt t="17576" x="2744788" y="3221038"/>
          <p14:tracePt t="17584" x="2752725" y="3254375"/>
          <p14:tracePt t="17592" x="2752725" y="3279775"/>
          <p14:tracePt t="17600" x="2752725" y="3314700"/>
          <p14:tracePt t="17608" x="2762250" y="3340100"/>
          <p14:tracePt t="17616" x="2762250" y="3390900"/>
          <p14:tracePt t="17624" x="2762250" y="3433763"/>
          <p14:tracePt t="17632" x="2762250" y="3459163"/>
          <p14:tracePt t="17644" x="2762250" y="3492500"/>
          <p14:tracePt t="17652" x="2762250" y="3517900"/>
          <p14:tracePt t="17660" x="2770188" y="3560763"/>
          <p14:tracePt t="17668" x="2770188" y="3594100"/>
          <p14:tracePt t="17676" x="2770188" y="3619500"/>
          <p14:tracePt t="17684" x="2778125" y="3646488"/>
          <p14:tracePt t="17692" x="2778125" y="3679825"/>
          <p14:tracePt t="17700" x="2778125" y="3713163"/>
          <p14:tracePt t="17708" x="2778125" y="3730625"/>
          <p14:tracePt t="17716" x="2787650" y="3763963"/>
          <p14:tracePt t="17723" x="2787650" y="3798888"/>
          <p14:tracePt t="17732" x="2795588" y="3832225"/>
          <p14:tracePt t="17740" x="2795588" y="3875088"/>
          <p14:tracePt t="17748" x="2795588" y="3917950"/>
          <p14:tracePt t="17755" x="2795588" y="3951288"/>
          <p14:tracePt t="17764" x="2795588" y="3968750"/>
          <p14:tracePt t="17772" x="2795588" y="4002088"/>
          <p14:tracePt t="17780" x="2795588" y="4037013"/>
          <p14:tracePt t="17789" x="2795588" y="4052888"/>
          <p14:tracePt t="17804" x="2795588" y="4070350"/>
          <p14:tracePt t="17820" x="2795588" y="4079875"/>
          <p14:tracePt t="17836" x="2795588" y="4087813"/>
          <p14:tracePt t="17844" x="2795588" y="4095750"/>
          <p14:tracePt t="17852" x="2795588" y="4113213"/>
          <p14:tracePt t="17860" x="2795588" y="4121150"/>
          <p14:tracePt t="17868" x="2795588" y="4130675"/>
          <p14:tracePt t="17876" x="2787650" y="4146550"/>
          <p14:tracePt t="17884" x="2787650" y="4164013"/>
          <p14:tracePt t="17892" x="2787650" y="4171950"/>
          <p14:tracePt t="17899" x="2787650" y="4181475"/>
          <p14:tracePt t="17908" x="2787650" y="4189413"/>
          <p14:tracePt t="17949" x="2787650" y="4197350"/>
          <p14:tracePt t="17956" x="2778125" y="4197350"/>
          <p14:tracePt t="17981" x="2778125" y="4206875"/>
          <p14:tracePt t="17998" x="2770188" y="4214813"/>
          <p14:tracePt t="18028" x="2762250" y="4214813"/>
          <p14:tracePt t="18061" x="2762250" y="4224338"/>
          <p14:tracePt t="18077" x="2752725" y="4224338"/>
          <p14:tracePt t="18157" x="2744788" y="4224338"/>
          <p14:tracePt t="18173" x="2736850" y="4224338"/>
          <p14:tracePt t="18183" x="2719388" y="4197350"/>
          <p14:tracePt t="18188" x="2701925" y="4189413"/>
          <p14:tracePt t="18196" x="2693988" y="4171950"/>
          <p14:tracePt t="18204" x="2686050" y="4164013"/>
          <p14:tracePt t="18213" x="2676525" y="4156075"/>
          <p14:tracePt t="18220" x="2660650" y="4156075"/>
          <p14:tracePt t="18237" x="2643188" y="4138613"/>
          <p14:tracePt t="18244" x="2643188" y="4130675"/>
          <p14:tracePt t="18252" x="2625725" y="4121150"/>
          <p14:tracePt t="18260" x="2617788" y="4113213"/>
          <p14:tracePt t="18268" x="2608263" y="4095750"/>
          <p14:tracePt t="18276" x="2600325" y="4087813"/>
          <p14:tracePt t="18284" x="2592388" y="4079875"/>
          <p14:tracePt t="18292" x="2582863" y="4062413"/>
          <p14:tracePt t="18300" x="2582863" y="4052888"/>
          <p14:tracePt t="18307" x="2574925" y="4052888"/>
          <p14:tracePt t="18316" x="2566988" y="4044950"/>
          <p14:tracePt t="18349" x="2557463" y="4037013"/>
          <p14:tracePt t="18365" x="2549525" y="4027488"/>
          <p14:tracePt t="18382" x="2549525" y="4019550"/>
          <p14:tracePt t="18397" x="2532063" y="4011613"/>
          <p14:tracePt t="18404" x="2532063" y="4002088"/>
          <p14:tracePt t="18413" x="2532063" y="3994150"/>
          <p14:tracePt t="18421" x="2524125" y="3986213"/>
          <p14:tracePt t="18428" x="2516188" y="3976688"/>
          <p14:tracePt t="18436" x="2506663" y="3960813"/>
          <p14:tracePt t="18445" x="2498725" y="3951288"/>
          <p14:tracePt t="18453" x="2489200" y="3943350"/>
          <p14:tracePt t="18461" x="2481263" y="3935413"/>
          <p14:tracePt t="18469" x="2481263" y="3925888"/>
          <p14:tracePt t="18476" x="2473325" y="3917950"/>
          <p14:tracePt t="18485" x="2463800" y="3900488"/>
          <p14:tracePt t="18493" x="2455863" y="3892550"/>
          <p14:tracePt t="18500" x="2447925" y="3883025"/>
          <p14:tracePt t="18508" x="2438400" y="3867150"/>
          <p14:tracePt t="18516" x="2430463" y="3857625"/>
          <p14:tracePt t="18525" x="2413000" y="3849688"/>
          <p14:tracePt t="18533" x="2344738" y="3824288"/>
          <p14:tracePt t="18540" x="2319338" y="3816350"/>
          <p14:tracePt t="18548" x="2286000" y="3816350"/>
          <p14:tracePt t="18556" x="2260600" y="3816350"/>
          <p14:tracePt t="18564" x="2227263" y="3816350"/>
          <p14:tracePt t="18572" x="2184400" y="3816350"/>
          <p14:tracePt t="18580" x="2159000" y="3816350"/>
          <p14:tracePt t="18588" x="2133600" y="3824288"/>
          <p14:tracePt t="18596" x="2116138" y="3824288"/>
          <p14:tracePt t="18604" x="2090738" y="3824288"/>
          <p14:tracePt t="18613" x="2082800" y="3832225"/>
          <p14:tracePt t="18620" x="2065338" y="3832225"/>
          <p14:tracePt t="18628" x="2055813" y="3832225"/>
          <p14:tracePt t="18636" x="2039938" y="3849688"/>
          <p14:tracePt t="18645" x="2030413" y="3875088"/>
          <p14:tracePt t="18653" x="2030413" y="3892550"/>
          <p14:tracePt t="18661" x="2030413" y="3925888"/>
          <p14:tracePt t="18668" x="2030413" y="3968750"/>
          <p14:tracePt t="18676" x="2030413" y="4002088"/>
          <p14:tracePt t="18684" x="2039938" y="4044950"/>
          <p14:tracePt t="18692" x="2055813" y="4070350"/>
          <p14:tracePt t="18700" x="2073275" y="4105275"/>
          <p14:tracePt t="18707" x="2090738" y="4138613"/>
          <p14:tracePt t="18716" x="2098675" y="4156075"/>
          <p14:tracePt t="18724" x="2116138" y="4181475"/>
          <p14:tracePt t="18732" x="2124075" y="4197350"/>
          <p14:tracePt t="18740" x="2141538" y="4197350"/>
          <p14:tracePt t="18748" x="2149475" y="4206875"/>
          <p14:tracePt t="18756" x="2159000" y="4214813"/>
          <p14:tracePt t="18763" x="2184400" y="4224338"/>
          <p14:tracePt t="18772" x="2200275" y="4224338"/>
          <p14:tracePt t="18781" x="2209800" y="4224338"/>
          <p14:tracePt t="18788" x="2217738" y="4224338"/>
          <p14:tracePt t="18796" x="2227263" y="4232275"/>
          <p14:tracePt t="18861" x="2227263" y="4240213"/>
          <p14:tracePt t="18876" x="2227263" y="4257675"/>
          <p14:tracePt t="18884" x="2227263" y="4265613"/>
          <p14:tracePt t="18892" x="2227263" y="4283075"/>
          <p14:tracePt t="18909" x="2227263" y="4291013"/>
          <p14:tracePt t="18916" x="2227263" y="4308475"/>
          <p14:tracePt t="18924" x="2227263" y="4316413"/>
          <p14:tracePt t="18933" x="2227263" y="4333875"/>
          <p14:tracePt t="18940" x="2227263" y="4341813"/>
          <p14:tracePt t="18956" x="2209800" y="4359275"/>
          <p14:tracePt t="18965" x="2209800" y="4376738"/>
          <p14:tracePt t="18973" x="2192338" y="4376738"/>
          <p14:tracePt t="18980" x="2174875" y="4394200"/>
          <p14:tracePt t="18988" x="2166938" y="4410075"/>
          <p14:tracePt t="18996" x="2149475" y="4427538"/>
          <p14:tracePt t="19004" x="2133600" y="4452938"/>
          <p14:tracePt t="19013" x="2073275" y="4503738"/>
          <p14:tracePt t="19021" x="2047875" y="4554538"/>
          <p14:tracePt t="19029" x="2014538" y="4597400"/>
          <p14:tracePt t="19036" x="1989138" y="4648200"/>
          <p14:tracePt t="19045" x="1963738" y="4708525"/>
          <p14:tracePt t="19052" x="1938338" y="4759325"/>
          <p14:tracePt t="19060" x="1928813" y="4818063"/>
          <p14:tracePt t="19070" x="1920875" y="4878388"/>
          <p14:tracePt t="19076" x="1911350" y="4929188"/>
          <p14:tracePt t="19084" x="1911350" y="4987925"/>
          <p14:tracePt t="19092" x="1911350" y="5038725"/>
          <p14:tracePt t="19101" x="1911350" y="5081588"/>
          <p14:tracePt t="19109" x="1911350" y="5132388"/>
          <p14:tracePt t="19117" x="1928813" y="5183188"/>
          <p14:tracePt t="19125" x="1938338" y="5208588"/>
          <p14:tracePt t="19133" x="1946275" y="5260975"/>
          <p14:tracePt t="19140" x="1954213" y="5294313"/>
          <p14:tracePt t="19149" x="1954213" y="5311775"/>
          <p14:tracePt t="19155" x="1963738" y="5362575"/>
          <p14:tracePt t="19164" x="1979613" y="5421313"/>
          <p14:tracePt t="19171" x="1989138" y="5464175"/>
          <p14:tracePt t="19180" x="1989138" y="5507038"/>
          <p14:tracePt t="19191" x="2005013" y="5557838"/>
          <p14:tracePt t="19196" x="2022475" y="5616575"/>
          <p14:tracePt t="19204" x="2039938" y="5668963"/>
          <p14:tracePt t="19212" x="2047875" y="5710238"/>
          <p14:tracePt t="19220" x="2073275" y="5761038"/>
          <p14:tracePt t="19229" x="2073275" y="5795963"/>
          <p14:tracePt t="19236" x="2098675" y="5829300"/>
          <p14:tracePt t="19260" x="2098675" y="5846763"/>
          <p14:tracePt t="19268" x="2098675" y="5854700"/>
          <p14:tracePt t="19309" x="2108200" y="5854700"/>
          <p14:tracePt t="19325" x="2116138" y="5854700"/>
          <p14:tracePt t="19333" x="2149475" y="5829300"/>
          <p14:tracePt t="19340" x="2184400" y="5788025"/>
          <p14:tracePt t="19349" x="2235200" y="5735638"/>
          <p14:tracePt t="19357" x="2278063" y="5684838"/>
          <p14:tracePt t="19365" x="2354263" y="5600700"/>
          <p14:tracePt t="19373" x="2438400" y="5514975"/>
          <p14:tracePt t="19380" x="2506663" y="5430838"/>
          <p14:tracePt t="19388" x="2557463" y="5380038"/>
          <p14:tracePt t="19396" x="2608263" y="5327650"/>
          <p14:tracePt t="19404" x="2651125" y="5286375"/>
          <p14:tracePt t="19412" x="2686050" y="5251450"/>
          <p14:tracePt t="19420" x="2719388" y="5218113"/>
          <p14:tracePt t="19428" x="2744788" y="5175250"/>
          <p14:tracePt t="19436" x="2752725" y="5167313"/>
          <p14:tracePt t="19445" x="2770188" y="5132388"/>
          <p14:tracePt t="19452" x="2778125" y="5106988"/>
          <p14:tracePt t="19461" x="2813050" y="5056188"/>
          <p14:tracePt t="19468" x="2820988" y="5022850"/>
          <p14:tracePt t="19475" x="2838450" y="4987925"/>
          <p14:tracePt t="19484" x="2855913" y="4954588"/>
          <p14:tracePt t="19492" x="2863850" y="4929188"/>
          <p14:tracePt t="19499" x="2871788" y="4903788"/>
          <p14:tracePt t="19508" x="2881313" y="4878388"/>
          <p14:tracePt t="19516" x="2889250" y="4843463"/>
          <p14:tracePt t="19524" x="2889250" y="4818063"/>
          <p14:tracePt t="19532" x="2897188" y="4810125"/>
          <p14:tracePt t="19539" x="2897188" y="4775200"/>
          <p14:tracePt t="19548" x="2906713" y="4741863"/>
          <p14:tracePt t="19555" x="2906713" y="4716463"/>
          <p14:tracePt t="19564" x="2906713" y="4699000"/>
          <p14:tracePt t="19572" x="2906713" y="4657725"/>
          <p14:tracePt t="19580" x="2906713" y="4630738"/>
          <p14:tracePt t="19588" x="2906713" y="4589463"/>
          <p14:tracePt t="19595" x="2914650" y="4546600"/>
          <p14:tracePt t="19604" x="2914650" y="4521200"/>
          <p14:tracePt t="19611" x="2914650" y="4478338"/>
          <p14:tracePt t="19620" x="2914650" y="4445000"/>
          <p14:tracePt t="19628" x="2914650" y="4402138"/>
          <p14:tracePt t="19636" x="2914650" y="4376738"/>
          <p14:tracePt t="19644" x="2914650" y="4341813"/>
          <p14:tracePt t="19652" x="2914650" y="4300538"/>
          <p14:tracePt t="19660" x="2914650" y="4257675"/>
          <p14:tracePt t="19668" x="2914650" y="4224338"/>
          <p14:tracePt t="19676" x="2914650" y="4197350"/>
          <p14:tracePt t="19684" x="2914650" y="4164013"/>
          <p14:tracePt t="19692" x="2914650" y="4156075"/>
          <p14:tracePt t="19700" x="2914650" y="4138613"/>
          <p14:tracePt t="19708" x="2914650" y="4121150"/>
          <p14:tracePt t="19716" x="2914650" y="4105275"/>
          <p14:tracePt t="19725" x="2914650" y="4087813"/>
          <p14:tracePt t="19732" x="2906713" y="4087813"/>
          <p14:tracePt t="19741" x="2897188" y="4062413"/>
          <p14:tracePt t="19749" x="2897188" y="4052888"/>
          <p14:tracePt t="19756" x="2889250" y="4044950"/>
          <p14:tracePt t="19764" x="2889250" y="4019550"/>
          <p14:tracePt t="19773" x="2889250" y="4011613"/>
          <p14:tracePt t="19788" x="2881313" y="3994150"/>
          <p14:tracePt t="19796" x="2881313" y="3986213"/>
          <p14:tracePt t="19804" x="2881313" y="3976688"/>
          <p14:tracePt t="19812" x="2871788" y="3968750"/>
          <p14:tracePt t="19828" x="2871788" y="3951288"/>
          <p14:tracePt t="19836" x="2871788" y="3943350"/>
          <p14:tracePt t="19844" x="2863850" y="3908425"/>
          <p14:tracePt t="19853" x="2863850" y="3892550"/>
          <p14:tracePt t="19860" x="2863850" y="3857625"/>
          <p14:tracePt t="19869" x="2863850" y="3849688"/>
          <p14:tracePt t="19876" x="2863850" y="3832225"/>
          <p14:tracePt t="19884" x="2863850" y="3824288"/>
          <p14:tracePt t="19892" x="2871788" y="3824288"/>
          <p14:tracePt t="19900" x="2871788" y="3816350"/>
          <p14:tracePt t="19949" x="2881313" y="3816350"/>
          <p14:tracePt t="19965" x="2889250" y="3806825"/>
          <p14:tracePt t="19980" x="2897188" y="3806825"/>
          <p14:tracePt t="19989" x="2906713" y="3806825"/>
          <p14:tracePt t="19997" x="2922588" y="3806825"/>
          <p14:tracePt t="20004" x="2932113" y="3806825"/>
          <p14:tracePt t="20012" x="2940050" y="3798888"/>
          <p14:tracePt t="20028" x="2965450" y="3790950"/>
          <p14:tracePt t="20036" x="2990850" y="3781425"/>
          <p14:tracePt t="20044" x="3016250" y="3781425"/>
          <p14:tracePt t="20052" x="3033713" y="3773488"/>
          <p14:tracePt t="20060" x="3051175" y="3773488"/>
          <p14:tracePt t="20068" x="3119438" y="3763963"/>
          <p14:tracePt t="20076" x="3135313" y="3756025"/>
          <p14:tracePt t="20084" x="3152775" y="3748088"/>
          <p14:tracePt t="20091" x="3170238" y="3738563"/>
          <p14:tracePt t="20100" x="3195638" y="3738563"/>
          <p14:tracePt t="20108" x="3211513" y="3730625"/>
          <p14:tracePt t="20116" x="3221038" y="3722688"/>
          <p14:tracePt t="20124" x="3228975" y="3713163"/>
          <p14:tracePt t="20133" x="3254375" y="3697288"/>
          <p14:tracePt t="20139" x="3263900" y="3697288"/>
          <p14:tracePt t="20147" x="3289300" y="3687763"/>
          <p14:tracePt t="20156" x="3297238" y="3679825"/>
          <p14:tracePt t="20164" x="3305175" y="3679825"/>
          <p14:tracePt t="20172" x="3322638" y="3671888"/>
          <p14:tracePt t="20179" x="3330575" y="3671888"/>
          <p14:tracePt t="20189" x="3340100" y="3662363"/>
          <p14:tracePt t="20204" x="3348038" y="3662363"/>
          <p14:tracePt t="20212" x="3355975" y="3662363"/>
          <p14:tracePt t="20252" x="3365500" y="3662363"/>
          <p14:tracePt t="20269" x="3373438" y="3662363"/>
          <p14:tracePt t="20285" x="3373438" y="3654425"/>
          <p14:tracePt t="20381" x="3365500" y="3654425"/>
          <p14:tracePt t="20397" x="3355975" y="3654425"/>
          <p14:tracePt t="20405" x="3348038" y="3654425"/>
          <p14:tracePt t="20412" x="3340100" y="3662363"/>
          <p14:tracePt t="20420" x="3340100" y="3671888"/>
          <p14:tracePt t="20428" x="3322638" y="3679825"/>
          <p14:tracePt t="20437" x="3314700" y="3687763"/>
          <p14:tracePt t="20445" x="3314700" y="3697288"/>
          <p14:tracePt t="20453" x="3305175" y="3705225"/>
          <p14:tracePt t="20469" x="3297238" y="3722688"/>
          <p14:tracePt t="20477" x="3289300" y="3738563"/>
          <p14:tracePt t="20485" x="3289300" y="3748088"/>
          <p14:tracePt t="20492" x="3279775" y="3763963"/>
          <p14:tracePt t="20500" x="3271838" y="3781425"/>
          <p14:tracePt t="20508" x="3263900" y="3790950"/>
          <p14:tracePt t="20517" x="3254375" y="3798888"/>
          <p14:tracePt t="20524" x="3254375" y="3816350"/>
          <p14:tracePt t="20533" x="3246438" y="3824288"/>
          <p14:tracePt t="20541" x="3238500" y="3832225"/>
          <p14:tracePt t="20548" x="3221038" y="3849688"/>
          <p14:tracePt t="20637" x="3211513" y="3849688"/>
          <p14:tracePt t="20928" x="3211513" y="3841750"/>
          <p14:tracePt t="20936" x="3211513" y="3832225"/>
          <p14:tracePt t="20952" x="3211513" y="3824288"/>
          <p14:tracePt t="20961" x="3211513" y="3806825"/>
          <p14:tracePt t="20969" x="3203575" y="3806825"/>
          <p14:tracePt t="20976" x="3195638" y="3798888"/>
          <p14:tracePt t="20984" x="3195638" y="3781425"/>
          <p14:tracePt t="21000" x="3195638" y="3763963"/>
          <p14:tracePt t="21008" x="3186113" y="3756025"/>
          <p14:tracePt t="21024" x="3178175" y="3748088"/>
          <p14:tracePt t="21032" x="3178175" y="3738563"/>
          <p14:tracePt t="21040" x="3170238" y="3738563"/>
          <p14:tracePt t="21056" x="3160713" y="3738563"/>
          <p14:tracePt t="21072" x="3152775" y="3738563"/>
          <p14:tracePt t="21080" x="3144838" y="3738563"/>
          <p14:tracePt t="21088" x="3127375" y="3738563"/>
          <p14:tracePt t="21104" x="3119438" y="3738563"/>
          <p14:tracePt t="21112" x="3101975" y="3738563"/>
          <p14:tracePt t="21136" x="3094038" y="3738563"/>
          <p14:tracePt t="21144" x="3084513" y="3738563"/>
          <p14:tracePt t="21160" x="3076575" y="3738563"/>
          <p14:tracePt t="21376" x="3094038" y="3730625"/>
          <p14:tracePt t="21384" x="3101975" y="3730625"/>
          <p14:tracePt t="21392" x="3109913" y="3730625"/>
          <p14:tracePt t="21400" x="3119438" y="3730625"/>
          <p14:tracePt t="21408" x="3127375" y="3730625"/>
          <p14:tracePt t="21416" x="3127375" y="3722688"/>
          <p14:tracePt t="21424" x="3135313" y="3722688"/>
          <p14:tracePt t="21432" x="3144838" y="3722688"/>
          <p14:tracePt t="21440" x="3144838" y="3713163"/>
          <p14:tracePt t="21488" x="3152775" y="3713163"/>
          <p14:tracePt t="21504" x="3160713" y="3713163"/>
          <p14:tracePt t="21520" x="3170238" y="3713163"/>
          <p14:tracePt t="21552" x="3178175" y="3713163"/>
          <p14:tracePt t="21584" x="3186113" y="3713163"/>
          <p14:tracePt t="21680" x="3186113" y="3722688"/>
          <p14:tracePt t="21696" x="3186113" y="3730625"/>
          <p14:tracePt t="21728" x="3186113" y="3738563"/>
          <p14:tracePt t="21736" x="3178175" y="3748088"/>
          <p14:tracePt t="21744" x="3170238" y="3773488"/>
          <p14:tracePt t="21752" x="3170238" y="3781425"/>
          <p14:tracePt t="21760" x="3170238" y="3790950"/>
          <p14:tracePt t="21768" x="3160713" y="3798888"/>
          <p14:tracePt t="21777" x="3144838" y="3816350"/>
          <p14:tracePt t="21792" x="3144838" y="3832225"/>
          <p14:tracePt t="21800" x="3144838" y="3841750"/>
          <p14:tracePt t="21816" x="3135313" y="3857625"/>
          <p14:tracePt t="21824" x="3135313" y="3867150"/>
          <p14:tracePt t="21832" x="3127375" y="3867150"/>
          <p14:tracePt t="21840" x="3119438" y="3875088"/>
          <p14:tracePt t="21856" x="3119438" y="3883025"/>
          <p14:tracePt t="21888" x="3109913" y="3883025"/>
          <p14:tracePt t="21985" x="3101975" y="3892550"/>
          <p14:tracePt t="22000" x="3101975" y="3900488"/>
          <p14:tracePt t="22008" x="3084513" y="3908425"/>
          <p14:tracePt t="22016" x="3076575" y="3908425"/>
          <p14:tracePt t="22024" x="3067050" y="3935413"/>
          <p14:tracePt t="22032" x="3051175" y="3943350"/>
          <p14:tracePt t="22040" x="3033713" y="3951288"/>
          <p14:tracePt t="22048" x="3033713" y="3960813"/>
          <p14:tracePt t="22056" x="3025775" y="3976688"/>
          <p14:tracePt t="22064" x="3016250" y="3976688"/>
          <p14:tracePt t="22072" x="3008313" y="3986213"/>
          <p14:tracePt t="22080" x="3000375" y="3986213"/>
          <p14:tracePt t="22088" x="3000375" y="4002088"/>
          <p14:tracePt t="22096" x="2990850" y="4002088"/>
          <p14:tracePt t="22112" x="2982913" y="4011613"/>
          <p14:tracePt t="22128" x="2974975" y="4027488"/>
          <p14:tracePt t="22136" x="2965450" y="4027488"/>
          <p14:tracePt t="22160" x="2957513" y="4027488"/>
          <p14:tracePt t="22288" x="2949575" y="4027488"/>
          <p14:tracePt t="22304" x="2940050" y="4027488"/>
          <p14:tracePt t="22320" x="2932113" y="4027488"/>
          <p14:tracePt t="22336" x="2932113" y="4037013"/>
          <p14:tracePt t="22352" x="2922588" y="4037013"/>
          <p14:tracePt t="22384" x="2914650" y="4044950"/>
          <p14:tracePt t="22408" x="2906713" y="4044950"/>
          <p14:tracePt t="22416" x="2889250" y="4044950"/>
          <p14:tracePt t="22424" x="2871788" y="4052888"/>
          <p14:tracePt t="22432" x="2863850" y="4052888"/>
          <p14:tracePt t="22440" x="2846388" y="4052888"/>
          <p14:tracePt t="22448" x="2838450" y="4052888"/>
          <p14:tracePt t="22456" x="2813050" y="4052888"/>
          <p14:tracePt t="22472" x="2787650" y="4052888"/>
          <p14:tracePt t="22480" x="2778125" y="4052888"/>
          <p14:tracePt t="22489" x="2762250" y="4052888"/>
          <p14:tracePt t="22496" x="2752725" y="4052888"/>
          <p14:tracePt t="22504" x="2744788" y="4052888"/>
          <p14:tracePt t="22512" x="2727325" y="4052888"/>
          <p14:tracePt t="22528" x="2711450" y="4052888"/>
          <p14:tracePt t="22536" x="2701925" y="4052888"/>
          <p14:tracePt t="22544" x="2693988" y="4052888"/>
          <p14:tracePt t="22552" x="2686050" y="4052888"/>
          <p14:tracePt t="22560" x="2676525" y="4052888"/>
          <p14:tracePt t="22568" x="2668588" y="4052888"/>
          <p14:tracePt t="22576" x="2651125" y="4062413"/>
          <p14:tracePt t="22592" x="2643188" y="4062413"/>
          <p14:tracePt t="22601" x="2617788" y="4079875"/>
          <p14:tracePt t="22608" x="2608263" y="4087813"/>
          <p14:tracePt t="22616" x="2592388" y="4095750"/>
          <p14:tracePt t="22624" x="2574925" y="4105275"/>
          <p14:tracePt t="22632" x="2566988" y="4113213"/>
          <p14:tracePt t="22640" x="2549525" y="4121150"/>
          <p14:tracePt t="22648" x="2541588" y="4130675"/>
          <p14:tracePt t="22673" x="2532063" y="4130675"/>
          <p14:tracePt t="22984" x="2532063" y="4138613"/>
          <p14:tracePt t="23112" x="2532063" y="4146550"/>
          <p14:tracePt t="23120" x="2524125" y="4146550"/>
          <p14:tracePt t="23160" x="2516188" y="4146550"/>
          <p14:tracePt t="23400" x="2506663" y="4146550"/>
          <p14:tracePt t="23409" x="2498725" y="4146550"/>
          <p14:tracePt t="23416" x="2498725" y="4138613"/>
          <p14:tracePt t="23424" x="2498725" y="4105275"/>
          <p14:tracePt t="23432" x="2498725" y="4079875"/>
          <p14:tracePt t="23440" x="2498725" y="4044950"/>
          <p14:tracePt t="23448" x="2498725" y="4002088"/>
          <p14:tracePt t="23456" x="2498725" y="3976688"/>
          <p14:tracePt t="23464" x="2498725" y="3943350"/>
          <p14:tracePt t="23472" x="2489200" y="3908425"/>
          <p14:tracePt t="23480" x="2481263" y="3883025"/>
          <p14:tracePt t="23488" x="2473325" y="3867150"/>
          <p14:tracePt t="23496" x="2455863" y="3816350"/>
          <p14:tracePt t="23504" x="2430463" y="3781425"/>
          <p14:tracePt t="23511" x="2405063" y="3748088"/>
          <p14:tracePt t="23519" x="2371725" y="3697288"/>
          <p14:tracePt t="23527" x="2344738" y="3671888"/>
          <p14:tracePt t="23536" x="2328863" y="3636963"/>
          <p14:tracePt t="23544" x="2303463" y="3594100"/>
          <p14:tracePt t="23552" x="2268538" y="3535363"/>
          <p14:tracePt t="23560" x="2227263" y="3484563"/>
          <p14:tracePt t="23568" x="2192338" y="3433763"/>
          <p14:tracePt t="23576" x="2149475" y="3398838"/>
          <p14:tracePt t="23584" x="2124075" y="3355975"/>
          <p14:tracePt t="23592" x="2098675" y="3322638"/>
          <p14:tracePt t="23600" x="2055813" y="3279775"/>
          <p14:tracePt t="23608" x="2039938" y="3246438"/>
          <p14:tracePt t="23616" x="2014538" y="3211513"/>
          <p14:tracePt t="23624" x="2005013" y="3186113"/>
          <p14:tracePt t="23632" x="1989138" y="3160713"/>
          <p14:tracePt t="23640" x="1979613" y="3152775"/>
          <p14:tracePt t="23648" x="1979613" y="3135313"/>
          <p14:tracePt t="23656" x="1971675" y="3119438"/>
          <p14:tracePt t="23664" x="1971675" y="3109913"/>
          <p14:tracePt t="23672" x="1954213" y="3076575"/>
          <p14:tracePt t="23680" x="1954213" y="3059113"/>
          <p14:tracePt t="23691" x="1946275" y="3025775"/>
          <p14:tracePt t="23700" x="1938338" y="3016250"/>
          <p14:tracePt t="23708" x="1938338" y="3000375"/>
          <p14:tracePt t="23716" x="1911350" y="2974975"/>
          <p14:tracePt t="23724" x="1903413" y="2949575"/>
          <p14:tracePt t="23732" x="1885950" y="2914650"/>
          <p14:tracePt t="23740" x="1870075" y="2889250"/>
          <p14:tracePt t="23748" x="1827213" y="2805113"/>
          <p14:tracePt t="23756" x="1809750" y="2744788"/>
          <p14:tracePt t="23764" x="1784350" y="2668588"/>
          <p14:tracePt t="23772" x="1766888" y="2633663"/>
          <p14:tracePt t="23779" x="1751013" y="2582863"/>
          <p14:tracePt t="23788" x="1741488" y="2541588"/>
          <p14:tracePt t="23796" x="1733550" y="2506663"/>
          <p14:tracePt t="23804" x="1725613" y="2481263"/>
          <p14:tracePt t="23812" x="1725613" y="2455863"/>
          <p14:tracePt t="23820" x="1725613" y="2438400"/>
          <p14:tracePt t="23828" x="1725613" y="2430463"/>
          <p14:tracePt t="23836" x="1725613" y="2422525"/>
          <p14:tracePt t="23852" x="1725613" y="2413000"/>
          <p14:tracePt t="23869" x="1725613" y="2405063"/>
          <p14:tracePt t="23884" x="1725613" y="2397125"/>
          <p14:tracePt t="23892" x="1733550" y="2397125"/>
          <p14:tracePt t="23901" x="1741488" y="2397125"/>
          <p14:tracePt t="23908" x="1741488" y="2387600"/>
          <p14:tracePt t="23916" x="1751013" y="2387600"/>
          <p14:tracePt t="23981" x="1751013" y="2379663"/>
          <p14:tracePt t="23996" x="1758950" y="2379663"/>
          <p14:tracePt t="24013" x="1758950" y="2371725"/>
          <p14:tracePt t="24029" x="1766888" y="2362200"/>
          <p14:tracePt t="24037" x="1766888" y="2354263"/>
          <p14:tracePt t="24045" x="1766888" y="2344738"/>
          <p14:tracePt t="24052" x="1766888" y="2336800"/>
          <p14:tracePt t="24060" x="1766888" y="2328863"/>
          <p14:tracePt t="24093" x="1766888" y="2319338"/>
          <p14:tracePt t="24110" x="1766888" y="2311400"/>
          <p14:tracePt t="24173" x="1766888" y="2303463"/>
          <p14:tracePt t="24293" x="1766888" y="2311400"/>
          <p14:tracePt t="24317" x="1766888" y="2319338"/>
          <p14:tracePt t="24324" x="1766888" y="2328863"/>
          <p14:tracePt t="24365" x="1766888" y="2344738"/>
          <p14:tracePt t="24380" x="1758950" y="2344738"/>
          <p14:tracePt t="24389" x="1758950" y="2354263"/>
          <p14:tracePt t="24397" x="1758950" y="2362200"/>
          <p14:tracePt t="24405" x="1758950" y="2371725"/>
          <p14:tracePt t="24421" x="1758950" y="2379663"/>
          <p14:tracePt t="24429" x="1751013" y="2387600"/>
          <p14:tracePt t="24436" x="1741488" y="2387600"/>
          <p14:tracePt t="24556" x="1766888" y="2387600"/>
          <p14:tracePt t="24565" x="1801813" y="2387600"/>
          <p14:tracePt t="24572" x="1835150" y="2387600"/>
          <p14:tracePt t="24581" x="1878013" y="2387600"/>
          <p14:tracePt t="24589" x="1920875" y="2387600"/>
          <p14:tracePt t="24596" x="1963738" y="2397125"/>
          <p14:tracePt t="24605" x="2014538" y="2405063"/>
          <p14:tracePt t="24613" x="2022475" y="2413000"/>
          <p14:tracePt t="24620" x="2039938" y="2413000"/>
          <p14:tracePt t="24628" x="2039938" y="2422525"/>
          <p14:tracePt t="24638" x="2039938" y="2430463"/>
          <p14:tracePt t="24644" x="2039938" y="2438400"/>
          <p14:tracePt t="24668" x="2039938" y="2447925"/>
          <p14:tracePt t="24676" x="2014538" y="2463800"/>
          <p14:tracePt t="24684" x="2005013" y="2463800"/>
          <p14:tracePt t="24692" x="1989138" y="2473325"/>
          <p14:tracePt t="24700" x="1979613" y="2473325"/>
          <p14:tracePt t="24708" x="1971675" y="2473325"/>
          <p14:tracePt t="24765" x="1979613" y="2473325"/>
          <p14:tracePt t="24780" x="1989138" y="2473325"/>
          <p14:tracePt t="24788" x="1997075" y="2473325"/>
          <p14:tracePt t="24796" x="2014538" y="2473325"/>
          <p14:tracePt t="24813" x="2022475" y="2473325"/>
          <p14:tracePt t="24821" x="2073275" y="2481263"/>
          <p14:tracePt t="24829" x="2082800" y="2489200"/>
          <p14:tracePt t="24837" x="2108200" y="2506663"/>
          <p14:tracePt t="24845" x="2116138" y="2516188"/>
          <p14:tracePt t="24851" x="2133600" y="2532063"/>
          <p14:tracePt t="24860" x="2133600" y="2549525"/>
          <p14:tracePt t="24869" x="2133600" y="2557463"/>
          <p14:tracePt t="24876" x="2133600" y="2582863"/>
          <p14:tracePt t="24885" x="2133600" y="2592388"/>
          <p14:tracePt t="24893" x="2133600" y="2608263"/>
          <p14:tracePt t="24901" x="2133600" y="2633663"/>
          <p14:tracePt t="24908" x="2133600" y="2643188"/>
          <p14:tracePt t="24916" x="2133600" y="2660650"/>
          <p14:tracePt t="24924" x="2124075" y="2668588"/>
          <p14:tracePt t="24932" x="2124075" y="2676525"/>
          <p14:tracePt t="24940" x="2124075" y="2686050"/>
          <p14:tracePt t="24948" x="2124075" y="2693988"/>
          <p14:tracePt t="24972" x="2124075" y="2719388"/>
          <p14:tracePt t="24981" x="2124075" y="2727325"/>
          <p14:tracePt t="24988" x="2133600" y="2744788"/>
          <p14:tracePt t="24996" x="2149475" y="2752725"/>
          <p14:tracePt t="25004" x="2159000" y="2778125"/>
          <p14:tracePt t="25012" x="2174875" y="2787650"/>
          <p14:tracePt t="25020" x="2200275" y="2830513"/>
          <p14:tracePt t="25028" x="2235200" y="2863850"/>
          <p14:tracePt t="25036" x="2311400" y="2940050"/>
          <p14:tracePt t="25044" x="2387600" y="3000375"/>
          <p14:tracePt t="25052" x="2498725" y="3084513"/>
          <p14:tracePt t="25060" x="2574925" y="3127375"/>
          <p14:tracePt t="25068" x="2676525" y="3203575"/>
          <p14:tracePt t="25076" x="2787650" y="3279775"/>
          <p14:tracePt t="25084" x="2889250" y="3355975"/>
          <p14:tracePt t="25093" x="3000375" y="3433763"/>
          <p14:tracePt t="25101" x="3101975" y="3527425"/>
          <p14:tracePt t="25108" x="3203575" y="3594100"/>
          <p14:tracePt t="25116" x="3289300" y="3679825"/>
          <p14:tracePt t="25125" x="3355975" y="3738563"/>
          <p14:tracePt t="25133" x="3408363" y="3790950"/>
          <p14:tracePt t="25140" x="3441700" y="3832225"/>
          <p14:tracePt t="25148" x="3467100" y="3857625"/>
          <p14:tracePt t="25157" x="3467100" y="3867150"/>
          <p14:tracePt t="25164" x="3484563" y="3883025"/>
          <p14:tracePt t="25172" x="3492500" y="3892550"/>
          <p14:tracePt t="25180" x="3492500" y="3900488"/>
          <p14:tracePt t="25196" x="3492500" y="3908425"/>
          <p14:tracePt t="25204" x="3492500" y="3917950"/>
          <p14:tracePt t="25212" x="3492500" y="3925888"/>
          <p14:tracePt t="25220" x="3492500" y="3935413"/>
          <p14:tracePt t="25228" x="3484563" y="3960813"/>
          <p14:tracePt t="25236" x="3467100" y="3994150"/>
          <p14:tracePt t="25244" x="3467100" y="4027488"/>
          <p14:tracePt t="25252" x="3459163" y="4070350"/>
          <p14:tracePt t="25260" x="3459163" y="4113213"/>
          <p14:tracePt t="25267" x="3449638" y="4146550"/>
          <p14:tracePt t="25275" x="3441700" y="4181475"/>
          <p14:tracePt t="25284" x="3441700" y="4189413"/>
          <p14:tracePt t="25292" x="3441700" y="4197350"/>
          <p14:tracePt t="25300" x="3433763" y="4197350"/>
          <p14:tracePt t="25308" x="3433763" y="4206875"/>
          <p14:tracePt t="25613" x="3433763" y="4197350"/>
          <p14:tracePt t="25644" x="3433763" y="4189413"/>
          <p14:tracePt t="25661" x="3441700" y="4181475"/>
          <p14:tracePt t="25669" x="3449638" y="4171950"/>
          <p14:tracePt t="25677" x="3459163" y="4164013"/>
          <p14:tracePt t="25684" x="3475038" y="4156075"/>
          <p14:tracePt t="25692" x="3509963" y="4146550"/>
          <p14:tracePt t="25700" x="3543300" y="4130675"/>
          <p14:tracePt t="25708" x="3594100" y="4113213"/>
          <p14:tracePt t="25716" x="3654425" y="4079875"/>
          <p14:tracePt t="25724" x="3713163" y="4052888"/>
          <p14:tracePt t="25732" x="3773488" y="4037013"/>
          <p14:tracePt t="25740" x="3824288" y="4019550"/>
          <p14:tracePt t="25748" x="3867150" y="4011613"/>
          <p14:tracePt t="25756" x="3900488" y="4002088"/>
          <p14:tracePt t="25764" x="3908425" y="3994150"/>
          <p14:tracePt t="25772" x="3925888" y="3994150"/>
          <p14:tracePt t="25789" x="3935413" y="3986213"/>
          <p14:tracePt t="25797" x="3951288" y="3976688"/>
          <p14:tracePt t="25805" x="3960813" y="3968750"/>
          <p14:tracePt t="25812" x="3994150" y="3935413"/>
          <p14:tracePt t="25820" x="4037013" y="3900488"/>
          <p14:tracePt t="25828" x="4062413" y="3892550"/>
          <p14:tracePt t="25837" x="4079875" y="3875088"/>
          <p14:tracePt t="25845" x="4105275" y="3857625"/>
          <p14:tracePt t="25852" x="4121150" y="3857625"/>
          <p14:tracePt t="25860" x="4138613" y="3849688"/>
          <p14:tracePt t="25868" x="4146550" y="3841750"/>
          <p14:tracePt t="25876" x="4156075" y="3841750"/>
          <p14:tracePt t="25884" x="4164013" y="3841750"/>
          <p14:tracePt t="25901" x="4171950" y="3841750"/>
          <p14:tracePt t="25909" x="4181475" y="3841750"/>
          <p14:tracePt t="25916" x="4189413" y="3841750"/>
          <p14:tracePt t="25932" x="4206875" y="3849688"/>
          <p14:tracePt t="25940" x="4224338" y="3857625"/>
          <p14:tracePt t="25948" x="4240213" y="3867150"/>
          <p14:tracePt t="25956" x="4265613" y="3875088"/>
          <p14:tracePt t="25964" x="4300538" y="3875088"/>
          <p14:tracePt t="25972" x="4341813" y="3875088"/>
          <p14:tracePt t="25980" x="4384675" y="3875088"/>
          <p14:tracePt t="25988" x="4445000" y="3875088"/>
          <p14:tracePt t="25997" x="4521200" y="3867150"/>
          <p14:tracePt t="26004" x="4579938" y="3841750"/>
          <p14:tracePt t="26012" x="4640263" y="3832225"/>
          <p14:tracePt t="26020" x="4683125" y="3824288"/>
          <p14:tracePt t="26028" x="4733925" y="3816350"/>
          <p14:tracePt t="26036" x="4792663" y="3806825"/>
          <p14:tracePt t="26044" x="4835525" y="3790950"/>
          <p14:tracePt t="26052" x="4878388" y="3790950"/>
          <p14:tracePt t="26059" x="4929188" y="3773488"/>
          <p14:tracePt t="26067" x="4962525" y="3773488"/>
          <p14:tracePt t="26076" x="4987925" y="3773488"/>
          <p14:tracePt t="26089" x="5030788" y="3773488"/>
          <p14:tracePt t="26092" x="5064125" y="3773488"/>
          <p14:tracePt t="26100" x="5099050" y="3773488"/>
          <p14:tracePt t="26108" x="5124450" y="3773488"/>
          <p14:tracePt t="26116" x="5157788" y="3773488"/>
          <p14:tracePt t="26124" x="5192713" y="3773488"/>
          <p14:tracePt t="26131" x="5218113" y="3781425"/>
          <p14:tracePt t="26139" x="5260975" y="3790950"/>
          <p14:tracePt t="26147" x="5286375" y="3790950"/>
          <p14:tracePt t="26156" x="5302250" y="3798888"/>
          <p14:tracePt t="26164" x="5337175" y="3806825"/>
          <p14:tracePt t="26172" x="5370513" y="3806825"/>
          <p14:tracePt t="26180" x="5395913" y="3806825"/>
          <p14:tracePt t="26190" x="5421313" y="3806825"/>
          <p14:tracePt t="26197" x="5456238" y="3806825"/>
          <p14:tracePt t="26204" x="5497513" y="3806825"/>
          <p14:tracePt t="26213" x="5540375" y="3806825"/>
          <p14:tracePt t="26220" x="5591175" y="3806825"/>
          <p14:tracePt t="26228" x="5651500" y="3790950"/>
          <p14:tracePt t="26236" x="5710238" y="3781425"/>
          <p14:tracePt t="26244" x="5770563" y="3763963"/>
          <p14:tracePt t="26252" x="5829300" y="3756025"/>
          <p14:tracePt t="26261" x="5905500" y="3738563"/>
          <p14:tracePt t="26268" x="5973763" y="3713163"/>
          <p14:tracePt t="26275" x="6049963" y="3697288"/>
          <p14:tracePt t="26284" x="6127750" y="3671888"/>
          <p14:tracePt t="26292" x="6178550" y="3654425"/>
          <p14:tracePt t="26299" x="6237288" y="3636963"/>
          <p14:tracePt t="26308" x="6297613" y="3603625"/>
          <p14:tracePt t="26316" x="6356350" y="3578225"/>
          <p14:tracePt t="26324" x="6407150" y="3552825"/>
          <p14:tracePt t="26331" x="6467475" y="3535363"/>
          <p14:tracePt t="26339" x="6492875" y="3517900"/>
          <p14:tracePt t="26349" x="6543675" y="3484563"/>
          <p14:tracePt t="26356" x="6594475" y="3459163"/>
          <p14:tracePt t="26364" x="6627813" y="3441700"/>
          <p14:tracePt t="26372" x="6670675" y="3408363"/>
          <p14:tracePt t="26381" x="6713538" y="3390900"/>
          <p14:tracePt t="26388" x="6746875" y="3373438"/>
          <p14:tracePt t="26396" x="6781800" y="3348038"/>
          <p14:tracePt t="26404" x="6807200" y="3322638"/>
          <p14:tracePt t="26412" x="6832600" y="3289300"/>
          <p14:tracePt t="26420" x="6875463" y="3246438"/>
          <p14:tracePt t="26428" x="6926263" y="3186113"/>
          <p14:tracePt t="26436" x="6969125" y="3119438"/>
          <p14:tracePt t="26444" x="7027863" y="3025775"/>
          <p14:tracePt t="26452" x="7061200" y="2965450"/>
          <p14:tracePt t="26460" x="7070725" y="2922588"/>
          <p14:tracePt t="26469" x="7088188" y="2871788"/>
          <p14:tracePt t="26476" x="7096125" y="2795588"/>
          <p14:tracePt t="26484" x="7096125" y="2736850"/>
          <p14:tracePt t="26492" x="7104063" y="2651125"/>
          <p14:tracePt t="26500" x="7104063" y="2592388"/>
          <p14:tracePt t="26508" x="7104063" y="2541588"/>
          <p14:tracePt t="26516" x="7104063" y="2481263"/>
          <p14:tracePt t="26524" x="7104063" y="2438400"/>
          <p14:tracePt t="26532" x="7104063" y="2397125"/>
          <p14:tracePt t="26540" x="7104063" y="2371725"/>
          <p14:tracePt t="26548" x="7104063" y="2319338"/>
          <p14:tracePt t="26556" x="7104063" y="2260600"/>
          <p14:tracePt t="26564" x="7104063" y="2184400"/>
          <p14:tracePt t="26573" x="7104063" y="2141538"/>
          <p14:tracePt t="26580" x="7104063" y="2082800"/>
          <p14:tracePt t="26589" x="7104063" y="2039938"/>
          <p14:tracePt t="26596" x="7104063" y="1979613"/>
          <p14:tracePt t="26604" x="7088188" y="1920875"/>
          <p14:tracePt t="26613" x="7070725" y="1870075"/>
          <p14:tracePt t="26620" x="7035800" y="1827213"/>
          <p14:tracePt t="26628" x="7019925" y="1776413"/>
          <p14:tracePt t="26636" x="6985000" y="1725613"/>
          <p14:tracePt t="26644" x="6959600" y="1690688"/>
          <p14:tracePt t="26652" x="6934200" y="1665288"/>
          <p14:tracePt t="26660" x="6916738" y="1639888"/>
          <p14:tracePt t="26668" x="6883400" y="1606550"/>
          <p14:tracePt t="26676" x="6850063" y="1563688"/>
          <p14:tracePt t="26684" x="6824663" y="1538288"/>
          <p14:tracePt t="26692" x="6781800" y="1504950"/>
          <p14:tracePt t="26700" x="6756400" y="1477963"/>
          <p14:tracePt t="26707" x="6721475" y="1444625"/>
          <p14:tracePt t="26716" x="6670675" y="1411288"/>
          <p14:tracePt t="26724" x="6619875" y="1368425"/>
          <p14:tracePt t="26736" x="6586538" y="1350963"/>
          <p14:tracePt t="26744" x="6535738" y="1333500"/>
          <p14:tracePt t="26752" x="6457950" y="1300163"/>
          <p14:tracePt t="26760" x="6399213" y="1282700"/>
          <p14:tracePt t="26768" x="6338888" y="1257300"/>
          <p14:tracePt t="26776" x="6262688" y="1249363"/>
          <p14:tracePt t="26784" x="6194425" y="1241425"/>
          <p14:tracePt t="26792" x="6143625" y="1231900"/>
          <p14:tracePt t="26800" x="6102350" y="1231900"/>
          <p14:tracePt t="26808" x="6059488" y="1231900"/>
          <p14:tracePt t="26816" x="6016625" y="1231900"/>
          <p14:tracePt t="26824" x="5983288" y="1231900"/>
          <p14:tracePt t="26832" x="5940425" y="1231900"/>
          <p14:tracePt t="26840" x="5889625" y="1231900"/>
          <p14:tracePt t="26848" x="5872163" y="1231900"/>
          <p14:tracePt t="26856" x="5838825" y="1241425"/>
          <p14:tracePt t="26865" x="5803900" y="1249363"/>
          <p14:tracePt t="26872" x="5770563" y="1249363"/>
          <p14:tracePt t="26880" x="5745163" y="1257300"/>
          <p14:tracePt t="26889" x="5710238" y="1266825"/>
          <p14:tracePt t="26897" x="5684838" y="1274763"/>
          <p14:tracePt t="26904" x="5641975" y="1292225"/>
          <p14:tracePt t="26912" x="5608638" y="1292225"/>
          <p14:tracePt t="26920" x="5565775" y="1308100"/>
          <p14:tracePt t="26928" x="5532438" y="1317625"/>
          <p14:tracePt t="26936" x="5481638" y="1333500"/>
          <p14:tracePt t="26944" x="5446713" y="1343025"/>
          <p14:tracePt t="26952" x="5413375" y="1360488"/>
          <p14:tracePt t="26964" x="5370513" y="1368425"/>
          <p14:tracePt t="26968" x="5345113" y="1376363"/>
          <p14:tracePt t="26976" x="5319713" y="1393825"/>
          <p14:tracePt t="26984" x="5302250" y="1393825"/>
          <p14:tracePt t="26992" x="5268913" y="1401763"/>
          <p14:tracePt t="27000" x="5251450" y="1419225"/>
          <p14:tracePt t="27008" x="5235575" y="1419225"/>
          <p14:tracePt t="27016" x="5200650" y="1452563"/>
          <p14:tracePt t="27024" x="5167313" y="1470025"/>
          <p14:tracePt t="27032" x="5116513" y="1504950"/>
          <p14:tracePt t="27040" x="5064125" y="1546225"/>
          <p14:tracePt t="27048" x="4987925" y="1606550"/>
          <p14:tracePt t="27056" x="4929188" y="1665288"/>
          <p14:tracePt t="27064" x="4894263" y="1708150"/>
          <p14:tracePt t="27071" x="4835525" y="1776413"/>
          <p14:tracePt t="27080" x="4802188" y="1827213"/>
          <p14:tracePt t="27088" x="4759325" y="1885950"/>
          <p14:tracePt t="27097" x="4724400" y="1954213"/>
          <p14:tracePt t="27104" x="4683125" y="2014538"/>
          <p14:tracePt t="27112" x="4665663" y="2073275"/>
          <p14:tracePt t="27120" x="4657725" y="2108200"/>
          <p14:tracePt t="27128" x="4622800" y="2184400"/>
          <p14:tracePt t="27136" x="4614863" y="2260600"/>
          <p14:tracePt t="27144" x="4597400" y="2319338"/>
          <p14:tracePt t="27151" x="4579938" y="2387600"/>
          <p14:tracePt t="27160" x="4554538" y="2481263"/>
          <p14:tracePt t="27168" x="4546600" y="2549525"/>
          <p14:tracePt t="27177" x="4538663" y="2608263"/>
          <p14:tracePt t="27183" x="4529138" y="2701925"/>
          <p14:tracePt t="27192" x="4503738" y="2770188"/>
          <p14:tracePt t="27199" x="4495800" y="2846388"/>
          <p14:tracePt t="27207" x="4486275" y="2906713"/>
          <p14:tracePt t="27215" x="4478338" y="2949575"/>
          <p14:tracePt t="27223" x="4478338" y="2982913"/>
          <p14:tracePt t="27231" x="4478338" y="3041650"/>
          <p14:tracePt t="27239" x="4478338" y="3094038"/>
          <p14:tracePt t="27247" x="4478338" y="3152775"/>
          <p14:tracePt t="27255" x="4478338" y="3221038"/>
          <p14:tracePt t="27263" x="4478338" y="3279775"/>
          <p14:tracePt t="27271" x="4478338" y="3355975"/>
          <p14:tracePt t="27280" x="4478338" y="3408363"/>
          <p14:tracePt t="27288" x="4478338" y="3467100"/>
          <p14:tracePt t="27297" x="4478338" y="3552825"/>
          <p14:tracePt t="27304" x="4478338" y="3629025"/>
          <p14:tracePt t="27312" x="4478338" y="3722688"/>
          <p14:tracePt t="27320" x="4478338" y="3824288"/>
          <p14:tracePt t="27328" x="4478338" y="3925888"/>
          <p14:tracePt t="27336" x="4495800" y="4011613"/>
          <p14:tracePt t="27344" x="4513263" y="4095750"/>
          <p14:tracePt t="27352" x="4546600" y="4197350"/>
          <p14:tracePt t="27360" x="4564063" y="4300538"/>
          <p14:tracePt t="27368" x="4597400" y="4394200"/>
          <p14:tracePt t="27376" x="4614863" y="4452938"/>
          <p14:tracePt t="27384" x="4630738" y="4513263"/>
          <p14:tracePt t="27392" x="4657725" y="4597400"/>
          <p14:tracePt t="27400" x="4665663" y="4673600"/>
          <p14:tracePt t="27408" x="4673600" y="4759325"/>
          <p14:tracePt t="27416" x="4683125" y="4835525"/>
          <p14:tracePt t="27424" x="4708525" y="4937125"/>
          <p14:tracePt t="27432" x="4716463" y="5022850"/>
          <p14:tracePt t="27440" x="4724400" y="5081588"/>
          <p14:tracePt t="27448" x="4741863" y="5183188"/>
          <p14:tracePt t="27455" x="4784725" y="5387975"/>
          <p14:tracePt t="27464" x="4818063" y="5507038"/>
          <p14:tracePt t="27472" x="4852988" y="5616575"/>
          <p14:tracePt t="27479" x="4878388" y="5684838"/>
          <p14:tracePt t="27489" x="4911725" y="5745163"/>
          <p14:tracePt t="27497" x="4946650" y="5795963"/>
          <p14:tracePt t="27505" x="4972050" y="5829300"/>
          <p14:tracePt t="27513" x="4997450" y="5872163"/>
          <p14:tracePt t="27521" x="5013325" y="5880100"/>
          <p14:tracePt t="27528" x="5030788" y="5915025"/>
          <p14:tracePt t="27536" x="5038725" y="5922963"/>
          <p14:tracePt t="27544" x="5056188" y="5940425"/>
          <p14:tracePt t="27552" x="5073650" y="5957888"/>
          <p14:tracePt t="27560" x="5091113" y="5973763"/>
          <p14:tracePt t="27568" x="5124450" y="6024563"/>
          <p14:tracePt t="27576" x="5149850" y="6042025"/>
          <p14:tracePt t="27584" x="5200650" y="6110288"/>
          <p14:tracePt t="27592" x="5251450" y="6153150"/>
          <p14:tracePt t="27600" x="5302250" y="6194425"/>
          <p14:tracePt t="27608" x="5353050" y="6221413"/>
          <p14:tracePt t="27616" x="5421313" y="6262688"/>
          <p14:tracePt t="27624" x="5472113" y="6297613"/>
          <p14:tracePt t="27632" x="5524500" y="6338888"/>
          <p14:tracePt t="27640" x="5565775" y="6356350"/>
          <p14:tracePt t="27648" x="5616575" y="6381750"/>
          <p14:tracePt t="27656" x="5659438" y="6391275"/>
          <p14:tracePt t="27664" x="5702300" y="6407150"/>
          <p14:tracePt t="27672" x="5719763" y="6407150"/>
          <p14:tracePt t="27680" x="5753100" y="6424613"/>
          <p14:tracePt t="27688" x="5788025" y="6432550"/>
          <p14:tracePt t="27696" x="5821363" y="6432550"/>
          <p14:tracePt t="27704" x="5854700" y="6442075"/>
          <p14:tracePt t="27712" x="5880100" y="6442075"/>
          <p14:tracePt t="27720" x="5932488" y="6450013"/>
          <p14:tracePt t="27728" x="5973763" y="6450013"/>
          <p14:tracePt t="27736" x="6016625" y="6450013"/>
          <p14:tracePt t="27744" x="6059488" y="6450013"/>
          <p14:tracePt t="27752" x="6092825" y="6450013"/>
          <p14:tracePt t="27759" x="6135688" y="6450013"/>
          <p14:tracePt t="27767" x="6178550" y="6450013"/>
          <p14:tracePt t="27776" x="6203950" y="6450013"/>
          <p14:tracePt t="27784" x="6211888" y="6450013"/>
          <p14:tracePt t="27792" x="6237288" y="6450013"/>
          <p14:tracePt t="27800" x="6262688" y="6450013"/>
          <p14:tracePt t="27808" x="6288088" y="6450013"/>
          <p14:tracePt t="27816" x="6323013" y="6442075"/>
          <p14:tracePt t="27824" x="6373813" y="6432550"/>
          <p14:tracePt t="27832" x="6432550" y="6416675"/>
          <p14:tracePt t="27839" x="6492875" y="6407150"/>
          <p14:tracePt t="27847" x="6577013" y="6399213"/>
          <p14:tracePt t="27856" x="6654800" y="6373813"/>
          <p14:tracePt t="27864" x="6738938" y="6348413"/>
          <p14:tracePt t="27871" x="6815138" y="6330950"/>
          <p14:tracePt t="27880" x="6858000" y="6323013"/>
          <p14:tracePt t="27887" x="6916738" y="6313488"/>
          <p14:tracePt t="27896" x="6977063" y="6305550"/>
          <p14:tracePt t="27904" x="7027863" y="6280150"/>
          <p14:tracePt t="27912" x="7061200" y="6272213"/>
          <p14:tracePt t="27920" x="7104063" y="6262688"/>
          <p14:tracePt t="27928" x="7138988" y="6254750"/>
          <p14:tracePt t="27936" x="7164388" y="6237288"/>
          <p14:tracePt t="27944" x="7197725" y="6203950"/>
          <p14:tracePt t="27952" x="7240588" y="6178550"/>
          <p14:tracePt t="27960" x="7273925" y="6135688"/>
          <p14:tracePt t="27972" x="7316788" y="6084888"/>
          <p14:tracePt t="27975" x="7367588" y="6024563"/>
          <p14:tracePt t="27983" x="7410450" y="5973763"/>
          <p14:tracePt t="27992" x="7453313" y="5905500"/>
          <p14:tracePt t="27999" x="7504113" y="5854700"/>
          <p14:tracePt t="28007" x="7546975" y="5795963"/>
          <p14:tracePt t="28016" x="7588250" y="5745163"/>
          <p14:tracePt t="28024" x="7631113" y="5684838"/>
          <p14:tracePt t="28032" x="7673975" y="5634038"/>
          <p14:tracePt t="28039" x="7691438" y="5616575"/>
          <p14:tracePt t="28048" x="7716838" y="5557838"/>
          <p14:tracePt t="28056" x="7742238" y="5507038"/>
          <p14:tracePt t="28064" x="7783513" y="5446713"/>
          <p14:tracePt t="28071" x="7835900" y="5370513"/>
          <p14:tracePt t="28079" x="7877175" y="5294313"/>
          <p14:tracePt t="28087" x="7927975" y="5208588"/>
          <p14:tracePt t="28096" x="7970838" y="5132388"/>
          <p14:tracePt t="28104" x="8021638" y="5048250"/>
          <p14:tracePt t="28112" x="8081963" y="4937125"/>
          <p14:tracePt t="28120" x="8124825" y="4852988"/>
          <p14:tracePt t="28128" x="8166100" y="4749800"/>
          <p14:tracePt t="28136" x="8218488" y="4630738"/>
          <p14:tracePt t="28144" x="8251825" y="4513263"/>
          <p14:tracePt t="28152" x="8269288" y="4435475"/>
          <p14:tracePt t="28160" x="8294688" y="4333875"/>
          <p14:tracePt t="28167" x="8335963" y="4113213"/>
          <p14:tracePt t="28176" x="8345488" y="3994150"/>
          <p14:tracePt t="28184" x="8362950" y="3857625"/>
          <p14:tracePt t="28192" x="8362950" y="3773488"/>
          <p14:tracePt t="28199" x="8362950" y="3646488"/>
          <p14:tracePt t="28208" x="8362950" y="3535363"/>
          <p14:tracePt t="28216" x="8362950" y="3433763"/>
          <p14:tracePt t="28223" x="8335963" y="3330575"/>
          <p14:tracePt t="28232" x="8302625" y="3211513"/>
          <p14:tracePt t="28240" x="8285163" y="3109913"/>
          <p14:tracePt t="28248" x="8251825" y="3008313"/>
          <p14:tracePt t="28256" x="8234363" y="2906713"/>
          <p14:tracePt t="28264" x="8208963" y="2820988"/>
          <p14:tracePt t="28272" x="8201025" y="2744788"/>
          <p14:tracePt t="28280" x="8175625" y="2676525"/>
          <p14:tracePt t="28288" x="8175625" y="2600325"/>
          <p14:tracePt t="28296" x="8158163" y="2524125"/>
          <p14:tracePt t="28304" x="8150225" y="2463800"/>
          <p14:tracePt t="28312" x="8115300" y="2362200"/>
          <p14:tracePt t="28320" x="8089900" y="2293938"/>
          <p14:tracePt t="28328" x="8081963" y="2260600"/>
          <p14:tracePt t="28336" x="8074025" y="2209800"/>
          <p14:tracePt t="28344" x="8056563" y="2174875"/>
          <p14:tracePt t="28352" x="8039100" y="2141538"/>
          <p14:tracePt t="28360" x="8031163" y="2116138"/>
          <p14:tracePt t="28368" x="8021638" y="2108200"/>
          <p14:tracePt t="28376" x="8013700" y="2090738"/>
          <p14:tracePt t="28384" x="8005763" y="2073275"/>
          <p14:tracePt t="28392" x="8005763" y="2065338"/>
          <p14:tracePt t="28624" x="7988300" y="2055813"/>
          <p14:tracePt t="28632" x="7980363" y="2055813"/>
          <p14:tracePt t="28640" x="7980363" y="2047875"/>
          <p14:tracePt t="28656" x="7945438" y="2030413"/>
          <p14:tracePt t="28664" x="7937500" y="2030413"/>
          <p14:tracePt t="28672" x="7927975" y="2014538"/>
          <p14:tracePt t="28680" x="7912100" y="1997075"/>
          <p14:tracePt t="28688" x="7894638" y="1989138"/>
          <p14:tracePt t="28696" x="7886700" y="1971675"/>
          <p14:tracePt t="28703" x="7877175" y="1963738"/>
          <p14:tracePt t="28711" x="7861300" y="1946275"/>
          <p14:tracePt t="28720" x="7851775" y="1938338"/>
          <p14:tracePt t="28728" x="7835900" y="1911350"/>
          <p14:tracePt t="28736" x="7835900" y="1903413"/>
          <p14:tracePt t="28744" x="7826375" y="1895475"/>
          <p14:tracePt t="28752" x="7818438" y="1885950"/>
          <p14:tracePt t="28944" x="7810500" y="1885950"/>
          <p14:tracePt t="28960" x="7800975" y="1885950"/>
          <p14:tracePt t="28968" x="7793038" y="1885950"/>
          <p14:tracePt t="28976" x="7793038" y="1895475"/>
          <p14:tracePt t="28992" x="7783513" y="1903413"/>
          <p14:tracePt t="29000" x="7775575" y="1903413"/>
          <p14:tracePt t="31670" x="7775575" y="1920875"/>
          <p14:tracePt t="31676" x="7775575" y="1928813"/>
          <p14:tracePt t="31684" x="7775575" y="1938338"/>
          <p14:tracePt t="31693" x="7775575" y="1946275"/>
          <p14:tracePt t="31701" x="7775575" y="1963738"/>
          <p14:tracePt t="31709" x="7767638" y="1971675"/>
          <p14:tracePt t="31716" x="7767638" y="1979613"/>
          <p14:tracePt t="31725" x="7767638" y="1989138"/>
          <p14:tracePt t="31732" x="7767638" y="1997075"/>
          <p14:tracePt t="31741" x="7758113" y="2005013"/>
          <p14:tracePt t="31749" x="7758113" y="2014538"/>
          <p14:tracePt t="31764" x="7758113" y="2022475"/>
          <p14:tracePt t="31780" x="7758113" y="2030413"/>
          <p14:tracePt t="31788" x="7758113" y="2039938"/>
          <p14:tracePt t="31800" x="7758113" y="2055813"/>
          <p14:tracePt t="31808" x="7758113" y="2073275"/>
          <p14:tracePt t="31816" x="7758113" y="2082800"/>
          <p14:tracePt t="31824" x="7758113" y="2108200"/>
          <p14:tracePt t="31832" x="7758113" y="2133600"/>
          <p14:tracePt t="31840" x="7758113" y="2174875"/>
          <p14:tracePt t="31848" x="7758113" y="2200275"/>
          <p14:tracePt t="31856" x="7758113" y="2260600"/>
          <p14:tracePt t="31864" x="7758113" y="2286000"/>
          <p14:tracePt t="31872" x="7758113" y="2311400"/>
          <p14:tracePt t="31880" x="7758113" y="2354263"/>
          <p14:tracePt t="31888" x="7767638" y="2405063"/>
          <p14:tracePt t="31896" x="7767638" y="2447925"/>
          <p14:tracePt t="31904" x="7775575" y="2481263"/>
          <p14:tracePt t="31912" x="7775575" y="2524125"/>
          <p14:tracePt t="31920" x="7783513" y="2582863"/>
          <p14:tracePt t="31928" x="7810500" y="2660650"/>
          <p14:tracePt t="31936" x="7818438" y="2719388"/>
          <p14:tracePt t="31944" x="7835900" y="2762250"/>
          <p14:tracePt t="31952" x="7843838" y="2813050"/>
          <p14:tracePt t="31960" x="7851775" y="2855913"/>
          <p14:tracePt t="31968" x="7861300" y="2889250"/>
          <p14:tracePt t="31976" x="7869238" y="2932113"/>
          <p14:tracePt t="31984" x="7869238" y="2965450"/>
          <p14:tracePt t="31992" x="7877175" y="3008313"/>
          <p14:tracePt t="32000" x="7877175" y="3033713"/>
          <p14:tracePt t="32008" x="7877175" y="3067050"/>
          <p14:tracePt t="32016" x="7877175" y="3094038"/>
          <p14:tracePt t="32024" x="7877175" y="3135313"/>
          <p14:tracePt t="32032" x="7877175" y="3211513"/>
          <p14:tracePt t="32040" x="7877175" y="3279775"/>
          <p14:tracePt t="32048" x="7877175" y="3355975"/>
          <p14:tracePt t="32056" x="7894638" y="3424238"/>
          <p14:tracePt t="32064" x="7912100" y="3517900"/>
          <p14:tracePt t="32072" x="7937500" y="3611563"/>
          <p14:tracePt t="32080" x="7945438" y="3687763"/>
          <p14:tracePt t="32088" x="7980363" y="3781425"/>
          <p14:tracePt t="32096" x="7988300" y="3841750"/>
          <p14:tracePt t="32104" x="8013700" y="3925888"/>
          <p14:tracePt t="32112" x="8021638" y="3968750"/>
          <p14:tracePt t="32120" x="8021638" y="4027488"/>
          <p14:tracePt t="32128" x="8031163" y="4079875"/>
          <p14:tracePt t="32136" x="8031163" y="4130675"/>
          <p14:tracePt t="32144" x="8031163" y="4275138"/>
          <p14:tracePt t="32152" x="8031163" y="4341813"/>
          <p14:tracePt t="32160" x="8013700" y="4435475"/>
          <p14:tracePt t="32168" x="7996238" y="4538663"/>
          <p14:tracePt t="32178" x="7988300" y="4597400"/>
          <p14:tracePt t="32185" x="7962900" y="4665663"/>
          <p14:tracePt t="32192" x="7954963" y="4741863"/>
          <p14:tracePt t="32200" x="7937500" y="4802188"/>
          <p14:tracePt t="32208" x="7920038" y="4852988"/>
          <p14:tracePt t="32216" x="7902575" y="4894263"/>
          <p14:tracePt t="32224" x="7877175" y="4937125"/>
          <p14:tracePt t="32232" x="7843838" y="4979988"/>
          <p14:tracePt t="32239" x="7818438" y="5022850"/>
          <p14:tracePt t="32248" x="7783513" y="5056188"/>
          <p14:tracePt t="32256" x="7742238" y="5091113"/>
          <p14:tracePt t="32263" x="7691438" y="5124450"/>
          <p14:tracePt t="32272" x="7666038" y="5141913"/>
          <p14:tracePt t="32280" x="7623175" y="5183188"/>
          <p14:tracePt t="32288" x="7554913" y="5226050"/>
          <p14:tracePt t="32296" x="7478713" y="5268913"/>
          <p14:tracePt t="32303" x="7435850" y="5294313"/>
          <p14:tracePt t="32312" x="7342188" y="5353050"/>
          <p14:tracePt t="32320" x="7248525" y="5413375"/>
          <p14:tracePt t="32328" x="7154863" y="5456238"/>
          <p14:tracePt t="32336" x="7053263" y="5514975"/>
          <p14:tracePt t="32344" x="6951663" y="5557838"/>
          <p14:tracePt t="32352" x="6850063" y="5608638"/>
          <p14:tracePt t="32359" x="6772275" y="5651500"/>
          <p14:tracePt t="32367" x="6680200" y="5684838"/>
          <p14:tracePt t="32376" x="6561138" y="5727700"/>
          <p14:tracePt t="32384" x="6457950" y="5753100"/>
          <p14:tracePt t="32391" x="6356350" y="5788025"/>
          <p14:tracePt t="32400" x="6272213" y="5813425"/>
          <p14:tracePt t="32408" x="6211888" y="5821363"/>
          <p14:tracePt t="32416" x="6127750" y="5838825"/>
          <p14:tracePt t="32424" x="6067425" y="5854700"/>
          <p14:tracePt t="32432" x="6008688" y="5864225"/>
          <p14:tracePt t="32440" x="5957888" y="5872163"/>
          <p14:tracePt t="32448" x="5915025" y="5880100"/>
          <p14:tracePt t="32456" x="5872163" y="5880100"/>
          <p14:tracePt t="32463" x="5838825" y="5889625"/>
          <p14:tracePt t="32472" x="5813425" y="5897563"/>
          <p14:tracePt t="32480" x="5788025" y="5905500"/>
          <p14:tracePt t="32488" x="5753100" y="5915025"/>
          <p14:tracePt t="32495" x="5710238" y="5915025"/>
          <p14:tracePt t="32504" x="5684838" y="5915025"/>
          <p14:tracePt t="32512" x="5634038" y="5922963"/>
          <p14:tracePt t="32520" x="5608638" y="5922963"/>
          <p14:tracePt t="32527" x="5549900" y="5940425"/>
          <p14:tracePt t="32536" x="5507038" y="5948363"/>
          <p14:tracePt t="32544" x="5456238" y="5957888"/>
          <p14:tracePt t="32552" x="5421313" y="5965825"/>
          <p14:tracePt t="32559" x="5380038" y="5973763"/>
          <p14:tracePt t="32567" x="5337175" y="5973763"/>
          <p14:tracePt t="32576" x="5302250" y="5983288"/>
          <p14:tracePt t="32584" x="5268913" y="5983288"/>
          <p14:tracePt t="32592" x="5235575" y="5983288"/>
          <p14:tracePt t="32600" x="5192713" y="5999163"/>
          <p14:tracePt t="32608" x="5157788" y="5999163"/>
          <p14:tracePt t="32617" x="5116513" y="6008688"/>
          <p14:tracePt t="32624" x="5091113" y="6008688"/>
          <p14:tracePt t="32632" x="5038725" y="6016625"/>
          <p14:tracePt t="32639" x="4997450" y="6024563"/>
          <p14:tracePt t="32648" x="4954588" y="6034088"/>
          <p14:tracePt t="32656" x="4919663" y="6042025"/>
          <p14:tracePt t="32664" x="4886325" y="6042025"/>
          <p14:tracePt t="32672" x="4852988" y="6059488"/>
          <p14:tracePt t="32680" x="4818063" y="6059488"/>
          <p14:tracePt t="32687" x="4792663" y="6067425"/>
          <p14:tracePt t="32696" x="4767263" y="6067425"/>
          <p14:tracePt t="32703" x="4741863" y="6076950"/>
          <p14:tracePt t="32712" x="4708525" y="6084888"/>
          <p14:tracePt t="32720" x="4673600" y="6084888"/>
          <p14:tracePt t="32728" x="4657725" y="6084888"/>
          <p14:tracePt t="32735" x="4630738" y="6084888"/>
          <p14:tracePt t="32744" x="4622800" y="6084888"/>
          <p14:tracePt t="32751" x="4597400" y="6084888"/>
          <p14:tracePt t="32759" x="4579938" y="6084888"/>
          <p14:tracePt t="32767" x="4564063" y="6084888"/>
          <p14:tracePt t="32775" x="4554538" y="6084888"/>
          <p14:tracePt t="32784" x="4538663" y="6084888"/>
          <p14:tracePt t="32808" x="4529138" y="6084888"/>
          <p14:tracePt t="32816" x="4521200" y="6084888"/>
          <p14:tracePt t="32824" x="4513263" y="6084888"/>
          <p14:tracePt t="32832" x="4503738" y="6084888"/>
          <p14:tracePt t="32840" x="4495800" y="6084888"/>
          <p14:tracePt t="32856" x="4486275" y="6084888"/>
          <p14:tracePt t="32864" x="4478338" y="6084888"/>
          <p14:tracePt t="32872" x="4470400" y="6084888"/>
          <p14:tracePt t="33224" x="4470400" y="6102350"/>
          <p14:tracePt t="33240" x="4435475" y="6034088"/>
          <p14:tracePt t="33248" x="4394200" y="5973763"/>
          <p14:tracePt t="33256" x="4316413" y="5854700"/>
          <p14:tracePt t="33264" x="4189413" y="5684838"/>
          <p14:tracePt t="33272" x="3994150" y="5421313"/>
          <p14:tracePt t="33280" x="3594100" y="4979988"/>
          <p14:tracePt t="33288" x="3246438" y="4589463"/>
          <p14:tracePt t="33296" x="2805113" y="4164013"/>
          <p14:tracePt t="33304" x="2303463" y="3730625"/>
          <p14:tracePt t="33312" x="1801813" y="3340100"/>
          <p14:tracePt t="33320" x="1343025" y="2982913"/>
          <p14:tracePt t="33328" x="765175" y="2582863"/>
          <p14:tracePt t="33336" x="382588" y="2260600"/>
          <p14:tracePt t="33344" x="17463" y="19208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CF8E4-72D8-4318-9808-A8C91C82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C5779-656F-4C77-B59D-43C33D9D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The created dataset contains the power metrics from             236 Android devices, representing 147 models and 60 video-decoders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We tested video decoders for six standards (MPEG-4, VP8, H.264, VP9, HEVC, and AV1) and three resolutions (SD, HD, and Full HD)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The dataset covers nine video-decoder manufacturers (</a:t>
            </a:r>
            <a:r>
              <a:rPr lang="en-US" sz="2200" dirty="0" err="1"/>
              <a:t>Exynos</a:t>
            </a:r>
            <a:r>
              <a:rPr lang="en-US" sz="2200" dirty="0"/>
              <a:t>, Google, Huawei, Imagination Technologies, Intel, MediaTek, Qualcomm, Samsung, and </a:t>
            </a:r>
            <a:r>
              <a:rPr lang="en-US" sz="2200" dirty="0" err="1"/>
              <a:t>Spreadtrum</a:t>
            </a:r>
            <a:r>
              <a:rPr lang="en-US" sz="2200" dirty="0"/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Hardware decoders outperform software decoders in power efficiency and decoding speed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Software decoders of MPEG-4, VP8 and AV1 standards can remain efficient for low-resolutions</a:t>
            </a:r>
            <a:endParaRPr lang="ru-RU" sz="22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0A2610-BDE8-4BDB-9FAF-821F4FBD2A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EF36D842-A403-491B-8B15-33772B148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6"/>
    </mc:Choice>
    <mc:Fallback xmlns="">
      <p:transition spd="slow" advTm="23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37" x="1079500" y="1622425"/>
          <p14:tracePt t="285" x="1079500" y="1614488"/>
          <p14:tracePt t="349" x="1079500" y="1606550"/>
          <p14:tracePt t="786" x="1079500" y="1571625"/>
          <p14:tracePt t="793" x="1079500" y="1563688"/>
          <p14:tracePt t="22065" x="1079500" y="1520825"/>
          <p14:tracePt t="22073" x="1079500" y="1487488"/>
          <p14:tracePt t="22081" x="1087438" y="1411288"/>
          <p14:tracePt t="22090" x="1122363" y="1292225"/>
          <p14:tracePt t="22097" x="1173163" y="1198563"/>
          <p14:tracePt t="22104" x="1189038" y="1112838"/>
          <p14:tracePt t="22112" x="1216025" y="1036638"/>
          <p14:tracePt t="22120" x="1216025" y="968375"/>
          <p14:tracePt t="22128" x="1216025" y="849313"/>
          <p14:tracePt t="22136" x="1216025" y="696913"/>
          <p14:tracePt t="22144" x="1216025" y="466725"/>
          <p14:tracePt t="22152" x="1198563" y="296863"/>
          <p14:tracePt t="22160" x="1155700" y="7620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677AC"/>
      </a:accent1>
      <a:accent2>
        <a:srgbClr val="EA8532"/>
      </a:accent2>
      <a:accent3>
        <a:srgbClr val="D52557"/>
      </a:accent3>
      <a:accent4>
        <a:srgbClr val="75D5EB"/>
      </a:accent4>
      <a:accent5>
        <a:srgbClr val="29754B"/>
      </a:accent5>
      <a:accent6>
        <a:srgbClr val="6A2424"/>
      </a:accent6>
      <a:hlink>
        <a:srgbClr val="1F4291"/>
      </a:hlink>
      <a:folHlink>
        <a:srgbClr val="FF0066"/>
      </a:folHlink>
    </a:clrScheme>
    <a:fontScheme name="Custom 1">
      <a:majorFont>
        <a:latin typeface="Arial"/>
        <a:ea typeface="Helvetica Neue"/>
        <a:cs typeface="Helvetica Neue"/>
      </a:majorFont>
      <a:minorFont>
        <a:latin typeface="Arial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7590</TotalTime>
  <Words>436</Words>
  <Application>Microsoft Office PowerPoint</Application>
  <PresentationFormat>Экран (4:3)</PresentationFormat>
  <Paragraphs>48</Paragraphs>
  <Slides>7</Slides>
  <Notes>6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Video-Decoder Power Consumption           on Android Devices:  Power-Estimation Method, Dataset Creation, and Analysis Results</vt:lpstr>
      <vt:lpstr>Introduction</vt:lpstr>
      <vt:lpstr>Method for Estimating Video-Decoding Energy</vt:lpstr>
      <vt:lpstr>“VEQE — save battery by codec!” Application: Implementation Details</vt:lpstr>
      <vt:lpstr>Dataset Creation</vt:lpstr>
      <vt:lpstr>Data Processing and Analysis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 Анциферова</dc:creator>
  <cp:lastModifiedBy>Roman Kazantsev</cp:lastModifiedBy>
  <cp:revision>430</cp:revision>
  <dcterms:created xsi:type="dcterms:W3CDTF">2016-03-25T16:10:32Z</dcterms:created>
  <dcterms:modified xsi:type="dcterms:W3CDTF">2021-03-04T22:16:04Z</dcterms:modified>
</cp:coreProperties>
</file>