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51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950E3AC-E97F-4FFE-8BDC-6E73F7E8B3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2EA71D0-C9F7-4DAE-81C0-DA8D1A7C3F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4F3DE25-2F92-4F1B-A8C5-A99C09E4B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9D37B-FDF4-4057-AB8E-CCA55DC9DEA8}" type="datetimeFigureOut">
              <a:rPr lang="zh-CN" altLang="en-US" smtClean="0"/>
              <a:t>2021/1/28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D052FDA-ED73-48C2-9217-8365D9000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AD7078B-5A2E-484C-9BDB-26590C472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5A344-3362-4B80-9B0A-48BE26638E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41815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3CE2740-814E-42D4-A65D-703F99EDC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F1F8533-D63E-41AB-925A-4053405424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DB56003-B158-455D-A86A-CCEFFA82E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9D37B-FDF4-4057-AB8E-CCA55DC9DEA8}" type="datetimeFigureOut">
              <a:rPr lang="zh-CN" altLang="en-US" smtClean="0"/>
              <a:t>2021/1/28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9010128-CD23-43E7-B08C-865313061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2D80E95-1D24-4D41-A619-84137DAA2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5A344-3362-4B80-9B0A-48BE26638E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9161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86777EEB-209C-4C8F-A33A-3F85896586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B2B62D0F-B3C4-4279-BB26-880F394D37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A001EEB-E409-4A0C-855E-2A8876EFD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9D37B-FDF4-4057-AB8E-CCA55DC9DEA8}" type="datetimeFigureOut">
              <a:rPr lang="zh-CN" altLang="en-US" smtClean="0"/>
              <a:t>2021/1/28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6E56860-0158-4C83-8367-4C6719127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0AD25EB-6981-4EE3-8EAD-CEEF6E09C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5A344-3362-4B80-9B0A-48BE26638E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1420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6E6364D-3CD6-4340-85AB-8873FCCDD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B9E9023-E1FD-4B14-80C6-21B166EA98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9A00C42-990F-4613-A9B5-30618B5A5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9D37B-FDF4-4057-AB8E-CCA55DC9DEA8}" type="datetimeFigureOut">
              <a:rPr lang="zh-CN" altLang="en-US" smtClean="0"/>
              <a:t>2021/1/28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09AF35-22B6-4B56-A2B4-88C20FA1A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01A3FAE-E8AA-4F97-88FB-82D7417FF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5A344-3362-4B80-9B0A-48BE26638E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46447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9719E0E-42AD-4C5B-AFDE-4DD44DAF6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96A7EC4-2DB6-466B-8A79-126D66C823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D489B6-1457-4F0E-A753-0BC34AFB9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9D37B-FDF4-4057-AB8E-CCA55DC9DEA8}" type="datetimeFigureOut">
              <a:rPr lang="zh-CN" altLang="en-US" smtClean="0"/>
              <a:t>2021/1/28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20A7F6C-E4D4-4634-8C91-1521FC498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239D5CD-A3AE-407E-8240-05CBB4DA8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5A344-3362-4B80-9B0A-48BE26638E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112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FDE7FA6-B095-44D7-98E0-31702CC72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F2995B3-6320-4959-9A95-B534EBAD6B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5CEC5CF-06B3-46B2-AE52-A82B9BFFFC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1571997-AE57-4BB5-BACD-0D2B60D58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9D37B-FDF4-4057-AB8E-CCA55DC9DEA8}" type="datetimeFigureOut">
              <a:rPr lang="zh-CN" altLang="en-US" smtClean="0"/>
              <a:t>2021/1/28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EA377C9-B2C8-4AE8-9E28-EBD6E30CE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4C77DDF-E615-45B7-95A2-DBD93357F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5A344-3362-4B80-9B0A-48BE26638E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3825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26C5540-3E54-4769-B400-1143F5CD9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78923D6F-A697-4D87-B55F-0983E605B5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9CC5B91C-4680-47CF-875E-B7822633C1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E0F78B00-B231-4414-A742-DF2EFE257A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0BB6EE3C-B804-4E0B-B6EA-742C73CCB9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FCE1ECAE-1B75-4967-BCFC-49DC57BF0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9D37B-FDF4-4057-AB8E-CCA55DC9DEA8}" type="datetimeFigureOut">
              <a:rPr lang="zh-CN" altLang="en-US" smtClean="0"/>
              <a:t>2021/1/28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235AC6D9-F124-4D10-A09E-41EFCEAB3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0F358CAD-C989-4DF4-BAE2-22885E831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5A344-3362-4B80-9B0A-48BE26638E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6676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7FF290F-AE1C-4C2E-9825-22B6C5712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E1A0A01E-DAD0-44ED-BB8F-D96B8CD79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9D37B-FDF4-4057-AB8E-CCA55DC9DEA8}" type="datetimeFigureOut">
              <a:rPr lang="zh-CN" altLang="en-US" smtClean="0"/>
              <a:t>2021/1/28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4B7AD212-B647-4C84-B03A-7A288DD5E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EEB6F486-526A-4DBB-A7A1-9EB3CB032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5A344-3362-4B80-9B0A-48BE26638E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0807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5FF4238F-E4A8-4C1E-87F9-B9254C40A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9D37B-FDF4-4057-AB8E-CCA55DC9DEA8}" type="datetimeFigureOut">
              <a:rPr lang="zh-CN" altLang="en-US" smtClean="0"/>
              <a:t>2021/1/28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290F9A97-1E9B-4E8D-AAA1-1C11D96F1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A5F7608-7F37-46E9-8942-A20C8DE68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5A344-3362-4B80-9B0A-48BE26638E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04602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3F7A7E1-01A7-4907-AE58-0E92E15CC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948EC26-25C0-407C-A94E-B6D6F8E4B2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B8FDDA9-BD52-4727-99DD-AED315C7BF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C2DE893-B669-40C6-B8FE-62988685B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9D37B-FDF4-4057-AB8E-CCA55DC9DEA8}" type="datetimeFigureOut">
              <a:rPr lang="zh-CN" altLang="en-US" smtClean="0"/>
              <a:t>2021/1/28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E8B2D60-666F-4CFE-B820-1B8AD3254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CF32978-5814-4A24-8EF5-F0340AA20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5A344-3362-4B80-9B0A-48BE26638E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7161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9AA0E7F-4B46-4E56-B369-D40973EFB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DFFAD3FA-1CC5-452A-A5BF-7A104F8624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11A2E485-A228-4420-B83C-67E91CE72D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9696014-2F4F-497E-8036-AF2F0B633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9D37B-FDF4-4057-AB8E-CCA55DC9DEA8}" type="datetimeFigureOut">
              <a:rPr lang="zh-CN" altLang="en-US" smtClean="0"/>
              <a:t>2021/1/28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ED405B7-8CC7-4B0A-B5AE-11C252C65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FDBC1AB-5999-4510-82B4-EFF576445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5A344-3362-4B80-9B0A-48BE26638E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4543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0D3D2364-51B4-4A60-8D21-0ECA53B2FC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0ECC940-D2B8-4C7D-BA2A-F25E4A3E8F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1326298-9CDD-4C9B-8C96-3B2D53B06F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9D37B-FDF4-4057-AB8E-CCA55DC9DEA8}" type="datetimeFigureOut">
              <a:rPr lang="zh-CN" altLang="en-US" smtClean="0"/>
              <a:t>2021/1/28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B6555AB-C279-44F2-A31A-0A02A38132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9C31659-39FA-490D-B713-D657A0CA10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45A344-3362-4B80-9B0A-48BE26638E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0139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E27F2156-C5E5-4DDB-B743-42200D8A7D99}"/>
              </a:ext>
            </a:extLst>
          </p:cNvPr>
          <p:cNvSpPr txBox="1"/>
          <p:nvPr/>
        </p:nvSpPr>
        <p:spPr>
          <a:xfrm>
            <a:off x="953672" y="1175044"/>
            <a:ext cx="1028465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on Knowledge Distillation of Generative Adversarial Networks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C17D9A76-693B-483C-BEAE-58FCFD2C7ACA}"/>
              </a:ext>
            </a:extLst>
          </p:cNvPr>
          <p:cNvSpPr txBox="1"/>
          <p:nvPr/>
        </p:nvSpPr>
        <p:spPr>
          <a:xfrm>
            <a:off x="2529839" y="3059668"/>
            <a:ext cx="7132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Baohua Zhang</a:t>
            </a:r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7318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0E2D9F24-3ECC-45D7-A537-95B3DB8354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5650" y="1509712"/>
            <a:ext cx="9363075" cy="3838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959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7B584FE4-CB01-4179-93C1-E98A02C361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5987" y="804862"/>
            <a:ext cx="7820025" cy="524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7986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95AF7610-ED2F-4737-948C-EA34E9EA89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825" y="417513"/>
            <a:ext cx="4676775" cy="2903556"/>
          </a:xfrm>
          <a:prstGeom prst="rect">
            <a:avLst/>
          </a:prstGeom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021E1FA4-0F43-485D-B93B-BE583F2D9F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89600" y="417513"/>
            <a:ext cx="5050525" cy="2879725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5B3661C0-D8CC-49B4-8420-56AA1AEF00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3287" y="3321069"/>
            <a:ext cx="4786313" cy="2934465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38DB0D7A-C09F-4E9A-8A11-A8B3C25154F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99138" y="3278186"/>
            <a:ext cx="4940987" cy="3038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37470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10</Words>
  <Application>Microsoft Office PowerPoint</Application>
  <PresentationFormat>宽屏</PresentationFormat>
  <Paragraphs>2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9" baseType="lpstr">
      <vt:lpstr>等线</vt:lpstr>
      <vt:lpstr>等线 Light</vt:lpstr>
      <vt:lpstr>Arial</vt:lpstr>
      <vt:lpstr>Times New Roman</vt:lpstr>
      <vt:lpstr>Office 主题​​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zhangbaohua</dc:creator>
  <cp:lastModifiedBy>zhangbaohua</cp:lastModifiedBy>
  <cp:revision>6</cp:revision>
  <dcterms:created xsi:type="dcterms:W3CDTF">2021-01-28T15:13:02Z</dcterms:created>
  <dcterms:modified xsi:type="dcterms:W3CDTF">2021-01-28T16:45:23Z</dcterms:modified>
</cp:coreProperties>
</file>