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45CE-BC32-47B2-9B64-4B1706185247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8AB7-BCE3-47BB-A1DF-0E36F5DF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1" y="1122363"/>
            <a:ext cx="11887424" cy="2387600"/>
          </a:xfrm>
        </p:spPr>
        <p:txBody>
          <a:bodyPr>
            <a:normAutofit/>
          </a:bodyPr>
          <a:lstStyle/>
          <a:p>
            <a:r>
              <a:rPr lang="en-US" sz="4400" dirty="0"/>
              <a:t>Action Classification from Motion Capture Data using Topological Data Analysis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6246"/>
            <a:ext cx="9144000" cy="1655762"/>
          </a:xfrm>
        </p:spPr>
        <p:txBody>
          <a:bodyPr/>
          <a:lstStyle/>
          <a:p>
            <a:r>
              <a:rPr lang="en-US" dirty="0" smtClean="0"/>
              <a:t>Alireza Dirafzoon, Namita Lokare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Edgar Lobaton</a:t>
            </a:r>
          </a:p>
          <a:p>
            <a:r>
              <a:rPr lang="en-US" dirty="0" smtClean="0"/>
              <a:t>North Carolina State University</a:t>
            </a:r>
          </a:p>
          <a:p>
            <a:endParaRPr lang="en-US" dirty="0"/>
          </a:p>
        </p:txBody>
      </p:sp>
      <p:pic>
        <p:nvPicPr>
          <p:cNvPr id="4" name="Picture 2" descr="http://www.ece.ncsu.edu/images/logo/ece-logo-rgb_d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680029"/>
            <a:ext cx="3441700" cy="7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ssi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50" y="5208271"/>
            <a:ext cx="2905786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nsf logo 2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909" y="3929599"/>
            <a:ext cx="1138737" cy="11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65565"/>
            <a:ext cx="5802282" cy="2882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197" y="413534"/>
            <a:ext cx="62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Motion Capture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74304" y="3404332"/>
            <a:ext cx="6549460" cy="3321167"/>
            <a:chOff x="5374304" y="3404332"/>
            <a:chExt cx="6549460" cy="33211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4304" y="4048298"/>
              <a:ext cx="6549460" cy="26772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71658" y="3404332"/>
              <a:ext cx="3852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Topological Data Analysis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0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5" y="1014153"/>
            <a:ext cx="8872200" cy="200993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4197" y="413534"/>
            <a:ext cx="596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Pipeline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9479" y="3754928"/>
            <a:ext cx="10485662" cy="2949047"/>
            <a:chOff x="1559479" y="3754928"/>
            <a:chExt cx="10485662" cy="29490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025" y="3754928"/>
              <a:ext cx="8828116" cy="29490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9479" y="3754928"/>
              <a:ext cx="1325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Results: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4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Action Classification from Motion Capture Data using Topological Data Analysis</vt:lpstr>
      <vt:lpstr>PowerPoint Presentation</vt:lpstr>
      <vt:lpstr>PowerPoint Presentation</vt:lpstr>
    </vt:vector>
  </TitlesOfParts>
  <Company>NC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ACTIVITY CLUSTERING ANALYSIS FOR ROBUST GRAPHICAL STRUCTURE RECOVERY</dc:title>
  <dc:creator>Namita Lokare</dc:creator>
  <cp:lastModifiedBy>Edgar Lobaton</cp:lastModifiedBy>
  <cp:revision>7</cp:revision>
  <dcterms:created xsi:type="dcterms:W3CDTF">2016-11-20T15:25:29Z</dcterms:created>
  <dcterms:modified xsi:type="dcterms:W3CDTF">2016-11-24T17:32:24Z</dcterms:modified>
</cp:coreProperties>
</file>