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7.xml" ContentType="application/vnd.openxmlformats-officedocument.presentationml.tags+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8" r:id="rId3"/>
    <p:sldId id="257" r:id="rId4"/>
    <p:sldId id="258" r:id="rId5"/>
    <p:sldId id="259" r:id="rId6"/>
    <p:sldId id="277" r:id="rId7"/>
    <p:sldId id="278" r:id="rId8"/>
    <p:sldId id="279" r:id="rId9"/>
    <p:sldId id="290" r:id="rId10"/>
    <p:sldId id="260" r:id="rId11"/>
    <p:sldId id="262" r:id="rId12"/>
    <p:sldId id="264" r:id="rId13"/>
    <p:sldId id="285" r:id="rId14"/>
    <p:sldId id="286" r:id="rId15"/>
    <p:sldId id="287" r:id="rId16"/>
    <p:sldId id="289" r:id="rId17"/>
    <p:sldId id="263" r:id="rId18"/>
    <p:sldId id="280" r:id="rId19"/>
    <p:sldId id="281" r:id="rId20"/>
    <p:sldId id="282" r:id="rId21"/>
    <p:sldId id="283" r:id="rId22"/>
    <p:sldId id="291" r:id="rId23"/>
    <p:sldId id="284" r:id="rId24"/>
    <p:sldId id="265" r:id="rId25"/>
    <p:sldId id="266" r:id="rId26"/>
    <p:sldId id="267" r:id="rId27"/>
    <p:sldId id="268" r:id="rId28"/>
    <p:sldId id="269" r:id="rId29"/>
    <p:sldId id="292" r:id="rId30"/>
    <p:sldId id="293" r:id="rId31"/>
    <p:sldId id="272" r:id="rId32"/>
    <p:sldId id="273" r:id="rId33"/>
    <p:sldId id="275" r:id="rId34"/>
    <p:sldId id="2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is, Daphney Stavroula" initials="ZDS" lastIdx="8" clrIdx="0">
    <p:extLst>
      <p:ext uri="{19B8F6BF-5375-455C-9EA6-DF929625EA0E}">
        <p15:presenceInfo xmlns:p15="http://schemas.microsoft.com/office/powerpoint/2012/main" userId="S::dzois@albany.edu::cf6d87f3-edbd-4ad2-a2b0-92e6b91de4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E712"/>
    <a:srgbClr val="FFE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8B4B8-21DA-4974-9173-834C7A7D8655}" v="225" dt="2022-04-20T00:32:15.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161" autoAdjust="0"/>
  </p:normalViewPr>
  <p:slideViewPr>
    <p:cSldViewPr snapToGrid="0">
      <p:cViewPr varScale="1">
        <p:scale>
          <a:sx n="128" d="100"/>
          <a:sy n="128" d="100"/>
        </p:scale>
        <p:origin x="145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bibzadeh, Hadi" userId="829601f7-5ffe-47c7-baf0-a827fe2620de" providerId="ADAL" clId="{80298980-4CED-4FF1-9A9E-5767C70481AB}"/>
    <pc:docChg chg="undo custSel addSld delSld modSld sldOrd">
      <pc:chgData name="Habibzadeh, Hadi" userId="829601f7-5ffe-47c7-baf0-a827fe2620de" providerId="ADAL" clId="{80298980-4CED-4FF1-9A9E-5767C70481AB}" dt="2022-04-12T21:56:51.018" v="2800"/>
      <pc:docMkLst>
        <pc:docMk/>
      </pc:docMkLst>
      <pc:sldChg chg="addSp delSp modSp mod ord">
        <pc:chgData name="Habibzadeh, Hadi" userId="829601f7-5ffe-47c7-baf0-a827fe2620de" providerId="ADAL" clId="{80298980-4CED-4FF1-9A9E-5767C70481AB}" dt="2022-04-12T21:56:51.018" v="2800"/>
        <pc:sldMkLst>
          <pc:docMk/>
          <pc:sldMk cId="2918268156" sldId="262"/>
        </pc:sldMkLst>
        <pc:spChg chg="add del mod">
          <ac:chgData name="Habibzadeh, Hadi" userId="829601f7-5ffe-47c7-baf0-a827fe2620de" providerId="ADAL" clId="{80298980-4CED-4FF1-9A9E-5767C70481AB}" dt="2022-04-12T21:56:27.366" v="2798" actId="478"/>
          <ac:spMkLst>
            <pc:docMk/>
            <pc:sldMk cId="2918268156" sldId="262"/>
            <ac:spMk id="4" creationId="{5B7CC1FB-1487-424C-9847-50226A791D15}"/>
          </ac:spMkLst>
        </pc:spChg>
      </pc:sldChg>
      <pc:sldChg chg="addSp delSp modSp mod">
        <pc:chgData name="Habibzadeh, Hadi" userId="829601f7-5ffe-47c7-baf0-a827fe2620de" providerId="ADAL" clId="{80298980-4CED-4FF1-9A9E-5767C70481AB}" dt="2022-04-12T17:00:07.089" v="1037"/>
        <pc:sldMkLst>
          <pc:docMk/>
          <pc:sldMk cId="406437215" sldId="264"/>
        </pc:sldMkLst>
        <pc:graphicFrameChg chg="mod modGraphic">
          <ac:chgData name="Habibzadeh, Hadi" userId="829601f7-5ffe-47c7-baf0-a827fe2620de" providerId="ADAL" clId="{80298980-4CED-4FF1-9A9E-5767C70481AB}" dt="2022-04-12T16:12:52.538" v="149" actId="14100"/>
          <ac:graphicFrameMkLst>
            <pc:docMk/>
            <pc:sldMk cId="406437215" sldId="264"/>
            <ac:graphicFrameMk id="4" creationId="{30335788-17F0-4982-A042-49AF67AB4E3F}"/>
          </ac:graphicFrameMkLst>
        </pc:graphicFrameChg>
        <pc:graphicFrameChg chg="mod modGraphic">
          <ac:chgData name="Habibzadeh, Hadi" userId="829601f7-5ffe-47c7-baf0-a827fe2620de" providerId="ADAL" clId="{80298980-4CED-4FF1-9A9E-5767C70481AB}" dt="2022-04-12T16:11:03.461" v="139" actId="207"/>
          <ac:graphicFrameMkLst>
            <pc:docMk/>
            <pc:sldMk cId="406437215" sldId="264"/>
            <ac:graphicFrameMk id="5" creationId="{A98A6135-CC30-4668-BC8D-18DDE3507A50}"/>
          </ac:graphicFrameMkLst>
        </pc:graphicFrameChg>
        <pc:graphicFrameChg chg="add del mod">
          <ac:chgData name="Habibzadeh, Hadi" userId="829601f7-5ffe-47c7-baf0-a827fe2620de" providerId="ADAL" clId="{80298980-4CED-4FF1-9A9E-5767C70481AB}" dt="2022-04-12T17:00:07.089" v="1037"/>
          <ac:graphicFrameMkLst>
            <pc:docMk/>
            <pc:sldMk cId="406437215" sldId="264"/>
            <ac:graphicFrameMk id="7" creationId="{348EC95D-1ED3-4C51-9A09-8EEEA3186CAC}"/>
          </ac:graphicFrameMkLst>
        </pc:graphicFrameChg>
        <pc:picChg chg="add del mod">
          <ac:chgData name="Habibzadeh, Hadi" userId="829601f7-5ffe-47c7-baf0-a827fe2620de" providerId="ADAL" clId="{80298980-4CED-4FF1-9A9E-5767C70481AB}" dt="2022-04-12T17:00:07.089" v="1037"/>
          <ac:picMkLst>
            <pc:docMk/>
            <pc:sldMk cId="406437215" sldId="264"/>
            <ac:picMk id="6" creationId="{C2FF1666-28E4-46F3-8D37-6C8D51629B23}"/>
          </ac:picMkLst>
        </pc:picChg>
        <pc:picChg chg="mod ord">
          <ac:chgData name="Habibzadeh, Hadi" userId="829601f7-5ffe-47c7-baf0-a827fe2620de" providerId="ADAL" clId="{80298980-4CED-4FF1-9A9E-5767C70481AB}" dt="2022-04-12T16:09:21.651" v="132" actId="1076"/>
          <ac:picMkLst>
            <pc:docMk/>
            <pc:sldMk cId="406437215" sldId="264"/>
            <ac:picMk id="27" creationId="{664A20BE-5C43-4EEE-AA82-D3EBCB8A3887}"/>
          </ac:picMkLst>
        </pc:picChg>
      </pc:sldChg>
      <pc:sldChg chg="addSp delSp modSp add mod">
        <pc:chgData name="Habibzadeh, Hadi" userId="829601f7-5ffe-47c7-baf0-a827fe2620de" providerId="ADAL" clId="{80298980-4CED-4FF1-9A9E-5767C70481AB}" dt="2022-04-12T16:17:06.583" v="335" actId="1076"/>
        <pc:sldMkLst>
          <pc:docMk/>
          <pc:sldMk cId="3831221243" sldId="265"/>
        </pc:sldMkLst>
        <pc:spChg chg="mod">
          <ac:chgData name="Habibzadeh, Hadi" userId="829601f7-5ffe-47c7-baf0-a827fe2620de" providerId="ADAL" clId="{80298980-4CED-4FF1-9A9E-5767C70481AB}" dt="2022-04-12T16:13:11.580" v="165" actId="20577"/>
          <ac:spMkLst>
            <pc:docMk/>
            <pc:sldMk cId="3831221243" sldId="265"/>
            <ac:spMk id="2" creationId="{5A18BEA6-6B41-4346-82BF-97E0F18AF0F1}"/>
          </ac:spMkLst>
        </pc:spChg>
        <pc:spChg chg="add mod">
          <ac:chgData name="Habibzadeh, Hadi" userId="829601f7-5ffe-47c7-baf0-a827fe2620de" providerId="ADAL" clId="{80298980-4CED-4FF1-9A9E-5767C70481AB}" dt="2022-04-12T16:17:03.911" v="334"/>
          <ac:spMkLst>
            <pc:docMk/>
            <pc:sldMk cId="3831221243" sldId="265"/>
            <ac:spMk id="4" creationId="{24662F10-CC5E-48F1-A8FD-766A99F639E0}"/>
          </ac:spMkLst>
        </pc:spChg>
        <pc:spChg chg="add mod">
          <ac:chgData name="Habibzadeh, Hadi" userId="829601f7-5ffe-47c7-baf0-a827fe2620de" providerId="ADAL" clId="{80298980-4CED-4FF1-9A9E-5767C70481AB}" dt="2022-04-12T16:17:03.911" v="334"/>
          <ac:spMkLst>
            <pc:docMk/>
            <pc:sldMk cId="3831221243" sldId="265"/>
            <ac:spMk id="5" creationId="{E3713E77-8853-4FA8-B7E0-3E8342E4BAE4}"/>
          </ac:spMkLst>
        </pc:spChg>
        <pc:spChg chg="add mod">
          <ac:chgData name="Habibzadeh, Hadi" userId="829601f7-5ffe-47c7-baf0-a827fe2620de" providerId="ADAL" clId="{80298980-4CED-4FF1-9A9E-5767C70481AB}" dt="2022-04-12T16:17:06.583" v="335" actId="1076"/>
          <ac:spMkLst>
            <pc:docMk/>
            <pc:sldMk cId="3831221243" sldId="265"/>
            <ac:spMk id="6" creationId="{6868BFDD-F860-4227-B897-C4548B98DB7A}"/>
          </ac:spMkLst>
        </pc:spChg>
        <pc:spChg chg="add mod">
          <ac:chgData name="Habibzadeh, Hadi" userId="829601f7-5ffe-47c7-baf0-a827fe2620de" providerId="ADAL" clId="{80298980-4CED-4FF1-9A9E-5767C70481AB}" dt="2022-04-12T16:15:15.411" v="194" actId="1076"/>
          <ac:spMkLst>
            <pc:docMk/>
            <pc:sldMk cId="3831221243" sldId="265"/>
            <ac:spMk id="14" creationId="{82CC3F2E-B01A-4227-9481-5F39B9A1E666}"/>
          </ac:spMkLst>
        </pc:spChg>
        <pc:spChg chg="add mod">
          <ac:chgData name="Habibzadeh, Hadi" userId="829601f7-5ffe-47c7-baf0-a827fe2620de" providerId="ADAL" clId="{80298980-4CED-4FF1-9A9E-5767C70481AB}" dt="2022-04-12T16:15:37.931" v="257" actId="1076"/>
          <ac:spMkLst>
            <pc:docMk/>
            <pc:sldMk cId="3831221243" sldId="265"/>
            <ac:spMk id="15" creationId="{72915D46-533E-4F1A-9AF2-B533E8C0F4D6}"/>
          </ac:spMkLst>
        </pc:spChg>
        <pc:spChg chg="add mod">
          <ac:chgData name="Habibzadeh, Hadi" userId="829601f7-5ffe-47c7-baf0-a827fe2620de" providerId="ADAL" clId="{80298980-4CED-4FF1-9A9E-5767C70481AB}" dt="2022-04-12T16:15:49.802" v="292" actId="1076"/>
          <ac:spMkLst>
            <pc:docMk/>
            <pc:sldMk cId="3831221243" sldId="265"/>
            <ac:spMk id="16" creationId="{5031746C-1FDC-4C28-8460-3F65026EFF86}"/>
          </ac:spMkLst>
        </pc:spChg>
        <pc:spChg chg="add mod">
          <ac:chgData name="Habibzadeh, Hadi" userId="829601f7-5ffe-47c7-baf0-a827fe2620de" providerId="ADAL" clId="{80298980-4CED-4FF1-9A9E-5767C70481AB}" dt="2022-04-12T16:16:06.860" v="327" actId="20577"/>
          <ac:spMkLst>
            <pc:docMk/>
            <pc:sldMk cId="3831221243" sldId="265"/>
            <ac:spMk id="17" creationId="{2565DDFB-D2E7-4312-A5FC-4ACEC2F3C4C5}"/>
          </ac:spMkLst>
        </pc:spChg>
        <pc:graphicFrameChg chg="del">
          <ac:chgData name="Habibzadeh, Hadi" userId="829601f7-5ffe-47c7-baf0-a827fe2620de" providerId="ADAL" clId="{80298980-4CED-4FF1-9A9E-5767C70481AB}" dt="2022-04-12T16:13:15.133" v="166" actId="478"/>
          <ac:graphicFrameMkLst>
            <pc:docMk/>
            <pc:sldMk cId="3831221243" sldId="265"/>
            <ac:graphicFrameMk id="3" creationId="{A4650CD6-8A47-402F-B6E4-898AB346F198}"/>
          </ac:graphicFrameMkLst>
        </pc:graphicFrameChg>
        <pc:picChg chg="del">
          <ac:chgData name="Habibzadeh, Hadi" userId="829601f7-5ffe-47c7-baf0-a827fe2620de" providerId="ADAL" clId="{80298980-4CED-4FF1-9A9E-5767C70481AB}" dt="2022-04-12T16:13:15.133" v="166" actId="478"/>
          <ac:picMkLst>
            <pc:docMk/>
            <pc:sldMk cId="3831221243" sldId="265"/>
            <ac:picMk id="8" creationId="{AFBF4B9A-04DB-4A29-AACC-A8EC98F194DD}"/>
          </ac:picMkLst>
        </pc:picChg>
        <pc:picChg chg="del">
          <ac:chgData name="Habibzadeh, Hadi" userId="829601f7-5ffe-47c7-baf0-a827fe2620de" providerId="ADAL" clId="{80298980-4CED-4FF1-9A9E-5767C70481AB}" dt="2022-04-12T16:13:15.133" v="166" actId="478"/>
          <ac:picMkLst>
            <pc:docMk/>
            <pc:sldMk cId="3831221243" sldId="265"/>
            <ac:picMk id="9" creationId="{FA50B27A-B4BC-48F0-9A99-A82FC4979F28}"/>
          </ac:picMkLst>
        </pc:picChg>
        <pc:picChg chg="del">
          <ac:chgData name="Habibzadeh, Hadi" userId="829601f7-5ffe-47c7-baf0-a827fe2620de" providerId="ADAL" clId="{80298980-4CED-4FF1-9A9E-5767C70481AB}" dt="2022-04-12T16:13:15.133" v="166" actId="478"/>
          <ac:picMkLst>
            <pc:docMk/>
            <pc:sldMk cId="3831221243" sldId="265"/>
            <ac:picMk id="10" creationId="{5026B13D-371A-4545-8EEC-E98FA6A0E17C}"/>
          </ac:picMkLst>
        </pc:picChg>
        <pc:picChg chg="del">
          <ac:chgData name="Habibzadeh, Hadi" userId="829601f7-5ffe-47c7-baf0-a827fe2620de" providerId="ADAL" clId="{80298980-4CED-4FF1-9A9E-5767C70481AB}" dt="2022-04-12T16:13:15.133" v="166" actId="478"/>
          <ac:picMkLst>
            <pc:docMk/>
            <pc:sldMk cId="3831221243" sldId="265"/>
            <ac:picMk id="11" creationId="{170E72E0-C1B8-4732-AC31-1C5A93991874}"/>
          </ac:picMkLst>
        </pc:picChg>
        <pc:picChg chg="del">
          <ac:chgData name="Habibzadeh, Hadi" userId="829601f7-5ffe-47c7-baf0-a827fe2620de" providerId="ADAL" clId="{80298980-4CED-4FF1-9A9E-5767C70481AB}" dt="2022-04-12T16:13:15.133" v="166" actId="478"/>
          <ac:picMkLst>
            <pc:docMk/>
            <pc:sldMk cId="3831221243" sldId="265"/>
            <ac:picMk id="12" creationId="{E8EFF36C-1036-4706-A102-AFCD9B03ABFD}"/>
          </ac:picMkLst>
        </pc:picChg>
        <pc:picChg chg="del">
          <ac:chgData name="Habibzadeh, Hadi" userId="829601f7-5ffe-47c7-baf0-a827fe2620de" providerId="ADAL" clId="{80298980-4CED-4FF1-9A9E-5767C70481AB}" dt="2022-04-12T16:13:15.133" v="166" actId="478"/>
          <ac:picMkLst>
            <pc:docMk/>
            <pc:sldMk cId="3831221243" sldId="265"/>
            <ac:picMk id="13" creationId="{5C406882-66DC-4DCE-918D-3127AF5DB51F}"/>
          </ac:picMkLst>
        </pc:picChg>
        <pc:picChg chg="del">
          <ac:chgData name="Habibzadeh, Hadi" userId="829601f7-5ffe-47c7-baf0-a827fe2620de" providerId="ADAL" clId="{80298980-4CED-4FF1-9A9E-5767C70481AB}" dt="2022-04-12T16:13:15.133" v="166" actId="478"/>
          <ac:picMkLst>
            <pc:docMk/>
            <pc:sldMk cId="3831221243" sldId="265"/>
            <ac:picMk id="18" creationId="{46D6A5CE-2852-47C3-BDBF-70572DFE237D}"/>
          </ac:picMkLst>
        </pc:picChg>
        <pc:picChg chg="del">
          <ac:chgData name="Habibzadeh, Hadi" userId="829601f7-5ffe-47c7-baf0-a827fe2620de" providerId="ADAL" clId="{80298980-4CED-4FF1-9A9E-5767C70481AB}" dt="2022-04-12T16:13:15.133" v="166" actId="478"/>
          <ac:picMkLst>
            <pc:docMk/>
            <pc:sldMk cId="3831221243" sldId="265"/>
            <ac:picMk id="19" creationId="{8C30D6B9-C24B-42E6-8364-442B3F66DF84}"/>
          </ac:picMkLst>
        </pc:picChg>
        <pc:picChg chg="del">
          <ac:chgData name="Habibzadeh, Hadi" userId="829601f7-5ffe-47c7-baf0-a827fe2620de" providerId="ADAL" clId="{80298980-4CED-4FF1-9A9E-5767C70481AB}" dt="2022-04-12T16:13:15.133" v="166" actId="478"/>
          <ac:picMkLst>
            <pc:docMk/>
            <pc:sldMk cId="3831221243" sldId="265"/>
            <ac:picMk id="20" creationId="{38441C80-0A3A-48B2-86FB-BCCF17125712}"/>
          </ac:picMkLst>
        </pc:picChg>
        <pc:picChg chg="del">
          <ac:chgData name="Habibzadeh, Hadi" userId="829601f7-5ffe-47c7-baf0-a827fe2620de" providerId="ADAL" clId="{80298980-4CED-4FF1-9A9E-5767C70481AB}" dt="2022-04-12T16:13:15.133" v="166" actId="478"/>
          <ac:picMkLst>
            <pc:docMk/>
            <pc:sldMk cId="3831221243" sldId="265"/>
            <ac:picMk id="21" creationId="{A81F8536-EA6A-4E5C-B808-BCA3BA5F03E2}"/>
          </ac:picMkLst>
        </pc:picChg>
      </pc:sldChg>
      <pc:sldChg chg="addSp delSp modSp add mod modAnim">
        <pc:chgData name="Habibzadeh, Hadi" userId="829601f7-5ffe-47c7-baf0-a827fe2620de" providerId="ADAL" clId="{80298980-4CED-4FF1-9A9E-5767C70481AB}" dt="2022-04-12T16:25:36.129" v="366" actId="1076"/>
        <pc:sldMkLst>
          <pc:docMk/>
          <pc:sldMk cId="884881841" sldId="266"/>
        </pc:sldMkLst>
        <pc:spChg chg="mod">
          <ac:chgData name="Habibzadeh, Hadi" userId="829601f7-5ffe-47c7-baf0-a827fe2620de" providerId="ADAL" clId="{80298980-4CED-4FF1-9A9E-5767C70481AB}" dt="2022-04-12T16:20:24.387" v="355" actId="20577"/>
          <ac:spMkLst>
            <pc:docMk/>
            <pc:sldMk cId="884881841" sldId="266"/>
            <ac:spMk id="2" creationId="{5A18BEA6-6B41-4346-82BF-97E0F18AF0F1}"/>
          </ac:spMkLst>
        </pc:spChg>
        <pc:spChg chg="del">
          <ac:chgData name="Habibzadeh, Hadi" userId="829601f7-5ffe-47c7-baf0-a827fe2620de" providerId="ADAL" clId="{80298980-4CED-4FF1-9A9E-5767C70481AB}" dt="2022-04-12T16:20:32.338" v="356" actId="478"/>
          <ac:spMkLst>
            <pc:docMk/>
            <pc:sldMk cId="884881841" sldId="266"/>
            <ac:spMk id="4" creationId="{24662F10-CC5E-48F1-A8FD-766A99F639E0}"/>
          </ac:spMkLst>
        </pc:spChg>
        <pc:spChg chg="del">
          <ac:chgData name="Habibzadeh, Hadi" userId="829601f7-5ffe-47c7-baf0-a827fe2620de" providerId="ADAL" clId="{80298980-4CED-4FF1-9A9E-5767C70481AB}" dt="2022-04-12T16:20:32.338" v="356" actId="478"/>
          <ac:spMkLst>
            <pc:docMk/>
            <pc:sldMk cId="884881841" sldId="266"/>
            <ac:spMk id="5" creationId="{E3713E77-8853-4FA8-B7E0-3E8342E4BAE4}"/>
          </ac:spMkLst>
        </pc:spChg>
        <pc:spChg chg="del">
          <ac:chgData name="Habibzadeh, Hadi" userId="829601f7-5ffe-47c7-baf0-a827fe2620de" providerId="ADAL" clId="{80298980-4CED-4FF1-9A9E-5767C70481AB}" dt="2022-04-12T16:20:32.338" v="356" actId="478"/>
          <ac:spMkLst>
            <pc:docMk/>
            <pc:sldMk cId="884881841" sldId="266"/>
            <ac:spMk id="6" creationId="{6868BFDD-F860-4227-B897-C4548B98DB7A}"/>
          </ac:spMkLst>
        </pc:spChg>
        <pc:spChg chg="mod">
          <ac:chgData name="Habibzadeh, Hadi" userId="829601f7-5ffe-47c7-baf0-a827fe2620de" providerId="ADAL" clId="{80298980-4CED-4FF1-9A9E-5767C70481AB}" dt="2022-04-12T16:21:16.920" v="357"/>
          <ac:spMkLst>
            <pc:docMk/>
            <pc:sldMk cId="884881841" sldId="266"/>
            <ac:spMk id="11" creationId="{B6010A4B-F2A8-47F9-AAC6-3EBD2991E7FF}"/>
          </ac:spMkLst>
        </pc:spChg>
        <pc:spChg chg="mod">
          <ac:chgData name="Habibzadeh, Hadi" userId="829601f7-5ffe-47c7-baf0-a827fe2620de" providerId="ADAL" clId="{80298980-4CED-4FF1-9A9E-5767C70481AB}" dt="2022-04-12T16:21:16.920" v="357"/>
          <ac:spMkLst>
            <pc:docMk/>
            <pc:sldMk cId="884881841" sldId="266"/>
            <ac:spMk id="12" creationId="{257BC016-719F-4608-8CA1-7474F8D68D4A}"/>
          </ac:spMkLst>
        </pc:spChg>
        <pc:spChg chg="mod">
          <ac:chgData name="Habibzadeh, Hadi" userId="829601f7-5ffe-47c7-baf0-a827fe2620de" providerId="ADAL" clId="{80298980-4CED-4FF1-9A9E-5767C70481AB}" dt="2022-04-12T16:21:16.920" v="357"/>
          <ac:spMkLst>
            <pc:docMk/>
            <pc:sldMk cId="884881841" sldId="266"/>
            <ac:spMk id="13" creationId="{636D9D72-10C7-4077-B5E4-349E844D3D4D}"/>
          </ac:spMkLst>
        </pc:spChg>
        <pc:spChg chg="del">
          <ac:chgData name="Habibzadeh, Hadi" userId="829601f7-5ffe-47c7-baf0-a827fe2620de" providerId="ADAL" clId="{80298980-4CED-4FF1-9A9E-5767C70481AB}" dt="2022-04-12T16:20:32.338" v="356" actId="478"/>
          <ac:spMkLst>
            <pc:docMk/>
            <pc:sldMk cId="884881841" sldId="266"/>
            <ac:spMk id="14" creationId="{82CC3F2E-B01A-4227-9481-5F39B9A1E666}"/>
          </ac:spMkLst>
        </pc:spChg>
        <pc:spChg chg="del">
          <ac:chgData name="Habibzadeh, Hadi" userId="829601f7-5ffe-47c7-baf0-a827fe2620de" providerId="ADAL" clId="{80298980-4CED-4FF1-9A9E-5767C70481AB}" dt="2022-04-12T16:20:32.338" v="356" actId="478"/>
          <ac:spMkLst>
            <pc:docMk/>
            <pc:sldMk cId="884881841" sldId="266"/>
            <ac:spMk id="15" creationId="{72915D46-533E-4F1A-9AF2-B533E8C0F4D6}"/>
          </ac:spMkLst>
        </pc:spChg>
        <pc:spChg chg="del">
          <ac:chgData name="Habibzadeh, Hadi" userId="829601f7-5ffe-47c7-baf0-a827fe2620de" providerId="ADAL" clId="{80298980-4CED-4FF1-9A9E-5767C70481AB}" dt="2022-04-12T16:20:32.338" v="356" actId="478"/>
          <ac:spMkLst>
            <pc:docMk/>
            <pc:sldMk cId="884881841" sldId="266"/>
            <ac:spMk id="16" creationId="{5031746C-1FDC-4C28-8460-3F65026EFF86}"/>
          </ac:spMkLst>
        </pc:spChg>
        <pc:spChg chg="del">
          <ac:chgData name="Habibzadeh, Hadi" userId="829601f7-5ffe-47c7-baf0-a827fe2620de" providerId="ADAL" clId="{80298980-4CED-4FF1-9A9E-5767C70481AB}" dt="2022-04-12T16:20:32.338" v="356" actId="478"/>
          <ac:spMkLst>
            <pc:docMk/>
            <pc:sldMk cId="884881841" sldId="266"/>
            <ac:spMk id="17" creationId="{2565DDFB-D2E7-4312-A5FC-4ACEC2F3C4C5}"/>
          </ac:spMkLst>
        </pc:spChg>
        <pc:spChg chg="mod">
          <ac:chgData name="Habibzadeh, Hadi" userId="829601f7-5ffe-47c7-baf0-a827fe2620de" providerId="ADAL" clId="{80298980-4CED-4FF1-9A9E-5767C70481AB}" dt="2022-04-12T16:21:16.920" v="357"/>
          <ac:spMkLst>
            <pc:docMk/>
            <pc:sldMk cId="884881841" sldId="266"/>
            <ac:spMk id="18" creationId="{4544051A-6562-4E00-AD06-FF1120FC53E9}"/>
          </ac:spMkLst>
        </pc:spChg>
        <pc:spChg chg="mod">
          <ac:chgData name="Habibzadeh, Hadi" userId="829601f7-5ffe-47c7-baf0-a827fe2620de" providerId="ADAL" clId="{80298980-4CED-4FF1-9A9E-5767C70481AB}" dt="2022-04-12T16:21:16.920" v="357"/>
          <ac:spMkLst>
            <pc:docMk/>
            <pc:sldMk cId="884881841" sldId="266"/>
            <ac:spMk id="19" creationId="{4971B534-F76C-4A7C-B664-8153B6531F9D}"/>
          </ac:spMkLst>
        </pc:spChg>
        <pc:spChg chg="mod">
          <ac:chgData name="Habibzadeh, Hadi" userId="829601f7-5ffe-47c7-baf0-a827fe2620de" providerId="ADAL" clId="{80298980-4CED-4FF1-9A9E-5767C70481AB}" dt="2022-04-12T16:21:16.920" v="357"/>
          <ac:spMkLst>
            <pc:docMk/>
            <pc:sldMk cId="884881841" sldId="266"/>
            <ac:spMk id="20" creationId="{16BC09B3-F17F-452D-95B4-E0CECC91EB26}"/>
          </ac:spMkLst>
        </pc:spChg>
        <pc:spChg chg="mod">
          <ac:chgData name="Habibzadeh, Hadi" userId="829601f7-5ffe-47c7-baf0-a827fe2620de" providerId="ADAL" clId="{80298980-4CED-4FF1-9A9E-5767C70481AB}" dt="2022-04-12T16:21:16.920" v="357"/>
          <ac:spMkLst>
            <pc:docMk/>
            <pc:sldMk cId="884881841" sldId="266"/>
            <ac:spMk id="21" creationId="{83ADD7B8-0F24-446C-8FEF-025EEA6B5E75}"/>
          </ac:spMkLst>
        </pc:spChg>
        <pc:spChg chg="mod">
          <ac:chgData name="Habibzadeh, Hadi" userId="829601f7-5ffe-47c7-baf0-a827fe2620de" providerId="ADAL" clId="{80298980-4CED-4FF1-9A9E-5767C70481AB}" dt="2022-04-12T16:21:16.920" v="357"/>
          <ac:spMkLst>
            <pc:docMk/>
            <pc:sldMk cId="884881841" sldId="266"/>
            <ac:spMk id="22" creationId="{838626F0-60B5-40AE-A3AC-A6967D8E3D5E}"/>
          </ac:spMkLst>
        </pc:spChg>
        <pc:spChg chg="mod">
          <ac:chgData name="Habibzadeh, Hadi" userId="829601f7-5ffe-47c7-baf0-a827fe2620de" providerId="ADAL" clId="{80298980-4CED-4FF1-9A9E-5767C70481AB}" dt="2022-04-12T16:21:16.920" v="357"/>
          <ac:spMkLst>
            <pc:docMk/>
            <pc:sldMk cId="884881841" sldId="266"/>
            <ac:spMk id="23" creationId="{F8055EC9-4849-4677-B85C-9EEA4199691D}"/>
          </ac:spMkLst>
        </pc:spChg>
        <pc:spChg chg="mod">
          <ac:chgData name="Habibzadeh, Hadi" userId="829601f7-5ffe-47c7-baf0-a827fe2620de" providerId="ADAL" clId="{80298980-4CED-4FF1-9A9E-5767C70481AB}" dt="2022-04-12T16:21:16.920" v="357"/>
          <ac:spMkLst>
            <pc:docMk/>
            <pc:sldMk cId="884881841" sldId="266"/>
            <ac:spMk id="26" creationId="{1E90A51B-14FB-4F2E-A31A-55217F3F28D4}"/>
          </ac:spMkLst>
        </pc:spChg>
        <pc:spChg chg="mod">
          <ac:chgData name="Habibzadeh, Hadi" userId="829601f7-5ffe-47c7-baf0-a827fe2620de" providerId="ADAL" clId="{80298980-4CED-4FF1-9A9E-5767C70481AB}" dt="2022-04-12T16:21:16.920" v="357"/>
          <ac:spMkLst>
            <pc:docMk/>
            <pc:sldMk cId="884881841" sldId="266"/>
            <ac:spMk id="27" creationId="{316739C9-18E0-4FEE-881D-A0D1951A1166}"/>
          </ac:spMkLst>
        </pc:spChg>
        <pc:spChg chg="mod">
          <ac:chgData name="Habibzadeh, Hadi" userId="829601f7-5ffe-47c7-baf0-a827fe2620de" providerId="ADAL" clId="{80298980-4CED-4FF1-9A9E-5767C70481AB}" dt="2022-04-12T16:21:16.920" v="357"/>
          <ac:spMkLst>
            <pc:docMk/>
            <pc:sldMk cId="884881841" sldId="266"/>
            <ac:spMk id="28" creationId="{97E9F6BB-646A-43D7-A403-15401B933BF6}"/>
          </ac:spMkLst>
        </pc:spChg>
        <pc:spChg chg="mod">
          <ac:chgData name="Habibzadeh, Hadi" userId="829601f7-5ffe-47c7-baf0-a827fe2620de" providerId="ADAL" clId="{80298980-4CED-4FF1-9A9E-5767C70481AB}" dt="2022-04-12T16:21:16.920" v="357"/>
          <ac:spMkLst>
            <pc:docMk/>
            <pc:sldMk cId="884881841" sldId="266"/>
            <ac:spMk id="31" creationId="{7EDBC01D-125D-41AA-A2F7-8D45FF24AE01}"/>
          </ac:spMkLst>
        </pc:spChg>
        <pc:spChg chg="mod">
          <ac:chgData name="Habibzadeh, Hadi" userId="829601f7-5ffe-47c7-baf0-a827fe2620de" providerId="ADAL" clId="{80298980-4CED-4FF1-9A9E-5767C70481AB}" dt="2022-04-12T16:21:16.920" v="357"/>
          <ac:spMkLst>
            <pc:docMk/>
            <pc:sldMk cId="884881841" sldId="266"/>
            <ac:spMk id="32" creationId="{CFB63E10-9560-4488-A2FD-6A0E5E33FA7B}"/>
          </ac:spMkLst>
        </pc:spChg>
        <pc:spChg chg="mod">
          <ac:chgData name="Habibzadeh, Hadi" userId="829601f7-5ffe-47c7-baf0-a827fe2620de" providerId="ADAL" clId="{80298980-4CED-4FF1-9A9E-5767C70481AB}" dt="2022-04-12T16:21:16.920" v="357"/>
          <ac:spMkLst>
            <pc:docMk/>
            <pc:sldMk cId="884881841" sldId="266"/>
            <ac:spMk id="33" creationId="{0E9288C9-1D0B-42D4-8FF4-3B88475C3ED4}"/>
          </ac:spMkLst>
        </pc:spChg>
        <pc:spChg chg="mod">
          <ac:chgData name="Habibzadeh, Hadi" userId="829601f7-5ffe-47c7-baf0-a827fe2620de" providerId="ADAL" clId="{80298980-4CED-4FF1-9A9E-5767C70481AB}" dt="2022-04-12T16:21:24.391" v="359"/>
          <ac:spMkLst>
            <pc:docMk/>
            <pc:sldMk cId="884881841" sldId="266"/>
            <ac:spMk id="35" creationId="{76471463-BC1E-4F5D-8611-F66465E290EC}"/>
          </ac:spMkLst>
        </pc:spChg>
        <pc:spChg chg="mod">
          <ac:chgData name="Habibzadeh, Hadi" userId="829601f7-5ffe-47c7-baf0-a827fe2620de" providerId="ADAL" clId="{80298980-4CED-4FF1-9A9E-5767C70481AB}" dt="2022-04-12T16:21:24.391" v="359"/>
          <ac:spMkLst>
            <pc:docMk/>
            <pc:sldMk cId="884881841" sldId="266"/>
            <ac:spMk id="36" creationId="{B2862858-6CEF-4D40-96A9-441B2F3D3D9E}"/>
          </ac:spMkLst>
        </pc:spChg>
        <pc:spChg chg="mod">
          <ac:chgData name="Habibzadeh, Hadi" userId="829601f7-5ffe-47c7-baf0-a827fe2620de" providerId="ADAL" clId="{80298980-4CED-4FF1-9A9E-5767C70481AB}" dt="2022-04-12T16:21:24.391" v="359"/>
          <ac:spMkLst>
            <pc:docMk/>
            <pc:sldMk cId="884881841" sldId="266"/>
            <ac:spMk id="37" creationId="{CBE96A29-B49D-47DC-A4DD-FF9F2F53E57B}"/>
          </ac:spMkLst>
        </pc:spChg>
        <pc:spChg chg="mod">
          <ac:chgData name="Habibzadeh, Hadi" userId="829601f7-5ffe-47c7-baf0-a827fe2620de" providerId="ADAL" clId="{80298980-4CED-4FF1-9A9E-5767C70481AB}" dt="2022-04-12T16:21:24.391" v="359"/>
          <ac:spMkLst>
            <pc:docMk/>
            <pc:sldMk cId="884881841" sldId="266"/>
            <ac:spMk id="38" creationId="{54977719-48F7-40C1-8D02-F03C5D7CE7CE}"/>
          </ac:spMkLst>
        </pc:spChg>
        <pc:spChg chg="mod">
          <ac:chgData name="Habibzadeh, Hadi" userId="829601f7-5ffe-47c7-baf0-a827fe2620de" providerId="ADAL" clId="{80298980-4CED-4FF1-9A9E-5767C70481AB}" dt="2022-04-12T16:21:24.391" v="359"/>
          <ac:spMkLst>
            <pc:docMk/>
            <pc:sldMk cId="884881841" sldId="266"/>
            <ac:spMk id="39" creationId="{97432E54-6379-4698-9B47-5FAE03B467AE}"/>
          </ac:spMkLst>
        </pc:spChg>
        <pc:spChg chg="mod">
          <ac:chgData name="Habibzadeh, Hadi" userId="829601f7-5ffe-47c7-baf0-a827fe2620de" providerId="ADAL" clId="{80298980-4CED-4FF1-9A9E-5767C70481AB}" dt="2022-04-12T16:21:24.391" v="359"/>
          <ac:spMkLst>
            <pc:docMk/>
            <pc:sldMk cId="884881841" sldId="266"/>
            <ac:spMk id="40" creationId="{57736772-99CF-46D4-A5AD-5906816F3797}"/>
          </ac:spMkLst>
        </pc:spChg>
        <pc:spChg chg="mod">
          <ac:chgData name="Habibzadeh, Hadi" userId="829601f7-5ffe-47c7-baf0-a827fe2620de" providerId="ADAL" clId="{80298980-4CED-4FF1-9A9E-5767C70481AB}" dt="2022-04-12T16:21:24.391" v="359"/>
          <ac:spMkLst>
            <pc:docMk/>
            <pc:sldMk cId="884881841" sldId="266"/>
            <ac:spMk id="41" creationId="{8ACDBC9C-44E3-4C7E-AF1F-DD1DA18BAD19}"/>
          </ac:spMkLst>
        </pc:spChg>
        <pc:spChg chg="mod">
          <ac:chgData name="Habibzadeh, Hadi" userId="829601f7-5ffe-47c7-baf0-a827fe2620de" providerId="ADAL" clId="{80298980-4CED-4FF1-9A9E-5767C70481AB}" dt="2022-04-12T16:21:24.391" v="359"/>
          <ac:spMkLst>
            <pc:docMk/>
            <pc:sldMk cId="884881841" sldId="266"/>
            <ac:spMk id="42" creationId="{5A183788-B0A8-4003-90E3-BCF9A67D84E7}"/>
          </ac:spMkLst>
        </pc:spChg>
        <pc:spChg chg="mod">
          <ac:chgData name="Habibzadeh, Hadi" userId="829601f7-5ffe-47c7-baf0-a827fe2620de" providerId="ADAL" clId="{80298980-4CED-4FF1-9A9E-5767C70481AB}" dt="2022-04-12T16:21:24.391" v="359"/>
          <ac:spMkLst>
            <pc:docMk/>
            <pc:sldMk cId="884881841" sldId="266"/>
            <ac:spMk id="43" creationId="{B0473DB2-3E8E-47F4-B271-9E6EC133DAB6}"/>
          </ac:spMkLst>
        </pc:spChg>
        <pc:spChg chg="mod">
          <ac:chgData name="Habibzadeh, Hadi" userId="829601f7-5ffe-47c7-baf0-a827fe2620de" providerId="ADAL" clId="{80298980-4CED-4FF1-9A9E-5767C70481AB}" dt="2022-04-12T16:25:20.526" v="364"/>
          <ac:spMkLst>
            <pc:docMk/>
            <pc:sldMk cId="884881841" sldId="266"/>
            <ac:spMk id="48" creationId="{A4F30401-8802-417C-81DD-FC0E6F3790CF}"/>
          </ac:spMkLst>
        </pc:spChg>
        <pc:grpChg chg="add mod">
          <ac:chgData name="Habibzadeh, Hadi" userId="829601f7-5ffe-47c7-baf0-a827fe2620de" providerId="ADAL" clId="{80298980-4CED-4FF1-9A9E-5767C70481AB}" dt="2022-04-12T16:25:13.635" v="362" actId="1076"/>
          <ac:grpSpMkLst>
            <pc:docMk/>
            <pc:sldMk cId="884881841" sldId="266"/>
            <ac:grpSpMk id="10" creationId="{DBB467E3-34AE-49B8-85A7-F7CB83D6F8C1}"/>
          </ac:grpSpMkLst>
        </pc:grpChg>
        <pc:grpChg chg="add mod">
          <ac:chgData name="Habibzadeh, Hadi" userId="829601f7-5ffe-47c7-baf0-a827fe2620de" providerId="ADAL" clId="{80298980-4CED-4FF1-9A9E-5767C70481AB}" dt="2022-04-12T16:25:13.635" v="362" actId="1076"/>
          <ac:grpSpMkLst>
            <pc:docMk/>
            <pc:sldMk cId="884881841" sldId="266"/>
            <ac:grpSpMk id="24" creationId="{07E72392-1838-4054-8B0F-0F2BA5F7DFD3}"/>
          </ac:grpSpMkLst>
        </pc:grpChg>
        <pc:grpChg chg="add mod">
          <ac:chgData name="Habibzadeh, Hadi" userId="829601f7-5ffe-47c7-baf0-a827fe2620de" providerId="ADAL" clId="{80298980-4CED-4FF1-9A9E-5767C70481AB}" dt="2022-04-12T16:25:13.635" v="362" actId="1076"/>
          <ac:grpSpMkLst>
            <pc:docMk/>
            <pc:sldMk cId="884881841" sldId="266"/>
            <ac:grpSpMk id="29" creationId="{82BEF636-2402-4FF3-B4D7-5C2E707483FA}"/>
          </ac:grpSpMkLst>
        </pc:grpChg>
        <pc:grpChg chg="add mod">
          <ac:chgData name="Habibzadeh, Hadi" userId="829601f7-5ffe-47c7-baf0-a827fe2620de" providerId="ADAL" clId="{80298980-4CED-4FF1-9A9E-5767C70481AB}" dt="2022-04-12T16:25:13.635" v="362" actId="1076"/>
          <ac:grpSpMkLst>
            <pc:docMk/>
            <pc:sldMk cId="884881841" sldId="266"/>
            <ac:grpSpMk id="34" creationId="{20461443-677F-417D-87CC-E0A414E689D8}"/>
          </ac:grpSpMkLst>
        </pc:grpChg>
        <pc:grpChg chg="add mod">
          <ac:chgData name="Habibzadeh, Hadi" userId="829601f7-5ffe-47c7-baf0-a827fe2620de" providerId="ADAL" clId="{80298980-4CED-4FF1-9A9E-5767C70481AB}" dt="2022-04-12T16:25:36.129" v="366" actId="1076"/>
          <ac:grpSpMkLst>
            <pc:docMk/>
            <pc:sldMk cId="884881841" sldId="266"/>
            <ac:grpSpMk id="47" creationId="{7D758A6F-3CE9-4B0C-8F6D-170209DE7571}"/>
          </ac:grpSpMkLst>
        </pc:grpChg>
        <pc:cxnChg chg="mod">
          <ac:chgData name="Habibzadeh, Hadi" userId="829601f7-5ffe-47c7-baf0-a827fe2620de" providerId="ADAL" clId="{80298980-4CED-4FF1-9A9E-5767C70481AB}" dt="2022-04-12T16:21:16.920" v="357"/>
          <ac:cxnSpMkLst>
            <pc:docMk/>
            <pc:sldMk cId="884881841" sldId="266"/>
            <ac:cxnSpMk id="25" creationId="{BFE12FA0-21AB-472C-89A6-C4901CF7DEFC}"/>
          </ac:cxnSpMkLst>
        </pc:cxnChg>
        <pc:cxnChg chg="mod">
          <ac:chgData name="Habibzadeh, Hadi" userId="829601f7-5ffe-47c7-baf0-a827fe2620de" providerId="ADAL" clId="{80298980-4CED-4FF1-9A9E-5767C70481AB}" dt="2022-04-12T16:21:16.920" v="357"/>
          <ac:cxnSpMkLst>
            <pc:docMk/>
            <pc:sldMk cId="884881841" sldId="266"/>
            <ac:cxnSpMk id="30" creationId="{70D9CF3E-46E2-40E6-B0EE-1570FFCD7011}"/>
          </ac:cxnSpMkLst>
        </pc:cxnChg>
        <pc:cxnChg chg="mod">
          <ac:chgData name="Habibzadeh, Hadi" userId="829601f7-5ffe-47c7-baf0-a827fe2620de" providerId="ADAL" clId="{80298980-4CED-4FF1-9A9E-5767C70481AB}" dt="2022-04-12T16:21:24.391" v="359"/>
          <ac:cxnSpMkLst>
            <pc:docMk/>
            <pc:sldMk cId="884881841" sldId="266"/>
            <ac:cxnSpMk id="44" creationId="{1055CFD5-9A71-4F9A-941F-3C3099F1A20D}"/>
          </ac:cxnSpMkLst>
        </pc:cxnChg>
        <pc:cxnChg chg="mod">
          <ac:chgData name="Habibzadeh, Hadi" userId="829601f7-5ffe-47c7-baf0-a827fe2620de" providerId="ADAL" clId="{80298980-4CED-4FF1-9A9E-5767C70481AB}" dt="2022-04-12T16:21:24.391" v="359"/>
          <ac:cxnSpMkLst>
            <pc:docMk/>
            <pc:sldMk cId="884881841" sldId="266"/>
            <ac:cxnSpMk id="45" creationId="{786D88D8-1C09-4280-AAC9-711B53E97ACD}"/>
          </ac:cxnSpMkLst>
        </pc:cxnChg>
        <pc:cxnChg chg="add del mod">
          <ac:chgData name="Habibzadeh, Hadi" userId="829601f7-5ffe-47c7-baf0-a827fe2620de" providerId="ADAL" clId="{80298980-4CED-4FF1-9A9E-5767C70481AB}" dt="2022-04-12T16:25:20.201" v="363" actId="478"/>
          <ac:cxnSpMkLst>
            <pc:docMk/>
            <pc:sldMk cId="884881841" sldId="266"/>
            <ac:cxnSpMk id="46" creationId="{60C57E4A-5472-4A3F-9EB6-582C7028FF47}"/>
          </ac:cxnSpMkLst>
        </pc:cxnChg>
        <pc:cxnChg chg="mod">
          <ac:chgData name="Habibzadeh, Hadi" userId="829601f7-5ffe-47c7-baf0-a827fe2620de" providerId="ADAL" clId="{80298980-4CED-4FF1-9A9E-5767C70481AB}" dt="2022-04-12T16:25:20.526" v="364"/>
          <ac:cxnSpMkLst>
            <pc:docMk/>
            <pc:sldMk cId="884881841" sldId="266"/>
            <ac:cxnSpMk id="49" creationId="{8E2298D2-8D7C-4F6C-AA27-592E0A4037BB}"/>
          </ac:cxnSpMkLst>
        </pc:cxnChg>
      </pc:sldChg>
      <pc:sldChg chg="addSp delSp modSp add mod ord">
        <pc:chgData name="Habibzadeh, Hadi" userId="829601f7-5ffe-47c7-baf0-a827fe2620de" providerId="ADAL" clId="{80298980-4CED-4FF1-9A9E-5767C70481AB}" dt="2022-04-12T16:45:53.006" v="949" actId="1076"/>
        <pc:sldMkLst>
          <pc:docMk/>
          <pc:sldMk cId="895432417" sldId="267"/>
        </pc:sldMkLst>
        <pc:spChg chg="add mod">
          <ac:chgData name="Habibzadeh, Hadi" userId="829601f7-5ffe-47c7-baf0-a827fe2620de" providerId="ADAL" clId="{80298980-4CED-4FF1-9A9E-5767C70481AB}" dt="2022-04-12T16:45:24.389" v="945" actId="1076"/>
          <ac:spMkLst>
            <pc:docMk/>
            <pc:sldMk cId="895432417" sldId="267"/>
            <ac:spMk id="3" creationId="{3BBF7369-4017-4BEB-834F-7DF26FA74758}"/>
          </ac:spMkLst>
        </pc:spChg>
        <pc:spChg chg="del mod">
          <ac:chgData name="Habibzadeh, Hadi" userId="829601f7-5ffe-47c7-baf0-a827fe2620de" providerId="ADAL" clId="{80298980-4CED-4FF1-9A9E-5767C70481AB}" dt="2022-04-12T16:28:13.241" v="494" actId="478"/>
          <ac:spMkLst>
            <pc:docMk/>
            <pc:sldMk cId="895432417" sldId="267"/>
            <ac:spMk id="4" creationId="{24662F10-CC5E-48F1-A8FD-766A99F639E0}"/>
          </ac:spMkLst>
        </pc:spChg>
        <pc:spChg chg="del mod">
          <ac:chgData name="Habibzadeh, Hadi" userId="829601f7-5ffe-47c7-baf0-a827fe2620de" providerId="ADAL" clId="{80298980-4CED-4FF1-9A9E-5767C70481AB}" dt="2022-04-12T16:27:08.705" v="460" actId="478"/>
          <ac:spMkLst>
            <pc:docMk/>
            <pc:sldMk cId="895432417" sldId="267"/>
            <ac:spMk id="5" creationId="{E3713E77-8853-4FA8-B7E0-3E8342E4BAE4}"/>
          </ac:spMkLst>
        </pc:spChg>
        <pc:spChg chg="mod">
          <ac:chgData name="Habibzadeh, Hadi" userId="829601f7-5ffe-47c7-baf0-a827fe2620de" providerId="ADAL" clId="{80298980-4CED-4FF1-9A9E-5767C70481AB}" dt="2022-04-12T16:45:21.332" v="944" actId="1076"/>
          <ac:spMkLst>
            <pc:docMk/>
            <pc:sldMk cId="895432417" sldId="267"/>
            <ac:spMk id="6" creationId="{6868BFDD-F860-4227-B897-C4548B98DB7A}"/>
          </ac:spMkLst>
        </pc:spChg>
        <pc:spChg chg="add mod">
          <ac:chgData name="Habibzadeh, Hadi" userId="829601f7-5ffe-47c7-baf0-a827fe2620de" providerId="ADAL" clId="{80298980-4CED-4FF1-9A9E-5767C70481AB}" dt="2022-04-12T16:45:28.975" v="946" actId="1076"/>
          <ac:spMkLst>
            <pc:docMk/>
            <pc:sldMk cId="895432417" sldId="267"/>
            <ac:spMk id="11" creationId="{79912DDE-15F3-469D-845C-16616FDE797E}"/>
          </ac:spMkLst>
        </pc:spChg>
        <pc:spChg chg="mod">
          <ac:chgData name="Habibzadeh, Hadi" userId="829601f7-5ffe-47c7-baf0-a827fe2620de" providerId="ADAL" clId="{80298980-4CED-4FF1-9A9E-5767C70481AB}" dt="2022-04-12T16:45:18.446" v="943" actId="403"/>
          <ac:spMkLst>
            <pc:docMk/>
            <pc:sldMk cId="895432417" sldId="267"/>
            <ac:spMk id="14" creationId="{82CC3F2E-B01A-4227-9481-5F39B9A1E666}"/>
          </ac:spMkLst>
        </pc:spChg>
        <pc:spChg chg="mod">
          <ac:chgData name="Habibzadeh, Hadi" userId="829601f7-5ffe-47c7-baf0-a827fe2620de" providerId="ADAL" clId="{80298980-4CED-4FF1-9A9E-5767C70481AB}" dt="2022-04-12T16:45:28.975" v="946" actId="1076"/>
          <ac:spMkLst>
            <pc:docMk/>
            <pc:sldMk cId="895432417" sldId="267"/>
            <ac:spMk id="15" creationId="{72915D46-533E-4F1A-9AF2-B533E8C0F4D6}"/>
          </ac:spMkLst>
        </pc:spChg>
        <pc:spChg chg="mod">
          <ac:chgData name="Habibzadeh, Hadi" userId="829601f7-5ffe-47c7-baf0-a827fe2620de" providerId="ADAL" clId="{80298980-4CED-4FF1-9A9E-5767C70481AB}" dt="2022-04-12T16:27:03.864" v="457" actId="20577"/>
          <ac:spMkLst>
            <pc:docMk/>
            <pc:sldMk cId="895432417" sldId="267"/>
            <ac:spMk id="16" creationId="{5031746C-1FDC-4C28-8460-3F65026EFF86}"/>
          </ac:spMkLst>
        </pc:spChg>
        <pc:spChg chg="mod">
          <ac:chgData name="Habibzadeh, Hadi" userId="829601f7-5ffe-47c7-baf0-a827fe2620de" providerId="ADAL" clId="{80298980-4CED-4FF1-9A9E-5767C70481AB}" dt="2022-04-12T16:45:53.006" v="949" actId="1076"/>
          <ac:spMkLst>
            <pc:docMk/>
            <pc:sldMk cId="895432417" sldId="267"/>
            <ac:spMk id="17" creationId="{2565DDFB-D2E7-4312-A5FC-4ACEC2F3C4C5}"/>
          </ac:spMkLst>
        </pc:spChg>
      </pc:sldChg>
      <pc:sldChg chg="addSp modSp add mod">
        <pc:chgData name="Habibzadeh, Hadi" userId="829601f7-5ffe-47c7-baf0-a827fe2620de" providerId="ADAL" clId="{80298980-4CED-4FF1-9A9E-5767C70481AB}" dt="2022-04-12T16:45:06.005" v="941" actId="1076"/>
        <pc:sldMkLst>
          <pc:docMk/>
          <pc:sldMk cId="1616037186" sldId="268"/>
        </pc:sldMkLst>
        <pc:spChg chg="mod">
          <ac:chgData name="Habibzadeh, Hadi" userId="829601f7-5ffe-47c7-baf0-a827fe2620de" providerId="ADAL" clId="{80298980-4CED-4FF1-9A9E-5767C70481AB}" dt="2022-04-12T16:31:14.559" v="590" actId="1076"/>
          <ac:spMkLst>
            <pc:docMk/>
            <pc:sldMk cId="1616037186" sldId="268"/>
            <ac:spMk id="3" creationId="{3BBF7369-4017-4BEB-834F-7DF26FA74758}"/>
          </ac:spMkLst>
        </pc:spChg>
        <pc:spChg chg="mod">
          <ac:chgData name="Habibzadeh, Hadi" userId="829601f7-5ffe-47c7-baf0-a827fe2620de" providerId="ADAL" clId="{80298980-4CED-4FF1-9A9E-5767C70481AB}" dt="2022-04-12T16:44:49.838" v="935" actId="1076"/>
          <ac:spMkLst>
            <pc:docMk/>
            <pc:sldMk cId="1616037186" sldId="268"/>
            <ac:spMk id="6" creationId="{6868BFDD-F860-4227-B897-C4548B98DB7A}"/>
          </ac:spMkLst>
        </pc:spChg>
        <pc:spChg chg="add mod">
          <ac:chgData name="Habibzadeh, Hadi" userId="829601f7-5ffe-47c7-baf0-a827fe2620de" providerId="ADAL" clId="{80298980-4CED-4FF1-9A9E-5767C70481AB}" dt="2022-04-12T16:44:53.116" v="937" actId="403"/>
          <ac:spMkLst>
            <pc:docMk/>
            <pc:sldMk cId="1616037186" sldId="268"/>
            <ac:spMk id="10" creationId="{D4026B03-97BF-4E7E-8599-E5D1A95A7978}"/>
          </ac:spMkLst>
        </pc:spChg>
        <pc:spChg chg="mod">
          <ac:chgData name="Habibzadeh, Hadi" userId="829601f7-5ffe-47c7-baf0-a827fe2620de" providerId="ADAL" clId="{80298980-4CED-4FF1-9A9E-5767C70481AB}" dt="2022-04-12T16:31:14.559" v="590" actId="1076"/>
          <ac:spMkLst>
            <pc:docMk/>
            <pc:sldMk cId="1616037186" sldId="268"/>
            <ac:spMk id="11" creationId="{79912DDE-15F3-469D-845C-16616FDE797E}"/>
          </ac:spMkLst>
        </pc:spChg>
        <pc:spChg chg="add mod">
          <ac:chgData name="Habibzadeh, Hadi" userId="829601f7-5ffe-47c7-baf0-a827fe2620de" providerId="ADAL" clId="{80298980-4CED-4FF1-9A9E-5767C70481AB}" dt="2022-04-12T16:45:00.420" v="939" actId="1076"/>
          <ac:spMkLst>
            <pc:docMk/>
            <pc:sldMk cId="1616037186" sldId="268"/>
            <ac:spMk id="12" creationId="{EFA9E60D-929A-4D5B-AE2D-FD4604EBC6F3}"/>
          </ac:spMkLst>
        </pc:spChg>
        <pc:spChg chg="add mod">
          <ac:chgData name="Habibzadeh, Hadi" userId="829601f7-5ffe-47c7-baf0-a827fe2620de" providerId="ADAL" clId="{80298980-4CED-4FF1-9A9E-5767C70481AB}" dt="2022-04-12T16:45:02.502" v="940" actId="1076"/>
          <ac:spMkLst>
            <pc:docMk/>
            <pc:sldMk cId="1616037186" sldId="268"/>
            <ac:spMk id="13" creationId="{E38463FD-1EC0-4B85-9F09-2AD4C7C1D8F0}"/>
          </ac:spMkLst>
        </pc:spChg>
        <pc:spChg chg="mod">
          <ac:chgData name="Habibzadeh, Hadi" userId="829601f7-5ffe-47c7-baf0-a827fe2620de" providerId="ADAL" clId="{80298980-4CED-4FF1-9A9E-5767C70481AB}" dt="2022-04-12T16:44:47.421" v="934" actId="403"/>
          <ac:spMkLst>
            <pc:docMk/>
            <pc:sldMk cId="1616037186" sldId="268"/>
            <ac:spMk id="14" creationId="{82CC3F2E-B01A-4227-9481-5F39B9A1E666}"/>
          </ac:spMkLst>
        </pc:spChg>
        <pc:spChg chg="mod">
          <ac:chgData name="Habibzadeh, Hadi" userId="829601f7-5ffe-47c7-baf0-a827fe2620de" providerId="ADAL" clId="{80298980-4CED-4FF1-9A9E-5767C70481AB}" dt="2022-04-12T16:31:20.660" v="592" actId="1076"/>
          <ac:spMkLst>
            <pc:docMk/>
            <pc:sldMk cId="1616037186" sldId="268"/>
            <ac:spMk id="15" creationId="{72915D46-533E-4F1A-9AF2-B533E8C0F4D6}"/>
          </ac:spMkLst>
        </pc:spChg>
        <pc:spChg chg="mod">
          <ac:chgData name="Habibzadeh, Hadi" userId="829601f7-5ffe-47c7-baf0-a827fe2620de" providerId="ADAL" clId="{80298980-4CED-4FF1-9A9E-5767C70481AB}" dt="2022-04-12T16:31:14.559" v="590" actId="1076"/>
          <ac:spMkLst>
            <pc:docMk/>
            <pc:sldMk cId="1616037186" sldId="268"/>
            <ac:spMk id="16" creationId="{5031746C-1FDC-4C28-8460-3F65026EFF86}"/>
          </ac:spMkLst>
        </pc:spChg>
        <pc:spChg chg="mod">
          <ac:chgData name="Habibzadeh, Hadi" userId="829601f7-5ffe-47c7-baf0-a827fe2620de" providerId="ADAL" clId="{80298980-4CED-4FF1-9A9E-5767C70481AB}" dt="2022-04-12T16:31:14.559" v="590" actId="1076"/>
          <ac:spMkLst>
            <pc:docMk/>
            <pc:sldMk cId="1616037186" sldId="268"/>
            <ac:spMk id="17" creationId="{2565DDFB-D2E7-4312-A5FC-4ACEC2F3C4C5}"/>
          </ac:spMkLst>
        </pc:spChg>
        <pc:spChg chg="add mod">
          <ac:chgData name="Habibzadeh, Hadi" userId="829601f7-5ffe-47c7-baf0-a827fe2620de" providerId="ADAL" clId="{80298980-4CED-4FF1-9A9E-5767C70481AB}" dt="2022-04-12T16:44:55.546" v="938" actId="1076"/>
          <ac:spMkLst>
            <pc:docMk/>
            <pc:sldMk cId="1616037186" sldId="268"/>
            <ac:spMk id="18" creationId="{58EFEA7C-510D-4E7F-9B55-59C6256B4B98}"/>
          </ac:spMkLst>
        </pc:spChg>
        <pc:spChg chg="add mod">
          <ac:chgData name="Habibzadeh, Hadi" userId="829601f7-5ffe-47c7-baf0-a827fe2620de" providerId="ADAL" clId="{80298980-4CED-4FF1-9A9E-5767C70481AB}" dt="2022-04-12T16:45:06.005" v="941" actId="1076"/>
          <ac:spMkLst>
            <pc:docMk/>
            <pc:sldMk cId="1616037186" sldId="268"/>
            <ac:spMk id="19" creationId="{F4BA8692-5BE6-4D80-B7E7-B8519B81DE5D}"/>
          </ac:spMkLst>
        </pc:spChg>
      </pc:sldChg>
      <pc:sldChg chg="addSp delSp modSp add mod">
        <pc:chgData name="Habibzadeh, Hadi" userId="829601f7-5ffe-47c7-baf0-a827fe2620de" providerId="ADAL" clId="{80298980-4CED-4FF1-9A9E-5767C70481AB}" dt="2022-04-12T16:46:04.782" v="951" actId="1076"/>
        <pc:sldMkLst>
          <pc:docMk/>
          <pc:sldMk cId="4080531849" sldId="269"/>
        </pc:sldMkLst>
        <pc:spChg chg="del">
          <ac:chgData name="Habibzadeh, Hadi" userId="829601f7-5ffe-47c7-baf0-a827fe2620de" providerId="ADAL" clId="{80298980-4CED-4FF1-9A9E-5767C70481AB}" dt="2022-04-12T16:36:24.143" v="790" actId="478"/>
          <ac:spMkLst>
            <pc:docMk/>
            <pc:sldMk cId="4080531849" sldId="269"/>
            <ac:spMk id="3" creationId="{3BBF7369-4017-4BEB-834F-7DF26FA74758}"/>
          </ac:spMkLst>
        </pc:spChg>
        <pc:spChg chg="del">
          <ac:chgData name="Habibzadeh, Hadi" userId="829601f7-5ffe-47c7-baf0-a827fe2620de" providerId="ADAL" clId="{80298980-4CED-4FF1-9A9E-5767C70481AB}" dt="2022-04-12T16:36:21.103" v="788" actId="478"/>
          <ac:spMkLst>
            <pc:docMk/>
            <pc:sldMk cId="4080531849" sldId="269"/>
            <ac:spMk id="6" creationId="{6868BFDD-F860-4227-B897-C4548B98DB7A}"/>
          </ac:spMkLst>
        </pc:spChg>
        <pc:spChg chg="del">
          <ac:chgData name="Habibzadeh, Hadi" userId="829601f7-5ffe-47c7-baf0-a827fe2620de" providerId="ADAL" clId="{80298980-4CED-4FF1-9A9E-5767C70481AB}" dt="2022-04-12T16:39:39.920" v="893" actId="478"/>
          <ac:spMkLst>
            <pc:docMk/>
            <pc:sldMk cId="4080531849" sldId="269"/>
            <ac:spMk id="10" creationId="{D4026B03-97BF-4E7E-8599-E5D1A95A7978}"/>
          </ac:spMkLst>
        </pc:spChg>
        <pc:spChg chg="del">
          <ac:chgData name="Habibzadeh, Hadi" userId="829601f7-5ffe-47c7-baf0-a827fe2620de" providerId="ADAL" clId="{80298980-4CED-4FF1-9A9E-5767C70481AB}" dt="2022-04-12T16:36:24.143" v="790" actId="478"/>
          <ac:spMkLst>
            <pc:docMk/>
            <pc:sldMk cId="4080531849" sldId="269"/>
            <ac:spMk id="11" creationId="{79912DDE-15F3-469D-845C-16616FDE797E}"/>
          </ac:spMkLst>
        </pc:spChg>
        <pc:spChg chg="mod">
          <ac:chgData name="Habibzadeh, Hadi" userId="829601f7-5ffe-47c7-baf0-a827fe2620de" providerId="ADAL" clId="{80298980-4CED-4FF1-9A9E-5767C70481AB}" dt="2022-04-12T16:46:04.782" v="951" actId="1076"/>
          <ac:spMkLst>
            <pc:docMk/>
            <pc:sldMk cId="4080531849" sldId="269"/>
            <ac:spMk id="14" creationId="{82CC3F2E-B01A-4227-9481-5F39B9A1E666}"/>
          </ac:spMkLst>
        </pc:spChg>
        <pc:spChg chg="del">
          <ac:chgData name="Habibzadeh, Hadi" userId="829601f7-5ffe-47c7-baf0-a827fe2620de" providerId="ADAL" clId="{80298980-4CED-4FF1-9A9E-5767C70481AB}" dt="2022-04-12T16:36:24.143" v="790" actId="478"/>
          <ac:spMkLst>
            <pc:docMk/>
            <pc:sldMk cId="4080531849" sldId="269"/>
            <ac:spMk id="15" creationId="{72915D46-533E-4F1A-9AF2-B533E8C0F4D6}"/>
          </ac:spMkLst>
        </pc:spChg>
        <pc:spChg chg="del">
          <ac:chgData name="Habibzadeh, Hadi" userId="829601f7-5ffe-47c7-baf0-a827fe2620de" providerId="ADAL" clId="{80298980-4CED-4FF1-9A9E-5767C70481AB}" dt="2022-04-12T16:36:22.208" v="789" actId="478"/>
          <ac:spMkLst>
            <pc:docMk/>
            <pc:sldMk cId="4080531849" sldId="269"/>
            <ac:spMk id="16" creationId="{5031746C-1FDC-4C28-8460-3F65026EFF86}"/>
          </ac:spMkLst>
        </pc:spChg>
        <pc:spChg chg="del">
          <ac:chgData name="Habibzadeh, Hadi" userId="829601f7-5ffe-47c7-baf0-a827fe2620de" providerId="ADAL" clId="{80298980-4CED-4FF1-9A9E-5767C70481AB}" dt="2022-04-12T16:36:24.143" v="790" actId="478"/>
          <ac:spMkLst>
            <pc:docMk/>
            <pc:sldMk cId="4080531849" sldId="269"/>
            <ac:spMk id="17" creationId="{2565DDFB-D2E7-4312-A5FC-4ACEC2F3C4C5}"/>
          </ac:spMkLst>
        </pc:spChg>
        <pc:graphicFrameChg chg="add del mod">
          <ac:chgData name="Habibzadeh, Hadi" userId="829601f7-5ffe-47c7-baf0-a827fe2620de" providerId="ADAL" clId="{80298980-4CED-4FF1-9A9E-5767C70481AB}" dt="2022-04-12T16:43:31.063" v="897"/>
          <ac:graphicFrameMkLst>
            <pc:docMk/>
            <pc:sldMk cId="4080531849" sldId="269"/>
            <ac:graphicFrameMk id="12" creationId="{4DF03BCF-788F-4610-88F7-60B5CA8E4C82}"/>
          </ac:graphicFrameMkLst>
        </pc:graphicFrameChg>
        <pc:graphicFrameChg chg="add del mod modGraphic">
          <ac:chgData name="Habibzadeh, Hadi" userId="829601f7-5ffe-47c7-baf0-a827fe2620de" providerId="ADAL" clId="{80298980-4CED-4FF1-9A9E-5767C70481AB}" dt="2022-04-12T16:44:37.583" v="929" actId="478"/>
          <ac:graphicFrameMkLst>
            <pc:docMk/>
            <pc:sldMk cId="4080531849" sldId="269"/>
            <ac:graphicFrameMk id="13" creationId="{D4818ABE-5619-45FC-A8EF-BD30C4629659}"/>
          </ac:graphicFrameMkLst>
        </pc:graphicFrameChg>
      </pc:sldChg>
      <pc:sldChg chg="delSp modSp add del mod">
        <pc:chgData name="Habibzadeh, Hadi" userId="829601f7-5ffe-47c7-baf0-a827fe2620de" providerId="ADAL" clId="{80298980-4CED-4FF1-9A9E-5767C70481AB}" dt="2022-04-12T18:43:11.032" v="2666" actId="47"/>
        <pc:sldMkLst>
          <pc:docMk/>
          <pc:sldMk cId="3309122182" sldId="270"/>
        </pc:sldMkLst>
        <pc:spChg chg="del">
          <ac:chgData name="Habibzadeh, Hadi" userId="829601f7-5ffe-47c7-baf0-a827fe2620de" providerId="ADAL" clId="{80298980-4CED-4FF1-9A9E-5767C70481AB}" dt="2022-04-12T16:45:58.694" v="950" actId="478"/>
          <ac:spMkLst>
            <pc:docMk/>
            <pc:sldMk cId="3309122182" sldId="270"/>
            <ac:spMk id="14" creationId="{82CC3F2E-B01A-4227-9481-5F39B9A1E666}"/>
          </ac:spMkLst>
        </pc:spChg>
        <pc:graphicFrameChg chg="mod">
          <ac:chgData name="Habibzadeh, Hadi" userId="829601f7-5ffe-47c7-baf0-a827fe2620de" providerId="ADAL" clId="{80298980-4CED-4FF1-9A9E-5767C70481AB}" dt="2022-04-12T16:46:08.648" v="952" actId="1076"/>
          <ac:graphicFrameMkLst>
            <pc:docMk/>
            <pc:sldMk cId="3309122182" sldId="270"/>
            <ac:graphicFrameMk id="13" creationId="{D4818ABE-5619-45FC-A8EF-BD30C4629659}"/>
          </ac:graphicFrameMkLst>
        </pc:graphicFrameChg>
      </pc:sldChg>
      <pc:sldChg chg="addSp delSp modSp add mod modAnim">
        <pc:chgData name="Habibzadeh, Hadi" userId="829601f7-5ffe-47c7-baf0-a827fe2620de" providerId="ADAL" clId="{80298980-4CED-4FF1-9A9E-5767C70481AB}" dt="2022-04-12T21:55:53.543" v="2789" actId="1076"/>
        <pc:sldMkLst>
          <pc:docMk/>
          <pc:sldMk cId="3904561275" sldId="271"/>
        </pc:sldMkLst>
        <pc:spChg chg="mod">
          <ac:chgData name="Habibzadeh, Hadi" userId="829601f7-5ffe-47c7-baf0-a827fe2620de" providerId="ADAL" clId="{80298980-4CED-4FF1-9A9E-5767C70481AB}" dt="2022-04-12T18:01:32.882" v="1166" actId="20577"/>
          <ac:spMkLst>
            <pc:docMk/>
            <pc:sldMk cId="3904561275" sldId="271"/>
            <ac:spMk id="2" creationId="{5A18BEA6-6B41-4346-82BF-97E0F18AF0F1}"/>
          </ac:spMkLst>
        </pc:spChg>
        <pc:spChg chg="add mod">
          <ac:chgData name="Habibzadeh, Hadi" userId="829601f7-5ffe-47c7-baf0-a827fe2620de" providerId="ADAL" clId="{80298980-4CED-4FF1-9A9E-5767C70481AB}" dt="2022-04-12T17:00:46.404" v="1056" actId="1076"/>
          <ac:spMkLst>
            <pc:docMk/>
            <pc:sldMk cId="3904561275" sldId="271"/>
            <ac:spMk id="3" creationId="{812754A3-E02D-4B39-99F2-E6629CFF1527}"/>
          </ac:spMkLst>
        </pc:spChg>
        <pc:spChg chg="add del mod">
          <ac:chgData name="Habibzadeh, Hadi" userId="829601f7-5ffe-47c7-baf0-a827fe2620de" providerId="ADAL" clId="{80298980-4CED-4FF1-9A9E-5767C70481AB}" dt="2022-04-12T16:59:43.436" v="1031" actId="478"/>
          <ac:spMkLst>
            <pc:docMk/>
            <pc:sldMk cId="3904561275" sldId="271"/>
            <ac:spMk id="4" creationId="{4CD12EA7-B752-4A4A-8FFA-B77132E3D642}"/>
          </ac:spMkLst>
        </pc:spChg>
        <pc:spChg chg="add mod">
          <ac:chgData name="Habibzadeh, Hadi" userId="829601f7-5ffe-47c7-baf0-a827fe2620de" providerId="ADAL" clId="{80298980-4CED-4FF1-9A9E-5767C70481AB}" dt="2022-04-12T17:01:48.498" v="1067" actId="1037"/>
          <ac:spMkLst>
            <pc:docMk/>
            <pc:sldMk cId="3904561275" sldId="271"/>
            <ac:spMk id="9" creationId="{D835684B-A591-474C-8330-067E29954283}"/>
          </ac:spMkLst>
        </pc:spChg>
        <pc:spChg chg="add del mod">
          <ac:chgData name="Habibzadeh, Hadi" userId="829601f7-5ffe-47c7-baf0-a827fe2620de" providerId="ADAL" clId="{80298980-4CED-4FF1-9A9E-5767C70481AB}" dt="2022-04-12T21:55:53.231" v="2788" actId="11529"/>
          <ac:spMkLst>
            <pc:docMk/>
            <pc:sldMk cId="3904561275" sldId="271"/>
            <ac:spMk id="11" creationId="{0F58FA52-FF64-46AD-9A3B-23F34C33B6FE}"/>
          </ac:spMkLst>
        </pc:spChg>
        <pc:spChg chg="add mod">
          <ac:chgData name="Habibzadeh, Hadi" userId="829601f7-5ffe-47c7-baf0-a827fe2620de" providerId="ADAL" clId="{80298980-4CED-4FF1-9A9E-5767C70481AB}" dt="2022-04-12T17:02:39.369" v="1088" actId="6549"/>
          <ac:spMkLst>
            <pc:docMk/>
            <pc:sldMk cId="3904561275" sldId="271"/>
            <ac:spMk id="12" creationId="{4DEB90E0-BBAD-4FC5-901D-C62E91F53C53}"/>
          </ac:spMkLst>
        </pc:spChg>
        <pc:spChg chg="add mod">
          <ac:chgData name="Habibzadeh, Hadi" userId="829601f7-5ffe-47c7-baf0-a827fe2620de" providerId="ADAL" clId="{80298980-4CED-4FF1-9A9E-5767C70481AB}" dt="2022-04-12T17:02:44.034" v="1091" actId="20577"/>
          <ac:spMkLst>
            <pc:docMk/>
            <pc:sldMk cId="3904561275" sldId="271"/>
            <ac:spMk id="14" creationId="{9D5BEE23-C657-4D49-8DE6-15AE905F243A}"/>
          </ac:spMkLst>
        </pc:spChg>
        <pc:graphicFrameChg chg="add del mod">
          <ac:chgData name="Habibzadeh, Hadi" userId="829601f7-5ffe-47c7-baf0-a827fe2620de" providerId="ADAL" clId="{80298980-4CED-4FF1-9A9E-5767C70481AB}" dt="2022-04-12T16:59:52.191" v="1033"/>
          <ac:graphicFrameMkLst>
            <pc:docMk/>
            <pc:sldMk cId="3904561275" sldId="271"/>
            <ac:graphicFrameMk id="5" creationId="{F421B14E-BA64-487A-99C0-590B02B84786}"/>
          </ac:graphicFrameMkLst>
        </pc:graphicFrameChg>
        <pc:graphicFrameChg chg="add del mod">
          <ac:chgData name="Habibzadeh, Hadi" userId="829601f7-5ffe-47c7-baf0-a827fe2620de" providerId="ADAL" clId="{80298980-4CED-4FF1-9A9E-5767C70481AB}" dt="2022-04-12T17:00:01.216" v="1035"/>
          <ac:graphicFrameMkLst>
            <pc:docMk/>
            <pc:sldMk cId="3904561275" sldId="271"/>
            <ac:graphicFrameMk id="6" creationId="{CFFD762C-DA49-422C-902A-A05845AE5102}"/>
          </ac:graphicFrameMkLst>
        </pc:graphicFrameChg>
        <pc:graphicFrameChg chg="add mod">
          <ac:chgData name="Habibzadeh, Hadi" userId="829601f7-5ffe-47c7-baf0-a827fe2620de" providerId="ADAL" clId="{80298980-4CED-4FF1-9A9E-5767C70481AB}" dt="2022-04-12T21:55:53.543" v="2789" actId="1076"/>
          <ac:graphicFrameMkLst>
            <pc:docMk/>
            <pc:sldMk cId="3904561275" sldId="271"/>
            <ac:graphicFrameMk id="8" creationId="{E7BCD471-3F17-4D49-8123-8E53D67621B9}"/>
          </ac:graphicFrameMkLst>
        </pc:graphicFrameChg>
        <pc:graphicFrameChg chg="del mod modGraphic">
          <ac:chgData name="Habibzadeh, Hadi" userId="829601f7-5ffe-47c7-baf0-a827fe2620de" providerId="ADAL" clId="{80298980-4CED-4FF1-9A9E-5767C70481AB}" dt="2022-04-12T16:51:02.597" v="963" actId="478"/>
          <ac:graphicFrameMkLst>
            <pc:docMk/>
            <pc:sldMk cId="3904561275" sldId="271"/>
            <ac:graphicFrameMk id="13" creationId="{D4818ABE-5619-45FC-A8EF-BD30C4629659}"/>
          </ac:graphicFrameMkLst>
        </pc:graphicFrameChg>
        <pc:picChg chg="add mod">
          <ac:chgData name="Habibzadeh, Hadi" userId="829601f7-5ffe-47c7-baf0-a827fe2620de" providerId="ADAL" clId="{80298980-4CED-4FF1-9A9E-5767C70481AB}" dt="2022-04-12T17:00:14.366" v="1039" actId="1076"/>
          <ac:picMkLst>
            <pc:docMk/>
            <pc:sldMk cId="3904561275" sldId="271"/>
            <ac:picMk id="7" creationId="{6BB8E3C7-4F13-4A41-B415-9732CA74A3F3}"/>
          </ac:picMkLst>
        </pc:picChg>
        <pc:picChg chg="add mod">
          <ac:chgData name="Habibzadeh, Hadi" userId="829601f7-5ffe-47c7-baf0-a827fe2620de" providerId="ADAL" clId="{80298980-4CED-4FF1-9A9E-5767C70481AB}" dt="2022-04-12T17:01:08.005" v="1058" actId="1076"/>
          <ac:picMkLst>
            <pc:docMk/>
            <pc:sldMk cId="3904561275" sldId="271"/>
            <ac:picMk id="10" creationId="{F97FC510-E9C8-419F-80E3-68E2E24225E8}"/>
          </ac:picMkLst>
        </pc:picChg>
      </pc:sldChg>
      <pc:sldChg chg="addSp delSp modSp add mod ord">
        <pc:chgData name="Habibzadeh, Hadi" userId="829601f7-5ffe-47c7-baf0-a827fe2620de" providerId="ADAL" clId="{80298980-4CED-4FF1-9A9E-5767C70481AB}" dt="2022-04-12T21:55:56.513" v="2792" actId="478"/>
        <pc:sldMkLst>
          <pc:docMk/>
          <pc:sldMk cId="2466192570" sldId="272"/>
        </pc:sldMkLst>
        <pc:spChg chg="mod">
          <ac:chgData name="Habibzadeh, Hadi" userId="829601f7-5ffe-47c7-baf0-a827fe2620de" providerId="ADAL" clId="{80298980-4CED-4FF1-9A9E-5767C70481AB}" dt="2022-04-12T17:04:21.169" v="1101" actId="20577"/>
          <ac:spMkLst>
            <pc:docMk/>
            <pc:sldMk cId="2466192570" sldId="272"/>
            <ac:spMk id="2" creationId="{5A18BEA6-6B41-4346-82BF-97E0F18AF0F1}"/>
          </ac:spMkLst>
        </pc:spChg>
        <pc:spChg chg="add del mod">
          <ac:chgData name="Habibzadeh, Hadi" userId="829601f7-5ffe-47c7-baf0-a827fe2620de" providerId="ADAL" clId="{80298980-4CED-4FF1-9A9E-5767C70481AB}" dt="2022-04-12T21:49:00.567" v="2674" actId="478"/>
          <ac:spMkLst>
            <pc:docMk/>
            <pc:sldMk cId="2466192570" sldId="272"/>
            <ac:spMk id="5" creationId="{93A8C061-26AE-4361-AF92-E02872925F8B}"/>
          </ac:spMkLst>
        </pc:spChg>
        <pc:spChg chg="add mod">
          <ac:chgData name="Habibzadeh, Hadi" userId="829601f7-5ffe-47c7-baf0-a827fe2620de" providerId="ADAL" clId="{80298980-4CED-4FF1-9A9E-5767C70481AB}" dt="2022-04-12T17:05:27.649" v="1122" actId="20577"/>
          <ac:spMkLst>
            <pc:docMk/>
            <pc:sldMk cId="2466192570" sldId="272"/>
            <ac:spMk id="6" creationId="{31CCF1D5-9DF4-41FB-AA3B-D00BC8567129}"/>
          </ac:spMkLst>
        </pc:spChg>
        <pc:spChg chg="add mod">
          <ac:chgData name="Habibzadeh, Hadi" userId="829601f7-5ffe-47c7-baf0-a827fe2620de" providerId="ADAL" clId="{80298980-4CED-4FF1-9A9E-5767C70481AB}" dt="2022-04-12T18:31:05.039" v="2079" actId="1038"/>
          <ac:spMkLst>
            <pc:docMk/>
            <pc:sldMk cId="2466192570" sldId="272"/>
            <ac:spMk id="7" creationId="{EB264C5F-20D0-4009-97C2-E3016D2E7FB3}"/>
          </ac:spMkLst>
        </pc:spChg>
        <pc:spChg chg="add del mod">
          <ac:chgData name="Habibzadeh, Hadi" userId="829601f7-5ffe-47c7-baf0-a827fe2620de" providerId="ADAL" clId="{80298980-4CED-4FF1-9A9E-5767C70481AB}" dt="2022-04-12T21:55:56.513" v="2792" actId="478"/>
          <ac:spMkLst>
            <pc:docMk/>
            <pc:sldMk cId="2466192570" sldId="272"/>
            <ac:spMk id="9" creationId="{0A024E13-3CCE-441B-97E9-4C888959FAA3}"/>
          </ac:spMkLst>
        </pc:spChg>
        <pc:spChg chg="add mod">
          <ac:chgData name="Habibzadeh, Hadi" userId="829601f7-5ffe-47c7-baf0-a827fe2620de" providerId="ADAL" clId="{80298980-4CED-4FF1-9A9E-5767C70481AB}" dt="2022-04-12T18:33:08.036" v="2092"/>
          <ac:spMkLst>
            <pc:docMk/>
            <pc:sldMk cId="2466192570" sldId="272"/>
            <ac:spMk id="10" creationId="{3BFC1DEC-E0A0-4D47-A67E-A9662A5C7D87}"/>
          </ac:spMkLst>
        </pc:spChg>
        <pc:spChg chg="add mod">
          <ac:chgData name="Habibzadeh, Hadi" userId="829601f7-5ffe-47c7-baf0-a827fe2620de" providerId="ADAL" clId="{80298980-4CED-4FF1-9A9E-5767C70481AB}" dt="2022-04-12T18:33:20.230" v="2099" actId="20577"/>
          <ac:spMkLst>
            <pc:docMk/>
            <pc:sldMk cId="2466192570" sldId="272"/>
            <ac:spMk id="11" creationId="{3D24FFEB-3C73-4D4B-92EA-809F0AA2A0F5}"/>
          </ac:spMkLst>
        </pc:spChg>
        <pc:graphicFrameChg chg="del">
          <ac:chgData name="Habibzadeh, Hadi" userId="829601f7-5ffe-47c7-baf0-a827fe2620de" providerId="ADAL" clId="{80298980-4CED-4FF1-9A9E-5767C70481AB}" dt="2022-04-12T17:04:23.714" v="1102" actId="478"/>
          <ac:graphicFrameMkLst>
            <pc:docMk/>
            <pc:sldMk cId="2466192570" sldId="272"/>
            <ac:graphicFrameMk id="13" creationId="{D4818ABE-5619-45FC-A8EF-BD30C4629659}"/>
          </ac:graphicFrameMkLst>
        </pc:graphicFrameChg>
        <pc:picChg chg="add mod modCrop">
          <ac:chgData name="Habibzadeh, Hadi" userId="829601f7-5ffe-47c7-baf0-a827fe2620de" providerId="ADAL" clId="{80298980-4CED-4FF1-9A9E-5767C70481AB}" dt="2022-04-12T21:48:58.760" v="2673" actId="1076"/>
          <ac:picMkLst>
            <pc:docMk/>
            <pc:sldMk cId="2466192570" sldId="272"/>
            <ac:picMk id="4" creationId="{073C9577-1CD7-4152-BC16-6E6E192DB0B1}"/>
          </ac:picMkLst>
        </pc:picChg>
      </pc:sldChg>
      <pc:sldChg chg="addSp delSp modSp add mod">
        <pc:chgData name="Habibzadeh, Hadi" userId="829601f7-5ffe-47c7-baf0-a827fe2620de" providerId="ADAL" clId="{80298980-4CED-4FF1-9A9E-5767C70481AB}" dt="2022-04-12T18:35:22.744" v="2137" actId="1076"/>
        <pc:sldMkLst>
          <pc:docMk/>
          <pc:sldMk cId="1352613814" sldId="273"/>
        </pc:sldMkLst>
        <pc:spChg chg="del">
          <ac:chgData name="Habibzadeh, Hadi" userId="829601f7-5ffe-47c7-baf0-a827fe2620de" providerId="ADAL" clId="{80298980-4CED-4FF1-9A9E-5767C70481AB}" dt="2022-04-12T17:06:33.441" v="1148" actId="478"/>
          <ac:spMkLst>
            <pc:docMk/>
            <pc:sldMk cId="1352613814" sldId="273"/>
            <ac:spMk id="6" creationId="{31CCF1D5-9DF4-41FB-AA3B-D00BC8567129}"/>
          </ac:spMkLst>
        </pc:spChg>
        <pc:spChg chg="del">
          <ac:chgData name="Habibzadeh, Hadi" userId="829601f7-5ffe-47c7-baf0-a827fe2620de" providerId="ADAL" clId="{80298980-4CED-4FF1-9A9E-5767C70481AB}" dt="2022-04-12T17:06:32.488" v="1147" actId="478"/>
          <ac:spMkLst>
            <pc:docMk/>
            <pc:sldMk cId="1352613814" sldId="273"/>
            <ac:spMk id="7" creationId="{EB264C5F-20D0-4009-97C2-E3016D2E7FB3}"/>
          </ac:spMkLst>
        </pc:spChg>
        <pc:spChg chg="add mod">
          <ac:chgData name="Habibzadeh, Hadi" userId="829601f7-5ffe-47c7-baf0-a827fe2620de" providerId="ADAL" clId="{80298980-4CED-4FF1-9A9E-5767C70481AB}" dt="2022-04-12T18:35:22.744" v="2137" actId="1076"/>
          <ac:spMkLst>
            <pc:docMk/>
            <pc:sldMk cId="1352613814" sldId="273"/>
            <ac:spMk id="15" creationId="{4EE66699-662E-40E0-8C08-6E0025DFE169}"/>
          </ac:spMkLst>
        </pc:spChg>
        <pc:picChg chg="del">
          <ac:chgData name="Habibzadeh, Hadi" userId="829601f7-5ffe-47c7-baf0-a827fe2620de" providerId="ADAL" clId="{80298980-4CED-4FF1-9A9E-5767C70481AB}" dt="2022-04-12T17:06:00.633" v="1129" actId="478"/>
          <ac:picMkLst>
            <pc:docMk/>
            <pc:sldMk cId="1352613814" sldId="273"/>
            <ac:picMk id="4" creationId="{073C9577-1CD7-4152-BC16-6E6E192DB0B1}"/>
          </ac:picMkLst>
        </pc:picChg>
        <pc:picChg chg="add del mod">
          <ac:chgData name="Habibzadeh, Hadi" userId="829601f7-5ffe-47c7-baf0-a827fe2620de" providerId="ADAL" clId="{80298980-4CED-4FF1-9A9E-5767C70481AB}" dt="2022-04-12T17:06:03.921" v="1133" actId="478"/>
          <ac:picMkLst>
            <pc:docMk/>
            <pc:sldMk cId="1352613814" sldId="273"/>
            <ac:picMk id="5" creationId="{FE588DD7-146F-4930-AD88-74EC9EE36D98}"/>
          </ac:picMkLst>
        </pc:picChg>
        <pc:picChg chg="add mod modCrop">
          <ac:chgData name="Habibzadeh, Hadi" userId="829601f7-5ffe-47c7-baf0-a827fe2620de" providerId="ADAL" clId="{80298980-4CED-4FF1-9A9E-5767C70481AB}" dt="2022-04-12T17:06:35.616" v="1149" actId="1076"/>
          <ac:picMkLst>
            <pc:docMk/>
            <pc:sldMk cId="1352613814" sldId="273"/>
            <ac:picMk id="9" creationId="{5AF6B343-D477-431C-8E9B-60428138DEC5}"/>
          </ac:picMkLst>
        </pc:picChg>
        <pc:cxnChg chg="add mod">
          <ac:chgData name="Habibzadeh, Hadi" userId="829601f7-5ffe-47c7-baf0-a827fe2620de" providerId="ADAL" clId="{80298980-4CED-4FF1-9A9E-5767C70481AB}" dt="2022-04-12T18:34:47.448" v="2110" actId="1076"/>
          <ac:cxnSpMkLst>
            <pc:docMk/>
            <pc:sldMk cId="1352613814" sldId="273"/>
            <ac:cxnSpMk id="11" creationId="{9B176E31-6643-4AF3-A324-9E384413D523}"/>
          </ac:cxnSpMkLst>
        </pc:cxnChg>
      </pc:sldChg>
      <pc:sldChg chg="addSp delSp modSp add mod delAnim">
        <pc:chgData name="Habibzadeh, Hadi" userId="829601f7-5ffe-47c7-baf0-a827fe2620de" providerId="ADAL" clId="{80298980-4CED-4FF1-9A9E-5767C70481AB}" dt="2022-04-12T18:29:40.704" v="2050" actId="1035"/>
        <pc:sldMkLst>
          <pc:docMk/>
          <pc:sldMk cId="1447308156" sldId="274"/>
        </pc:sldMkLst>
        <pc:spChg chg="mod">
          <ac:chgData name="Habibzadeh, Hadi" userId="829601f7-5ffe-47c7-baf0-a827fe2620de" providerId="ADAL" clId="{80298980-4CED-4FF1-9A9E-5767C70481AB}" dt="2022-04-12T18:01:38.975" v="1167" actId="313"/>
          <ac:spMkLst>
            <pc:docMk/>
            <pc:sldMk cId="1447308156" sldId="274"/>
            <ac:spMk id="2" creationId="{5A18BEA6-6B41-4346-82BF-97E0F18AF0F1}"/>
          </ac:spMkLst>
        </pc:spChg>
        <pc:spChg chg="del">
          <ac:chgData name="Habibzadeh, Hadi" userId="829601f7-5ffe-47c7-baf0-a827fe2620de" providerId="ADAL" clId="{80298980-4CED-4FF1-9A9E-5767C70481AB}" dt="2022-04-12T18:01:47.067" v="1169" actId="478"/>
          <ac:spMkLst>
            <pc:docMk/>
            <pc:sldMk cId="1447308156" sldId="274"/>
            <ac:spMk id="3" creationId="{812754A3-E02D-4B39-99F2-E6629CFF1527}"/>
          </ac:spMkLst>
        </pc:spChg>
        <pc:spChg chg="del">
          <ac:chgData name="Habibzadeh, Hadi" userId="829601f7-5ffe-47c7-baf0-a827fe2620de" providerId="ADAL" clId="{80298980-4CED-4FF1-9A9E-5767C70481AB}" dt="2022-04-12T18:01:57.989" v="1171" actId="478"/>
          <ac:spMkLst>
            <pc:docMk/>
            <pc:sldMk cId="1447308156" sldId="274"/>
            <ac:spMk id="4" creationId="{4CD12EA7-B752-4A4A-8FFA-B77132E3D642}"/>
          </ac:spMkLst>
        </pc:spChg>
        <pc:spChg chg="add mod">
          <ac:chgData name="Habibzadeh, Hadi" userId="829601f7-5ffe-47c7-baf0-a827fe2620de" providerId="ADAL" clId="{80298980-4CED-4FF1-9A9E-5767C70481AB}" dt="2022-04-12T18:29:40.704" v="2050" actId="1035"/>
          <ac:spMkLst>
            <pc:docMk/>
            <pc:sldMk cId="1447308156" sldId="274"/>
            <ac:spMk id="5" creationId="{5134BCF7-E5D6-4C68-9727-DBFC73B5BD21}"/>
          </ac:spMkLst>
        </pc:spChg>
        <pc:spChg chg="add mod">
          <ac:chgData name="Habibzadeh, Hadi" userId="829601f7-5ffe-47c7-baf0-a827fe2620de" providerId="ADAL" clId="{80298980-4CED-4FF1-9A9E-5767C70481AB}" dt="2022-04-12T18:29:40.704" v="2050" actId="1035"/>
          <ac:spMkLst>
            <pc:docMk/>
            <pc:sldMk cId="1447308156" sldId="274"/>
            <ac:spMk id="6" creationId="{1ACB0BAA-198E-4579-AC40-AA753259933A}"/>
          </ac:spMkLst>
        </pc:spChg>
        <pc:spChg chg="del">
          <ac:chgData name="Habibzadeh, Hadi" userId="829601f7-5ffe-47c7-baf0-a827fe2620de" providerId="ADAL" clId="{80298980-4CED-4FF1-9A9E-5767C70481AB}" dt="2022-04-12T18:01:47.067" v="1169" actId="478"/>
          <ac:spMkLst>
            <pc:docMk/>
            <pc:sldMk cId="1447308156" sldId="274"/>
            <ac:spMk id="9" creationId="{D835684B-A591-474C-8330-067E29954283}"/>
          </ac:spMkLst>
        </pc:spChg>
        <pc:spChg chg="del">
          <ac:chgData name="Habibzadeh, Hadi" userId="829601f7-5ffe-47c7-baf0-a827fe2620de" providerId="ADAL" clId="{80298980-4CED-4FF1-9A9E-5767C70481AB}" dt="2022-04-12T18:01:47.067" v="1169" actId="478"/>
          <ac:spMkLst>
            <pc:docMk/>
            <pc:sldMk cId="1447308156" sldId="274"/>
            <ac:spMk id="12" creationId="{4DEB90E0-BBAD-4FC5-901D-C62E91F53C53}"/>
          </ac:spMkLst>
        </pc:spChg>
        <pc:spChg chg="add mod">
          <ac:chgData name="Habibzadeh, Hadi" userId="829601f7-5ffe-47c7-baf0-a827fe2620de" providerId="ADAL" clId="{80298980-4CED-4FF1-9A9E-5767C70481AB}" dt="2022-04-12T18:29:40.704" v="2050" actId="1035"/>
          <ac:spMkLst>
            <pc:docMk/>
            <pc:sldMk cId="1447308156" sldId="274"/>
            <ac:spMk id="13" creationId="{1C08D146-3919-4325-8C4A-FF531E146B75}"/>
          </ac:spMkLst>
        </pc:spChg>
        <pc:spChg chg="del">
          <ac:chgData name="Habibzadeh, Hadi" userId="829601f7-5ffe-47c7-baf0-a827fe2620de" providerId="ADAL" clId="{80298980-4CED-4FF1-9A9E-5767C70481AB}" dt="2022-04-12T18:01:49.054" v="1170" actId="478"/>
          <ac:spMkLst>
            <pc:docMk/>
            <pc:sldMk cId="1447308156" sldId="274"/>
            <ac:spMk id="14" creationId="{9D5BEE23-C657-4D49-8DE6-15AE905F243A}"/>
          </ac:spMkLst>
        </pc:spChg>
        <pc:spChg chg="add mod">
          <ac:chgData name="Habibzadeh, Hadi" userId="829601f7-5ffe-47c7-baf0-a827fe2620de" providerId="ADAL" clId="{80298980-4CED-4FF1-9A9E-5767C70481AB}" dt="2022-04-12T18:29:40.704" v="2050" actId="1035"/>
          <ac:spMkLst>
            <pc:docMk/>
            <pc:sldMk cId="1447308156" sldId="274"/>
            <ac:spMk id="15" creationId="{2794E577-8FBC-4110-AA4F-2648D6743ABE}"/>
          </ac:spMkLst>
        </pc:spChg>
        <pc:spChg chg="add mod">
          <ac:chgData name="Habibzadeh, Hadi" userId="829601f7-5ffe-47c7-baf0-a827fe2620de" providerId="ADAL" clId="{80298980-4CED-4FF1-9A9E-5767C70481AB}" dt="2022-04-12T18:29:40.704" v="2050" actId="1035"/>
          <ac:spMkLst>
            <pc:docMk/>
            <pc:sldMk cId="1447308156" sldId="274"/>
            <ac:spMk id="16" creationId="{A46891CC-CA5E-4DF2-8DC0-7386D5C3DDB7}"/>
          </ac:spMkLst>
        </pc:spChg>
        <pc:spChg chg="add del mod">
          <ac:chgData name="Habibzadeh, Hadi" userId="829601f7-5ffe-47c7-baf0-a827fe2620de" providerId="ADAL" clId="{80298980-4CED-4FF1-9A9E-5767C70481AB}" dt="2022-04-12T18:05:31.045" v="1262" actId="478"/>
          <ac:spMkLst>
            <pc:docMk/>
            <pc:sldMk cId="1447308156" sldId="274"/>
            <ac:spMk id="17" creationId="{FCA39BD7-E310-4C8C-A489-D7FAB3D6C28B}"/>
          </ac:spMkLst>
        </pc:spChg>
        <pc:spChg chg="add mod">
          <ac:chgData name="Habibzadeh, Hadi" userId="829601f7-5ffe-47c7-baf0-a827fe2620de" providerId="ADAL" clId="{80298980-4CED-4FF1-9A9E-5767C70481AB}" dt="2022-04-12T18:29:40.704" v="2050" actId="1035"/>
          <ac:spMkLst>
            <pc:docMk/>
            <pc:sldMk cId="1447308156" sldId="274"/>
            <ac:spMk id="18" creationId="{FD87443B-B442-46FC-9473-D4A7D07EB833}"/>
          </ac:spMkLst>
        </pc:spChg>
        <pc:spChg chg="add mod">
          <ac:chgData name="Habibzadeh, Hadi" userId="829601f7-5ffe-47c7-baf0-a827fe2620de" providerId="ADAL" clId="{80298980-4CED-4FF1-9A9E-5767C70481AB}" dt="2022-04-12T18:29:40.704" v="2050" actId="1035"/>
          <ac:spMkLst>
            <pc:docMk/>
            <pc:sldMk cId="1447308156" sldId="274"/>
            <ac:spMk id="21" creationId="{159E8D1D-1773-4E13-A65D-BF67C5291ABA}"/>
          </ac:spMkLst>
        </pc:spChg>
        <pc:spChg chg="add mod">
          <ac:chgData name="Habibzadeh, Hadi" userId="829601f7-5ffe-47c7-baf0-a827fe2620de" providerId="ADAL" clId="{80298980-4CED-4FF1-9A9E-5767C70481AB}" dt="2022-04-12T18:29:40.704" v="2050" actId="1035"/>
          <ac:spMkLst>
            <pc:docMk/>
            <pc:sldMk cId="1447308156" sldId="274"/>
            <ac:spMk id="22" creationId="{47573DE2-4677-456F-9F2D-9D03BBF0E51D}"/>
          </ac:spMkLst>
        </pc:spChg>
        <pc:spChg chg="add mod">
          <ac:chgData name="Habibzadeh, Hadi" userId="829601f7-5ffe-47c7-baf0-a827fe2620de" providerId="ADAL" clId="{80298980-4CED-4FF1-9A9E-5767C70481AB}" dt="2022-04-12T18:29:40.704" v="2050" actId="1035"/>
          <ac:spMkLst>
            <pc:docMk/>
            <pc:sldMk cId="1447308156" sldId="274"/>
            <ac:spMk id="23" creationId="{BF3CA5F4-FCAB-4DFB-819F-644DB230CF82}"/>
          </ac:spMkLst>
        </pc:spChg>
        <pc:spChg chg="add del mod">
          <ac:chgData name="Habibzadeh, Hadi" userId="829601f7-5ffe-47c7-baf0-a827fe2620de" providerId="ADAL" clId="{80298980-4CED-4FF1-9A9E-5767C70481AB}" dt="2022-04-12T18:09:12.796" v="1390" actId="478"/>
          <ac:spMkLst>
            <pc:docMk/>
            <pc:sldMk cId="1447308156" sldId="274"/>
            <ac:spMk id="24" creationId="{06DFE099-7F28-4DC3-8572-5B754F937C19}"/>
          </ac:spMkLst>
        </pc:spChg>
        <pc:spChg chg="add mod">
          <ac:chgData name="Habibzadeh, Hadi" userId="829601f7-5ffe-47c7-baf0-a827fe2620de" providerId="ADAL" clId="{80298980-4CED-4FF1-9A9E-5767C70481AB}" dt="2022-04-12T18:29:40.704" v="2050" actId="1035"/>
          <ac:spMkLst>
            <pc:docMk/>
            <pc:sldMk cId="1447308156" sldId="274"/>
            <ac:spMk id="25" creationId="{17FF2951-1BC9-4A28-83E5-C660139F54FA}"/>
          </ac:spMkLst>
        </pc:spChg>
        <pc:spChg chg="add mod">
          <ac:chgData name="Habibzadeh, Hadi" userId="829601f7-5ffe-47c7-baf0-a827fe2620de" providerId="ADAL" clId="{80298980-4CED-4FF1-9A9E-5767C70481AB}" dt="2022-04-12T18:29:40.704" v="2050" actId="1035"/>
          <ac:spMkLst>
            <pc:docMk/>
            <pc:sldMk cId="1447308156" sldId="274"/>
            <ac:spMk id="26" creationId="{EB700B95-DF05-4913-B447-EC2801582A94}"/>
          </ac:spMkLst>
        </pc:spChg>
        <pc:spChg chg="add mod">
          <ac:chgData name="Habibzadeh, Hadi" userId="829601f7-5ffe-47c7-baf0-a827fe2620de" providerId="ADAL" clId="{80298980-4CED-4FF1-9A9E-5767C70481AB}" dt="2022-04-12T18:29:40.704" v="2050" actId="1035"/>
          <ac:spMkLst>
            <pc:docMk/>
            <pc:sldMk cId="1447308156" sldId="274"/>
            <ac:spMk id="27" creationId="{3FAE0367-494C-4958-9A6B-9D76FD75448A}"/>
          </ac:spMkLst>
        </pc:spChg>
        <pc:spChg chg="add mod">
          <ac:chgData name="Habibzadeh, Hadi" userId="829601f7-5ffe-47c7-baf0-a827fe2620de" providerId="ADAL" clId="{80298980-4CED-4FF1-9A9E-5767C70481AB}" dt="2022-04-12T18:29:40.704" v="2050" actId="1035"/>
          <ac:spMkLst>
            <pc:docMk/>
            <pc:sldMk cId="1447308156" sldId="274"/>
            <ac:spMk id="30" creationId="{B03BDE0E-D072-46F5-8C4B-A7E2ED5BC165}"/>
          </ac:spMkLst>
        </pc:spChg>
        <pc:spChg chg="add mod">
          <ac:chgData name="Habibzadeh, Hadi" userId="829601f7-5ffe-47c7-baf0-a827fe2620de" providerId="ADAL" clId="{80298980-4CED-4FF1-9A9E-5767C70481AB}" dt="2022-04-12T18:29:40.704" v="2050" actId="1035"/>
          <ac:spMkLst>
            <pc:docMk/>
            <pc:sldMk cId="1447308156" sldId="274"/>
            <ac:spMk id="31" creationId="{80414B55-9F21-410E-B5CD-AD4D809F6869}"/>
          </ac:spMkLst>
        </pc:spChg>
        <pc:spChg chg="add mod">
          <ac:chgData name="Habibzadeh, Hadi" userId="829601f7-5ffe-47c7-baf0-a827fe2620de" providerId="ADAL" clId="{80298980-4CED-4FF1-9A9E-5767C70481AB}" dt="2022-04-12T18:29:40.704" v="2050" actId="1035"/>
          <ac:spMkLst>
            <pc:docMk/>
            <pc:sldMk cId="1447308156" sldId="274"/>
            <ac:spMk id="32" creationId="{FB215C1B-DDFD-43CF-B8F0-6EE8AE1028AA}"/>
          </ac:spMkLst>
        </pc:spChg>
        <pc:spChg chg="add mod">
          <ac:chgData name="Habibzadeh, Hadi" userId="829601f7-5ffe-47c7-baf0-a827fe2620de" providerId="ADAL" clId="{80298980-4CED-4FF1-9A9E-5767C70481AB}" dt="2022-04-12T18:29:40.704" v="2050" actId="1035"/>
          <ac:spMkLst>
            <pc:docMk/>
            <pc:sldMk cId="1447308156" sldId="274"/>
            <ac:spMk id="33" creationId="{61D0B81E-7838-4D15-A2B8-095B86C8B802}"/>
          </ac:spMkLst>
        </pc:spChg>
        <pc:spChg chg="add mod">
          <ac:chgData name="Habibzadeh, Hadi" userId="829601f7-5ffe-47c7-baf0-a827fe2620de" providerId="ADAL" clId="{80298980-4CED-4FF1-9A9E-5767C70481AB}" dt="2022-04-12T18:29:40.704" v="2050" actId="1035"/>
          <ac:spMkLst>
            <pc:docMk/>
            <pc:sldMk cId="1447308156" sldId="274"/>
            <ac:spMk id="34" creationId="{A4B79346-5D72-4ADC-B52A-EAAEA9F73A5A}"/>
          </ac:spMkLst>
        </pc:spChg>
        <pc:spChg chg="add mod">
          <ac:chgData name="Habibzadeh, Hadi" userId="829601f7-5ffe-47c7-baf0-a827fe2620de" providerId="ADAL" clId="{80298980-4CED-4FF1-9A9E-5767C70481AB}" dt="2022-04-12T18:29:40.704" v="2050" actId="1035"/>
          <ac:spMkLst>
            <pc:docMk/>
            <pc:sldMk cId="1447308156" sldId="274"/>
            <ac:spMk id="35" creationId="{D5441B19-1C7C-4189-BF1E-F504DE085456}"/>
          </ac:spMkLst>
        </pc:spChg>
        <pc:spChg chg="add del mod">
          <ac:chgData name="Habibzadeh, Hadi" userId="829601f7-5ffe-47c7-baf0-a827fe2620de" providerId="ADAL" clId="{80298980-4CED-4FF1-9A9E-5767C70481AB}" dt="2022-04-12T18:12:21.093" v="1472"/>
          <ac:spMkLst>
            <pc:docMk/>
            <pc:sldMk cId="1447308156" sldId="274"/>
            <ac:spMk id="37" creationId="{F2764B89-78C6-4030-AD58-9678E68F11B8}"/>
          </ac:spMkLst>
        </pc:spChg>
        <pc:spChg chg="add mod">
          <ac:chgData name="Habibzadeh, Hadi" userId="829601f7-5ffe-47c7-baf0-a827fe2620de" providerId="ADAL" clId="{80298980-4CED-4FF1-9A9E-5767C70481AB}" dt="2022-04-12T18:12:20.750" v="1471" actId="571"/>
          <ac:spMkLst>
            <pc:docMk/>
            <pc:sldMk cId="1447308156" sldId="274"/>
            <ac:spMk id="38" creationId="{E81CA9BB-06E7-4C4E-A484-98742E5B7189}"/>
          </ac:spMkLst>
        </pc:spChg>
        <pc:spChg chg="add del mod">
          <ac:chgData name="Habibzadeh, Hadi" userId="829601f7-5ffe-47c7-baf0-a827fe2620de" providerId="ADAL" clId="{80298980-4CED-4FF1-9A9E-5767C70481AB}" dt="2022-04-12T18:22:16.282" v="1754" actId="478"/>
          <ac:spMkLst>
            <pc:docMk/>
            <pc:sldMk cId="1447308156" sldId="274"/>
            <ac:spMk id="39" creationId="{FFD8DE67-E989-42C1-85ED-B41CE0FEDE08}"/>
          </ac:spMkLst>
        </pc:spChg>
        <pc:spChg chg="add mod">
          <ac:chgData name="Habibzadeh, Hadi" userId="829601f7-5ffe-47c7-baf0-a827fe2620de" providerId="ADAL" clId="{80298980-4CED-4FF1-9A9E-5767C70481AB}" dt="2022-04-12T18:29:40.704" v="2050" actId="1035"/>
          <ac:spMkLst>
            <pc:docMk/>
            <pc:sldMk cId="1447308156" sldId="274"/>
            <ac:spMk id="40" creationId="{251D61B8-9542-41B8-BD51-B0653AA1990A}"/>
          </ac:spMkLst>
        </pc:spChg>
        <pc:spChg chg="add del mod">
          <ac:chgData name="Habibzadeh, Hadi" userId="829601f7-5ffe-47c7-baf0-a827fe2620de" providerId="ADAL" clId="{80298980-4CED-4FF1-9A9E-5767C70481AB}" dt="2022-04-12T18:13:21.811" v="1522" actId="478"/>
          <ac:spMkLst>
            <pc:docMk/>
            <pc:sldMk cId="1447308156" sldId="274"/>
            <ac:spMk id="43" creationId="{2CEEFE61-20EA-429C-9253-AF04D611C5F0}"/>
          </ac:spMkLst>
        </pc:spChg>
        <pc:spChg chg="add mod">
          <ac:chgData name="Habibzadeh, Hadi" userId="829601f7-5ffe-47c7-baf0-a827fe2620de" providerId="ADAL" clId="{80298980-4CED-4FF1-9A9E-5767C70481AB}" dt="2022-04-12T18:29:40.704" v="2050" actId="1035"/>
          <ac:spMkLst>
            <pc:docMk/>
            <pc:sldMk cId="1447308156" sldId="274"/>
            <ac:spMk id="52" creationId="{6B42CDC2-3265-43A4-86F0-6A5954582430}"/>
          </ac:spMkLst>
        </pc:spChg>
        <pc:spChg chg="add del mod">
          <ac:chgData name="Habibzadeh, Hadi" userId="829601f7-5ffe-47c7-baf0-a827fe2620de" providerId="ADAL" clId="{80298980-4CED-4FF1-9A9E-5767C70481AB}" dt="2022-04-12T18:19:50.900" v="1644"/>
          <ac:spMkLst>
            <pc:docMk/>
            <pc:sldMk cId="1447308156" sldId="274"/>
            <ac:spMk id="53" creationId="{6F56BDCC-DC62-44BC-99BC-0748AC72D69B}"/>
          </ac:spMkLst>
        </pc:spChg>
        <pc:spChg chg="add mod">
          <ac:chgData name="Habibzadeh, Hadi" userId="829601f7-5ffe-47c7-baf0-a827fe2620de" providerId="ADAL" clId="{80298980-4CED-4FF1-9A9E-5767C70481AB}" dt="2022-04-12T18:29:40.704" v="2050" actId="1035"/>
          <ac:spMkLst>
            <pc:docMk/>
            <pc:sldMk cId="1447308156" sldId="274"/>
            <ac:spMk id="54" creationId="{35A6D278-1D72-40DF-BB4B-9FA49DB84169}"/>
          </ac:spMkLst>
        </pc:spChg>
        <pc:spChg chg="add mod">
          <ac:chgData name="Habibzadeh, Hadi" userId="829601f7-5ffe-47c7-baf0-a827fe2620de" providerId="ADAL" clId="{80298980-4CED-4FF1-9A9E-5767C70481AB}" dt="2022-04-12T18:29:40.704" v="2050" actId="1035"/>
          <ac:spMkLst>
            <pc:docMk/>
            <pc:sldMk cId="1447308156" sldId="274"/>
            <ac:spMk id="56" creationId="{705B2194-EAAD-44B9-9981-62749309B4C6}"/>
          </ac:spMkLst>
        </pc:spChg>
        <pc:spChg chg="add mod">
          <ac:chgData name="Habibzadeh, Hadi" userId="829601f7-5ffe-47c7-baf0-a827fe2620de" providerId="ADAL" clId="{80298980-4CED-4FF1-9A9E-5767C70481AB}" dt="2022-04-12T18:29:40.704" v="2050" actId="1035"/>
          <ac:spMkLst>
            <pc:docMk/>
            <pc:sldMk cId="1447308156" sldId="274"/>
            <ac:spMk id="57" creationId="{57CB008C-C62E-4476-A18E-C0C650515CC5}"/>
          </ac:spMkLst>
        </pc:spChg>
        <pc:spChg chg="add mod">
          <ac:chgData name="Habibzadeh, Hadi" userId="829601f7-5ffe-47c7-baf0-a827fe2620de" providerId="ADAL" clId="{80298980-4CED-4FF1-9A9E-5767C70481AB}" dt="2022-04-12T18:29:40.704" v="2050" actId="1035"/>
          <ac:spMkLst>
            <pc:docMk/>
            <pc:sldMk cId="1447308156" sldId="274"/>
            <ac:spMk id="58" creationId="{FB76AE02-6BCD-4330-B190-3AA87D22BD8E}"/>
          </ac:spMkLst>
        </pc:spChg>
        <pc:spChg chg="add mod">
          <ac:chgData name="Habibzadeh, Hadi" userId="829601f7-5ffe-47c7-baf0-a827fe2620de" providerId="ADAL" clId="{80298980-4CED-4FF1-9A9E-5767C70481AB}" dt="2022-04-12T18:29:40.704" v="2050" actId="1035"/>
          <ac:spMkLst>
            <pc:docMk/>
            <pc:sldMk cId="1447308156" sldId="274"/>
            <ac:spMk id="59" creationId="{666F4976-4CFD-45E5-83A8-FA6697079F34}"/>
          </ac:spMkLst>
        </pc:spChg>
        <pc:spChg chg="add mod">
          <ac:chgData name="Habibzadeh, Hadi" userId="829601f7-5ffe-47c7-baf0-a827fe2620de" providerId="ADAL" clId="{80298980-4CED-4FF1-9A9E-5767C70481AB}" dt="2022-04-12T18:29:40.704" v="2050" actId="1035"/>
          <ac:spMkLst>
            <pc:docMk/>
            <pc:sldMk cId="1447308156" sldId="274"/>
            <ac:spMk id="60" creationId="{69ABEB39-9098-49DD-9C27-124A4760A06D}"/>
          </ac:spMkLst>
        </pc:spChg>
        <pc:spChg chg="add mod">
          <ac:chgData name="Habibzadeh, Hadi" userId="829601f7-5ffe-47c7-baf0-a827fe2620de" providerId="ADAL" clId="{80298980-4CED-4FF1-9A9E-5767C70481AB}" dt="2022-04-12T18:29:40.704" v="2050" actId="1035"/>
          <ac:spMkLst>
            <pc:docMk/>
            <pc:sldMk cId="1447308156" sldId="274"/>
            <ac:spMk id="74" creationId="{1D12EB28-70FD-4B5D-8A8E-5E32711E38A5}"/>
          </ac:spMkLst>
        </pc:spChg>
        <pc:graphicFrameChg chg="del">
          <ac:chgData name="Habibzadeh, Hadi" userId="829601f7-5ffe-47c7-baf0-a827fe2620de" providerId="ADAL" clId="{80298980-4CED-4FF1-9A9E-5767C70481AB}" dt="2022-04-12T18:01:47.067" v="1169" actId="478"/>
          <ac:graphicFrameMkLst>
            <pc:docMk/>
            <pc:sldMk cId="1447308156" sldId="274"/>
            <ac:graphicFrameMk id="8" creationId="{E7BCD471-3F17-4D49-8123-8E53D67621B9}"/>
          </ac:graphicFrameMkLst>
        </pc:graphicFrameChg>
        <pc:graphicFrameChg chg="add mod modGraphic">
          <ac:chgData name="Habibzadeh, Hadi" userId="829601f7-5ffe-47c7-baf0-a827fe2620de" providerId="ADAL" clId="{80298980-4CED-4FF1-9A9E-5767C70481AB}" dt="2022-04-12T18:29:40.704" v="2050" actId="1035"/>
          <ac:graphicFrameMkLst>
            <pc:docMk/>
            <pc:sldMk cId="1447308156" sldId="274"/>
            <ac:graphicFrameMk id="44" creationId="{220F0BA8-906E-46DE-9ADD-DC70617A5530}"/>
          </ac:graphicFrameMkLst>
        </pc:graphicFrameChg>
        <pc:graphicFrameChg chg="add mod modGraphic">
          <ac:chgData name="Habibzadeh, Hadi" userId="829601f7-5ffe-47c7-baf0-a827fe2620de" providerId="ADAL" clId="{80298980-4CED-4FF1-9A9E-5767C70481AB}" dt="2022-04-12T18:29:40.704" v="2050" actId="1035"/>
          <ac:graphicFrameMkLst>
            <pc:docMk/>
            <pc:sldMk cId="1447308156" sldId="274"/>
            <ac:graphicFrameMk id="45" creationId="{5900E8B4-C030-4C17-AD9D-FA69A5282559}"/>
          </ac:graphicFrameMkLst>
        </pc:graphicFrameChg>
        <pc:graphicFrameChg chg="add mod modGraphic">
          <ac:chgData name="Habibzadeh, Hadi" userId="829601f7-5ffe-47c7-baf0-a827fe2620de" providerId="ADAL" clId="{80298980-4CED-4FF1-9A9E-5767C70481AB}" dt="2022-04-12T18:29:40.704" v="2050" actId="1035"/>
          <ac:graphicFrameMkLst>
            <pc:docMk/>
            <pc:sldMk cId="1447308156" sldId="274"/>
            <ac:graphicFrameMk id="46" creationId="{E8DC8091-1B43-4C09-AF82-1329DEDFEC55}"/>
          </ac:graphicFrameMkLst>
        </pc:graphicFrameChg>
        <pc:picChg chg="del">
          <ac:chgData name="Habibzadeh, Hadi" userId="829601f7-5ffe-47c7-baf0-a827fe2620de" providerId="ADAL" clId="{80298980-4CED-4FF1-9A9E-5767C70481AB}" dt="2022-04-12T18:01:47.067" v="1169" actId="478"/>
          <ac:picMkLst>
            <pc:docMk/>
            <pc:sldMk cId="1447308156" sldId="274"/>
            <ac:picMk id="7" creationId="{6BB8E3C7-4F13-4A41-B415-9732CA74A3F3}"/>
          </ac:picMkLst>
        </pc:picChg>
        <pc:picChg chg="del">
          <ac:chgData name="Habibzadeh, Hadi" userId="829601f7-5ffe-47c7-baf0-a827fe2620de" providerId="ADAL" clId="{80298980-4CED-4FF1-9A9E-5767C70481AB}" dt="2022-04-12T18:01:43.175" v="1168" actId="478"/>
          <ac:picMkLst>
            <pc:docMk/>
            <pc:sldMk cId="1447308156" sldId="274"/>
            <ac:picMk id="10" creationId="{F97FC510-E9C8-419F-80E3-68E2E24225E8}"/>
          </ac:picMkLst>
        </pc:picChg>
        <pc:cxnChg chg="add mod">
          <ac:chgData name="Habibzadeh, Hadi" userId="829601f7-5ffe-47c7-baf0-a827fe2620de" providerId="ADAL" clId="{80298980-4CED-4FF1-9A9E-5767C70481AB}" dt="2022-04-12T18:29:40.704" v="2050" actId="1035"/>
          <ac:cxnSpMkLst>
            <pc:docMk/>
            <pc:sldMk cId="1447308156" sldId="274"/>
            <ac:cxnSpMk id="19" creationId="{0771D571-EC48-4685-9D39-28A28D7D6DFA}"/>
          </ac:cxnSpMkLst>
        </pc:cxnChg>
        <pc:cxnChg chg="add mod">
          <ac:chgData name="Habibzadeh, Hadi" userId="829601f7-5ffe-47c7-baf0-a827fe2620de" providerId="ADAL" clId="{80298980-4CED-4FF1-9A9E-5767C70481AB}" dt="2022-04-12T18:29:40.704" v="2050" actId="1035"/>
          <ac:cxnSpMkLst>
            <pc:docMk/>
            <pc:sldMk cId="1447308156" sldId="274"/>
            <ac:cxnSpMk id="28" creationId="{379726B3-206E-45D5-94D9-519DDA3E183D}"/>
          </ac:cxnSpMkLst>
        </pc:cxnChg>
        <pc:cxnChg chg="add mod">
          <ac:chgData name="Habibzadeh, Hadi" userId="829601f7-5ffe-47c7-baf0-a827fe2620de" providerId="ADAL" clId="{80298980-4CED-4FF1-9A9E-5767C70481AB}" dt="2022-04-12T18:29:40.704" v="2050" actId="1035"/>
          <ac:cxnSpMkLst>
            <pc:docMk/>
            <pc:sldMk cId="1447308156" sldId="274"/>
            <ac:cxnSpMk id="36" creationId="{0A90F69A-E7E8-4409-A1EC-0A2610E0FC66}"/>
          </ac:cxnSpMkLst>
        </pc:cxnChg>
        <pc:cxnChg chg="add del mod">
          <ac:chgData name="Habibzadeh, Hadi" userId="829601f7-5ffe-47c7-baf0-a827fe2620de" providerId="ADAL" clId="{80298980-4CED-4FF1-9A9E-5767C70481AB}" dt="2022-04-12T18:24:04.465" v="1779" actId="478"/>
          <ac:cxnSpMkLst>
            <pc:docMk/>
            <pc:sldMk cId="1447308156" sldId="274"/>
            <ac:cxnSpMk id="41" creationId="{FCAA979F-BD1A-4775-860D-3EB689A2D512}"/>
          </ac:cxnSpMkLst>
        </pc:cxnChg>
        <pc:cxnChg chg="add mod">
          <ac:chgData name="Habibzadeh, Hadi" userId="829601f7-5ffe-47c7-baf0-a827fe2620de" providerId="ADAL" clId="{80298980-4CED-4FF1-9A9E-5767C70481AB}" dt="2022-04-12T18:29:40.704" v="2050" actId="1035"/>
          <ac:cxnSpMkLst>
            <pc:docMk/>
            <pc:sldMk cId="1447308156" sldId="274"/>
            <ac:cxnSpMk id="47" creationId="{216B25FE-C4A0-4DD5-85AB-F42A56D2D7EE}"/>
          </ac:cxnSpMkLst>
        </pc:cxnChg>
        <pc:cxnChg chg="add mod">
          <ac:chgData name="Habibzadeh, Hadi" userId="829601f7-5ffe-47c7-baf0-a827fe2620de" providerId="ADAL" clId="{80298980-4CED-4FF1-9A9E-5767C70481AB}" dt="2022-04-12T18:29:40.704" v="2050" actId="1035"/>
          <ac:cxnSpMkLst>
            <pc:docMk/>
            <pc:sldMk cId="1447308156" sldId="274"/>
            <ac:cxnSpMk id="51" creationId="{8F98DF3C-46C4-4F68-927E-A1AB10DDE14B}"/>
          </ac:cxnSpMkLst>
        </pc:cxnChg>
        <pc:cxnChg chg="add mod">
          <ac:chgData name="Habibzadeh, Hadi" userId="829601f7-5ffe-47c7-baf0-a827fe2620de" providerId="ADAL" clId="{80298980-4CED-4FF1-9A9E-5767C70481AB}" dt="2022-04-12T18:29:40.704" v="2050" actId="1035"/>
          <ac:cxnSpMkLst>
            <pc:docMk/>
            <pc:sldMk cId="1447308156" sldId="274"/>
            <ac:cxnSpMk id="55" creationId="{F9835101-90FB-43DC-9850-A9043645C2F2}"/>
          </ac:cxnSpMkLst>
        </pc:cxnChg>
        <pc:cxnChg chg="add mod">
          <ac:chgData name="Habibzadeh, Hadi" userId="829601f7-5ffe-47c7-baf0-a827fe2620de" providerId="ADAL" clId="{80298980-4CED-4FF1-9A9E-5767C70481AB}" dt="2022-04-12T18:29:40.704" v="2050" actId="1035"/>
          <ac:cxnSpMkLst>
            <pc:docMk/>
            <pc:sldMk cId="1447308156" sldId="274"/>
            <ac:cxnSpMk id="61" creationId="{BAC0A068-69C8-4442-A5FA-66D22F2C985A}"/>
          </ac:cxnSpMkLst>
        </pc:cxnChg>
        <pc:cxnChg chg="add del mod">
          <ac:chgData name="Habibzadeh, Hadi" userId="829601f7-5ffe-47c7-baf0-a827fe2620de" providerId="ADAL" clId="{80298980-4CED-4FF1-9A9E-5767C70481AB}" dt="2022-04-12T18:23:06.032" v="1768" actId="478"/>
          <ac:cxnSpMkLst>
            <pc:docMk/>
            <pc:sldMk cId="1447308156" sldId="274"/>
            <ac:cxnSpMk id="62" creationId="{408A53F1-437A-4D8E-99F4-6043B1296595}"/>
          </ac:cxnSpMkLst>
        </pc:cxnChg>
        <pc:cxnChg chg="add mod">
          <ac:chgData name="Habibzadeh, Hadi" userId="829601f7-5ffe-47c7-baf0-a827fe2620de" providerId="ADAL" clId="{80298980-4CED-4FF1-9A9E-5767C70481AB}" dt="2022-04-12T18:29:40.704" v="2050" actId="1035"/>
          <ac:cxnSpMkLst>
            <pc:docMk/>
            <pc:sldMk cId="1447308156" sldId="274"/>
            <ac:cxnSpMk id="65" creationId="{38D77AC7-925A-4826-BC0A-C08FB43387AD}"/>
          </ac:cxnSpMkLst>
        </pc:cxnChg>
        <pc:cxnChg chg="add mod">
          <ac:chgData name="Habibzadeh, Hadi" userId="829601f7-5ffe-47c7-baf0-a827fe2620de" providerId="ADAL" clId="{80298980-4CED-4FF1-9A9E-5767C70481AB}" dt="2022-04-12T18:29:40.704" v="2050" actId="1035"/>
          <ac:cxnSpMkLst>
            <pc:docMk/>
            <pc:sldMk cId="1447308156" sldId="274"/>
            <ac:cxnSpMk id="68" creationId="{604CE670-7528-4ED8-968A-615D1EC11843}"/>
          </ac:cxnSpMkLst>
        </pc:cxnChg>
        <pc:cxnChg chg="add mod">
          <ac:chgData name="Habibzadeh, Hadi" userId="829601f7-5ffe-47c7-baf0-a827fe2620de" providerId="ADAL" clId="{80298980-4CED-4FF1-9A9E-5767C70481AB}" dt="2022-04-12T18:29:40.704" v="2050" actId="1035"/>
          <ac:cxnSpMkLst>
            <pc:docMk/>
            <pc:sldMk cId="1447308156" sldId="274"/>
            <ac:cxnSpMk id="76" creationId="{91A69090-C690-4209-AFBC-60682E1966BD}"/>
          </ac:cxnSpMkLst>
        </pc:cxnChg>
      </pc:sldChg>
      <pc:sldChg chg="addSp delSp modSp add mod">
        <pc:chgData name="Habibzadeh, Hadi" userId="829601f7-5ffe-47c7-baf0-a827fe2620de" providerId="ADAL" clId="{80298980-4CED-4FF1-9A9E-5767C70481AB}" dt="2022-04-12T18:37:24.145" v="2338" actId="1076"/>
        <pc:sldMkLst>
          <pc:docMk/>
          <pc:sldMk cId="1555918132" sldId="275"/>
        </pc:sldMkLst>
        <pc:spChg chg="mod">
          <ac:chgData name="Habibzadeh, Hadi" userId="829601f7-5ffe-47c7-baf0-a827fe2620de" providerId="ADAL" clId="{80298980-4CED-4FF1-9A9E-5767C70481AB}" dt="2022-04-12T18:35:34.585" v="2148" actId="20577"/>
          <ac:spMkLst>
            <pc:docMk/>
            <pc:sldMk cId="1555918132" sldId="275"/>
            <ac:spMk id="2" creationId="{5A18BEA6-6B41-4346-82BF-97E0F18AF0F1}"/>
          </ac:spMkLst>
        </pc:spChg>
        <pc:spChg chg="add del mod">
          <ac:chgData name="Habibzadeh, Hadi" userId="829601f7-5ffe-47c7-baf0-a827fe2620de" providerId="ADAL" clId="{80298980-4CED-4FF1-9A9E-5767C70481AB}" dt="2022-04-12T18:35:43.815" v="2151"/>
          <ac:spMkLst>
            <pc:docMk/>
            <pc:sldMk cId="1555918132" sldId="275"/>
            <ac:spMk id="6" creationId="{2E1CF935-C8C3-41B7-8F62-1B56105C6083}"/>
          </ac:spMkLst>
        </pc:spChg>
        <pc:spChg chg="add del mod">
          <ac:chgData name="Habibzadeh, Hadi" userId="829601f7-5ffe-47c7-baf0-a827fe2620de" providerId="ADAL" clId="{80298980-4CED-4FF1-9A9E-5767C70481AB}" dt="2022-04-12T18:35:48.464" v="2153"/>
          <ac:spMkLst>
            <pc:docMk/>
            <pc:sldMk cId="1555918132" sldId="275"/>
            <ac:spMk id="7" creationId="{B58CAC28-33A6-497E-A688-EEFAC1355993}"/>
          </ac:spMkLst>
        </pc:spChg>
        <pc:spChg chg="add mod">
          <ac:chgData name="Habibzadeh, Hadi" userId="829601f7-5ffe-47c7-baf0-a827fe2620de" providerId="ADAL" clId="{80298980-4CED-4FF1-9A9E-5767C70481AB}" dt="2022-04-12T18:37:24.145" v="2338" actId="1076"/>
          <ac:spMkLst>
            <pc:docMk/>
            <pc:sldMk cId="1555918132" sldId="275"/>
            <ac:spMk id="8" creationId="{7C39D6EC-67F6-4F96-A3DE-6F5811465892}"/>
          </ac:spMkLst>
        </pc:spChg>
        <pc:spChg chg="del">
          <ac:chgData name="Habibzadeh, Hadi" userId="829601f7-5ffe-47c7-baf0-a827fe2620de" providerId="ADAL" clId="{80298980-4CED-4FF1-9A9E-5767C70481AB}" dt="2022-04-12T18:35:37.654" v="2149" actId="478"/>
          <ac:spMkLst>
            <pc:docMk/>
            <pc:sldMk cId="1555918132" sldId="275"/>
            <ac:spMk id="15" creationId="{4EE66699-662E-40E0-8C08-6E0025DFE169}"/>
          </ac:spMkLst>
        </pc:spChg>
        <pc:picChg chg="del">
          <ac:chgData name="Habibzadeh, Hadi" userId="829601f7-5ffe-47c7-baf0-a827fe2620de" providerId="ADAL" clId="{80298980-4CED-4FF1-9A9E-5767C70481AB}" dt="2022-04-12T18:35:37.654" v="2149" actId="478"/>
          <ac:picMkLst>
            <pc:docMk/>
            <pc:sldMk cId="1555918132" sldId="275"/>
            <ac:picMk id="9" creationId="{5AF6B343-D477-431C-8E9B-60428138DEC5}"/>
          </ac:picMkLst>
        </pc:picChg>
        <pc:cxnChg chg="del">
          <ac:chgData name="Habibzadeh, Hadi" userId="829601f7-5ffe-47c7-baf0-a827fe2620de" providerId="ADAL" clId="{80298980-4CED-4FF1-9A9E-5767C70481AB}" dt="2022-04-12T18:35:37.654" v="2149" actId="478"/>
          <ac:cxnSpMkLst>
            <pc:docMk/>
            <pc:sldMk cId="1555918132" sldId="275"/>
            <ac:cxnSpMk id="11" creationId="{9B176E31-6643-4AF3-A324-9E384413D523}"/>
          </ac:cxnSpMkLst>
        </pc:cxnChg>
      </pc:sldChg>
      <pc:sldChg chg="delSp modSp add mod ord">
        <pc:chgData name="Habibzadeh, Hadi" userId="829601f7-5ffe-47c7-baf0-a827fe2620de" providerId="ADAL" clId="{80298980-4CED-4FF1-9A9E-5767C70481AB}" dt="2022-04-12T18:40:28.240" v="2665" actId="113"/>
        <pc:sldMkLst>
          <pc:docMk/>
          <pc:sldMk cId="588652811" sldId="276"/>
        </pc:sldMkLst>
        <pc:spChg chg="mod">
          <ac:chgData name="Habibzadeh, Hadi" userId="829601f7-5ffe-47c7-baf0-a827fe2620de" providerId="ADAL" clId="{80298980-4CED-4FF1-9A9E-5767C70481AB}" dt="2022-04-12T18:37:53.437" v="2352" actId="20577"/>
          <ac:spMkLst>
            <pc:docMk/>
            <pc:sldMk cId="588652811" sldId="276"/>
            <ac:spMk id="2" creationId="{7A114045-2802-43F3-AF57-57B54D524412}"/>
          </ac:spMkLst>
        </pc:spChg>
        <pc:spChg chg="mod">
          <ac:chgData name="Habibzadeh, Hadi" userId="829601f7-5ffe-47c7-baf0-a827fe2620de" providerId="ADAL" clId="{80298980-4CED-4FF1-9A9E-5767C70481AB}" dt="2022-04-12T18:40:28.240" v="2665" actId="113"/>
          <ac:spMkLst>
            <pc:docMk/>
            <pc:sldMk cId="588652811" sldId="276"/>
            <ac:spMk id="3" creationId="{D80825E8-BC20-4439-8A4D-055AA64AC6E8}"/>
          </ac:spMkLst>
        </pc:spChg>
        <pc:spChg chg="del">
          <ac:chgData name="Habibzadeh, Hadi" userId="829601f7-5ffe-47c7-baf0-a827fe2620de" providerId="ADAL" clId="{80298980-4CED-4FF1-9A9E-5767C70481AB}" dt="2022-04-12T18:38:25.606" v="2449" actId="478"/>
          <ac:spMkLst>
            <pc:docMk/>
            <pc:sldMk cId="588652811" sldId="276"/>
            <ac:spMk id="4" creationId="{7401F1B2-4C40-44C3-AEEC-CFBF2ADA1B89}"/>
          </ac:spMkLst>
        </pc:spChg>
        <pc:spChg chg="mod">
          <ac:chgData name="Habibzadeh, Hadi" userId="829601f7-5ffe-47c7-baf0-a827fe2620de" providerId="ADAL" clId="{80298980-4CED-4FF1-9A9E-5767C70481AB}" dt="2022-04-12T18:40:19.521" v="2664" actId="20577"/>
          <ac:spMkLst>
            <pc:docMk/>
            <pc:sldMk cId="588652811" sldId="276"/>
            <ac:spMk id="6" creationId="{290649BE-D661-4946-875F-6037DD8DE34F}"/>
          </ac:spMkLst>
        </pc:spChg>
      </pc:sldChg>
    </pc:docChg>
  </pc:docChgLst>
  <pc:docChgLst>
    <pc:chgData name="Habibzadeh, Hadi" userId="829601f7-5ffe-47c7-baf0-a827fe2620de" providerId="ADAL" clId="{2B0D0C69-01C6-4E11-A456-1F29DCB5B796}"/>
    <pc:docChg chg="undo custSel addSld delSld modSld sldOrd">
      <pc:chgData name="Habibzadeh, Hadi" userId="829601f7-5ffe-47c7-baf0-a827fe2620de" providerId="ADAL" clId="{2B0D0C69-01C6-4E11-A456-1F29DCB5B796}" dt="2022-04-12T16:05:35.408" v="2552" actId="14734"/>
      <pc:docMkLst>
        <pc:docMk/>
      </pc:docMkLst>
      <pc:sldChg chg="addSp delSp modSp new mod">
        <pc:chgData name="Habibzadeh, Hadi" userId="829601f7-5ffe-47c7-baf0-a827fe2620de" providerId="ADAL" clId="{2B0D0C69-01C6-4E11-A456-1F29DCB5B796}" dt="2022-04-11T20:29:25.094" v="802" actId="1035"/>
        <pc:sldMkLst>
          <pc:docMk/>
          <pc:sldMk cId="464534787" sldId="256"/>
        </pc:sldMkLst>
        <pc:spChg chg="mod">
          <ac:chgData name="Habibzadeh, Hadi" userId="829601f7-5ffe-47c7-baf0-a827fe2620de" providerId="ADAL" clId="{2B0D0C69-01C6-4E11-A456-1F29DCB5B796}" dt="2022-04-11T20:29:25.094" v="802" actId="1035"/>
          <ac:spMkLst>
            <pc:docMk/>
            <pc:sldMk cId="464534787" sldId="256"/>
            <ac:spMk id="2" creationId="{7A114045-2802-43F3-AF57-57B54D524412}"/>
          </ac:spMkLst>
        </pc:spChg>
        <pc:spChg chg="mod">
          <ac:chgData name="Habibzadeh, Hadi" userId="829601f7-5ffe-47c7-baf0-a827fe2620de" providerId="ADAL" clId="{2B0D0C69-01C6-4E11-A456-1F29DCB5B796}" dt="2022-04-11T20:29:25.094" v="802" actId="1035"/>
          <ac:spMkLst>
            <pc:docMk/>
            <pc:sldMk cId="464534787" sldId="256"/>
            <ac:spMk id="3" creationId="{D80825E8-BC20-4439-8A4D-055AA64AC6E8}"/>
          </ac:spMkLst>
        </pc:spChg>
        <pc:spChg chg="add mod">
          <ac:chgData name="Habibzadeh, Hadi" userId="829601f7-5ffe-47c7-baf0-a827fe2620de" providerId="ADAL" clId="{2B0D0C69-01C6-4E11-A456-1F29DCB5B796}" dt="2022-04-11T20:29:25.094" v="802" actId="1035"/>
          <ac:spMkLst>
            <pc:docMk/>
            <pc:sldMk cId="464534787" sldId="256"/>
            <ac:spMk id="4" creationId="{7401F1B2-4C40-44C3-AEEC-CFBF2ADA1B89}"/>
          </ac:spMkLst>
        </pc:spChg>
        <pc:spChg chg="add del mod">
          <ac:chgData name="Habibzadeh, Hadi" userId="829601f7-5ffe-47c7-baf0-a827fe2620de" providerId="ADAL" clId="{2B0D0C69-01C6-4E11-A456-1F29DCB5B796}" dt="2022-04-11T20:22:38.695" v="552" actId="478"/>
          <ac:spMkLst>
            <pc:docMk/>
            <pc:sldMk cId="464534787" sldId="256"/>
            <ac:spMk id="5" creationId="{1DDC9093-5988-49E3-9AE9-5EE2B13FBAEE}"/>
          </ac:spMkLst>
        </pc:spChg>
        <pc:spChg chg="add mod">
          <ac:chgData name="Habibzadeh, Hadi" userId="829601f7-5ffe-47c7-baf0-a827fe2620de" providerId="ADAL" clId="{2B0D0C69-01C6-4E11-A456-1F29DCB5B796}" dt="2022-04-11T20:29:25.094" v="802" actId="1035"/>
          <ac:spMkLst>
            <pc:docMk/>
            <pc:sldMk cId="464534787" sldId="256"/>
            <ac:spMk id="6" creationId="{290649BE-D661-4946-875F-6037DD8DE34F}"/>
          </ac:spMkLst>
        </pc:spChg>
        <pc:picChg chg="add del mod">
          <ac:chgData name="Habibzadeh, Hadi" userId="829601f7-5ffe-47c7-baf0-a827fe2620de" providerId="ADAL" clId="{2B0D0C69-01C6-4E11-A456-1F29DCB5B796}" dt="2022-04-11T20:26:12.486" v="697" actId="478"/>
          <ac:picMkLst>
            <pc:docMk/>
            <pc:sldMk cId="464534787" sldId="256"/>
            <ac:picMk id="8" creationId="{A87245B2-AA0D-4F99-94B1-117E83AE5BAA}"/>
          </ac:picMkLst>
        </pc:picChg>
        <pc:picChg chg="add mod">
          <ac:chgData name="Habibzadeh, Hadi" userId="829601f7-5ffe-47c7-baf0-a827fe2620de" providerId="ADAL" clId="{2B0D0C69-01C6-4E11-A456-1F29DCB5B796}" dt="2022-04-11T20:29:25.094" v="802" actId="1035"/>
          <ac:picMkLst>
            <pc:docMk/>
            <pc:sldMk cId="464534787" sldId="256"/>
            <ac:picMk id="10" creationId="{95FCC054-46F5-480D-A1F8-C0CF4F0D24DF}"/>
          </ac:picMkLst>
        </pc:picChg>
        <pc:picChg chg="add mod ord modCrop">
          <ac:chgData name="Habibzadeh, Hadi" userId="829601f7-5ffe-47c7-baf0-a827fe2620de" providerId="ADAL" clId="{2B0D0C69-01C6-4E11-A456-1F29DCB5B796}" dt="2022-04-11T20:29:25.094" v="802" actId="1035"/>
          <ac:picMkLst>
            <pc:docMk/>
            <pc:sldMk cId="464534787" sldId="256"/>
            <ac:picMk id="12" creationId="{1DEBB22C-DC7F-416D-BEA7-151F1F4A278B}"/>
          </ac:picMkLst>
        </pc:picChg>
        <pc:picChg chg="add mod">
          <ac:chgData name="Habibzadeh, Hadi" userId="829601f7-5ffe-47c7-baf0-a827fe2620de" providerId="ADAL" clId="{2B0D0C69-01C6-4E11-A456-1F29DCB5B796}" dt="2022-04-11T20:29:25.094" v="802" actId="1035"/>
          <ac:picMkLst>
            <pc:docMk/>
            <pc:sldMk cId="464534787" sldId="256"/>
            <ac:picMk id="13" creationId="{319B1128-53E7-4484-B5E3-758D8D0ADF60}"/>
          </ac:picMkLst>
        </pc:picChg>
      </pc:sldChg>
      <pc:sldChg chg="addSp delSp modSp new mod modAnim">
        <pc:chgData name="Habibzadeh, Hadi" userId="829601f7-5ffe-47c7-baf0-a827fe2620de" providerId="ADAL" clId="{2B0D0C69-01C6-4E11-A456-1F29DCB5B796}" dt="2022-04-11T20:35:52.856" v="1019" actId="1076"/>
        <pc:sldMkLst>
          <pc:docMk/>
          <pc:sldMk cId="2102014764" sldId="257"/>
        </pc:sldMkLst>
        <pc:spChg chg="mod">
          <ac:chgData name="Habibzadeh, Hadi" userId="829601f7-5ffe-47c7-baf0-a827fe2620de" providerId="ADAL" clId="{2B0D0C69-01C6-4E11-A456-1F29DCB5B796}" dt="2022-04-11T20:34:44.078" v="981" actId="113"/>
          <ac:spMkLst>
            <pc:docMk/>
            <pc:sldMk cId="2102014764" sldId="257"/>
            <ac:spMk id="2" creationId="{5A18BEA6-6B41-4346-82BF-97E0F18AF0F1}"/>
          </ac:spMkLst>
        </pc:spChg>
        <pc:spChg chg="del">
          <ac:chgData name="Habibzadeh, Hadi" userId="829601f7-5ffe-47c7-baf0-a827fe2620de" providerId="ADAL" clId="{2B0D0C69-01C6-4E11-A456-1F29DCB5B796}" dt="2022-04-11T20:30:30.397" v="836" actId="478"/>
          <ac:spMkLst>
            <pc:docMk/>
            <pc:sldMk cId="2102014764" sldId="257"/>
            <ac:spMk id="3" creationId="{0FA10D05-79AC-4993-A60C-4A37CCECCB2E}"/>
          </ac:spMkLst>
        </pc:spChg>
        <pc:spChg chg="mod">
          <ac:chgData name="Habibzadeh, Hadi" userId="829601f7-5ffe-47c7-baf0-a827fe2620de" providerId="ADAL" clId="{2B0D0C69-01C6-4E11-A456-1F29DCB5B796}" dt="2022-04-11T20:30:48.260" v="837"/>
          <ac:spMkLst>
            <pc:docMk/>
            <pc:sldMk cId="2102014764" sldId="257"/>
            <ac:spMk id="6" creationId="{7C598011-A97A-459C-A0EE-CE6A34D6AB61}"/>
          </ac:spMkLst>
        </pc:spChg>
        <pc:spChg chg="mod">
          <ac:chgData name="Habibzadeh, Hadi" userId="829601f7-5ffe-47c7-baf0-a827fe2620de" providerId="ADAL" clId="{2B0D0C69-01C6-4E11-A456-1F29DCB5B796}" dt="2022-04-11T20:30:48.260" v="837"/>
          <ac:spMkLst>
            <pc:docMk/>
            <pc:sldMk cId="2102014764" sldId="257"/>
            <ac:spMk id="9" creationId="{3199153A-2976-4698-9C87-DC5ADF34721B}"/>
          </ac:spMkLst>
        </pc:spChg>
        <pc:spChg chg="mod">
          <ac:chgData name="Habibzadeh, Hadi" userId="829601f7-5ffe-47c7-baf0-a827fe2620de" providerId="ADAL" clId="{2B0D0C69-01C6-4E11-A456-1F29DCB5B796}" dt="2022-04-11T20:30:48.260" v="837"/>
          <ac:spMkLst>
            <pc:docMk/>
            <pc:sldMk cId="2102014764" sldId="257"/>
            <ac:spMk id="12" creationId="{E2AF1FB4-801B-404A-A843-1B294C5D117D}"/>
          </ac:spMkLst>
        </pc:spChg>
        <pc:spChg chg="mod">
          <ac:chgData name="Habibzadeh, Hadi" userId="829601f7-5ffe-47c7-baf0-a827fe2620de" providerId="ADAL" clId="{2B0D0C69-01C6-4E11-A456-1F29DCB5B796}" dt="2022-04-11T20:30:48.260" v="837"/>
          <ac:spMkLst>
            <pc:docMk/>
            <pc:sldMk cId="2102014764" sldId="257"/>
            <ac:spMk id="15" creationId="{7A78CC77-A64A-4A9B-9F09-55C7A9D70D36}"/>
          </ac:spMkLst>
        </pc:spChg>
        <pc:spChg chg="add mod">
          <ac:chgData name="Habibzadeh, Hadi" userId="829601f7-5ffe-47c7-baf0-a827fe2620de" providerId="ADAL" clId="{2B0D0C69-01C6-4E11-A456-1F29DCB5B796}" dt="2022-04-11T20:34:37.069" v="980" actId="1076"/>
          <ac:spMkLst>
            <pc:docMk/>
            <pc:sldMk cId="2102014764" sldId="257"/>
            <ac:spMk id="17" creationId="{9BD8A8CD-7611-4FFF-9C57-C1E7A5102884}"/>
          </ac:spMkLst>
        </pc:spChg>
        <pc:spChg chg="add mod">
          <ac:chgData name="Habibzadeh, Hadi" userId="829601f7-5ffe-47c7-baf0-a827fe2620de" providerId="ADAL" clId="{2B0D0C69-01C6-4E11-A456-1F29DCB5B796}" dt="2022-04-11T20:32:54.591" v="915" actId="571"/>
          <ac:spMkLst>
            <pc:docMk/>
            <pc:sldMk cId="2102014764" sldId="257"/>
            <ac:spMk id="18" creationId="{B15AE32A-D363-49BB-B44A-DFB037E683BE}"/>
          </ac:spMkLst>
        </pc:spChg>
        <pc:spChg chg="add mod">
          <ac:chgData name="Habibzadeh, Hadi" userId="829601f7-5ffe-47c7-baf0-a827fe2620de" providerId="ADAL" clId="{2B0D0C69-01C6-4E11-A456-1F29DCB5B796}" dt="2022-04-11T20:34:37.069" v="980" actId="1076"/>
          <ac:spMkLst>
            <pc:docMk/>
            <pc:sldMk cId="2102014764" sldId="257"/>
            <ac:spMk id="20" creationId="{E85CA273-256B-4B55-B052-5A62B8491768}"/>
          </ac:spMkLst>
        </pc:spChg>
        <pc:spChg chg="add del mod">
          <ac:chgData name="Habibzadeh, Hadi" userId="829601f7-5ffe-47c7-baf0-a827fe2620de" providerId="ADAL" clId="{2B0D0C69-01C6-4E11-A456-1F29DCB5B796}" dt="2022-04-11T20:34:28.924" v="977" actId="478"/>
          <ac:spMkLst>
            <pc:docMk/>
            <pc:sldMk cId="2102014764" sldId="257"/>
            <ac:spMk id="21" creationId="{1DC86240-176A-4623-A808-822F58EABA37}"/>
          </ac:spMkLst>
        </pc:spChg>
        <pc:spChg chg="add del mod">
          <ac:chgData name="Habibzadeh, Hadi" userId="829601f7-5ffe-47c7-baf0-a827fe2620de" providerId="ADAL" clId="{2B0D0C69-01C6-4E11-A456-1F29DCB5B796}" dt="2022-04-11T20:34:28.924" v="977" actId="478"/>
          <ac:spMkLst>
            <pc:docMk/>
            <pc:sldMk cId="2102014764" sldId="257"/>
            <ac:spMk id="22" creationId="{C4687965-F494-42BC-A96C-9A3E5091B5CA}"/>
          </ac:spMkLst>
        </pc:spChg>
        <pc:spChg chg="add del mod">
          <ac:chgData name="Habibzadeh, Hadi" userId="829601f7-5ffe-47c7-baf0-a827fe2620de" providerId="ADAL" clId="{2B0D0C69-01C6-4E11-A456-1F29DCB5B796}" dt="2022-04-11T20:34:28.924" v="977" actId="478"/>
          <ac:spMkLst>
            <pc:docMk/>
            <pc:sldMk cId="2102014764" sldId="257"/>
            <ac:spMk id="23" creationId="{3C86661A-9176-4E99-9297-0FC819A428E4}"/>
          </ac:spMkLst>
        </pc:spChg>
        <pc:spChg chg="add del mod">
          <ac:chgData name="Habibzadeh, Hadi" userId="829601f7-5ffe-47c7-baf0-a827fe2620de" providerId="ADAL" clId="{2B0D0C69-01C6-4E11-A456-1F29DCB5B796}" dt="2022-04-11T20:35:37.965" v="1012"/>
          <ac:spMkLst>
            <pc:docMk/>
            <pc:sldMk cId="2102014764" sldId="257"/>
            <ac:spMk id="27" creationId="{6D61B0C5-AB60-4576-B77D-0EF4C87F3DA3}"/>
          </ac:spMkLst>
        </pc:spChg>
        <pc:spChg chg="add mod">
          <ac:chgData name="Habibzadeh, Hadi" userId="829601f7-5ffe-47c7-baf0-a827fe2620de" providerId="ADAL" clId="{2B0D0C69-01C6-4E11-A456-1F29DCB5B796}" dt="2022-04-11T20:35:52.856" v="1019" actId="1076"/>
          <ac:spMkLst>
            <pc:docMk/>
            <pc:sldMk cId="2102014764" sldId="257"/>
            <ac:spMk id="28" creationId="{5DE7DDCA-98E4-4215-B65C-086F617C30A8}"/>
          </ac:spMkLst>
        </pc:spChg>
        <pc:grpChg chg="add mod">
          <ac:chgData name="Habibzadeh, Hadi" userId="829601f7-5ffe-47c7-baf0-a827fe2620de" providerId="ADAL" clId="{2B0D0C69-01C6-4E11-A456-1F29DCB5B796}" dt="2022-04-11T20:34:56.435" v="982" actId="1076"/>
          <ac:grpSpMkLst>
            <pc:docMk/>
            <pc:sldMk cId="2102014764" sldId="257"/>
            <ac:grpSpMk id="4" creationId="{A55FE6DD-7004-4771-B567-EE6D61E04087}"/>
          </ac:grpSpMkLst>
        </pc:grpChg>
        <pc:grpChg chg="add mod">
          <ac:chgData name="Habibzadeh, Hadi" userId="829601f7-5ffe-47c7-baf0-a827fe2620de" providerId="ADAL" clId="{2B0D0C69-01C6-4E11-A456-1F29DCB5B796}" dt="2022-04-11T20:34:56.435" v="982" actId="1076"/>
          <ac:grpSpMkLst>
            <pc:docMk/>
            <pc:sldMk cId="2102014764" sldId="257"/>
            <ac:grpSpMk id="7" creationId="{F84FA1A6-4922-4C77-89C3-4086E7829797}"/>
          </ac:grpSpMkLst>
        </pc:grpChg>
        <pc:grpChg chg="add mod">
          <ac:chgData name="Habibzadeh, Hadi" userId="829601f7-5ffe-47c7-baf0-a827fe2620de" providerId="ADAL" clId="{2B0D0C69-01C6-4E11-A456-1F29DCB5B796}" dt="2022-04-11T20:34:56.435" v="982" actId="1076"/>
          <ac:grpSpMkLst>
            <pc:docMk/>
            <pc:sldMk cId="2102014764" sldId="257"/>
            <ac:grpSpMk id="10" creationId="{BB334134-BA40-4A1F-8E07-C06700A45449}"/>
          </ac:grpSpMkLst>
        </pc:grpChg>
        <pc:grpChg chg="add mod">
          <ac:chgData name="Habibzadeh, Hadi" userId="829601f7-5ffe-47c7-baf0-a827fe2620de" providerId="ADAL" clId="{2B0D0C69-01C6-4E11-A456-1F29DCB5B796}" dt="2022-04-11T20:34:56.435" v="982" actId="1076"/>
          <ac:grpSpMkLst>
            <pc:docMk/>
            <pc:sldMk cId="2102014764" sldId="257"/>
            <ac:grpSpMk id="13" creationId="{55CCA1A1-F012-4AF7-ACCA-DCBF7D8952D5}"/>
          </ac:grpSpMkLst>
        </pc:grpChg>
        <pc:picChg chg="mod">
          <ac:chgData name="Habibzadeh, Hadi" userId="829601f7-5ffe-47c7-baf0-a827fe2620de" providerId="ADAL" clId="{2B0D0C69-01C6-4E11-A456-1F29DCB5B796}" dt="2022-04-11T20:30:48.260" v="837"/>
          <ac:picMkLst>
            <pc:docMk/>
            <pc:sldMk cId="2102014764" sldId="257"/>
            <ac:picMk id="5" creationId="{602C226A-2F28-48C7-A5C5-394060183D53}"/>
          </ac:picMkLst>
        </pc:picChg>
        <pc:picChg chg="mod">
          <ac:chgData name="Habibzadeh, Hadi" userId="829601f7-5ffe-47c7-baf0-a827fe2620de" providerId="ADAL" clId="{2B0D0C69-01C6-4E11-A456-1F29DCB5B796}" dt="2022-04-11T20:30:48.260" v="837"/>
          <ac:picMkLst>
            <pc:docMk/>
            <pc:sldMk cId="2102014764" sldId="257"/>
            <ac:picMk id="8" creationId="{208EC51B-F077-464A-862F-05F3B72B081F}"/>
          </ac:picMkLst>
        </pc:picChg>
        <pc:picChg chg="mod">
          <ac:chgData name="Habibzadeh, Hadi" userId="829601f7-5ffe-47c7-baf0-a827fe2620de" providerId="ADAL" clId="{2B0D0C69-01C6-4E11-A456-1F29DCB5B796}" dt="2022-04-11T20:30:48.260" v="837"/>
          <ac:picMkLst>
            <pc:docMk/>
            <pc:sldMk cId="2102014764" sldId="257"/>
            <ac:picMk id="11" creationId="{5BE60CE8-46A5-4FBD-A96B-880D2C62F48E}"/>
          </ac:picMkLst>
        </pc:picChg>
        <pc:picChg chg="mod">
          <ac:chgData name="Habibzadeh, Hadi" userId="829601f7-5ffe-47c7-baf0-a827fe2620de" providerId="ADAL" clId="{2B0D0C69-01C6-4E11-A456-1F29DCB5B796}" dt="2022-04-11T20:30:48.260" v="837"/>
          <ac:picMkLst>
            <pc:docMk/>
            <pc:sldMk cId="2102014764" sldId="257"/>
            <ac:picMk id="14" creationId="{803302E8-7DA4-4D52-82DA-81B85DF53EB8}"/>
          </ac:picMkLst>
        </pc:picChg>
        <pc:cxnChg chg="add del mod">
          <ac:chgData name="Habibzadeh, Hadi" userId="829601f7-5ffe-47c7-baf0-a827fe2620de" providerId="ADAL" clId="{2B0D0C69-01C6-4E11-A456-1F29DCB5B796}" dt="2022-04-11T20:34:25.532" v="976" actId="478"/>
          <ac:cxnSpMkLst>
            <pc:docMk/>
            <pc:sldMk cId="2102014764" sldId="257"/>
            <ac:cxnSpMk id="25" creationId="{E858E392-48B2-456E-8267-1D8F44369F24}"/>
          </ac:cxnSpMkLst>
        </pc:cxnChg>
      </pc:sldChg>
      <pc:sldChg chg="addSp delSp modSp add mod delAnim modAnim">
        <pc:chgData name="Habibzadeh, Hadi" userId="829601f7-5ffe-47c7-baf0-a827fe2620de" providerId="ADAL" clId="{2B0D0C69-01C6-4E11-A456-1F29DCB5B796}" dt="2022-04-11T21:09:43.275" v="1175" actId="1076"/>
        <pc:sldMkLst>
          <pc:docMk/>
          <pc:sldMk cId="1867732878" sldId="258"/>
        </pc:sldMkLst>
        <pc:spChg chg="mod">
          <ac:chgData name="Habibzadeh, Hadi" userId="829601f7-5ffe-47c7-baf0-a827fe2620de" providerId="ADAL" clId="{2B0D0C69-01C6-4E11-A456-1F29DCB5B796}" dt="2022-04-11T20:35:07.381" v="1006" actId="20577"/>
          <ac:spMkLst>
            <pc:docMk/>
            <pc:sldMk cId="1867732878" sldId="258"/>
            <ac:spMk id="2" creationId="{5A18BEA6-6B41-4346-82BF-97E0F18AF0F1}"/>
          </ac:spMkLst>
        </pc:spChg>
        <pc:spChg chg="del">
          <ac:chgData name="Habibzadeh, Hadi" userId="829601f7-5ffe-47c7-baf0-a827fe2620de" providerId="ADAL" clId="{2B0D0C69-01C6-4E11-A456-1F29DCB5B796}" dt="2022-04-11T20:35:11.220" v="1008" actId="478"/>
          <ac:spMkLst>
            <pc:docMk/>
            <pc:sldMk cId="1867732878" sldId="258"/>
            <ac:spMk id="17" creationId="{9BD8A8CD-7611-4FFF-9C57-C1E7A5102884}"/>
          </ac:spMkLst>
        </pc:spChg>
        <pc:spChg chg="add del">
          <ac:chgData name="Habibzadeh, Hadi" userId="829601f7-5ffe-47c7-baf0-a827fe2620de" providerId="ADAL" clId="{2B0D0C69-01C6-4E11-A456-1F29DCB5B796}" dt="2022-04-11T20:37:38.992" v="1022" actId="22"/>
          <ac:spMkLst>
            <pc:docMk/>
            <pc:sldMk cId="1867732878" sldId="258"/>
            <ac:spMk id="18" creationId="{034313D0-6567-4974-8F6C-C3F33AF5D148}"/>
          </ac:spMkLst>
        </pc:spChg>
        <pc:spChg chg="del mod">
          <ac:chgData name="Habibzadeh, Hadi" userId="829601f7-5ffe-47c7-baf0-a827fe2620de" providerId="ADAL" clId="{2B0D0C69-01C6-4E11-A456-1F29DCB5B796}" dt="2022-04-11T20:35:11.220" v="1008" actId="478"/>
          <ac:spMkLst>
            <pc:docMk/>
            <pc:sldMk cId="1867732878" sldId="258"/>
            <ac:spMk id="20" creationId="{E85CA273-256B-4B55-B052-5A62B8491768}"/>
          </ac:spMkLst>
        </pc:spChg>
        <pc:spChg chg="add del">
          <ac:chgData name="Habibzadeh, Hadi" userId="829601f7-5ffe-47c7-baf0-a827fe2620de" providerId="ADAL" clId="{2B0D0C69-01C6-4E11-A456-1F29DCB5B796}" dt="2022-04-11T20:37:47" v="1024" actId="22"/>
          <ac:spMkLst>
            <pc:docMk/>
            <pc:sldMk cId="1867732878" sldId="258"/>
            <ac:spMk id="21" creationId="{840B5C60-AE12-4B36-AE76-648A4A9691D5}"/>
          </ac:spMkLst>
        </pc:spChg>
        <pc:spChg chg="add del">
          <ac:chgData name="Habibzadeh, Hadi" userId="829601f7-5ffe-47c7-baf0-a827fe2620de" providerId="ADAL" clId="{2B0D0C69-01C6-4E11-A456-1F29DCB5B796}" dt="2022-04-11T20:40:16.595" v="1038" actId="478"/>
          <ac:spMkLst>
            <pc:docMk/>
            <pc:sldMk cId="1867732878" sldId="258"/>
            <ac:spMk id="24" creationId="{3B905D2D-FB7F-41C9-A038-0F52E1BD5810}"/>
          </ac:spMkLst>
        </pc:spChg>
        <pc:spChg chg="add mod">
          <ac:chgData name="Habibzadeh, Hadi" userId="829601f7-5ffe-47c7-baf0-a827fe2620de" providerId="ADAL" clId="{2B0D0C69-01C6-4E11-A456-1F29DCB5B796}" dt="2022-04-11T21:02:20.806" v="1074" actId="115"/>
          <ac:spMkLst>
            <pc:docMk/>
            <pc:sldMk cId="1867732878" sldId="258"/>
            <ac:spMk id="25" creationId="{A430744D-47A1-44DA-96E3-B1C41D3D32E4}"/>
          </ac:spMkLst>
        </pc:spChg>
        <pc:spChg chg="add del">
          <ac:chgData name="Habibzadeh, Hadi" userId="829601f7-5ffe-47c7-baf0-a827fe2620de" providerId="ADAL" clId="{2B0D0C69-01C6-4E11-A456-1F29DCB5B796}" dt="2022-04-11T20:52:00.126" v="1052" actId="22"/>
          <ac:spMkLst>
            <pc:docMk/>
            <pc:sldMk cId="1867732878" sldId="258"/>
            <ac:spMk id="29" creationId="{97EF51F6-5C29-45AA-8E75-0A91A8FFB87F}"/>
          </ac:spMkLst>
        </pc:spChg>
        <pc:spChg chg="add mod">
          <ac:chgData name="Habibzadeh, Hadi" userId="829601f7-5ffe-47c7-baf0-a827fe2620de" providerId="ADAL" clId="{2B0D0C69-01C6-4E11-A456-1F29DCB5B796}" dt="2022-04-11T21:09:43.275" v="1175" actId="1076"/>
          <ac:spMkLst>
            <pc:docMk/>
            <pc:sldMk cId="1867732878" sldId="258"/>
            <ac:spMk id="32" creationId="{0A2144E1-A797-4B8B-B284-2455B007CA02}"/>
          </ac:spMkLst>
        </pc:spChg>
        <pc:spChg chg="add mod">
          <ac:chgData name="Habibzadeh, Hadi" userId="829601f7-5ffe-47c7-baf0-a827fe2620de" providerId="ADAL" clId="{2B0D0C69-01C6-4E11-A456-1F29DCB5B796}" dt="2022-04-11T21:09:43.275" v="1175" actId="1076"/>
          <ac:spMkLst>
            <pc:docMk/>
            <pc:sldMk cId="1867732878" sldId="258"/>
            <ac:spMk id="33" creationId="{D7C927A2-95B3-400F-AE2A-2F209E3639B1}"/>
          </ac:spMkLst>
        </pc:spChg>
        <pc:spChg chg="add mod">
          <ac:chgData name="Habibzadeh, Hadi" userId="829601f7-5ffe-47c7-baf0-a827fe2620de" providerId="ADAL" clId="{2B0D0C69-01C6-4E11-A456-1F29DCB5B796}" dt="2022-04-11T21:09:43.275" v="1175" actId="1076"/>
          <ac:spMkLst>
            <pc:docMk/>
            <pc:sldMk cId="1867732878" sldId="258"/>
            <ac:spMk id="34" creationId="{02CBDC9E-F9AF-44B7-B644-90AE1E0E1A50}"/>
          </ac:spMkLst>
        </pc:spChg>
        <pc:spChg chg="mod">
          <ac:chgData name="Habibzadeh, Hadi" userId="829601f7-5ffe-47c7-baf0-a827fe2620de" providerId="ADAL" clId="{2B0D0C69-01C6-4E11-A456-1F29DCB5B796}" dt="2022-04-11T21:04:35.030" v="1149" actId="207"/>
          <ac:spMkLst>
            <pc:docMk/>
            <pc:sldMk cId="1867732878" sldId="258"/>
            <ac:spMk id="36" creationId="{F5DA9A69-6459-43C5-BDC8-0A5BCCA3021B}"/>
          </ac:spMkLst>
        </pc:spChg>
        <pc:spChg chg="mod">
          <ac:chgData name="Habibzadeh, Hadi" userId="829601f7-5ffe-47c7-baf0-a827fe2620de" providerId="ADAL" clId="{2B0D0C69-01C6-4E11-A456-1F29DCB5B796}" dt="2022-04-11T21:03:53.786" v="1139"/>
          <ac:spMkLst>
            <pc:docMk/>
            <pc:sldMk cId="1867732878" sldId="258"/>
            <ac:spMk id="37" creationId="{6D496372-84AB-4AC3-9F34-1B9068DF4BBB}"/>
          </ac:spMkLst>
        </pc:spChg>
        <pc:spChg chg="mod">
          <ac:chgData name="Habibzadeh, Hadi" userId="829601f7-5ffe-47c7-baf0-a827fe2620de" providerId="ADAL" clId="{2B0D0C69-01C6-4E11-A456-1F29DCB5B796}" dt="2022-04-11T21:03:53.786" v="1139"/>
          <ac:spMkLst>
            <pc:docMk/>
            <pc:sldMk cId="1867732878" sldId="258"/>
            <ac:spMk id="38" creationId="{1C073B7F-E3C7-44D4-AD6D-58A93285EB06}"/>
          </ac:spMkLst>
        </pc:spChg>
        <pc:spChg chg="del mod">
          <ac:chgData name="Habibzadeh, Hadi" userId="829601f7-5ffe-47c7-baf0-a827fe2620de" providerId="ADAL" clId="{2B0D0C69-01C6-4E11-A456-1F29DCB5B796}" dt="2022-04-11T21:04:08.558" v="1144" actId="478"/>
          <ac:spMkLst>
            <pc:docMk/>
            <pc:sldMk cId="1867732878" sldId="258"/>
            <ac:spMk id="41" creationId="{8DA9BB05-39B6-452D-BF59-D655F3444859}"/>
          </ac:spMkLst>
        </pc:spChg>
        <pc:spChg chg="del mod">
          <ac:chgData name="Habibzadeh, Hadi" userId="829601f7-5ffe-47c7-baf0-a827fe2620de" providerId="ADAL" clId="{2B0D0C69-01C6-4E11-A456-1F29DCB5B796}" dt="2022-04-11T21:03:58.550" v="1141" actId="478"/>
          <ac:spMkLst>
            <pc:docMk/>
            <pc:sldMk cId="1867732878" sldId="258"/>
            <ac:spMk id="42" creationId="{A1F60DF7-8377-4D0C-ABFF-FE07994CCB73}"/>
          </ac:spMkLst>
        </pc:spChg>
        <pc:spChg chg="mod">
          <ac:chgData name="Habibzadeh, Hadi" userId="829601f7-5ffe-47c7-baf0-a827fe2620de" providerId="ADAL" clId="{2B0D0C69-01C6-4E11-A456-1F29DCB5B796}" dt="2022-04-11T21:06:28.634" v="1165" actId="207"/>
          <ac:spMkLst>
            <pc:docMk/>
            <pc:sldMk cId="1867732878" sldId="258"/>
            <ac:spMk id="45" creationId="{5D4FF44F-B463-4B67-86E5-A5968B501B1B}"/>
          </ac:spMkLst>
        </pc:spChg>
        <pc:spChg chg="mod">
          <ac:chgData name="Habibzadeh, Hadi" userId="829601f7-5ffe-47c7-baf0-a827fe2620de" providerId="ADAL" clId="{2B0D0C69-01C6-4E11-A456-1F29DCB5B796}" dt="2022-04-11T21:06:08.575" v="1162"/>
          <ac:spMkLst>
            <pc:docMk/>
            <pc:sldMk cId="1867732878" sldId="258"/>
            <ac:spMk id="46" creationId="{10440A6E-C50D-4461-81A7-F3F30F24DBDD}"/>
          </ac:spMkLst>
        </pc:spChg>
        <pc:spChg chg="mod">
          <ac:chgData name="Habibzadeh, Hadi" userId="829601f7-5ffe-47c7-baf0-a827fe2620de" providerId="ADAL" clId="{2B0D0C69-01C6-4E11-A456-1F29DCB5B796}" dt="2022-04-11T21:06:08.575" v="1162"/>
          <ac:spMkLst>
            <pc:docMk/>
            <pc:sldMk cId="1867732878" sldId="258"/>
            <ac:spMk id="47" creationId="{9D6FFF64-417F-41CF-96E7-4A6DB5646CB0}"/>
          </ac:spMkLst>
        </pc:spChg>
        <pc:grpChg chg="del">
          <ac:chgData name="Habibzadeh, Hadi" userId="829601f7-5ffe-47c7-baf0-a827fe2620de" providerId="ADAL" clId="{2B0D0C69-01C6-4E11-A456-1F29DCB5B796}" dt="2022-04-11T20:37:37.270" v="1020" actId="478"/>
          <ac:grpSpMkLst>
            <pc:docMk/>
            <pc:sldMk cId="1867732878" sldId="258"/>
            <ac:grpSpMk id="4" creationId="{A55FE6DD-7004-4771-B567-EE6D61E04087}"/>
          </ac:grpSpMkLst>
        </pc:grpChg>
        <pc:grpChg chg="del">
          <ac:chgData name="Habibzadeh, Hadi" userId="829601f7-5ffe-47c7-baf0-a827fe2620de" providerId="ADAL" clId="{2B0D0C69-01C6-4E11-A456-1F29DCB5B796}" dt="2022-04-11T20:37:37.270" v="1020" actId="478"/>
          <ac:grpSpMkLst>
            <pc:docMk/>
            <pc:sldMk cId="1867732878" sldId="258"/>
            <ac:grpSpMk id="7" creationId="{F84FA1A6-4922-4C77-89C3-4086E7829797}"/>
          </ac:grpSpMkLst>
        </pc:grpChg>
        <pc:grpChg chg="del">
          <ac:chgData name="Habibzadeh, Hadi" userId="829601f7-5ffe-47c7-baf0-a827fe2620de" providerId="ADAL" clId="{2B0D0C69-01C6-4E11-A456-1F29DCB5B796}" dt="2022-04-11T20:37:37.270" v="1020" actId="478"/>
          <ac:grpSpMkLst>
            <pc:docMk/>
            <pc:sldMk cId="1867732878" sldId="258"/>
            <ac:grpSpMk id="10" creationId="{BB334134-BA40-4A1F-8E07-C06700A45449}"/>
          </ac:grpSpMkLst>
        </pc:grpChg>
        <pc:grpChg chg="del">
          <ac:chgData name="Habibzadeh, Hadi" userId="829601f7-5ffe-47c7-baf0-a827fe2620de" providerId="ADAL" clId="{2B0D0C69-01C6-4E11-A456-1F29DCB5B796}" dt="2022-04-11T20:37:37.270" v="1020" actId="478"/>
          <ac:grpSpMkLst>
            <pc:docMk/>
            <pc:sldMk cId="1867732878" sldId="258"/>
            <ac:grpSpMk id="13" creationId="{55CCA1A1-F012-4AF7-ACCA-DCBF7D8952D5}"/>
          </ac:grpSpMkLst>
        </pc:grpChg>
        <pc:grpChg chg="add mod">
          <ac:chgData name="Habibzadeh, Hadi" userId="829601f7-5ffe-47c7-baf0-a827fe2620de" providerId="ADAL" clId="{2B0D0C69-01C6-4E11-A456-1F29DCB5B796}" dt="2022-04-11T21:09:43.275" v="1175" actId="1076"/>
          <ac:grpSpMkLst>
            <pc:docMk/>
            <pc:sldMk cId="1867732878" sldId="258"/>
            <ac:grpSpMk id="35" creationId="{400AFB09-A762-43A7-A618-E305811EACAE}"/>
          </ac:grpSpMkLst>
        </pc:grpChg>
        <pc:grpChg chg="add del mod">
          <ac:chgData name="Habibzadeh, Hadi" userId="829601f7-5ffe-47c7-baf0-a827fe2620de" providerId="ADAL" clId="{2B0D0C69-01C6-4E11-A456-1F29DCB5B796}" dt="2022-04-11T21:06:35.272" v="1167" actId="478"/>
          <ac:grpSpMkLst>
            <pc:docMk/>
            <pc:sldMk cId="1867732878" sldId="258"/>
            <ac:grpSpMk id="44" creationId="{C50B2D92-97D0-4203-9113-2F720CB4FF76}"/>
          </ac:grpSpMkLst>
        </pc:grpChg>
        <pc:picChg chg="add mod">
          <ac:chgData name="Habibzadeh, Hadi" userId="829601f7-5ffe-47c7-baf0-a827fe2620de" providerId="ADAL" clId="{2B0D0C69-01C6-4E11-A456-1F29DCB5B796}" dt="2022-04-11T21:09:43.275" v="1175" actId="1076"/>
          <ac:picMkLst>
            <pc:docMk/>
            <pc:sldMk cId="1867732878" sldId="258"/>
            <ac:picMk id="22" creationId="{309EFADE-74EE-40B5-86F6-D68C1D9E9BCC}"/>
          </ac:picMkLst>
        </pc:picChg>
        <pc:picChg chg="add mod modCrop">
          <ac:chgData name="Habibzadeh, Hadi" userId="829601f7-5ffe-47c7-baf0-a827fe2620de" providerId="ADAL" clId="{2B0D0C69-01C6-4E11-A456-1F29DCB5B796}" dt="2022-04-11T21:09:43.275" v="1175" actId="1076"/>
          <ac:picMkLst>
            <pc:docMk/>
            <pc:sldMk cId="1867732878" sldId="258"/>
            <ac:picMk id="27" creationId="{7EDBA124-9505-40C1-B8C3-22E3B9A1A3C3}"/>
          </ac:picMkLst>
        </pc:picChg>
        <pc:picChg chg="add mod">
          <ac:chgData name="Habibzadeh, Hadi" userId="829601f7-5ffe-47c7-baf0-a827fe2620de" providerId="ADAL" clId="{2B0D0C69-01C6-4E11-A456-1F29DCB5B796}" dt="2022-04-11T21:09:43.275" v="1175" actId="1076"/>
          <ac:picMkLst>
            <pc:docMk/>
            <pc:sldMk cId="1867732878" sldId="258"/>
            <ac:picMk id="31" creationId="{9A6C145E-155B-4FE1-8597-AD43FB38DA85}"/>
          </ac:picMkLst>
        </pc:picChg>
        <pc:picChg chg="mod">
          <ac:chgData name="Habibzadeh, Hadi" userId="829601f7-5ffe-47c7-baf0-a827fe2620de" providerId="ADAL" clId="{2B0D0C69-01C6-4E11-A456-1F29DCB5B796}" dt="2022-04-11T21:05:50.671" v="1158" actId="208"/>
          <ac:picMkLst>
            <pc:docMk/>
            <pc:sldMk cId="1867732878" sldId="258"/>
            <ac:picMk id="39" creationId="{77FD9C2E-CEC8-4DBB-B650-532BCD54BD87}"/>
          </ac:picMkLst>
        </pc:picChg>
        <pc:picChg chg="mod">
          <ac:chgData name="Habibzadeh, Hadi" userId="829601f7-5ffe-47c7-baf0-a827fe2620de" providerId="ADAL" clId="{2B0D0C69-01C6-4E11-A456-1F29DCB5B796}" dt="2022-04-11T21:05:42.067" v="1156" actId="208"/>
          <ac:picMkLst>
            <pc:docMk/>
            <pc:sldMk cId="1867732878" sldId="258"/>
            <ac:picMk id="40" creationId="{DC254B7C-0E82-48A5-8C7C-606646C6E381}"/>
          </ac:picMkLst>
        </pc:picChg>
        <pc:picChg chg="mod">
          <ac:chgData name="Habibzadeh, Hadi" userId="829601f7-5ffe-47c7-baf0-a827fe2620de" providerId="ADAL" clId="{2B0D0C69-01C6-4E11-A456-1F29DCB5B796}" dt="2022-04-11T21:05:47.129" v="1157" actId="208"/>
          <ac:picMkLst>
            <pc:docMk/>
            <pc:sldMk cId="1867732878" sldId="258"/>
            <ac:picMk id="43" creationId="{4E255048-0EFE-45E2-81FF-A1DBD11B5D20}"/>
          </ac:picMkLst>
        </pc:picChg>
        <pc:picChg chg="mod">
          <ac:chgData name="Habibzadeh, Hadi" userId="829601f7-5ffe-47c7-baf0-a827fe2620de" providerId="ADAL" clId="{2B0D0C69-01C6-4E11-A456-1F29DCB5B796}" dt="2022-04-11T21:06:08.575" v="1162"/>
          <ac:picMkLst>
            <pc:docMk/>
            <pc:sldMk cId="1867732878" sldId="258"/>
            <ac:picMk id="48" creationId="{76517416-6FEE-435E-A028-769852AA51EA}"/>
          </ac:picMkLst>
        </pc:picChg>
        <pc:picChg chg="mod">
          <ac:chgData name="Habibzadeh, Hadi" userId="829601f7-5ffe-47c7-baf0-a827fe2620de" providerId="ADAL" clId="{2B0D0C69-01C6-4E11-A456-1F29DCB5B796}" dt="2022-04-11T21:06:08.575" v="1162"/>
          <ac:picMkLst>
            <pc:docMk/>
            <pc:sldMk cId="1867732878" sldId="258"/>
            <ac:picMk id="49" creationId="{9AFD1B77-FCA5-4770-A43E-72535BD5DEE3}"/>
          </ac:picMkLst>
        </pc:picChg>
        <pc:picChg chg="mod">
          <ac:chgData name="Habibzadeh, Hadi" userId="829601f7-5ffe-47c7-baf0-a827fe2620de" providerId="ADAL" clId="{2B0D0C69-01C6-4E11-A456-1F29DCB5B796}" dt="2022-04-11T21:06:08.575" v="1162"/>
          <ac:picMkLst>
            <pc:docMk/>
            <pc:sldMk cId="1867732878" sldId="258"/>
            <ac:picMk id="50" creationId="{F3203BC2-2DF5-4CE1-BA50-47C6234EF40E}"/>
          </ac:picMkLst>
        </pc:picChg>
      </pc:sldChg>
      <pc:sldChg chg="addSp delSp modSp add mod delAnim">
        <pc:chgData name="Habibzadeh, Hadi" userId="829601f7-5ffe-47c7-baf0-a827fe2620de" providerId="ADAL" clId="{2B0D0C69-01C6-4E11-A456-1F29DCB5B796}" dt="2022-04-11T21:14:40.446" v="1335" actId="1076"/>
        <pc:sldMkLst>
          <pc:docMk/>
          <pc:sldMk cId="4053753535" sldId="259"/>
        </pc:sldMkLst>
        <pc:spChg chg="mod">
          <ac:chgData name="Habibzadeh, Hadi" userId="829601f7-5ffe-47c7-baf0-a827fe2620de" providerId="ADAL" clId="{2B0D0C69-01C6-4E11-A456-1F29DCB5B796}" dt="2022-04-11T21:14:36.365" v="1334" actId="1076"/>
          <ac:spMkLst>
            <pc:docMk/>
            <pc:sldMk cId="4053753535" sldId="259"/>
            <ac:spMk id="2" creationId="{5A18BEA6-6B41-4346-82BF-97E0F18AF0F1}"/>
          </ac:spMkLst>
        </pc:spChg>
        <pc:spChg chg="del mod">
          <ac:chgData name="Habibzadeh, Hadi" userId="829601f7-5ffe-47c7-baf0-a827fe2620de" providerId="ADAL" clId="{2B0D0C69-01C6-4E11-A456-1F29DCB5B796}" dt="2022-04-11T21:14:26.578" v="1330"/>
          <ac:spMkLst>
            <pc:docMk/>
            <pc:sldMk cId="4053753535" sldId="259"/>
            <ac:spMk id="25" creationId="{A430744D-47A1-44DA-96E3-B1C41D3D32E4}"/>
          </ac:spMkLst>
        </pc:spChg>
        <pc:spChg chg="del">
          <ac:chgData name="Habibzadeh, Hadi" userId="829601f7-5ffe-47c7-baf0-a827fe2620de" providerId="ADAL" clId="{2B0D0C69-01C6-4E11-A456-1F29DCB5B796}" dt="2022-04-11T21:10:41.742" v="1177" actId="478"/>
          <ac:spMkLst>
            <pc:docMk/>
            <pc:sldMk cId="4053753535" sldId="259"/>
            <ac:spMk id="32" creationId="{0A2144E1-A797-4B8B-B284-2455B007CA02}"/>
          </ac:spMkLst>
        </pc:spChg>
        <pc:spChg chg="del">
          <ac:chgData name="Habibzadeh, Hadi" userId="829601f7-5ffe-47c7-baf0-a827fe2620de" providerId="ADAL" clId="{2B0D0C69-01C6-4E11-A456-1F29DCB5B796}" dt="2022-04-11T21:10:41.742" v="1177" actId="478"/>
          <ac:spMkLst>
            <pc:docMk/>
            <pc:sldMk cId="4053753535" sldId="259"/>
            <ac:spMk id="33" creationId="{D7C927A2-95B3-400F-AE2A-2F209E3639B1}"/>
          </ac:spMkLst>
        </pc:spChg>
        <pc:spChg chg="del">
          <ac:chgData name="Habibzadeh, Hadi" userId="829601f7-5ffe-47c7-baf0-a827fe2620de" providerId="ADAL" clId="{2B0D0C69-01C6-4E11-A456-1F29DCB5B796}" dt="2022-04-11T21:10:41.742" v="1177" actId="478"/>
          <ac:spMkLst>
            <pc:docMk/>
            <pc:sldMk cId="4053753535" sldId="259"/>
            <ac:spMk id="34" creationId="{02CBDC9E-F9AF-44B7-B644-90AE1E0E1A50}"/>
          </ac:spMkLst>
        </pc:spChg>
        <pc:grpChg chg="del">
          <ac:chgData name="Habibzadeh, Hadi" userId="829601f7-5ffe-47c7-baf0-a827fe2620de" providerId="ADAL" clId="{2B0D0C69-01C6-4E11-A456-1F29DCB5B796}" dt="2022-04-11T21:10:41.742" v="1177" actId="478"/>
          <ac:grpSpMkLst>
            <pc:docMk/>
            <pc:sldMk cId="4053753535" sldId="259"/>
            <ac:grpSpMk id="35" creationId="{400AFB09-A762-43A7-A618-E305811EACAE}"/>
          </ac:grpSpMkLst>
        </pc:grpChg>
        <pc:graphicFrameChg chg="add mod modGraphic">
          <ac:chgData name="Habibzadeh, Hadi" userId="829601f7-5ffe-47c7-baf0-a827fe2620de" providerId="ADAL" clId="{2B0D0C69-01C6-4E11-A456-1F29DCB5B796}" dt="2022-04-11T21:14:40.446" v="1335" actId="1076"/>
          <ac:graphicFrameMkLst>
            <pc:docMk/>
            <pc:sldMk cId="4053753535" sldId="259"/>
            <ac:graphicFrameMk id="3" creationId="{A4650CD6-8A47-402F-B6E4-898AB346F198}"/>
          </ac:graphicFrameMkLst>
        </pc:graphicFrameChg>
        <pc:picChg chg="add mod">
          <ac:chgData name="Habibzadeh, Hadi" userId="829601f7-5ffe-47c7-baf0-a827fe2620de" providerId="ADAL" clId="{2B0D0C69-01C6-4E11-A456-1F29DCB5B796}" dt="2022-04-11T21:14:40.446" v="1335" actId="1076"/>
          <ac:picMkLst>
            <pc:docMk/>
            <pc:sldMk cId="4053753535" sldId="259"/>
            <ac:picMk id="18" creationId="{46D6A5CE-2852-47C3-BDBF-70572DFE237D}"/>
          </ac:picMkLst>
        </pc:picChg>
        <pc:picChg chg="add mod">
          <ac:chgData name="Habibzadeh, Hadi" userId="829601f7-5ffe-47c7-baf0-a827fe2620de" providerId="ADAL" clId="{2B0D0C69-01C6-4E11-A456-1F29DCB5B796}" dt="2022-04-11T21:14:40.446" v="1335" actId="1076"/>
          <ac:picMkLst>
            <pc:docMk/>
            <pc:sldMk cId="4053753535" sldId="259"/>
            <ac:picMk id="19" creationId="{8C30D6B9-C24B-42E6-8364-442B3F66DF84}"/>
          </ac:picMkLst>
        </pc:picChg>
        <pc:picChg chg="add mod">
          <ac:chgData name="Habibzadeh, Hadi" userId="829601f7-5ffe-47c7-baf0-a827fe2620de" providerId="ADAL" clId="{2B0D0C69-01C6-4E11-A456-1F29DCB5B796}" dt="2022-04-11T21:14:40.446" v="1335" actId="1076"/>
          <ac:picMkLst>
            <pc:docMk/>
            <pc:sldMk cId="4053753535" sldId="259"/>
            <ac:picMk id="20" creationId="{38441C80-0A3A-48B2-86FB-BCCF17125712}"/>
          </ac:picMkLst>
        </pc:picChg>
        <pc:picChg chg="add mod">
          <ac:chgData name="Habibzadeh, Hadi" userId="829601f7-5ffe-47c7-baf0-a827fe2620de" providerId="ADAL" clId="{2B0D0C69-01C6-4E11-A456-1F29DCB5B796}" dt="2022-04-11T21:14:40.446" v="1335" actId="1076"/>
          <ac:picMkLst>
            <pc:docMk/>
            <pc:sldMk cId="4053753535" sldId="259"/>
            <ac:picMk id="21" creationId="{A81F8536-EA6A-4E5C-B808-BCA3BA5F03E2}"/>
          </ac:picMkLst>
        </pc:picChg>
        <pc:picChg chg="del">
          <ac:chgData name="Habibzadeh, Hadi" userId="829601f7-5ffe-47c7-baf0-a827fe2620de" providerId="ADAL" clId="{2B0D0C69-01C6-4E11-A456-1F29DCB5B796}" dt="2022-04-11T21:10:41.742" v="1177" actId="478"/>
          <ac:picMkLst>
            <pc:docMk/>
            <pc:sldMk cId="4053753535" sldId="259"/>
            <ac:picMk id="22" creationId="{309EFADE-74EE-40B5-86F6-D68C1D9E9BCC}"/>
          </ac:picMkLst>
        </pc:picChg>
        <pc:picChg chg="del">
          <ac:chgData name="Habibzadeh, Hadi" userId="829601f7-5ffe-47c7-baf0-a827fe2620de" providerId="ADAL" clId="{2B0D0C69-01C6-4E11-A456-1F29DCB5B796}" dt="2022-04-11T21:10:41.742" v="1177" actId="478"/>
          <ac:picMkLst>
            <pc:docMk/>
            <pc:sldMk cId="4053753535" sldId="259"/>
            <ac:picMk id="27" creationId="{7EDBA124-9505-40C1-B8C3-22E3B9A1A3C3}"/>
          </ac:picMkLst>
        </pc:picChg>
        <pc:picChg chg="del">
          <ac:chgData name="Habibzadeh, Hadi" userId="829601f7-5ffe-47c7-baf0-a827fe2620de" providerId="ADAL" clId="{2B0D0C69-01C6-4E11-A456-1F29DCB5B796}" dt="2022-04-11T21:10:41.742" v="1177" actId="478"/>
          <ac:picMkLst>
            <pc:docMk/>
            <pc:sldMk cId="4053753535" sldId="259"/>
            <ac:picMk id="31" creationId="{9A6C145E-155B-4FE1-8597-AD43FB38DA85}"/>
          </ac:picMkLst>
        </pc:picChg>
      </pc:sldChg>
      <pc:sldChg chg="addSp delSp modSp add mod modAnim">
        <pc:chgData name="Habibzadeh, Hadi" userId="829601f7-5ffe-47c7-baf0-a827fe2620de" providerId="ADAL" clId="{2B0D0C69-01C6-4E11-A456-1F29DCB5B796}" dt="2022-04-11T21:29:42.552" v="1878" actId="1076"/>
        <pc:sldMkLst>
          <pc:docMk/>
          <pc:sldMk cId="347535333" sldId="260"/>
        </pc:sldMkLst>
        <pc:spChg chg="mod">
          <ac:chgData name="Habibzadeh, Hadi" userId="829601f7-5ffe-47c7-baf0-a827fe2620de" providerId="ADAL" clId="{2B0D0C69-01C6-4E11-A456-1F29DCB5B796}" dt="2022-04-11T21:28:40.825" v="1749" actId="1076"/>
          <ac:spMkLst>
            <pc:docMk/>
            <pc:sldMk cId="347535333" sldId="260"/>
            <ac:spMk id="2" creationId="{5A18BEA6-6B41-4346-82BF-97E0F18AF0F1}"/>
          </ac:spMkLst>
        </pc:spChg>
        <pc:spChg chg="del mod topLvl">
          <ac:chgData name="Habibzadeh, Hadi" userId="829601f7-5ffe-47c7-baf0-a827fe2620de" providerId="ADAL" clId="{2B0D0C69-01C6-4E11-A456-1F29DCB5B796}" dt="2022-04-11T21:28:31.273" v="1746" actId="478"/>
          <ac:spMkLst>
            <pc:docMk/>
            <pc:sldMk cId="347535333" sldId="260"/>
            <ac:spMk id="9" creationId="{D1911A9D-2E87-4B50-BFA7-E9F04D53EEC5}"/>
          </ac:spMkLst>
        </pc:spChg>
        <pc:spChg chg="del mod topLvl">
          <ac:chgData name="Habibzadeh, Hadi" userId="829601f7-5ffe-47c7-baf0-a827fe2620de" providerId="ADAL" clId="{2B0D0C69-01C6-4E11-A456-1F29DCB5B796}" dt="2022-04-11T21:28:31.273" v="1746" actId="478"/>
          <ac:spMkLst>
            <pc:docMk/>
            <pc:sldMk cId="347535333" sldId="260"/>
            <ac:spMk id="10" creationId="{78D93CE3-A27B-460B-8FB1-75F60B4B6359}"/>
          </ac:spMkLst>
        </pc:spChg>
        <pc:spChg chg="del mod topLvl">
          <ac:chgData name="Habibzadeh, Hadi" userId="829601f7-5ffe-47c7-baf0-a827fe2620de" providerId="ADAL" clId="{2B0D0C69-01C6-4E11-A456-1F29DCB5B796}" dt="2022-04-11T21:28:31.273" v="1746" actId="478"/>
          <ac:spMkLst>
            <pc:docMk/>
            <pc:sldMk cId="347535333" sldId="260"/>
            <ac:spMk id="14" creationId="{A6ED1D91-5A93-46FE-A974-2E4241AC9466}"/>
          </ac:spMkLst>
        </pc:spChg>
        <pc:spChg chg="del mod topLvl">
          <ac:chgData name="Habibzadeh, Hadi" userId="829601f7-5ffe-47c7-baf0-a827fe2620de" providerId="ADAL" clId="{2B0D0C69-01C6-4E11-A456-1F29DCB5B796}" dt="2022-04-11T21:28:31.273" v="1746" actId="478"/>
          <ac:spMkLst>
            <pc:docMk/>
            <pc:sldMk cId="347535333" sldId="260"/>
            <ac:spMk id="15" creationId="{559290EE-C717-43C9-9E4B-11BAB796BED7}"/>
          </ac:spMkLst>
        </pc:spChg>
        <pc:spChg chg="del mod topLvl">
          <ac:chgData name="Habibzadeh, Hadi" userId="829601f7-5ffe-47c7-baf0-a827fe2620de" providerId="ADAL" clId="{2B0D0C69-01C6-4E11-A456-1F29DCB5B796}" dt="2022-04-11T21:28:31.273" v="1746" actId="478"/>
          <ac:spMkLst>
            <pc:docMk/>
            <pc:sldMk cId="347535333" sldId="260"/>
            <ac:spMk id="16" creationId="{4F8B1676-D7E1-4248-810C-41C7F8BB369C}"/>
          </ac:spMkLst>
        </pc:spChg>
        <pc:spChg chg="mod">
          <ac:chgData name="Habibzadeh, Hadi" userId="829601f7-5ffe-47c7-baf0-a827fe2620de" providerId="ADAL" clId="{2B0D0C69-01C6-4E11-A456-1F29DCB5B796}" dt="2022-04-11T21:21:56.351" v="1404" actId="165"/>
          <ac:spMkLst>
            <pc:docMk/>
            <pc:sldMk cId="347535333" sldId="260"/>
            <ac:spMk id="17" creationId="{0E7A7761-F602-472A-96A4-6220AA902A97}"/>
          </ac:spMkLst>
        </pc:spChg>
        <pc:spChg chg="mod">
          <ac:chgData name="Habibzadeh, Hadi" userId="829601f7-5ffe-47c7-baf0-a827fe2620de" providerId="ADAL" clId="{2B0D0C69-01C6-4E11-A456-1F29DCB5B796}" dt="2022-04-11T21:21:56.351" v="1404" actId="165"/>
          <ac:spMkLst>
            <pc:docMk/>
            <pc:sldMk cId="347535333" sldId="260"/>
            <ac:spMk id="22" creationId="{817CDF14-95A3-42E5-A3FF-DFE9573C284F}"/>
          </ac:spMkLst>
        </pc:spChg>
        <pc:spChg chg="add mod">
          <ac:chgData name="Habibzadeh, Hadi" userId="829601f7-5ffe-47c7-baf0-a827fe2620de" providerId="ADAL" clId="{2B0D0C69-01C6-4E11-A456-1F29DCB5B796}" dt="2022-04-11T21:23:03.613" v="1445" actId="571"/>
          <ac:spMkLst>
            <pc:docMk/>
            <pc:sldMk cId="347535333" sldId="260"/>
            <ac:spMk id="23" creationId="{FBCF2A54-E8DB-4F00-B72E-F8AC4DD781C1}"/>
          </ac:spMkLst>
        </pc:spChg>
        <pc:spChg chg="add del mod">
          <ac:chgData name="Habibzadeh, Hadi" userId="829601f7-5ffe-47c7-baf0-a827fe2620de" providerId="ADAL" clId="{2B0D0C69-01C6-4E11-A456-1F29DCB5B796}" dt="2022-04-11T21:24:17.930" v="1456" actId="478"/>
          <ac:spMkLst>
            <pc:docMk/>
            <pc:sldMk cId="347535333" sldId="260"/>
            <ac:spMk id="24" creationId="{1CCB56E1-7CCE-432C-BD7A-59C7486C9522}"/>
          </ac:spMkLst>
        </pc:spChg>
        <pc:spChg chg="add del mod">
          <ac:chgData name="Habibzadeh, Hadi" userId="829601f7-5ffe-47c7-baf0-a827fe2620de" providerId="ADAL" clId="{2B0D0C69-01C6-4E11-A456-1F29DCB5B796}" dt="2022-04-11T21:24:17.930" v="1456" actId="478"/>
          <ac:spMkLst>
            <pc:docMk/>
            <pc:sldMk cId="347535333" sldId="260"/>
            <ac:spMk id="25" creationId="{F5A96D15-1342-4476-B2B1-107DC1011899}"/>
          </ac:spMkLst>
        </pc:spChg>
        <pc:spChg chg="mod">
          <ac:chgData name="Habibzadeh, Hadi" userId="829601f7-5ffe-47c7-baf0-a827fe2620de" providerId="ADAL" clId="{2B0D0C69-01C6-4E11-A456-1F29DCB5B796}" dt="2022-04-11T21:24:05.254" v="1455" actId="207"/>
          <ac:spMkLst>
            <pc:docMk/>
            <pc:sldMk cId="347535333" sldId="260"/>
            <ac:spMk id="27" creationId="{2C2E797C-AD1F-47E0-A0F1-D2E0FD665B6A}"/>
          </ac:spMkLst>
        </pc:spChg>
        <pc:spChg chg="mod">
          <ac:chgData name="Habibzadeh, Hadi" userId="829601f7-5ffe-47c7-baf0-a827fe2620de" providerId="ADAL" clId="{2B0D0C69-01C6-4E11-A456-1F29DCB5B796}" dt="2022-04-11T21:23:07.378" v="1446"/>
          <ac:spMkLst>
            <pc:docMk/>
            <pc:sldMk cId="347535333" sldId="260"/>
            <ac:spMk id="28" creationId="{360DD86A-947D-48DC-BB3D-D950CAF71B69}"/>
          </ac:spMkLst>
        </pc:spChg>
        <pc:spChg chg="add del mod">
          <ac:chgData name="Habibzadeh, Hadi" userId="829601f7-5ffe-47c7-baf0-a827fe2620de" providerId="ADAL" clId="{2B0D0C69-01C6-4E11-A456-1F29DCB5B796}" dt="2022-04-11T21:24:17.930" v="1456" actId="478"/>
          <ac:spMkLst>
            <pc:docMk/>
            <pc:sldMk cId="347535333" sldId="260"/>
            <ac:spMk id="31" creationId="{325CA48F-BE8C-4B1E-9876-4C6A62E8362A}"/>
          </ac:spMkLst>
        </pc:spChg>
        <pc:spChg chg="add del mod">
          <ac:chgData name="Habibzadeh, Hadi" userId="829601f7-5ffe-47c7-baf0-a827fe2620de" providerId="ADAL" clId="{2B0D0C69-01C6-4E11-A456-1F29DCB5B796}" dt="2022-04-11T21:24:17.930" v="1456" actId="478"/>
          <ac:spMkLst>
            <pc:docMk/>
            <pc:sldMk cId="347535333" sldId="260"/>
            <ac:spMk id="32" creationId="{AC93B4C3-B406-456D-890B-6438A18CCD40}"/>
          </ac:spMkLst>
        </pc:spChg>
        <pc:spChg chg="add del mod">
          <ac:chgData name="Habibzadeh, Hadi" userId="829601f7-5ffe-47c7-baf0-a827fe2620de" providerId="ADAL" clId="{2B0D0C69-01C6-4E11-A456-1F29DCB5B796}" dt="2022-04-11T21:24:17.930" v="1456" actId="478"/>
          <ac:spMkLst>
            <pc:docMk/>
            <pc:sldMk cId="347535333" sldId="260"/>
            <ac:spMk id="33" creationId="{AB40E8A8-96B0-410E-BC9F-3C4216BF0E8E}"/>
          </ac:spMkLst>
        </pc:spChg>
        <pc:spChg chg="mod">
          <ac:chgData name="Habibzadeh, Hadi" userId="829601f7-5ffe-47c7-baf0-a827fe2620de" providerId="ADAL" clId="{2B0D0C69-01C6-4E11-A456-1F29DCB5B796}" dt="2022-04-11T21:24:18.224" v="1457"/>
          <ac:spMkLst>
            <pc:docMk/>
            <pc:sldMk cId="347535333" sldId="260"/>
            <ac:spMk id="36" creationId="{F748FC63-5BA1-43BB-92B9-7283447DCF75}"/>
          </ac:spMkLst>
        </pc:spChg>
        <pc:spChg chg="mod">
          <ac:chgData name="Habibzadeh, Hadi" userId="829601f7-5ffe-47c7-baf0-a827fe2620de" providerId="ADAL" clId="{2B0D0C69-01C6-4E11-A456-1F29DCB5B796}" dt="2022-04-11T21:24:18.224" v="1457"/>
          <ac:spMkLst>
            <pc:docMk/>
            <pc:sldMk cId="347535333" sldId="260"/>
            <ac:spMk id="37" creationId="{8AA3A38B-23B5-459D-BFB6-5E77AF61F64F}"/>
          </ac:spMkLst>
        </pc:spChg>
        <pc:spChg chg="mod">
          <ac:chgData name="Habibzadeh, Hadi" userId="829601f7-5ffe-47c7-baf0-a827fe2620de" providerId="ADAL" clId="{2B0D0C69-01C6-4E11-A456-1F29DCB5B796}" dt="2022-04-11T21:24:18.224" v="1457"/>
          <ac:spMkLst>
            <pc:docMk/>
            <pc:sldMk cId="347535333" sldId="260"/>
            <ac:spMk id="42" creationId="{65460B1D-3B9D-4646-849B-16D7301D7DB5}"/>
          </ac:spMkLst>
        </pc:spChg>
        <pc:spChg chg="mod">
          <ac:chgData name="Habibzadeh, Hadi" userId="829601f7-5ffe-47c7-baf0-a827fe2620de" providerId="ADAL" clId="{2B0D0C69-01C6-4E11-A456-1F29DCB5B796}" dt="2022-04-11T21:24:18.224" v="1457"/>
          <ac:spMkLst>
            <pc:docMk/>
            <pc:sldMk cId="347535333" sldId="260"/>
            <ac:spMk id="43" creationId="{1CC92A4C-0212-44B1-A469-6D82854AA259}"/>
          </ac:spMkLst>
        </pc:spChg>
        <pc:spChg chg="mod">
          <ac:chgData name="Habibzadeh, Hadi" userId="829601f7-5ffe-47c7-baf0-a827fe2620de" providerId="ADAL" clId="{2B0D0C69-01C6-4E11-A456-1F29DCB5B796}" dt="2022-04-11T21:24:18.224" v="1457"/>
          <ac:spMkLst>
            <pc:docMk/>
            <pc:sldMk cId="347535333" sldId="260"/>
            <ac:spMk id="44" creationId="{B85ACB62-4CAD-499B-95D3-4D0094A16C82}"/>
          </ac:spMkLst>
        </pc:spChg>
        <pc:spChg chg="mod">
          <ac:chgData name="Habibzadeh, Hadi" userId="829601f7-5ffe-47c7-baf0-a827fe2620de" providerId="ADAL" clId="{2B0D0C69-01C6-4E11-A456-1F29DCB5B796}" dt="2022-04-11T21:24:18.224" v="1457"/>
          <ac:spMkLst>
            <pc:docMk/>
            <pc:sldMk cId="347535333" sldId="260"/>
            <ac:spMk id="45" creationId="{88D5B6D9-B60B-41CC-A5B4-9C5424D22DB1}"/>
          </ac:spMkLst>
        </pc:spChg>
        <pc:spChg chg="mod">
          <ac:chgData name="Habibzadeh, Hadi" userId="829601f7-5ffe-47c7-baf0-a827fe2620de" providerId="ADAL" clId="{2B0D0C69-01C6-4E11-A456-1F29DCB5B796}" dt="2022-04-11T21:24:18.224" v="1457"/>
          <ac:spMkLst>
            <pc:docMk/>
            <pc:sldMk cId="347535333" sldId="260"/>
            <ac:spMk id="46" creationId="{C15BB147-462E-4B4F-AECE-147CD8415429}"/>
          </ac:spMkLst>
        </pc:spChg>
        <pc:spChg chg="mod">
          <ac:chgData name="Habibzadeh, Hadi" userId="829601f7-5ffe-47c7-baf0-a827fe2620de" providerId="ADAL" clId="{2B0D0C69-01C6-4E11-A456-1F29DCB5B796}" dt="2022-04-11T21:24:18.224" v="1457"/>
          <ac:spMkLst>
            <pc:docMk/>
            <pc:sldMk cId="347535333" sldId="260"/>
            <ac:spMk id="47" creationId="{1C65628D-3C95-4CA7-805E-A88669ED0FC8}"/>
          </ac:spMkLst>
        </pc:spChg>
        <pc:spChg chg="add mod">
          <ac:chgData name="Habibzadeh, Hadi" userId="829601f7-5ffe-47c7-baf0-a827fe2620de" providerId="ADAL" clId="{2B0D0C69-01C6-4E11-A456-1F29DCB5B796}" dt="2022-04-11T21:28:44.293" v="1750" actId="1076"/>
          <ac:spMkLst>
            <pc:docMk/>
            <pc:sldMk cId="347535333" sldId="260"/>
            <ac:spMk id="48" creationId="{CF253F78-4DF8-457E-91CB-E1140082B22C}"/>
          </ac:spMkLst>
        </pc:spChg>
        <pc:spChg chg="add mod">
          <ac:chgData name="Habibzadeh, Hadi" userId="829601f7-5ffe-47c7-baf0-a827fe2620de" providerId="ADAL" clId="{2B0D0C69-01C6-4E11-A456-1F29DCB5B796}" dt="2022-04-11T21:28:44.293" v="1750" actId="1076"/>
          <ac:spMkLst>
            <pc:docMk/>
            <pc:sldMk cId="347535333" sldId="260"/>
            <ac:spMk id="49" creationId="{65A14F20-F4CD-40F2-9721-F9FC6903E88F}"/>
          </ac:spMkLst>
        </pc:spChg>
        <pc:spChg chg="mod">
          <ac:chgData name="Habibzadeh, Hadi" userId="829601f7-5ffe-47c7-baf0-a827fe2620de" providerId="ADAL" clId="{2B0D0C69-01C6-4E11-A456-1F29DCB5B796}" dt="2022-04-11T21:26:00.383" v="1722" actId="207"/>
          <ac:spMkLst>
            <pc:docMk/>
            <pc:sldMk cId="347535333" sldId="260"/>
            <ac:spMk id="51" creationId="{74C72F48-C7AA-47F7-8D6B-574875002D92}"/>
          </ac:spMkLst>
        </pc:spChg>
        <pc:spChg chg="mod">
          <ac:chgData name="Habibzadeh, Hadi" userId="829601f7-5ffe-47c7-baf0-a827fe2620de" providerId="ADAL" clId="{2B0D0C69-01C6-4E11-A456-1F29DCB5B796}" dt="2022-04-11T21:24:38.664" v="1461"/>
          <ac:spMkLst>
            <pc:docMk/>
            <pc:sldMk cId="347535333" sldId="260"/>
            <ac:spMk id="52" creationId="{6C46BFCC-C71E-4042-8287-F6023D1BB613}"/>
          </ac:spMkLst>
        </pc:spChg>
        <pc:spChg chg="add mod">
          <ac:chgData name="Habibzadeh, Hadi" userId="829601f7-5ffe-47c7-baf0-a827fe2620de" providerId="ADAL" clId="{2B0D0C69-01C6-4E11-A456-1F29DCB5B796}" dt="2022-04-11T21:28:44.293" v="1750" actId="1076"/>
          <ac:spMkLst>
            <pc:docMk/>
            <pc:sldMk cId="347535333" sldId="260"/>
            <ac:spMk id="55" creationId="{2792628D-6535-4BC3-8741-A8D5DAA6FEB4}"/>
          </ac:spMkLst>
        </pc:spChg>
        <pc:spChg chg="add mod">
          <ac:chgData name="Habibzadeh, Hadi" userId="829601f7-5ffe-47c7-baf0-a827fe2620de" providerId="ADAL" clId="{2B0D0C69-01C6-4E11-A456-1F29DCB5B796}" dt="2022-04-11T21:28:44.293" v="1750" actId="1076"/>
          <ac:spMkLst>
            <pc:docMk/>
            <pc:sldMk cId="347535333" sldId="260"/>
            <ac:spMk id="56" creationId="{4FEA5A81-23E6-4F06-9014-1FECCCF6DBA1}"/>
          </ac:spMkLst>
        </pc:spChg>
        <pc:spChg chg="add mod">
          <ac:chgData name="Habibzadeh, Hadi" userId="829601f7-5ffe-47c7-baf0-a827fe2620de" providerId="ADAL" clId="{2B0D0C69-01C6-4E11-A456-1F29DCB5B796}" dt="2022-04-11T21:28:44.293" v="1750" actId="1076"/>
          <ac:spMkLst>
            <pc:docMk/>
            <pc:sldMk cId="347535333" sldId="260"/>
            <ac:spMk id="57" creationId="{24A7785D-ECAB-4016-BE21-E11E79B06451}"/>
          </ac:spMkLst>
        </pc:spChg>
        <pc:spChg chg="add del mod">
          <ac:chgData name="Habibzadeh, Hadi" userId="829601f7-5ffe-47c7-baf0-a827fe2620de" providerId="ADAL" clId="{2B0D0C69-01C6-4E11-A456-1F29DCB5B796}" dt="2022-04-11T21:28:24.602" v="1744" actId="478"/>
          <ac:spMkLst>
            <pc:docMk/>
            <pc:sldMk cId="347535333" sldId="260"/>
            <ac:spMk id="58" creationId="{12E38E4F-2294-4A4A-9068-F9D61FA9E3E8}"/>
          </ac:spMkLst>
        </pc:spChg>
        <pc:spChg chg="add mod">
          <ac:chgData name="Habibzadeh, Hadi" userId="829601f7-5ffe-47c7-baf0-a827fe2620de" providerId="ADAL" clId="{2B0D0C69-01C6-4E11-A456-1F29DCB5B796}" dt="2022-04-11T21:29:42.552" v="1878" actId="1076"/>
          <ac:spMkLst>
            <pc:docMk/>
            <pc:sldMk cId="347535333" sldId="260"/>
            <ac:spMk id="59" creationId="{40DD1DD1-3D63-4BD9-88BD-5D8E8DE327CE}"/>
          </ac:spMkLst>
        </pc:spChg>
        <pc:grpChg chg="add del mod">
          <ac:chgData name="Habibzadeh, Hadi" userId="829601f7-5ffe-47c7-baf0-a827fe2620de" providerId="ADAL" clId="{2B0D0C69-01C6-4E11-A456-1F29DCB5B796}" dt="2022-04-11T21:21:56.351" v="1404" actId="165"/>
          <ac:grpSpMkLst>
            <pc:docMk/>
            <pc:sldMk cId="347535333" sldId="260"/>
            <ac:grpSpMk id="8" creationId="{9A45261B-BC7B-4CF2-8B59-437D0236E8DF}"/>
          </ac:grpSpMkLst>
        </pc:grpChg>
        <pc:grpChg chg="del mod topLvl">
          <ac:chgData name="Habibzadeh, Hadi" userId="829601f7-5ffe-47c7-baf0-a827fe2620de" providerId="ADAL" clId="{2B0D0C69-01C6-4E11-A456-1F29DCB5B796}" dt="2022-04-11T21:28:31.273" v="1746" actId="478"/>
          <ac:grpSpMkLst>
            <pc:docMk/>
            <pc:sldMk cId="347535333" sldId="260"/>
            <ac:grpSpMk id="11" creationId="{76A14283-32CA-4E79-8E0F-B5F013E9AAEC}"/>
          </ac:grpSpMkLst>
        </pc:grpChg>
        <pc:grpChg chg="add del mod">
          <ac:chgData name="Habibzadeh, Hadi" userId="829601f7-5ffe-47c7-baf0-a827fe2620de" providerId="ADAL" clId="{2B0D0C69-01C6-4E11-A456-1F29DCB5B796}" dt="2022-04-11T21:24:17.930" v="1456" actId="478"/>
          <ac:grpSpMkLst>
            <pc:docMk/>
            <pc:sldMk cId="347535333" sldId="260"/>
            <ac:grpSpMk id="26" creationId="{86ADA341-5185-4EB4-B00A-9B31846563B1}"/>
          </ac:grpSpMkLst>
        </pc:grpChg>
        <pc:grpChg chg="add del mod">
          <ac:chgData name="Habibzadeh, Hadi" userId="829601f7-5ffe-47c7-baf0-a827fe2620de" providerId="ADAL" clId="{2B0D0C69-01C6-4E11-A456-1F29DCB5B796}" dt="2022-04-11T21:24:30.882" v="1460"/>
          <ac:grpSpMkLst>
            <pc:docMk/>
            <pc:sldMk cId="347535333" sldId="260"/>
            <ac:grpSpMk id="34" creationId="{664B63D9-3129-4CE9-9649-771C19227715}"/>
          </ac:grpSpMkLst>
        </pc:grpChg>
        <pc:grpChg chg="mod">
          <ac:chgData name="Habibzadeh, Hadi" userId="829601f7-5ffe-47c7-baf0-a827fe2620de" providerId="ADAL" clId="{2B0D0C69-01C6-4E11-A456-1F29DCB5B796}" dt="2022-04-11T21:24:18.224" v="1457"/>
          <ac:grpSpMkLst>
            <pc:docMk/>
            <pc:sldMk cId="347535333" sldId="260"/>
            <ac:grpSpMk id="35" creationId="{B0353AEA-5043-4F68-BBBB-ADD058929B6F}"/>
          </ac:grpSpMkLst>
        </pc:grpChg>
        <pc:grpChg chg="mod">
          <ac:chgData name="Habibzadeh, Hadi" userId="829601f7-5ffe-47c7-baf0-a827fe2620de" providerId="ADAL" clId="{2B0D0C69-01C6-4E11-A456-1F29DCB5B796}" dt="2022-04-11T21:24:18.224" v="1457"/>
          <ac:grpSpMkLst>
            <pc:docMk/>
            <pc:sldMk cId="347535333" sldId="260"/>
            <ac:grpSpMk id="38" creationId="{0D3FDA99-3656-4B41-BECF-2B21D179A2A8}"/>
          </ac:grpSpMkLst>
        </pc:grpChg>
        <pc:grpChg chg="mod">
          <ac:chgData name="Habibzadeh, Hadi" userId="829601f7-5ffe-47c7-baf0-a827fe2620de" providerId="ADAL" clId="{2B0D0C69-01C6-4E11-A456-1F29DCB5B796}" dt="2022-04-11T21:24:18.224" v="1457"/>
          <ac:grpSpMkLst>
            <pc:docMk/>
            <pc:sldMk cId="347535333" sldId="260"/>
            <ac:grpSpMk id="39" creationId="{F50C94A4-9E69-4014-AE14-BB8B6F8AE390}"/>
          </ac:grpSpMkLst>
        </pc:grpChg>
        <pc:grpChg chg="add mod">
          <ac:chgData name="Habibzadeh, Hadi" userId="829601f7-5ffe-47c7-baf0-a827fe2620de" providerId="ADAL" clId="{2B0D0C69-01C6-4E11-A456-1F29DCB5B796}" dt="2022-04-11T21:28:44.293" v="1750" actId="1076"/>
          <ac:grpSpMkLst>
            <pc:docMk/>
            <pc:sldMk cId="347535333" sldId="260"/>
            <ac:grpSpMk id="50" creationId="{02CEE204-6C0C-46B5-BFA7-0AA3208A2390}"/>
          </ac:grpSpMkLst>
        </pc:grpChg>
        <pc:graphicFrameChg chg="del">
          <ac:chgData name="Habibzadeh, Hadi" userId="829601f7-5ffe-47c7-baf0-a827fe2620de" providerId="ADAL" clId="{2B0D0C69-01C6-4E11-A456-1F29DCB5B796}" dt="2022-04-11T21:17:04.275" v="1351" actId="478"/>
          <ac:graphicFrameMkLst>
            <pc:docMk/>
            <pc:sldMk cId="347535333" sldId="260"/>
            <ac:graphicFrameMk id="3" creationId="{A4650CD6-8A47-402F-B6E4-898AB346F198}"/>
          </ac:graphicFrameMkLst>
        </pc:graphicFrameChg>
        <pc:picChg chg="add del mod">
          <ac:chgData name="Habibzadeh, Hadi" userId="829601f7-5ffe-47c7-baf0-a827fe2620de" providerId="ADAL" clId="{2B0D0C69-01C6-4E11-A456-1F29DCB5B796}" dt="2022-04-11T21:28:31.273" v="1746" actId="478"/>
          <ac:picMkLst>
            <pc:docMk/>
            <pc:sldMk cId="347535333" sldId="260"/>
            <ac:picMk id="5" creationId="{CF7B7A27-89E4-4A23-8838-7E9B55D3CED4}"/>
          </ac:picMkLst>
        </pc:picChg>
        <pc:picChg chg="add mod">
          <ac:chgData name="Habibzadeh, Hadi" userId="829601f7-5ffe-47c7-baf0-a827fe2620de" providerId="ADAL" clId="{2B0D0C69-01C6-4E11-A456-1F29DCB5B796}" dt="2022-04-11T21:29:14.953" v="1808" actId="1076"/>
          <ac:picMkLst>
            <pc:docMk/>
            <pc:sldMk cId="347535333" sldId="260"/>
            <ac:picMk id="7" creationId="{E83620AC-E328-4B8E-BC84-3AD9C28A1073}"/>
          </ac:picMkLst>
        </pc:picChg>
        <pc:picChg chg="del">
          <ac:chgData name="Habibzadeh, Hadi" userId="829601f7-5ffe-47c7-baf0-a827fe2620de" providerId="ADAL" clId="{2B0D0C69-01C6-4E11-A456-1F29DCB5B796}" dt="2022-04-11T21:17:04.275" v="1351" actId="478"/>
          <ac:picMkLst>
            <pc:docMk/>
            <pc:sldMk cId="347535333" sldId="260"/>
            <ac:picMk id="18" creationId="{46D6A5CE-2852-47C3-BDBF-70572DFE237D}"/>
          </ac:picMkLst>
        </pc:picChg>
        <pc:picChg chg="del">
          <ac:chgData name="Habibzadeh, Hadi" userId="829601f7-5ffe-47c7-baf0-a827fe2620de" providerId="ADAL" clId="{2B0D0C69-01C6-4E11-A456-1F29DCB5B796}" dt="2022-04-11T21:17:04.275" v="1351" actId="478"/>
          <ac:picMkLst>
            <pc:docMk/>
            <pc:sldMk cId="347535333" sldId="260"/>
            <ac:picMk id="19" creationId="{8C30D6B9-C24B-42E6-8364-442B3F66DF84}"/>
          </ac:picMkLst>
        </pc:picChg>
        <pc:picChg chg="del">
          <ac:chgData name="Habibzadeh, Hadi" userId="829601f7-5ffe-47c7-baf0-a827fe2620de" providerId="ADAL" clId="{2B0D0C69-01C6-4E11-A456-1F29DCB5B796}" dt="2022-04-11T21:17:04.275" v="1351" actId="478"/>
          <ac:picMkLst>
            <pc:docMk/>
            <pc:sldMk cId="347535333" sldId="260"/>
            <ac:picMk id="20" creationId="{38441C80-0A3A-48B2-86FB-BCCF17125712}"/>
          </ac:picMkLst>
        </pc:picChg>
        <pc:picChg chg="del">
          <ac:chgData name="Habibzadeh, Hadi" userId="829601f7-5ffe-47c7-baf0-a827fe2620de" providerId="ADAL" clId="{2B0D0C69-01C6-4E11-A456-1F29DCB5B796}" dt="2022-04-11T21:17:04.275" v="1351" actId="478"/>
          <ac:picMkLst>
            <pc:docMk/>
            <pc:sldMk cId="347535333" sldId="260"/>
            <ac:picMk id="21" creationId="{A81F8536-EA6A-4E5C-B808-BCA3BA5F03E2}"/>
          </ac:picMkLst>
        </pc:picChg>
        <pc:cxnChg chg="del mod topLvl">
          <ac:chgData name="Habibzadeh, Hadi" userId="829601f7-5ffe-47c7-baf0-a827fe2620de" providerId="ADAL" clId="{2B0D0C69-01C6-4E11-A456-1F29DCB5B796}" dt="2022-04-11T21:28:31.273" v="1746" actId="478"/>
          <ac:cxnSpMkLst>
            <pc:docMk/>
            <pc:sldMk cId="347535333" sldId="260"/>
            <ac:cxnSpMk id="12" creationId="{BA3D6E59-A619-4FD8-B206-23E3F8E270B1}"/>
          </ac:cxnSpMkLst>
        </pc:cxnChg>
        <pc:cxnChg chg="del mod topLvl">
          <ac:chgData name="Habibzadeh, Hadi" userId="829601f7-5ffe-47c7-baf0-a827fe2620de" providerId="ADAL" clId="{2B0D0C69-01C6-4E11-A456-1F29DCB5B796}" dt="2022-04-11T21:28:31.273" v="1746" actId="478"/>
          <ac:cxnSpMkLst>
            <pc:docMk/>
            <pc:sldMk cId="347535333" sldId="260"/>
            <ac:cxnSpMk id="13" creationId="{BC85CD00-01C7-47B9-8448-74812C77A95D}"/>
          </ac:cxnSpMkLst>
        </pc:cxnChg>
        <pc:cxnChg chg="add del mod">
          <ac:chgData name="Habibzadeh, Hadi" userId="829601f7-5ffe-47c7-baf0-a827fe2620de" providerId="ADAL" clId="{2B0D0C69-01C6-4E11-A456-1F29DCB5B796}" dt="2022-04-11T21:24:17.930" v="1456" actId="478"/>
          <ac:cxnSpMkLst>
            <pc:docMk/>
            <pc:sldMk cId="347535333" sldId="260"/>
            <ac:cxnSpMk id="29" creationId="{AE90921A-75D6-4027-90A9-16086986B28F}"/>
          </ac:cxnSpMkLst>
        </pc:cxnChg>
        <pc:cxnChg chg="add del mod">
          <ac:chgData name="Habibzadeh, Hadi" userId="829601f7-5ffe-47c7-baf0-a827fe2620de" providerId="ADAL" clId="{2B0D0C69-01C6-4E11-A456-1F29DCB5B796}" dt="2022-04-11T21:24:17.930" v="1456" actId="478"/>
          <ac:cxnSpMkLst>
            <pc:docMk/>
            <pc:sldMk cId="347535333" sldId="260"/>
            <ac:cxnSpMk id="30" creationId="{24D46A01-81A6-4938-A097-07A0762BF1A8}"/>
          </ac:cxnSpMkLst>
        </pc:cxnChg>
        <pc:cxnChg chg="mod">
          <ac:chgData name="Habibzadeh, Hadi" userId="829601f7-5ffe-47c7-baf0-a827fe2620de" providerId="ADAL" clId="{2B0D0C69-01C6-4E11-A456-1F29DCB5B796}" dt="2022-04-11T21:24:18.224" v="1457"/>
          <ac:cxnSpMkLst>
            <pc:docMk/>
            <pc:sldMk cId="347535333" sldId="260"/>
            <ac:cxnSpMk id="40" creationId="{5F276D11-3195-4FAF-A9C8-A5321D47BFFF}"/>
          </ac:cxnSpMkLst>
        </pc:cxnChg>
        <pc:cxnChg chg="mod">
          <ac:chgData name="Habibzadeh, Hadi" userId="829601f7-5ffe-47c7-baf0-a827fe2620de" providerId="ADAL" clId="{2B0D0C69-01C6-4E11-A456-1F29DCB5B796}" dt="2022-04-11T21:24:18.224" v="1457"/>
          <ac:cxnSpMkLst>
            <pc:docMk/>
            <pc:sldMk cId="347535333" sldId="260"/>
            <ac:cxnSpMk id="41" creationId="{B7C30DC4-4AB4-42D0-9E9E-E4C882DCFC4C}"/>
          </ac:cxnSpMkLst>
        </pc:cxnChg>
        <pc:cxnChg chg="add mod">
          <ac:chgData name="Habibzadeh, Hadi" userId="829601f7-5ffe-47c7-baf0-a827fe2620de" providerId="ADAL" clId="{2B0D0C69-01C6-4E11-A456-1F29DCB5B796}" dt="2022-04-11T21:28:44.293" v="1750" actId="1076"/>
          <ac:cxnSpMkLst>
            <pc:docMk/>
            <pc:sldMk cId="347535333" sldId="260"/>
            <ac:cxnSpMk id="53" creationId="{B45E249D-2575-419F-8DB3-9704A71EBDF9}"/>
          </ac:cxnSpMkLst>
        </pc:cxnChg>
        <pc:cxnChg chg="add mod">
          <ac:chgData name="Habibzadeh, Hadi" userId="829601f7-5ffe-47c7-baf0-a827fe2620de" providerId="ADAL" clId="{2B0D0C69-01C6-4E11-A456-1F29DCB5B796}" dt="2022-04-11T21:28:44.293" v="1750" actId="1076"/>
          <ac:cxnSpMkLst>
            <pc:docMk/>
            <pc:sldMk cId="347535333" sldId="260"/>
            <ac:cxnSpMk id="54" creationId="{EC27FC1A-1C9E-40AF-80C4-AC18FFF7A435}"/>
          </ac:cxnSpMkLst>
        </pc:cxnChg>
      </pc:sldChg>
      <pc:sldChg chg="addSp delSp add del mod">
        <pc:chgData name="Habibzadeh, Hadi" userId="829601f7-5ffe-47c7-baf0-a827fe2620de" providerId="ADAL" clId="{2B0D0C69-01C6-4E11-A456-1F29DCB5B796}" dt="2022-04-11T21:31:16.569" v="1926" actId="47"/>
        <pc:sldMkLst>
          <pc:docMk/>
          <pc:sldMk cId="4253240039" sldId="261"/>
        </pc:sldMkLst>
        <pc:picChg chg="add del">
          <ac:chgData name="Habibzadeh, Hadi" userId="829601f7-5ffe-47c7-baf0-a827fe2620de" providerId="ADAL" clId="{2B0D0C69-01C6-4E11-A456-1F29DCB5B796}" dt="2022-04-11T21:29:55.034" v="1882" actId="21"/>
          <ac:picMkLst>
            <pc:docMk/>
            <pc:sldMk cId="4253240039" sldId="261"/>
            <ac:picMk id="5" creationId="{CF7B7A27-89E4-4A23-8838-7E9B55D3CED4}"/>
          </ac:picMkLst>
        </pc:picChg>
      </pc:sldChg>
      <pc:sldChg chg="addSp delSp modSp add mod">
        <pc:chgData name="Habibzadeh, Hadi" userId="829601f7-5ffe-47c7-baf0-a827fe2620de" providerId="ADAL" clId="{2B0D0C69-01C6-4E11-A456-1F29DCB5B796}" dt="2022-04-11T21:31:46.224" v="1930" actId="20577"/>
        <pc:sldMkLst>
          <pc:docMk/>
          <pc:sldMk cId="2918268156" sldId="262"/>
        </pc:sldMkLst>
        <pc:spChg chg="mod">
          <ac:chgData name="Habibzadeh, Hadi" userId="829601f7-5ffe-47c7-baf0-a827fe2620de" providerId="ADAL" clId="{2B0D0C69-01C6-4E11-A456-1F29DCB5B796}" dt="2022-04-11T21:31:46.224" v="1930" actId="20577"/>
          <ac:spMkLst>
            <pc:docMk/>
            <pc:sldMk cId="2918268156" sldId="262"/>
            <ac:spMk id="2" creationId="{5A18BEA6-6B41-4346-82BF-97E0F18AF0F1}"/>
          </ac:spMkLst>
        </pc:spChg>
        <pc:spChg chg="add mod">
          <ac:chgData name="Habibzadeh, Hadi" userId="829601f7-5ffe-47c7-baf0-a827fe2620de" providerId="ADAL" clId="{2B0D0C69-01C6-4E11-A456-1F29DCB5B796}" dt="2022-04-11T21:30:36.126" v="1905" actId="164"/>
          <ac:spMkLst>
            <pc:docMk/>
            <pc:sldMk cId="2918268156" sldId="262"/>
            <ac:spMk id="16" creationId="{EDBCDCCF-2B88-4BAB-B91A-4BCBCCB90856}"/>
          </ac:spMkLst>
        </pc:spChg>
        <pc:spChg chg="add mod">
          <ac:chgData name="Habibzadeh, Hadi" userId="829601f7-5ffe-47c7-baf0-a827fe2620de" providerId="ADAL" clId="{2B0D0C69-01C6-4E11-A456-1F29DCB5B796}" dt="2022-04-11T21:30:36.126" v="1905" actId="164"/>
          <ac:spMkLst>
            <pc:docMk/>
            <pc:sldMk cId="2918268156" sldId="262"/>
            <ac:spMk id="17" creationId="{F902B83A-D165-4A31-BC22-7ED1FED033F4}"/>
          </ac:spMkLst>
        </pc:spChg>
        <pc:spChg chg="mod">
          <ac:chgData name="Habibzadeh, Hadi" userId="829601f7-5ffe-47c7-baf0-a827fe2620de" providerId="ADAL" clId="{2B0D0C69-01C6-4E11-A456-1F29DCB5B796}" dt="2022-04-11T21:30:22.375" v="1888"/>
          <ac:spMkLst>
            <pc:docMk/>
            <pc:sldMk cId="2918268156" sldId="262"/>
            <ac:spMk id="19" creationId="{888D7A02-954A-4A9E-977E-17FF51CCCAB0}"/>
          </ac:spMkLst>
        </pc:spChg>
        <pc:spChg chg="mod">
          <ac:chgData name="Habibzadeh, Hadi" userId="829601f7-5ffe-47c7-baf0-a827fe2620de" providerId="ADAL" clId="{2B0D0C69-01C6-4E11-A456-1F29DCB5B796}" dt="2022-04-11T21:30:22.375" v="1888"/>
          <ac:spMkLst>
            <pc:docMk/>
            <pc:sldMk cId="2918268156" sldId="262"/>
            <ac:spMk id="20" creationId="{6B42DC7F-836B-4ADC-8CA4-6ECF0EB3F01D}"/>
          </ac:spMkLst>
        </pc:spChg>
        <pc:spChg chg="add mod">
          <ac:chgData name="Habibzadeh, Hadi" userId="829601f7-5ffe-47c7-baf0-a827fe2620de" providerId="ADAL" clId="{2B0D0C69-01C6-4E11-A456-1F29DCB5B796}" dt="2022-04-11T21:30:36.126" v="1905" actId="164"/>
          <ac:spMkLst>
            <pc:docMk/>
            <pc:sldMk cId="2918268156" sldId="262"/>
            <ac:spMk id="23" creationId="{1DD5FF40-E907-476A-82AA-C185402127D9}"/>
          </ac:spMkLst>
        </pc:spChg>
        <pc:spChg chg="add mod">
          <ac:chgData name="Habibzadeh, Hadi" userId="829601f7-5ffe-47c7-baf0-a827fe2620de" providerId="ADAL" clId="{2B0D0C69-01C6-4E11-A456-1F29DCB5B796}" dt="2022-04-11T21:30:36.126" v="1905" actId="164"/>
          <ac:spMkLst>
            <pc:docMk/>
            <pc:sldMk cId="2918268156" sldId="262"/>
            <ac:spMk id="24" creationId="{EF342AAB-32F6-4692-94B2-4121F9E2C89D}"/>
          </ac:spMkLst>
        </pc:spChg>
        <pc:spChg chg="add mod">
          <ac:chgData name="Habibzadeh, Hadi" userId="829601f7-5ffe-47c7-baf0-a827fe2620de" providerId="ADAL" clId="{2B0D0C69-01C6-4E11-A456-1F29DCB5B796}" dt="2022-04-11T21:30:36.126" v="1905" actId="164"/>
          <ac:spMkLst>
            <pc:docMk/>
            <pc:sldMk cId="2918268156" sldId="262"/>
            <ac:spMk id="25" creationId="{BB094378-B81C-47E4-825A-6786A61066D6}"/>
          </ac:spMkLst>
        </pc:spChg>
        <pc:spChg chg="del">
          <ac:chgData name="Habibzadeh, Hadi" userId="829601f7-5ffe-47c7-baf0-a827fe2620de" providerId="ADAL" clId="{2B0D0C69-01C6-4E11-A456-1F29DCB5B796}" dt="2022-04-11T21:30:46.712" v="1910" actId="478"/>
          <ac:spMkLst>
            <pc:docMk/>
            <pc:sldMk cId="2918268156" sldId="262"/>
            <ac:spMk id="48" creationId="{CF253F78-4DF8-457E-91CB-E1140082B22C}"/>
          </ac:spMkLst>
        </pc:spChg>
        <pc:spChg chg="del">
          <ac:chgData name="Habibzadeh, Hadi" userId="829601f7-5ffe-47c7-baf0-a827fe2620de" providerId="ADAL" clId="{2B0D0C69-01C6-4E11-A456-1F29DCB5B796}" dt="2022-04-11T21:30:45.831" v="1909" actId="478"/>
          <ac:spMkLst>
            <pc:docMk/>
            <pc:sldMk cId="2918268156" sldId="262"/>
            <ac:spMk id="49" creationId="{65A14F20-F4CD-40F2-9721-F9FC6903E88F}"/>
          </ac:spMkLst>
        </pc:spChg>
        <pc:spChg chg="del">
          <ac:chgData name="Habibzadeh, Hadi" userId="829601f7-5ffe-47c7-baf0-a827fe2620de" providerId="ADAL" clId="{2B0D0C69-01C6-4E11-A456-1F29DCB5B796}" dt="2022-04-11T21:30:50.984" v="1912" actId="478"/>
          <ac:spMkLst>
            <pc:docMk/>
            <pc:sldMk cId="2918268156" sldId="262"/>
            <ac:spMk id="55" creationId="{2792628D-6535-4BC3-8741-A8D5DAA6FEB4}"/>
          </ac:spMkLst>
        </pc:spChg>
        <pc:spChg chg="del">
          <ac:chgData name="Habibzadeh, Hadi" userId="829601f7-5ffe-47c7-baf0-a827fe2620de" providerId="ADAL" clId="{2B0D0C69-01C6-4E11-A456-1F29DCB5B796}" dt="2022-04-11T21:30:48.808" v="1911" actId="478"/>
          <ac:spMkLst>
            <pc:docMk/>
            <pc:sldMk cId="2918268156" sldId="262"/>
            <ac:spMk id="56" creationId="{4FEA5A81-23E6-4F06-9014-1FECCCF6DBA1}"/>
          </ac:spMkLst>
        </pc:spChg>
        <pc:spChg chg="del">
          <ac:chgData name="Habibzadeh, Hadi" userId="829601f7-5ffe-47c7-baf0-a827fe2620de" providerId="ADAL" clId="{2B0D0C69-01C6-4E11-A456-1F29DCB5B796}" dt="2022-04-11T21:30:42.943" v="1907" actId="478"/>
          <ac:spMkLst>
            <pc:docMk/>
            <pc:sldMk cId="2918268156" sldId="262"/>
            <ac:spMk id="57" creationId="{24A7785D-ECAB-4016-BE21-E11E79B06451}"/>
          </ac:spMkLst>
        </pc:spChg>
        <pc:spChg chg="mod">
          <ac:chgData name="Habibzadeh, Hadi" userId="829601f7-5ffe-47c7-baf0-a827fe2620de" providerId="ADAL" clId="{2B0D0C69-01C6-4E11-A456-1F29DCB5B796}" dt="2022-04-11T21:31:11.766" v="1925" actId="6549"/>
          <ac:spMkLst>
            <pc:docMk/>
            <pc:sldMk cId="2918268156" sldId="262"/>
            <ac:spMk id="59" creationId="{40DD1DD1-3D63-4BD9-88BD-5D8E8DE327CE}"/>
          </ac:spMkLst>
        </pc:spChg>
        <pc:grpChg chg="add mod ord">
          <ac:chgData name="Habibzadeh, Hadi" userId="829601f7-5ffe-47c7-baf0-a827fe2620de" providerId="ADAL" clId="{2B0D0C69-01C6-4E11-A456-1F29DCB5B796}" dt="2022-04-11T21:30:58.906" v="1916" actId="1076"/>
          <ac:grpSpMkLst>
            <pc:docMk/>
            <pc:sldMk cId="2918268156" sldId="262"/>
            <ac:grpSpMk id="3" creationId="{6AD6609D-A056-4699-ADE7-95D084D399F2}"/>
          </ac:grpSpMkLst>
        </pc:grpChg>
        <pc:grpChg chg="add mod">
          <ac:chgData name="Habibzadeh, Hadi" userId="829601f7-5ffe-47c7-baf0-a827fe2620de" providerId="ADAL" clId="{2B0D0C69-01C6-4E11-A456-1F29DCB5B796}" dt="2022-04-11T21:30:36.126" v="1905" actId="164"/>
          <ac:grpSpMkLst>
            <pc:docMk/>
            <pc:sldMk cId="2918268156" sldId="262"/>
            <ac:grpSpMk id="18" creationId="{D6E8E4F3-C178-4E95-95CD-C4090DC044AE}"/>
          </ac:grpSpMkLst>
        </pc:grpChg>
        <pc:grpChg chg="del">
          <ac:chgData name="Habibzadeh, Hadi" userId="829601f7-5ffe-47c7-baf0-a827fe2620de" providerId="ADAL" clId="{2B0D0C69-01C6-4E11-A456-1F29DCB5B796}" dt="2022-04-11T21:30:44.143" v="1908" actId="478"/>
          <ac:grpSpMkLst>
            <pc:docMk/>
            <pc:sldMk cId="2918268156" sldId="262"/>
            <ac:grpSpMk id="50" creationId="{02CEE204-6C0C-46B5-BFA7-0AA3208A2390}"/>
          </ac:grpSpMkLst>
        </pc:grpChg>
        <pc:picChg chg="add del">
          <ac:chgData name="Habibzadeh, Hadi" userId="829601f7-5ffe-47c7-baf0-a827fe2620de" providerId="ADAL" clId="{2B0D0C69-01C6-4E11-A456-1F29DCB5B796}" dt="2022-04-11T21:30:02.721" v="1887" actId="478"/>
          <ac:picMkLst>
            <pc:docMk/>
            <pc:sldMk cId="2918268156" sldId="262"/>
            <ac:picMk id="7" creationId="{E83620AC-E328-4B8E-BC84-3AD9C28A1073}"/>
          </ac:picMkLst>
        </pc:picChg>
        <pc:picChg chg="add mod ord">
          <ac:chgData name="Habibzadeh, Hadi" userId="829601f7-5ffe-47c7-baf0-a827fe2620de" providerId="ADAL" clId="{2B0D0C69-01C6-4E11-A456-1F29DCB5B796}" dt="2022-04-11T21:30:01.716" v="1886" actId="167"/>
          <ac:picMkLst>
            <pc:docMk/>
            <pc:sldMk cId="2918268156" sldId="262"/>
            <ac:picMk id="15" creationId="{0A51F7F1-3D51-4333-8897-2B8738DE9BCC}"/>
          </ac:picMkLst>
        </pc:picChg>
        <pc:cxnChg chg="add mod">
          <ac:chgData name="Habibzadeh, Hadi" userId="829601f7-5ffe-47c7-baf0-a827fe2620de" providerId="ADAL" clId="{2B0D0C69-01C6-4E11-A456-1F29DCB5B796}" dt="2022-04-11T21:30:36.126" v="1905" actId="164"/>
          <ac:cxnSpMkLst>
            <pc:docMk/>
            <pc:sldMk cId="2918268156" sldId="262"/>
            <ac:cxnSpMk id="21" creationId="{2933A35A-B5EF-4997-99DE-7919E8C9DD4E}"/>
          </ac:cxnSpMkLst>
        </pc:cxnChg>
        <pc:cxnChg chg="add mod">
          <ac:chgData name="Habibzadeh, Hadi" userId="829601f7-5ffe-47c7-baf0-a827fe2620de" providerId="ADAL" clId="{2B0D0C69-01C6-4E11-A456-1F29DCB5B796}" dt="2022-04-11T21:30:36.126" v="1905" actId="164"/>
          <ac:cxnSpMkLst>
            <pc:docMk/>
            <pc:sldMk cId="2918268156" sldId="262"/>
            <ac:cxnSpMk id="22" creationId="{3B655F5F-5ED5-43A6-B266-B67285D1110C}"/>
          </ac:cxnSpMkLst>
        </pc:cxnChg>
        <pc:cxnChg chg="del mod">
          <ac:chgData name="Habibzadeh, Hadi" userId="829601f7-5ffe-47c7-baf0-a827fe2620de" providerId="ADAL" clId="{2B0D0C69-01C6-4E11-A456-1F29DCB5B796}" dt="2022-04-11T21:30:52.079" v="1913" actId="478"/>
          <ac:cxnSpMkLst>
            <pc:docMk/>
            <pc:sldMk cId="2918268156" sldId="262"/>
            <ac:cxnSpMk id="53" creationId="{B45E249D-2575-419F-8DB3-9704A71EBDF9}"/>
          </ac:cxnSpMkLst>
        </pc:cxnChg>
        <pc:cxnChg chg="del mod">
          <ac:chgData name="Habibzadeh, Hadi" userId="829601f7-5ffe-47c7-baf0-a827fe2620de" providerId="ADAL" clId="{2B0D0C69-01C6-4E11-A456-1F29DCB5B796}" dt="2022-04-11T21:30:53.456" v="1914" actId="478"/>
          <ac:cxnSpMkLst>
            <pc:docMk/>
            <pc:sldMk cId="2918268156" sldId="262"/>
            <ac:cxnSpMk id="54" creationId="{EC27FC1A-1C9E-40AF-80C4-AC18FFF7A435}"/>
          </ac:cxnSpMkLst>
        </pc:cxnChg>
      </pc:sldChg>
      <pc:sldChg chg="addSp modSp add mod ord">
        <pc:chgData name="Habibzadeh, Hadi" userId="829601f7-5ffe-47c7-baf0-a827fe2620de" providerId="ADAL" clId="{2B0D0C69-01C6-4E11-A456-1F29DCB5B796}" dt="2022-04-11T21:37:08.363" v="2102"/>
        <pc:sldMkLst>
          <pc:docMk/>
          <pc:sldMk cId="441023337" sldId="263"/>
        </pc:sldMkLst>
        <pc:spChg chg="mod">
          <ac:chgData name="Habibzadeh, Hadi" userId="829601f7-5ffe-47c7-baf0-a827fe2620de" providerId="ADAL" clId="{2B0D0C69-01C6-4E11-A456-1F29DCB5B796}" dt="2022-04-11T21:37:08.363" v="2102"/>
          <ac:spMkLst>
            <pc:docMk/>
            <pc:sldMk cId="441023337" sldId="263"/>
            <ac:spMk id="2" creationId="{5A18BEA6-6B41-4346-82BF-97E0F18AF0F1}"/>
          </ac:spMkLst>
        </pc:spChg>
        <pc:graphicFrameChg chg="mod modGraphic">
          <ac:chgData name="Habibzadeh, Hadi" userId="829601f7-5ffe-47c7-baf0-a827fe2620de" providerId="ADAL" clId="{2B0D0C69-01C6-4E11-A456-1F29DCB5B796}" dt="2022-04-11T21:35:09.128" v="2086" actId="20577"/>
          <ac:graphicFrameMkLst>
            <pc:docMk/>
            <pc:sldMk cId="441023337" sldId="263"/>
            <ac:graphicFrameMk id="3" creationId="{A4650CD6-8A47-402F-B6E4-898AB346F198}"/>
          </ac:graphicFrameMkLst>
        </pc:graphicFrameChg>
        <pc:picChg chg="add mod">
          <ac:chgData name="Habibzadeh, Hadi" userId="829601f7-5ffe-47c7-baf0-a827fe2620de" providerId="ADAL" clId="{2B0D0C69-01C6-4E11-A456-1F29DCB5B796}" dt="2022-04-11T21:34:08.354" v="2057" actId="1036"/>
          <ac:picMkLst>
            <pc:docMk/>
            <pc:sldMk cId="441023337" sldId="263"/>
            <ac:picMk id="8" creationId="{AFBF4B9A-04DB-4A29-AACC-A8EC98F194DD}"/>
          </ac:picMkLst>
        </pc:picChg>
        <pc:picChg chg="add mod">
          <ac:chgData name="Habibzadeh, Hadi" userId="829601f7-5ffe-47c7-baf0-a827fe2620de" providerId="ADAL" clId="{2B0D0C69-01C6-4E11-A456-1F29DCB5B796}" dt="2022-04-11T21:34:11.555" v="2059" actId="1076"/>
          <ac:picMkLst>
            <pc:docMk/>
            <pc:sldMk cId="441023337" sldId="263"/>
            <ac:picMk id="9" creationId="{FA50B27A-B4BC-48F0-9A99-A82FC4979F28}"/>
          </ac:picMkLst>
        </pc:picChg>
        <pc:picChg chg="add mod">
          <ac:chgData name="Habibzadeh, Hadi" userId="829601f7-5ffe-47c7-baf0-a827fe2620de" providerId="ADAL" clId="{2B0D0C69-01C6-4E11-A456-1F29DCB5B796}" dt="2022-04-11T21:34:14.913" v="2061" actId="1076"/>
          <ac:picMkLst>
            <pc:docMk/>
            <pc:sldMk cId="441023337" sldId="263"/>
            <ac:picMk id="10" creationId="{5026B13D-371A-4545-8EEC-E98FA6A0E17C}"/>
          </ac:picMkLst>
        </pc:picChg>
        <pc:picChg chg="add mod">
          <ac:chgData name="Habibzadeh, Hadi" userId="829601f7-5ffe-47c7-baf0-a827fe2620de" providerId="ADAL" clId="{2B0D0C69-01C6-4E11-A456-1F29DCB5B796}" dt="2022-04-11T21:34:19.895" v="2063" actId="1076"/>
          <ac:picMkLst>
            <pc:docMk/>
            <pc:sldMk cId="441023337" sldId="263"/>
            <ac:picMk id="11" creationId="{170E72E0-C1B8-4732-AC31-1C5A93991874}"/>
          </ac:picMkLst>
        </pc:picChg>
        <pc:picChg chg="add mod">
          <ac:chgData name="Habibzadeh, Hadi" userId="829601f7-5ffe-47c7-baf0-a827fe2620de" providerId="ADAL" clId="{2B0D0C69-01C6-4E11-A456-1F29DCB5B796}" dt="2022-04-11T21:35:18.110" v="2088" actId="1076"/>
          <ac:picMkLst>
            <pc:docMk/>
            <pc:sldMk cId="441023337" sldId="263"/>
            <ac:picMk id="12" creationId="{E8EFF36C-1036-4706-A102-AFCD9B03ABFD}"/>
          </ac:picMkLst>
        </pc:picChg>
        <pc:picChg chg="add mod">
          <ac:chgData name="Habibzadeh, Hadi" userId="829601f7-5ffe-47c7-baf0-a827fe2620de" providerId="ADAL" clId="{2B0D0C69-01C6-4E11-A456-1F29DCB5B796}" dt="2022-04-11T21:35:22.893" v="2090" actId="1076"/>
          <ac:picMkLst>
            <pc:docMk/>
            <pc:sldMk cId="441023337" sldId="263"/>
            <ac:picMk id="13" creationId="{5C406882-66DC-4DCE-918D-3127AF5DB51F}"/>
          </ac:picMkLst>
        </pc:picChg>
        <pc:picChg chg="mod">
          <ac:chgData name="Habibzadeh, Hadi" userId="829601f7-5ffe-47c7-baf0-a827fe2620de" providerId="ADAL" clId="{2B0D0C69-01C6-4E11-A456-1F29DCB5B796}" dt="2022-04-11T21:33:16.867" v="2039" actId="1076"/>
          <ac:picMkLst>
            <pc:docMk/>
            <pc:sldMk cId="441023337" sldId="263"/>
            <ac:picMk id="18" creationId="{46D6A5CE-2852-47C3-BDBF-70572DFE237D}"/>
          </ac:picMkLst>
        </pc:picChg>
        <pc:picChg chg="mod">
          <ac:chgData name="Habibzadeh, Hadi" userId="829601f7-5ffe-47c7-baf0-a827fe2620de" providerId="ADAL" clId="{2B0D0C69-01C6-4E11-A456-1F29DCB5B796}" dt="2022-04-11T21:33:08.019" v="2035" actId="1035"/>
          <ac:picMkLst>
            <pc:docMk/>
            <pc:sldMk cId="441023337" sldId="263"/>
            <ac:picMk id="19" creationId="{8C30D6B9-C24B-42E6-8364-442B3F66DF84}"/>
          </ac:picMkLst>
        </pc:picChg>
        <pc:picChg chg="mod">
          <ac:chgData name="Habibzadeh, Hadi" userId="829601f7-5ffe-47c7-baf0-a827fe2620de" providerId="ADAL" clId="{2B0D0C69-01C6-4E11-A456-1F29DCB5B796}" dt="2022-04-11T21:33:06.355" v="2034" actId="1036"/>
          <ac:picMkLst>
            <pc:docMk/>
            <pc:sldMk cId="441023337" sldId="263"/>
            <ac:picMk id="20" creationId="{38441C80-0A3A-48B2-86FB-BCCF17125712}"/>
          </ac:picMkLst>
        </pc:picChg>
        <pc:picChg chg="mod">
          <ac:chgData name="Habibzadeh, Hadi" userId="829601f7-5ffe-47c7-baf0-a827fe2620de" providerId="ADAL" clId="{2B0D0C69-01C6-4E11-A456-1F29DCB5B796}" dt="2022-04-11T21:33:10.251" v="2037" actId="1035"/>
          <ac:picMkLst>
            <pc:docMk/>
            <pc:sldMk cId="441023337" sldId="263"/>
            <ac:picMk id="21" creationId="{A81F8536-EA6A-4E5C-B808-BCA3BA5F03E2}"/>
          </ac:picMkLst>
        </pc:picChg>
      </pc:sldChg>
      <pc:sldChg chg="addSp delSp modSp add mod delAnim modAnim">
        <pc:chgData name="Habibzadeh, Hadi" userId="829601f7-5ffe-47c7-baf0-a827fe2620de" providerId="ADAL" clId="{2B0D0C69-01C6-4E11-A456-1F29DCB5B796}" dt="2022-04-12T16:05:35.408" v="2552" actId="14734"/>
        <pc:sldMkLst>
          <pc:docMk/>
          <pc:sldMk cId="406437215" sldId="264"/>
        </pc:sldMkLst>
        <pc:spChg chg="del">
          <ac:chgData name="Habibzadeh, Hadi" userId="829601f7-5ffe-47c7-baf0-a827fe2620de" providerId="ADAL" clId="{2B0D0C69-01C6-4E11-A456-1F29DCB5B796}" dt="2022-04-12T15:59:59.047" v="2104" actId="478"/>
          <ac:spMkLst>
            <pc:docMk/>
            <pc:sldMk cId="406437215" sldId="264"/>
            <ac:spMk id="59" creationId="{40DD1DD1-3D63-4BD9-88BD-5D8E8DE327CE}"/>
          </ac:spMkLst>
        </pc:spChg>
        <pc:grpChg chg="del">
          <ac:chgData name="Habibzadeh, Hadi" userId="829601f7-5ffe-47c7-baf0-a827fe2620de" providerId="ADAL" clId="{2B0D0C69-01C6-4E11-A456-1F29DCB5B796}" dt="2022-04-12T15:59:59.047" v="2104" actId="478"/>
          <ac:grpSpMkLst>
            <pc:docMk/>
            <pc:sldMk cId="406437215" sldId="264"/>
            <ac:grpSpMk id="3" creationId="{6AD6609D-A056-4699-ADE7-95D084D399F2}"/>
          </ac:grpSpMkLst>
        </pc:grpChg>
        <pc:grpChg chg="add del mod">
          <ac:chgData name="Habibzadeh, Hadi" userId="829601f7-5ffe-47c7-baf0-a827fe2620de" providerId="ADAL" clId="{2B0D0C69-01C6-4E11-A456-1F29DCB5B796}" dt="2022-04-12T16:04:28.038" v="2525" actId="478"/>
          <ac:grpSpMkLst>
            <pc:docMk/>
            <pc:sldMk cId="406437215" sldId="264"/>
            <ac:grpSpMk id="26" creationId="{AA00AA43-8815-4FCF-9147-8FFC52D9B2DD}"/>
          </ac:grpSpMkLst>
        </pc:grpChg>
        <pc:graphicFrameChg chg="add mod modGraphic">
          <ac:chgData name="Habibzadeh, Hadi" userId="829601f7-5ffe-47c7-baf0-a827fe2620de" providerId="ADAL" clId="{2B0D0C69-01C6-4E11-A456-1F29DCB5B796}" dt="2022-04-12T16:03:26.325" v="2520" actId="2165"/>
          <ac:graphicFrameMkLst>
            <pc:docMk/>
            <pc:sldMk cId="406437215" sldId="264"/>
            <ac:graphicFrameMk id="4" creationId="{30335788-17F0-4982-A042-49AF67AB4E3F}"/>
          </ac:graphicFrameMkLst>
        </pc:graphicFrameChg>
        <pc:graphicFrameChg chg="add mod modGraphic">
          <ac:chgData name="Habibzadeh, Hadi" userId="829601f7-5ffe-47c7-baf0-a827fe2620de" providerId="ADAL" clId="{2B0D0C69-01C6-4E11-A456-1F29DCB5B796}" dt="2022-04-12T16:05:35.408" v="2552" actId="14734"/>
          <ac:graphicFrameMkLst>
            <pc:docMk/>
            <pc:sldMk cId="406437215" sldId="264"/>
            <ac:graphicFrameMk id="5" creationId="{A98A6135-CC30-4668-BC8D-18DDE3507A50}"/>
          </ac:graphicFrameMkLst>
        </pc:graphicFrameChg>
        <pc:picChg chg="del">
          <ac:chgData name="Habibzadeh, Hadi" userId="829601f7-5ffe-47c7-baf0-a827fe2620de" providerId="ADAL" clId="{2B0D0C69-01C6-4E11-A456-1F29DCB5B796}" dt="2022-04-12T15:59:59.047" v="2104" actId="478"/>
          <ac:picMkLst>
            <pc:docMk/>
            <pc:sldMk cId="406437215" sldId="264"/>
            <ac:picMk id="15" creationId="{0A51F7F1-3D51-4333-8897-2B8738DE9BCC}"/>
          </ac:picMkLst>
        </pc:picChg>
        <pc:picChg chg="mod topLvl">
          <ac:chgData name="Habibzadeh, Hadi" userId="829601f7-5ffe-47c7-baf0-a827fe2620de" providerId="ADAL" clId="{2B0D0C69-01C6-4E11-A456-1F29DCB5B796}" dt="2022-04-12T16:04:32.294" v="2526" actId="1076"/>
          <ac:picMkLst>
            <pc:docMk/>
            <pc:sldMk cId="406437215" sldId="264"/>
            <ac:picMk id="27" creationId="{664A20BE-5C43-4EEE-AA82-D3EBCB8A3887}"/>
          </ac:picMkLst>
        </pc:picChg>
        <pc:picChg chg="del mod topLvl">
          <ac:chgData name="Habibzadeh, Hadi" userId="829601f7-5ffe-47c7-baf0-a827fe2620de" providerId="ADAL" clId="{2B0D0C69-01C6-4E11-A456-1F29DCB5B796}" dt="2022-04-12T16:04:28.038" v="2525" actId="478"/>
          <ac:picMkLst>
            <pc:docMk/>
            <pc:sldMk cId="406437215" sldId="264"/>
            <ac:picMk id="28" creationId="{701EC7D6-D28E-4D1E-89B3-05D93B65368A}"/>
          </ac:picMkLst>
        </pc:picChg>
        <pc:cxnChg chg="mod">
          <ac:chgData name="Habibzadeh, Hadi" userId="829601f7-5ffe-47c7-baf0-a827fe2620de" providerId="ADAL" clId="{2B0D0C69-01C6-4E11-A456-1F29DCB5B796}" dt="2022-04-12T15:59:59.047" v="2104" actId="478"/>
          <ac:cxnSpMkLst>
            <pc:docMk/>
            <pc:sldMk cId="406437215" sldId="264"/>
            <ac:cxnSpMk id="21" creationId="{2933A35A-B5EF-4997-99DE-7919E8C9DD4E}"/>
          </ac:cxnSpMkLst>
        </pc:cxnChg>
        <pc:cxnChg chg="mod">
          <ac:chgData name="Habibzadeh, Hadi" userId="829601f7-5ffe-47c7-baf0-a827fe2620de" providerId="ADAL" clId="{2B0D0C69-01C6-4E11-A456-1F29DCB5B796}" dt="2022-04-12T15:59:59.047" v="2104" actId="478"/>
          <ac:cxnSpMkLst>
            <pc:docMk/>
            <pc:sldMk cId="406437215" sldId="264"/>
            <ac:cxnSpMk id="22" creationId="{3B655F5F-5ED5-43A6-B266-B67285D1110C}"/>
          </ac:cxnSpMkLst>
        </pc:cxnChg>
        <pc:cxnChg chg="del mod">
          <ac:chgData name="Habibzadeh, Hadi" userId="829601f7-5ffe-47c7-baf0-a827fe2620de" providerId="ADAL" clId="{2B0D0C69-01C6-4E11-A456-1F29DCB5B796}" dt="2022-04-12T16:04:26.847" v="2524" actId="478"/>
          <ac:cxnSpMkLst>
            <pc:docMk/>
            <pc:sldMk cId="406437215" sldId="264"/>
            <ac:cxnSpMk id="29" creationId="{B4869AD4-248C-4E51-AA0E-4ABF33DF7F9F}"/>
          </ac:cxnSpMkLst>
        </pc:cxnChg>
        <pc:cxnChg chg="del mod">
          <ac:chgData name="Habibzadeh, Hadi" userId="829601f7-5ffe-47c7-baf0-a827fe2620de" providerId="ADAL" clId="{2B0D0C69-01C6-4E11-A456-1F29DCB5B796}" dt="2022-04-12T16:04:25.517" v="2523" actId="478"/>
          <ac:cxnSpMkLst>
            <pc:docMk/>
            <pc:sldMk cId="406437215" sldId="264"/>
            <ac:cxnSpMk id="30" creationId="{C82F3C54-DEFF-4A99-B2C9-2117756413F3}"/>
          </ac:cxnSpMkLst>
        </pc:cxnChg>
      </pc:sldChg>
    </pc:docChg>
  </pc:docChgLst>
  <pc:docChgLst>
    <pc:chgData name="Hadi Habibzadeh" userId="829601f7-5ffe-47c7-baf0-a827fe2620de" providerId="ADAL" clId="{16D8B4B8-21DA-4974-9173-834C7A7D8655}"/>
    <pc:docChg chg="custSel modSld sldOrd">
      <pc:chgData name="Hadi Habibzadeh" userId="829601f7-5ffe-47c7-baf0-a827fe2620de" providerId="ADAL" clId="{16D8B4B8-21DA-4974-9173-834C7A7D8655}" dt="2022-04-19T21:22:47.212" v="31" actId="27636"/>
      <pc:docMkLst>
        <pc:docMk/>
      </pc:docMkLst>
      <pc:sldChg chg="ord">
        <pc:chgData name="Hadi Habibzadeh" userId="829601f7-5ffe-47c7-baf0-a827fe2620de" providerId="ADAL" clId="{16D8B4B8-21DA-4974-9173-834C7A7D8655}" dt="2022-04-19T21:21:50.378" v="1"/>
        <pc:sldMkLst>
          <pc:docMk/>
          <pc:sldMk cId="1447308156" sldId="274"/>
        </pc:sldMkLst>
      </pc:sldChg>
      <pc:sldChg chg="modSp mod">
        <pc:chgData name="Hadi Habibzadeh" userId="829601f7-5ffe-47c7-baf0-a827fe2620de" providerId="ADAL" clId="{16D8B4B8-21DA-4974-9173-834C7A7D8655}" dt="2022-04-19T21:22:47.212" v="31" actId="27636"/>
        <pc:sldMkLst>
          <pc:docMk/>
          <pc:sldMk cId="588652811" sldId="276"/>
        </pc:sldMkLst>
        <pc:spChg chg="mod">
          <ac:chgData name="Hadi Habibzadeh" userId="829601f7-5ffe-47c7-baf0-a827fe2620de" providerId="ADAL" clId="{16D8B4B8-21DA-4974-9173-834C7A7D8655}" dt="2022-04-19T21:22:47.212" v="31" actId="27636"/>
          <ac:spMkLst>
            <pc:docMk/>
            <pc:sldMk cId="588652811" sldId="276"/>
            <ac:spMk id="6" creationId="{290649BE-D661-4946-875F-6037DD8DE34F}"/>
          </ac:spMkLst>
        </pc:spChg>
      </pc:sldChg>
      <pc:sldChg chg="modSp mod">
        <pc:chgData name="Hadi Habibzadeh" userId="829601f7-5ffe-47c7-baf0-a827fe2620de" providerId="ADAL" clId="{16D8B4B8-21DA-4974-9173-834C7A7D8655}" dt="2022-04-19T21:22:21.222" v="29" actId="20577"/>
        <pc:sldMkLst>
          <pc:docMk/>
          <pc:sldMk cId="634728638" sldId="288"/>
        </pc:sldMkLst>
        <pc:spChg chg="mod">
          <ac:chgData name="Hadi Habibzadeh" userId="829601f7-5ffe-47c7-baf0-a827fe2620de" providerId="ADAL" clId="{16D8B4B8-21DA-4974-9173-834C7A7D8655}" dt="2022-04-19T21:22:21.222" v="29" actId="20577"/>
          <ac:spMkLst>
            <pc:docMk/>
            <pc:sldMk cId="634728638" sldId="288"/>
            <ac:spMk id="5" creationId="{48D5F39E-3E32-42F2-9738-54458745878F}"/>
          </ac:spMkLst>
        </pc:spChg>
      </pc:sldChg>
      <pc:sldChg chg="modSp mod">
        <pc:chgData name="Hadi Habibzadeh" userId="829601f7-5ffe-47c7-baf0-a827fe2620de" providerId="ADAL" clId="{16D8B4B8-21DA-4974-9173-834C7A7D8655}" dt="2022-04-19T21:22:14.295" v="22" actId="20577"/>
        <pc:sldMkLst>
          <pc:docMk/>
          <pc:sldMk cId="1486408646" sldId="290"/>
        </pc:sldMkLst>
        <pc:spChg chg="mod">
          <ac:chgData name="Hadi Habibzadeh" userId="829601f7-5ffe-47c7-baf0-a827fe2620de" providerId="ADAL" clId="{16D8B4B8-21DA-4974-9173-834C7A7D8655}" dt="2022-04-19T21:22:14.295" v="22" actId="20577"/>
          <ac:spMkLst>
            <pc:docMk/>
            <pc:sldMk cId="1486408646" sldId="290"/>
            <ac:spMk id="5" creationId="{48D5F39E-3E32-42F2-9738-54458745878F}"/>
          </ac:spMkLst>
        </pc:spChg>
      </pc:sldChg>
      <pc:sldChg chg="modSp mod">
        <pc:chgData name="Hadi Habibzadeh" userId="829601f7-5ffe-47c7-baf0-a827fe2620de" providerId="ADAL" clId="{16D8B4B8-21DA-4974-9173-834C7A7D8655}" dt="2022-04-19T21:22:05.038" v="15" actId="20577"/>
        <pc:sldMkLst>
          <pc:docMk/>
          <pc:sldMk cId="2160097926" sldId="291"/>
        </pc:sldMkLst>
        <pc:spChg chg="mod">
          <ac:chgData name="Hadi Habibzadeh" userId="829601f7-5ffe-47c7-baf0-a827fe2620de" providerId="ADAL" clId="{16D8B4B8-21DA-4974-9173-834C7A7D8655}" dt="2022-04-19T21:22:05.038" v="15" actId="20577"/>
          <ac:spMkLst>
            <pc:docMk/>
            <pc:sldMk cId="2160097926" sldId="291"/>
            <ac:spMk id="5" creationId="{48D5F39E-3E32-42F2-9738-54458745878F}"/>
          </ac:spMkLst>
        </pc:spChg>
      </pc:sldChg>
      <pc:sldChg chg="modSp mod">
        <pc:chgData name="Hadi Habibzadeh" userId="829601f7-5ffe-47c7-baf0-a827fe2620de" providerId="ADAL" clId="{16D8B4B8-21DA-4974-9173-834C7A7D8655}" dt="2022-04-19T21:21:57.583" v="8" actId="20577"/>
        <pc:sldMkLst>
          <pc:docMk/>
          <pc:sldMk cId="2752332584" sldId="292"/>
        </pc:sldMkLst>
        <pc:spChg chg="mod">
          <ac:chgData name="Hadi Habibzadeh" userId="829601f7-5ffe-47c7-baf0-a827fe2620de" providerId="ADAL" clId="{16D8B4B8-21DA-4974-9173-834C7A7D8655}" dt="2022-04-19T21:21:57.583" v="8" actId="20577"/>
          <ac:spMkLst>
            <pc:docMk/>
            <pc:sldMk cId="2752332584" sldId="292"/>
            <ac:spMk id="5" creationId="{48D5F39E-3E32-42F2-9738-54458745878F}"/>
          </ac:spMkLst>
        </pc:spChg>
      </pc:sldChg>
    </pc:docChg>
  </pc:docChgLst>
  <pc:docChgLst>
    <pc:chgData name="Habibzadeh, Hadi" userId="829601f7-5ffe-47c7-baf0-a827fe2620de" providerId="ADAL" clId="{16D8B4B8-21DA-4974-9173-834C7A7D8655}"/>
    <pc:docChg chg="undo custSel addSld delSld modSld">
      <pc:chgData name="Habibzadeh, Hadi" userId="829601f7-5ffe-47c7-baf0-a827fe2620de" providerId="ADAL" clId="{16D8B4B8-21DA-4974-9173-834C7A7D8655}" dt="2022-04-20T00:51:18.140" v="3605" actId="1076"/>
      <pc:docMkLst>
        <pc:docMk/>
      </pc:docMkLst>
      <pc:sldChg chg="addSp delSp modSp modTransition modAnim">
        <pc:chgData name="Habibzadeh, Hadi" userId="829601f7-5ffe-47c7-baf0-a827fe2620de" providerId="ADAL" clId="{16D8B4B8-21DA-4974-9173-834C7A7D8655}" dt="2022-04-19T23:02:05.346" v="12"/>
        <pc:sldMkLst>
          <pc:docMk/>
          <pc:sldMk cId="464534787" sldId="256"/>
        </pc:sldMkLst>
        <pc:picChg chg="add del mod">
          <ac:chgData name="Habibzadeh, Hadi" userId="829601f7-5ffe-47c7-baf0-a827fe2620de" providerId="ADAL" clId="{16D8B4B8-21DA-4974-9173-834C7A7D8655}" dt="2022-04-19T22:50:57.077" v="1"/>
          <ac:picMkLst>
            <pc:docMk/>
            <pc:sldMk cId="464534787" sldId="256"/>
            <ac:picMk id="5" creationId="{D75A487C-66DB-4E0C-9B40-8F3A509332AF}"/>
          </ac:picMkLst>
        </pc:picChg>
        <pc:picChg chg="add del mod">
          <ac:chgData name="Habibzadeh, Hadi" userId="829601f7-5ffe-47c7-baf0-a827fe2620de" providerId="ADAL" clId="{16D8B4B8-21DA-4974-9173-834C7A7D8655}" dt="2022-04-19T22:51:45.534" v="3"/>
          <ac:picMkLst>
            <pc:docMk/>
            <pc:sldMk cId="464534787" sldId="256"/>
            <ac:picMk id="7" creationId="{636401F6-02E1-4192-87AA-051729598476}"/>
          </ac:picMkLst>
        </pc:picChg>
        <pc:picChg chg="add del mod">
          <ac:chgData name="Habibzadeh, Hadi" userId="829601f7-5ffe-47c7-baf0-a827fe2620de" providerId="ADAL" clId="{16D8B4B8-21DA-4974-9173-834C7A7D8655}" dt="2022-04-19T22:51:55.962" v="5"/>
          <ac:picMkLst>
            <pc:docMk/>
            <pc:sldMk cId="464534787" sldId="256"/>
            <ac:picMk id="8" creationId="{3144773D-8261-45E7-8FC2-49DA62D8D589}"/>
          </ac:picMkLst>
        </pc:picChg>
        <pc:picChg chg="add del mod">
          <ac:chgData name="Habibzadeh, Hadi" userId="829601f7-5ffe-47c7-baf0-a827fe2620de" providerId="ADAL" clId="{16D8B4B8-21DA-4974-9173-834C7A7D8655}" dt="2022-04-19T22:52:46.328" v="7"/>
          <ac:picMkLst>
            <pc:docMk/>
            <pc:sldMk cId="464534787" sldId="256"/>
            <ac:picMk id="9" creationId="{E4D3A0E2-065B-423A-A02C-F088F75AEE11}"/>
          </ac:picMkLst>
        </pc:picChg>
        <pc:picChg chg="add del mod">
          <ac:chgData name="Habibzadeh, Hadi" userId="829601f7-5ffe-47c7-baf0-a827fe2620de" providerId="ADAL" clId="{16D8B4B8-21DA-4974-9173-834C7A7D8655}" dt="2022-04-19T22:53:43.992" v="9"/>
          <ac:picMkLst>
            <pc:docMk/>
            <pc:sldMk cId="464534787" sldId="256"/>
            <ac:picMk id="11" creationId="{82404BCB-70B9-4BCB-B577-85E3619FF165}"/>
          </ac:picMkLst>
        </pc:picChg>
        <pc:picChg chg="add del mod">
          <ac:chgData name="Habibzadeh, Hadi" userId="829601f7-5ffe-47c7-baf0-a827fe2620de" providerId="ADAL" clId="{16D8B4B8-21DA-4974-9173-834C7A7D8655}" dt="2022-04-19T22:56:28.508" v="11"/>
          <ac:picMkLst>
            <pc:docMk/>
            <pc:sldMk cId="464534787" sldId="256"/>
            <ac:picMk id="14" creationId="{B148E228-F863-4D26-9B66-516AD3CD6FC1}"/>
          </ac:picMkLst>
        </pc:picChg>
        <pc:picChg chg="add mod">
          <ac:chgData name="Habibzadeh, Hadi" userId="829601f7-5ffe-47c7-baf0-a827fe2620de" providerId="ADAL" clId="{16D8B4B8-21DA-4974-9173-834C7A7D8655}" dt="2022-04-19T23:02:05.346" v="12"/>
          <ac:picMkLst>
            <pc:docMk/>
            <pc:sldMk cId="464534787" sldId="256"/>
            <ac:picMk id="15" creationId="{405C7BF1-8FFC-4A4D-8D38-A5006115E819}"/>
          </ac:picMkLst>
        </pc:picChg>
      </pc:sldChg>
      <pc:sldChg chg="addSp delSp modSp modTransition modAnim">
        <pc:chgData name="Habibzadeh, Hadi" userId="829601f7-5ffe-47c7-baf0-a827fe2620de" providerId="ADAL" clId="{16D8B4B8-21DA-4974-9173-834C7A7D8655}" dt="2022-04-19T23:02:05.346" v="12"/>
        <pc:sldMkLst>
          <pc:docMk/>
          <pc:sldMk cId="2102014764" sldId="257"/>
        </pc:sldMkLst>
        <pc:picChg chg="add del mod">
          <ac:chgData name="Habibzadeh, Hadi" userId="829601f7-5ffe-47c7-baf0-a827fe2620de" providerId="ADAL" clId="{16D8B4B8-21DA-4974-9173-834C7A7D8655}" dt="2022-04-19T22:50:57.077" v="1"/>
          <ac:picMkLst>
            <pc:docMk/>
            <pc:sldMk cId="2102014764" sldId="257"/>
            <ac:picMk id="3" creationId="{6A28B2F8-7117-4FEB-AD6B-32109F433416}"/>
          </ac:picMkLst>
        </pc:picChg>
        <pc:picChg chg="add del mod">
          <ac:chgData name="Habibzadeh, Hadi" userId="829601f7-5ffe-47c7-baf0-a827fe2620de" providerId="ADAL" clId="{16D8B4B8-21DA-4974-9173-834C7A7D8655}" dt="2022-04-19T22:51:45.534" v="3"/>
          <ac:picMkLst>
            <pc:docMk/>
            <pc:sldMk cId="2102014764" sldId="257"/>
            <ac:picMk id="16" creationId="{A303437D-25D7-47AA-9548-8BB6FA882652}"/>
          </ac:picMkLst>
        </pc:picChg>
        <pc:picChg chg="add del mod">
          <ac:chgData name="Habibzadeh, Hadi" userId="829601f7-5ffe-47c7-baf0-a827fe2620de" providerId="ADAL" clId="{16D8B4B8-21DA-4974-9173-834C7A7D8655}" dt="2022-04-19T22:56:28.508" v="11"/>
          <ac:picMkLst>
            <pc:docMk/>
            <pc:sldMk cId="2102014764" sldId="257"/>
            <ac:picMk id="18" creationId="{DBE8DB57-9874-442A-858E-27AC4625AF55}"/>
          </ac:picMkLst>
        </pc:picChg>
        <pc:picChg chg="add mod">
          <ac:chgData name="Habibzadeh, Hadi" userId="829601f7-5ffe-47c7-baf0-a827fe2620de" providerId="ADAL" clId="{16D8B4B8-21DA-4974-9173-834C7A7D8655}" dt="2022-04-19T23:02:05.346" v="12"/>
          <ac:picMkLst>
            <pc:docMk/>
            <pc:sldMk cId="2102014764" sldId="257"/>
            <ac:picMk id="19" creationId="{52C48EBD-36FD-4AC1-833D-193DD27D518F}"/>
          </ac:picMkLst>
        </pc:picChg>
      </pc:sldChg>
      <pc:sldChg chg="addSp delSp modSp modTransition modAnim">
        <pc:chgData name="Habibzadeh, Hadi" userId="829601f7-5ffe-47c7-baf0-a827fe2620de" providerId="ADAL" clId="{16D8B4B8-21DA-4974-9173-834C7A7D8655}" dt="2022-04-19T23:02:05.346" v="12"/>
        <pc:sldMkLst>
          <pc:docMk/>
          <pc:sldMk cId="1867732878" sldId="258"/>
        </pc:sldMkLst>
        <pc:picChg chg="add del mod">
          <ac:chgData name="Habibzadeh, Hadi" userId="829601f7-5ffe-47c7-baf0-a827fe2620de" providerId="ADAL" clId="{16D8B4B8-21DA-4974-9173-834C7A7D8655}" dt="2022-04-19T22:50:57.077" v="1"/>
          <ac:picMkLst>
            <pc:docMk/>
            <pc:sldMk cId="1867732878" sldId="258"/>
            <ac:picMk id="6" creationId="{C48190FA-DCDB-4C0B-B898-484CD3AF1BB1}"/>
          </ac:picMkLst>
        </pc:picChg>
        <pc:picChg chg="add del mod">
          <ac:chgData name="Habibzadeh, Hadi" userId="829601f7-5ffe-47c7-baf0-a827fe2620de" providerId="ADAL" clId="{16D8B4B8-21DA-4974-9173-834C7A7D8655}" dt="2022-04-19T22:56:28.508" v="11"/>
          <ac:picMkLst>
            <pc:docMk/>
            <pc:sldMk cId="1867732878" sldId="258"/>
            <ac:picMk id="8" creationId="{387F2569-4BA0-4A42-B5B8-D3345D3CAA6C}"/>
          </ac:picMkLst>
        </pc:picChg>
        <pc:picChg chg="add mod">
          <ac:chgData name="Habibzadeh, Hadi" userId="829601f7-5ffe-47c7-baf0-a827fe2620de" providerId="ADAL" clId="{16D8B4B8-21DA-4974-9173-834C7A7D8655}" dt="2022-04-19T23:02:05.346" v="12"/>
          <ac:picMkLst>
            <pc:docMk/>
            <pc:sldMk cId="1867732878" sldId="258"/>
            <ac:picMk id="9" creationId="{9ACA7D38-DCFD-49FC-8C7F-DBE1BF247067}"/>
          </ac:picMkLst>
        </pc:picChg>
      </pc:sldChg>
      <pc:sldChg chg="addSp delSp modSp modTransition modAnim">
        <pc:chgData name="Habibzadeh, Hadi" userId="829601f7-5ffe-47c7-baf0-a827fe2620de" providerId="ADAL" clId="{16D8B4B8-21DA-4974-9173-834C7A7D8655}" dt="2022-04-19T23:02:05.346" v="12"/>
        <pc:sldMkLst>
          <pc:docMk/>
          <pc:sldMk cId="4053753535" sldId="259"/>
        </pc:sldMkLst>
        <pc:picChg chg="add del mod">
          <ac:chgData name="Habibzadeh, Hadi" userId="829601f7-5ffe-47c7-baf0-a827fe2620de" providerId="ADAL" clId="{16D8B4B8-21DA-4974-9173-834C7A7D8655}" dt="2022-04-19T22:50:57.077" v="1"/>
          <ac:picMkLst>
            <pc:docMk/>
            <pc:sldMk cId="4053753535" sldId="259"/>
            <ac:picMk id="4" creationId="{C9F66ECF-C4CE-4B9D-A9FC-64F1529FFC55}"/>
          </ac:picMkLst>
        </pc:picChg>
        <pc:picChg chg="add mod">
          <ac:chgData name="Habibzadeh, Hadi" userId="829601f7-5ffe-47c7-baf0-a827fe2620de" providerId="ADAL" clId="{16D8B4B8-21DA-4974-9173-834C7A7D8655}" dt="2022-04-19T23:02:05.346" v="12"/>
          <ac:picMkLst>
            <pc:docMk/>
            <pc:sldMk cId="4053753535" sldId="259"/>
            <ac:picMk id="5" creationId="{AC396EE8-9BDB-491E-A3A3-C34D2B7EEB0D}"/>
          </ac:picMkLst>
        </pc:picChg>
      </pc:sldChg>
      <pc:sldChg chg="addSp modSp modTransition">
        <pc:chgData name="Habibzadeh, Hadi" userId="829601f7-5ffe-47c7-baf0-a827fe2620de" providerId="ADAL" clId="{16D8B4B8-21DA-4974-9173-834C7A7D8655}" dt="2022-04-19T23:02:05.346" v="12"/>
        <pc:sldMkLst>
          <pc:docMk/>
          <pc:sldMk cId="347535333" sldId="260"/>
        </pc:sldMkLst>
        <pc:picChg chg="add mod">
          <ac:chgData name="Habibzadeh, Hadi" userId="829601f7-5ffe-47c7-baf0-a827fe2620de" providerId="ADAL" clId="{16D8B4B8-21DA-4974-9173-834C7A7D8655}" dt="2022-04-19T23:02:05.346" v="12"/>
          <ac:picMkLst>
            <pc:docMk/>
            <pc:sldMk cId="347535333" sldId="260"/>
            <ac:picMk id="5" creationId="{8BFB5592-0E6F-48B1-B60A-17AB90043324}"/>
          </ac:picMkLst>
        </pc:picChg>
      </pc:sldChg>
      <pc:sldChg chg="addSp delSp modSp modTransition modAnim">
        <pc:chgData name="Habibzadeh, Hadi" userId="829601f7-5ffe-47c7-baf0-a827fe2620de" providerId="ADAL" clId="{16D8B4B8-21DA-4974-9173-834C7A7D8655}" dt="2022-04-19T23:35:45.819" v="252"/>
        <pc:sldMkLst>
          <pc:docMk/>
          <pc:sldMk cId="2918268156" sldId="262"/>
        </pc:sldMkLst>
        <pc:picChg chg="add del mod">
          <ac:chgData name="Habibzadeh, Hadi" userId="829601f7-5ffe-47c7-baf0-a827fe2620de" providerId="ADAL" clId="{16D8B4B8-21DA-4974-9173-834C7A7D8655}" dt="2022-04-19T23:19:12.618" v="216"/>
          <ac:picMkLst>
            <pc:docMk/>
            <pc:sldMk cId="2918268156" sldId="262"/>
            <ac:picMk id="4" creationId="{14B61BF7-7DA7-4DCC-A340-43A645AB5437}"/>
          </ac:picMkLst>
        </pc:picChg>
        <pc:picChg chg="add del mod">
          <ac:chgData name="Habibzadeh, Hadi" userId="829601f7-5ffe-47c7-baf0-a827fe2620de" providerId="ADAL" clId="{16D8B4B8-21DA-4974-9173-834C7A7D8655}" dt="2022-04-19T23:12:19.296" v="35"/>
          <ac:picMkLst>
            <pc:docMk/>
            <pc:sldMk cId="2918268156" sldId="262"/>
            <ac:picMk id="4" creationId="{1B88C32A-1928-427F-881C-B0F44FC843FF}"/>
          </ac:picMkLst>
        </pc:picChg>
        <pc:picChg chg="add del mod">
          <ac:chgData name="Habibzadeh, Hadi" userId="829601f7-5ffe-47c7-baf0-a827fe2620de" providerId="ADAL" clId="{16D8B4B8-21DA-4974-9173-834C7A7D8655}" dt="2022-04-19T23:30:37.151" v="234"/>
          <ac:picMkLst>
            <pc:docMk/>
            <pc:sldMk cId="2918268156" sldId="262"/>
            <ac:picMk id="5" creationId="{BFC83C30-F8DC-41E9-B38C-33D5A1DFE9DA}"/>
          </ac:picMkLst>
        </pc:picChg>
        <pc:picChg chg="add del mod">
          <ac:chgData name="Habibzadeh, Hadi" userId="829601f7-5ffe-47c7-baf0-a827fe2620de" providerId="ADAL" clId="{16D8B4B8-21DA-4974-9173-834C7A7D8655}" dt="2022-04-19T23:16:13.074" v="212"/>
          <ac:picMkLst>
            <pc:docMk/>
            <pc:sldMk cId="2918268156" sldId="262"/>
            <ac:picMk id="5" creationId="{C3014DF5-D9B1-47B5-9426-B06B7D6E843D}"/>
          </ac:picMkLst>
        </pc:picChg>
        <pc:picChg chg="add del mod">
          <ac:chgData name="Habibzadeh, Hadi" userId="829601f7-5ffe-47c7-baf0-a827fe2620de" providerId="ADAL" clId="{16D8B4B8-21DA-4974-9173-834C7A7D8655}" dt="2022-04-19T23:16:57.487" v="214"/>
          <ac:picMkLst>
            <pc:docMk/>
            <pc:sldMk cId="2918268156" sldId="262"/>
            <ac:picMk id="6" creationId="{143296B6-397C-458F-B634-33C0ACC259CB}"/>
          </ac:picMkLst>
        </pc:picChg>
        <pc:picChg chg="add del mod">
          <ac:chgData name="Habibzadeh, Hadi" userId="829601f7-5ffe-47c7-baf0-a827fe2620de" providerId="ADAL" clId="{16D8B4B8-21DA-4974-9173-834C7A7D8655}" dt="2022-04-19T23:31:33.139" v="247"/>
          <ac:picMkLst>
            <pc:docMk/>
            <pc:sldMk cId="2918268156" sldId="262"/>
            <ac:picMk id="6" creationId="{DD73AB47-6302-4A9C-BD0D-5ACAF6A31245}"/>
          </ac:picMkLst>
        </pc:picChg>
        <pc:picChg chg="add del mod">
          <ac:chgData name="Habibzadeh, Hadi" userId="829601f7-5ffe-47c7-baf0-a827fe2620de" providerId="ADAL" clId="{16D8B4B8-21DA-4974-9173-834C7A7D8655}" dt="2022-04-19T23:31:42.080" v="249"/>
          <ac:picMkLst>
            <pc:docMk/>
            <pc:sldMk cId="2918268156" sldId="262"/>
            <ac:picMk id="7" creationId="{2D121236-9928-459B-B1D1-0E0C0287AA30}"/>
          </ac:picMkLst>
        </pc:picChg>
        <pc:picChg chg="add del mod">
          <ac:chgData name="Habibzadeh, Hadi" userId="829601f7-5ffe-47c7-baf0-a827fe2620de" providerId="ADAL" clId="{16D8B4B8-21DA-4974-9173-834C7A7D8655}" dt="2022-04-19T23:32:09.975" v="251"/>
          <ac:picMkLst>
            <pc:docMk/>
            <pc:sldMk cId="2918268156" sldId="262"/>
            <ac:picMk id="8" creationId="{7826C229-2758-400B-8DD9-13C6CD7FE209}"/>
          </ac:picMkLst>
        </pc:picChg>
        <pc:picChg chg="add mod">
          <ac:chgData name="Habibzadeh, Hadi" userId="829601f7-5ffe-47c7-baf0-a827fe2620de" providerId="ADAL" clId="{16D8B4B8-21DA-4974-9173-834C7A7D8655}" dt="2022-04-19T23:35:45.819" v="252"/>
          <ac:picMkLst>
            <pc:docMk/>
            <pc:sldMk cId="2918268156" sldId="262"/>
            <ac:picMk id="9" creationId="{D7112B8D-E9B2-4978-BCDE-F620231005CE}"/>
          </ac:picMkLst>
        </pc:picChg>
      </pc:sldChg>
      <pc:sldChg chg="addSp delSp modSp modTransition modAnim">
        <pc:chgData name="Habibzadeh, Hadi" userId="829601f7-5ffe-47c7-baf0-a827fe2620de" providerId="ADAL" clId="{16D8B4B8-21DA-4974-9173-834C7A7D8655}" dt="2022-04-19T23:35:45.819" v="252"/>
        <pc:sldMkLst>
          <pc:docMk/>
          <pc:sldMk cId="441023337" sldId="263"/>
        </pc:sldMkLst>
        <pc:picChg chg="add del mod">
          <ac:chgData name="Habibzadeh, Hadi" userId="829601f7-5ffe-47c7-baf0-a827fe2620de" providerId="ADAL" clId="{16D8B4B8-21DA-4974-9173-834C7A7D8655}" dt="2022-04-19T23:12:38.971" v="41"/>
          <ac:picMkLst>
            <pc:docMk/>
            <pc:sldMk cId="441023337" sldId="263"/>
            <ac:picMk id="4" creationId="{4E39E360-3F4A-4465-A7F4-0FF3E778FA66}"/>
          </ac:picMkLst>
        </pc:picChg>
        <pc:picChg chg="add del mod">
          <ac:chgData name="Habibzadeh, Hadi" userId="829601f7-5ffe-47c7-baf0-a827fe2620de" providerId="ADAL" clId="{16D8B4B8-21DA-4974-9173-834C7A7D8655}" dt="2022-04-19T23:30:52.747" v="240"/>
          <ac:picMkLst>
            <pc:docMk/>
            <pc:sldMk cId="441023337" sldId="263"/>
            <ac:picMk id="4" creationId="{FA9AE747-A667-4A5E-8D46-B71667A3034D}"/>
          </ac:picMkLst>
        </pc:picChg>
        <pc:picChg chg="add mod">
          <ac:chgData name="Habibzadeh, Hadi" userId="829601f7-5ffe-47c7-baf0-a827fe2620de" providerId="ADAL" clId="{16D8B4B8-21DA-4974-9173-834C7A7D8655}" dt="2022-04-19T23:35:45.819" v="252"/>
          <ac:picMkLst>
            <pc:docMk/>
            <pc:sldMk cId="441023337" sldId="263"/>
            <ac:picMk id="5" creationId="{84D92794-4083-4FFB-B88F-F2E535714948}"/>
          </ac:picMkLst>
        </pc:picChg>
      </pc:sldChg>
      <pc:sldChg chg="addSp delSp modSp modTransition modAnim modNotesTx">
        <pc:chgData name="Habibzadeh, Hadi" userId="829601f7-5ffe-47c7-baf0-a827fe2620de" providerId="ADAL" clId="{16D8B4B8-21DA-4974-9173-834C7A7D8655}" dt="2022-04-19T23:35:45.819" v="252"/>
        <pc:sldMkLst>
          <pc:docMk/>
          <pc:sldMk cId="406437215" sldId="264"/>
        </pc:sldMkLst>
        <pc:picChg chg="add del mod">
          <ac:chgData name="Habibzadeh, Hadi" userId="829601f7-5ffe-47c7-baf0-a827fe2620de" providerId="ADAL" clId="{16D8B4B8-21DA-4974-9173-834C7A7D8655}" dt="2022-04-19T23:30:39.637" v="235"/>
          <ac:picMkLst>
            <pc:docMk/>
            <pc:sldMk cId="406437215" sldId="264"/>
            <ac:picMk id="3" creationId="{0616AA84-E098-4816-A099-3D5011F65E56}"/>
          </ac:picMkLst>
        </pc:picChg>
        <pc:picChg chg="add del mod">
          <ac:chgData name="Habibzadeh, Hadi" userId="829601f7-5ffe-47c7-baf0-a827fe2620de" providerId="ADAL" clId="{16D8B4B8-21DA-4974-9173-834C7A7D8655}" dt="2022-04-19T23:02:52.585" v="13"/>
          <ac:picMkLst>
            <pc:docMk/>
            <pc:sldMk cId="406437215" sldId="264"/>
            <ac:picMk id="3" creationId="{D3F9E0BB-50C2-407D-B51F-E6C7D2EE80D6}"/>
          </ac:picMkLst>
        </pc:picChg>
        <pc:picChg chg="add del mod">
          <ac:chgData name="Habibzadeh, Hadi" userId="829601f7-5ffe-47c7-baf0-a827fe2620de" providerId="ADAL" clId="{16D8B4B8-21DA-4974-9173-834C7A7D8655}" dt="2022-04-19T23:03:27.728" v="15"/>
          <ac:picMkLst>
            <pc:docMk/>
            <pc:sldMk cId="406437215" sldId="264"/>
            <ac:picMk id="5" creationId="{07CAF7A7-E2C4-4E9D-8A17-489F61EAFDCD}"/>
          </ac:picMkLst>
        </pc:picChg>
        <pc:picChg chg="add mod">
          <ac:chgData name="Habibzadeh, Hadi" userId="829601f7-5ffe-47c7-baf0-a827fe2620de" providerId="ADAL" clId="{16D8B4B8-21DA-4974-9173-834C7A7D8655}" dt="2022-04-19T23:35:45.819" v="252"/>
          <ac:picMkLst>
            <pc:docMk/>
            <pc:sldMk cId="406437215" sldId="264"/>
            <ac:picMk id="5" creationId="{233BE8D0-EA9C-4B66-83E1-48EC2655639A}"/>
          </ac:picMkLst>
        </pc:picChg>
        <pc:picChg chg="add del mod">
          <ac:chgData name="Habibzadeh, Hadi" userId="829601f7-5ffe-47c7-baf0-a827fe2620de" providerId="ADAL" clId="{16D8B4B8-21DA-4974-9173-834C7A7D8655}" dt="2022-04-19T23:04:22.443" v="18"/>
          <ac:picMkLst>
            <pc:docMk/>
            <pc:sldMk cId="406437215" sldId="264"/>
            <ac:picMk id="6" creationId="{279F377D-DDA2-4A1A-AC25-EA36AB8DAE67}"/>
          </ac:picMkLst>
        </pc:picChg>
        <pc:picChg chg="add del mod">
          <ac:chgData name="Habibzadeh, Hadi" userId="829601f7-5ffe-47c7-baf0-a827fe2620de" providerId="ADAL" clId="{16D8B4B8-21DA-4974-9173-834C7A7D8655}" dt="2022-04-19T23:05:16.152" v="21"/>
          <ac:picMkLst>
            <pc:docMk/>
            <pc:sldMk cId="406437215" sldId="264"/>
            <ac:picMk id="7" creationId="{CB8C2020-93EB-44A3-81A4-FADB186038C9}"/>
          </ac:picMkLst>
        </pc:picChg>
        <pc:picChg chg="add del mod">
          <ac:chgData name="Habibzadeh, Hadi" userId="829601f7-5ffe-47c7-baf0-a827fe2620de" providerId="ADAL" clId="{16D8B4B8-21DA-4974-9173-834C7A7D8655}" dt="2022-04-19T23:05:48.353" v="23"/>
          <ac:picMkLst>
            <pc:docMk/>
            <pc:sldMk cId="406437215" sldId="264"/>
            <ac:picMk id="8" creationId="{94F055C6-13A3-44E8-8397-41994D1B9FD0}"/>
          </ac:picMkLst>
        </pc:picChg>
        <pc:picChg chg="add del mod">
          <ac:chgData name="Habibzadeh, Hadi" userId="829601f7-5ffe-47c7-baf0-a827fe2620de" providerId="ADAL" clId="{16D8B4B8-21DA-4974-9173-834C7A7D8655}" dt="2022-04-19T23:06:45.281" v="28"/>
          <ac:picMkLst>
            <pc:docMk/>
            <pc:sldMk cId="406437215" sldId="264"/>
            <ac:picMk id="9" creationId="{96335CBA-370D-47C2-BA78-D9406D0AAFE5}"/>
          </ac:picMkLst>
        </pc:picChg>
        <pc:picChg chg="add del mod">
          <ac:chgData name="Habibzadeh, Hadi" userId="829601f7-5ffe-47c7-baf0-a827fe2620de" providerId="ADAL" clId="{16D8B4B8-21DA-4974-9173-834C7A7D8655}" dt="2022-04-19T23:12:22.340" v="36"/>
          <ac:picMkLst>
            <pc:docMk/>
            <pc:sldMk cId="406437215" sldId="264"/>
            <ac:picMk id="10" creationId="{AA835667-D45A-42F5-952E-7089204FC237}"/>
          </ac:picMkLst>
        </pc:picChg>
        <pc:picChg chg="add del mod">
          <ac:chgData name="Habibzadeh, Hadi" userId="829601f7-5ffe-47c7-baf0-a827fe2620de" providerId="ADAL" clId="{16D8B4B8-21DA-4974-9173-834C7A7D8655}" dt="2022-04-19T23:16:09.377" v="211"/>
          <ac:picMkLst>
            <pc:docMk/>
            <pc:sldMk cId="406437215" sldId="264"/>
            <ac:picMk id="11" creationId="{0FB5E12C-F548-45DE-BBF8-81D0913069EE}"/>
          </ac:picMkLst>
        </pc:picChg>
      </pc:sldChg>
      <pc:sldChg chg="addSp delSp modSp modTransition modAnim modNotesTx">
        <pc:chgData name="Habibzadeh, Hadi" userId="829601f7-5ffe-47c7-baf0-a827fe2620de" providerId="ADAL" clId="{16D8B4B8-21DA-4974-9173-834C7A7D8655}" dt="2022-04-20T00:07:46.604" v="922"/>
        <pc:sldMkLst>
          <pc:docMk/>
          <pc:sldMk cId="3831221243" sldId="265"/>
        </pc:sldMkLst>
        <pc:picChg chg="add del mod">
          <ac:chgData name="Habibzadeh, Hadi" userId="829601f7-5ffe-47c7-baf0-a827fe2620de" providerId="ADAL" clId="{16D8B4B8-21DA-4974-9173-834C7A7D8655}" dt="2022-04-20T00:02:54.322" v="916"/>
          <ac:picMkLst>
            <pc:docMk/>
            <pc:sldMk cId="3831221243" sldId="265"/>
            <ac:picMk id="3" creationId="{0D67F2E6-7A68-4903-9FA1-BA5806967CA1}"/>
          </ac:picMkLst>
        </pc:picChg>
        <pc:picChg chg="add del mod">
          <ac:chgData name="Habibzadeh, Hadi" userId="829601f7-5ffe-47c7-baf0-a827fe2620de" providerId="ADAL" clId="{16D8B4B8-21DA-4974-9173-834C7A7D8655}" dt="2022-04-19T23:38:12.136" v="256"/>
          <ac:picMkLst>
            <pc:docMk/>
            <pc:sldMk cId="3831221243" sldId="265"/>
            <ac:picMk id="3" creationId="{75CB57BE-3CCE-486A-956A-FD1DD5211694}"/>
          </ac:picMkLst>
        </pc:picChg>
        <pc:picChg chg="add del mod">
          <ac:chgData name="Habibzadeh, Hadi" userId="829601f7-5ffe-47c7-baf0-a827fe2620de" providerId="ADAL" clId="{16D8B4B8-21DA-4974-9173-834C7A7D8655}" dt="2022-04-19T23:48:16.302" v="564"/>
          <ac:picMkLst>
            <pc:docMk/>
            <pc:sldMk cId="3831221243" sldId="265"/>
            <ac:picMk id="7" creationId="{40030049-8A04-4A35-847D-3A43CDB56EDC}"/>
          </ac:picMkLst>
        </pc:picChg>
        <pc:picChg chg="add mod">
          <ac:chgData name="Habibzadeh, Hadi" userId="829601f7-5ffe-47c7-baf0-a827fe2620de" providerId="ADAL" clId="{16D8B4B8-21DA-4974-9173-834C7A7D8655}" dt="2022-04-20T00:07:46.604" v="922"/>
          <ac:picMkLst>
            <pc:docMk/>
            <pc:sldMk cId="3831221243" sldId="265"/>
            <ac:picMk id="7" creationId="{C58DB26D-95BF-48C2-829B-6A3D315902FB}"/>
          </ac:picMkLst>
        </pc:picChg>
        <pc:picChg chg="add del mod">
          <ac:chgData name="Habibzadeh, Hadi" userId="829601f7-5ffe-47c7-baf0-a827fe2620de" providerId="ADAL" clId="{16D8B4B8-21DA-4974-9173-834C7A7D8655}" dt="2022-04-19T23:55:01.928" v="741"/>
          <ac:picMkLst>
            <pc:docMk/>
            <pc:sldMk cId="3831221243" sldId="265"/>
            <ac:picMk id="8" creationId="{51EBF1B2-CC35-4D88-80C4-4661D1155507}"/>
          </ac:picMkLst>
        </pc:picChg>
      </pc:sldChg>
      <pc:sldChg chg="addSp delSp modSp modTransition modAnim modNotesTx">
        <pc:chgData name="Habibzadeh, Hadi" userId="829601f7-5ffe-47c7-baf0-a827fe2620de" providerId="ADAL" clId="{16D8B4B8-21DA-4974-9173-834C7A7D8655}" dt="2022-04-20T00:07:46.604" v="922"/>
        <pc:sldMkLst>
          <pc:docMk/>
          <pc:sldMk cId="884881841" sldId="266"/>
        </pc:sldMkLst>
        <pc:picChg chg="add del mod">
          <ac:chgData name="Habibzadeh, Hadi" userId="829601f7-5ffe-47c7-baf0-a827fe2620de" providerId="ADAL" clId="{16D8B4B8-21DA-4974-9173-834C7A7D8655}" dt="2022-04-20T00:02:52.206" v="915"/>
          <ac:picMkLst>
            <pc:docMk/>
            <pc:sldMk cId="884881841" sldId="266"/>
            <ac:picMk id="3" creationId="{14685117-B349-44E1-8734-51CB9DAE1E29}"/>
          </ac:picMkLst>
        </pc:picChg>
        <pc:picChg chg="add del mod">
          <ac:chgData name="Habibzadeh, Hadi" userId="829601f7-5ffe-47c7-baf0-a827fe2620de" providerId="ADAL" clId="{16D8B4B8-21DA-4974-9173-834C7A7D8655}" dt="2022-04-19T23:38:14.355" v="257"/>
          <ac:picMkLst>
            <pc:docMk/>
            <pc:sldMk cId="884881841" sldId="266"/>
            <ac:picMk id="3" creationId="{B1FE30C0-ECCE-40C9-96DB-4FCD7030D45B}"/>
          </ac:picMkLst>
        </pc:picChg>
        <pc:picChg chg="add mod">
          <ac:chgData name="Habibzadeh, Hadi" userId="829601f7-5ffe-47c7-baf0-a827fe2620de" providerId="ADAL" clId="{16D8B4B8-21DA-4974-9173-834C7A7D8655}" dt="2022-04-20T00:07:46.604" v="922"/>
          <ac:picMkLst>
            <pc:docMk/>
            <pc:sldMk cId="884881841" sldId="266"/>
            <ac:picMk id="4" creationId="{BD05F93E-596E-4EBB-B3DB-30FECBA2996B}"/>
          </ac:picMkLst>
        </pc:picChg>
        <pc:picChg chg="add del mod">
          <ac:chgData name="Habibzadeh, Hadi" userId="829601f7-5ffe-47c7-baf0-a827fe2620de" providerId="ADAL" clId="{16D8B4B8-21DA-4974-9173-834C7A7D8655}" dt="2022-04-19T23:48:19.443" v="565"/>
          <ac:picMkLst>
            <pc:docMk/>
            <pc:sldMk cId="884881841" sldId="266"/>
            <ac:picMk id="4" creationId="{D20E7621-1962-499C-BC38-321792AB5AAD}"/>
          </ac:picMkLst>
        </pc:picChg>
        <pc:picChg chg="add del mod">
          <ac:chgData name="Habibzadeh, Hadi" userId="829601f7-5ffe-47c7-baf0-a827fe2620de" providerId="ADAL" clId="{16D8B4B8-21DA-4974-9173-834C7A7D8655}" dt="2022-04-19T23:54:57.669" v="740"/>
          <ac:picMkLst>
            <pc:docMk/>
            <pc:sldMk cId="884881841" sldId="266"/>
            <ac:picMk id="5" creationId="{F539E548-39D8-4182-9F92-2D04F5CF9CC5}"/>
          </ac:picMkLst>
        </pc:picChg>
      </pc:sldChg>
      <pc:sldChg chg="addSp delSp modSp modTransition modAnim modNotesTx">
        <pc:chgData name="Habibzadeh, Hadi" userId="829601f7-5ffe-47c7-baf0-a827fe2620de" providerId="ADAL" clId="{16D8B4B8-21DA-4974-9173-834C7A7D8655}" dt="2022-04-20T00:07:46.604" v="922"/>
        <pc:sldMkLst>
          <pc:docMk/>
          <pc:sldMk cId="895432417" sldId="267"/>
        </pc:sldMkLst>
        <pc:picChg chg="add del mod">
          <ac:chgData name="Habibzadeh, Hadi" userId="829601f7-5ffe-47c7-baf0-a827fe2620de" providerId="ADAL" clId="{16D8B4B8-21DA-4974-9173-834C7A7D8655}" dt="2022-04-19T23:48:38.902" v="566"/>
          <ac:picMkLst>
            <pc:docMk/>
            <pc:sldMk cId="895432417" sldId="267"/>
            <ac:picMk id="4" creationId="{02043224-BEBD-4F72-9FB1-C6A8DC098B45}"/>
          </ac:picMkLst>
        </pc:picChg>
        <pc:picChg chg="add del mod">
          <ac:chgData name="Habibzadeh, Hadi" userId="829601f7-5ffe-47c7-baf0-a827fe2620de" providerId="ADAL" clId="{16D8B4B8-21DA-4974-9173-834C7A7D8655}" dt="2022-04-20T00:02:40.181" v="905"/>
          <ac:picMkLst>
            <pc:docMk/>
            <pc:sldMk cId="895432417" sldId="267"/>
            <ac:picMk id="4" creationId="{8644FA79-7BCD-4B7C-9476-43C4A2DA8773}"/>
          </ac:picMkLst>
        </pc:picChg>
        <pc:picChg chg="add mod">
          <ac:chgData name="Habibzadeh, Hadi" userId="829601f7-5ffe-47c7-baf0-a827fe2620de" providerId="ADAL" clId="{16D8B4B8-21DA-4974-9173-834C7A7D8655}" dt="2022-04-20T00:07:46.604" v="922"/>
          <ac:picMkLst>
            <pc:docMk/>
            <pc:sldMk cId="895432417" sldId="267"/>
            <ac:picMk id="5" creationId="{61F3F606-9EFD-45ED-B7DB-DA77310DE6C7}"/>
          </ac:picMkLst>
        </pc:picChg>
      </pc:sldChg>
      <pc:sldChg chg="addSp delSp modSp modTransition modAnim modNotesTx">
        <pc:chgData name="Habibzadeh, Hadi" userId="829601f7-5ffe-47c7-baf0-a827fe2620de" providerId="ADAL" clId="{16D8B4B8-21DA-4974-9173-834C7A7D8655}" dt="2022-04-20T00:07:46.604" v="922"/>
        <pc:sldMkLst>
          <pc:docMk/>
          <pc:sldMk cId="1616037186" sldId="268"/>
        </pc:sldMkLst>
        <pc:picChg chg="add del mod">
          <ac:chgData name="Habibzadeh, Hadi" userId="829601f7-5ffe-47c7-baf0-a827fe2620de" providerId="ADAL" clId="{16D8B4B8-21DA-4974-9173-834C7A7D8655}" dt="2022-04-20T00:02:27.944" v="904"/>
          <ac:picMkLst>
            <pc:docMk/>
            <pc:sldMk cId="1616037186" sldId="268"/>
            <ac:picMk id="4" creationId="{B790306C-50D7-4985-A713-8FB9B8500204}"/>
          </ac:picMkLst>
        </pc:picChg>
        <pc:picChg chg="add mod">
          <ac:chgData name="Habibzadeh, Hadi" userId="829601f7-5ffe-47c7-baf0-a827fe2620de" providerId="ADAL" clId="{16D8B4B8-21DA-4974-9173-834C7A7D8655}" dt="2022-04-20T00:07:46.604" v="922"/>
          <ac:picMkLst>
            <pc:docMk/>
            <pc:sldMk cId="1616037186" sldId="268"/>
            <ac:picMk id="5" creationId="{4DF61392-BCA4-4726-8932-7FBD5A0467E8}"/>
          </ac:picMkLst>
        </pc:picChg>
      </pc:sldChg>
      <pc:sldChg chg="addSp delSp modSp modTransition modAnim">
        <pc:chgData name="Habibzadeh, Hadi" userId="829601f7-5ffe-47c7-baf0-a827fe2620de" providerId="ADAL" clId="{16D8B4B8-21DA-4974-9173-834C7A7D8655}" dt="2022-04-20T00:07:46.604" v="922"/>
        <pc:sldMkLst>
          <pc:docMk/>
          <pc:sldMk cId="4080531849" sldId="269"/>
        </pc:sldMkLst>
        <pc:picChg chg="add del mod">
          <ac:chgData name="Habibzadeh, Hadi" userId="829601f7-5ffe-47c7-baf0-a827fe2620de" providerId="ADAL" clId="{16D8B4B8-21DA-4974-9173-834C7A7D8655}" dt="2022-04-20T00:02:25.031" v="903"/>
          <ac:picMkLst>
            <pc:docMk/>
            <pc:sldMk cId="4080531849" sldId="269"/>
            <ac:picMk id="3" creationId="{7DECA6AF-9788-4265-BE9B-0C9DE1150FEC}"/>
          </ac:picMkLst>
        </pc:picChg>
        <pc:picChg chg="add mod">
          <ac:chgData name="Habibzadeh, Hadi" userId="829601f7-5ffe-47c7-baf0-a827fe2620de" providerId="ADAL" clId="{16D8B4B8-21DA-4974-9173-834C7A7D8655}" dt="2022-04-20T00:07:46.604" v="922"/>
          <ac:picMkLst>
            <pc:docMk/>
            <pc:sldMk cId="4080531849" sldId="269"/>
            <ac:picMk id="4" creationId="{BB749AA3-0A0F-455F-A024-36BF331904B6}"/>
          </ac:picMkLst>
        </pc:picChg>
      </pc:sldChg>
      <pc:sldChg chg="addSp delSp modSp mod modTransition modAnim modNotesTx">
        <pc:chgData name="Habibzadeh, Hadi" userId="829601f7-5ffe-47c7-baf0-a827fe2620de" providerId="ADAL" clId="{16D8B4B8-21DA-4974-9173-834C7A7D8655}" dt="2022-04-20T00:32:15.559" v="3603"/>
        <pc:sldMkLst>
          <pc:docMk/>
          <pc:sldMk cId="2466192570" sldId="272"/>
        </pc:sldMkLst>
        <pc:spChg chg="add mod">
          <ac:chgData name="Habibzadeh, Hadi" userId="829601f7-5ffe-47c7-baf0-a827fe2620de" providerId="ADAL" clId="{16D8B4B8-21DA-4974-9173-834C7A7D8655}" dt="2022-04-20T00:22:35.095" v="3488" actId="164"/>
          <ac:spMkLst>
            <pc:docMk/>
            <pc:sldMk cId="2466192570" sldId="272"/>
            <ac:spMk id="12" creationId="{939E41C1-9774-451C-A1A2-B74AD5CE24FB}"/>
          </ac:spMkLst>
        </pc:spChg>
        <pc:spChg chg="add mod">
          <ac:chgData name="Habibzadeh, Hadi" userId="829601f7-5ffe-47c7-baf0-a827fe2620de" providerId="ADAL" clId="{16D8B4B8-21DA-4974-9173-834C7A7D8655}" dt="2022-04-20T00:22:45.279" v="3492" actId="164"/>
          <ac:spMkLst>
            <pc:docMk/>
            <pc:sldMk cId="2466192570" sldId="272"/>
            <ac:spMk id="14" creationId="{4FB181B1-2028-4C62-BCC3-71E9188F3664}"/>
          </ac:spMkLst>
        </pc:spChg>
        <pc:spChg chg="add mod">
          <ac:chgData name="Habibzadeh, Hadi" userId="829601f7-5ffe-47c7-baf0-a827fe2620de" providerId="ADAL" clId="{16D8B4B8-21DA-4974-9173-834C7A7D8655}" dt="2022-04-20T00:22:56.080" v="3496" actId="164"/>
          <ac:spMkLst>
            <pc:docMk/>
            <pc:sldMk cId="2466192570" sldId="272"/>
            <ac:spMk id="15" creationId="{3C1542E6-EAAA-428A-8022-663DC0C68126}"/>
          </ac:spMkLst>
        </pc:spChg>
        <pc:grpChg chg="add mod ord">
          <ac:chgData name="Habibzadeh, Hadi" userId="829601f7-5ffe-47c7-baf0-a827fe2620de" providerId="ADAL" clId="{16D8B4B8-21DA-4974-9173-834C7A7D8655}" dt="2022-04-20T00:22:39.409" v="3490" actId="167"/>
          <ac:grpSpMkLst>
            <pc:docMk/>
            <pc:sldMk cId="2466192570" sldId="272"/>
            <ac:grpSpMk id="9" creationId="{18F2C760-F10F-4B11-ABF9-B59AF6ADAF63}"/>
          </ac:grpSpMkLst>
        </pc:grpChg>
        <pc:grpChg chg="add mod ord">
          <ac:chgData name="Habibzadeh, Hadi" userId="829601f7-5ffe-47c7-baf0-a827fe2620de" providerId="ADAL" clId="{16D8B4B8-21DA-4974-9173-834C7A7D8655}" dt="2022-04-20T00:22:49.262" v="3494" actId="167"/>
          <ac:grpSpMkLst>
            <pc:docMk/>
            <pc:sldMk cId="2466192570" sldId="272"/>
            <ac:grpSpMk id="18" creationId="{EC51232D-344D-4301-BBB2-2448A8654680}"/>
          </ac:grpSpMkLst>
        </pc:grpChg>
        <pc:grpChg chg="add mod ord">
          <ac:chgData name="Habibzadeh, Hadi" userId="829601f7-5ffe-47c7-baf0-a827fe2620de" providerId="ADAL" clId="{16D8B4B8-21DA-4974-9173-834C7A7D8655}" dt="2022-04-20T00:22:59.723" v="3498" actId="167"/>
          <ac:grpSpMkLst>
            <pc:docMk/>
            <pc:sldMk cId="2466192570" sldId="272"/>
            <ac:grpSpMk id="19" creationId="{82124951-1611-47C1-A33E-55C24B816440}"/>
          </ac:grpSpMkLst>
        </pc:grpChg>
        <pc:picChg chg="mod modCrop">
          <ac:chgData name="Habibzadeh, Hadi" userId="829601f7-5ffe-47c7-baf0-a827fe2620de" providerId="ADAL" clId="{16D8B4B8-21DA-4974-9173-834C7A7D8655}" dt="2022-04-20T00:22:35.095" v="3488" actId="164"/>
          <ac:picMkLst>
            <pc:docMk/>
            <pc:sldMk cId="2466192570" sldId="272"/>
            <ac:picMk id="4" creationId="{073C9577-1CD7-4152-BC16-6E6E192DB0B1}"/>
          </ac:picMkLst>
        </pc:picChg>
        <pc:picChg chg="add del mod">
          <ac:chgData name="Habibzadeh, Hadi" userId="829601f7-5ffe-47c7-baf0-a827fe2620de" providerId="ADAL" clId="{16D8B4B8-21DA-4974-9173-834C7A7D8655}" dt="2022-04-20T00:09:52.512" v="1380"/>
          <ac:picMkLst>
            <pc:docMk/>
            <pc:sldMk cId="2466192570" sldId="272"/>
            <ac:picMk id="5" creationId="{DA8C2F58-1AE3-46D3-9A63-DC4CA101C3F7}"/>
          </ac:picMkLst>
        </pc:picChg>
        <pc:picChg chg="add del mod">
          <ac:chgData name="Habibzadeh, Hadi" userId="829601f7-5ffe-47c7-baf0-a827fe2620de" providerId="ADAL" clId="{16D8B4B8-21DA-4974-9173-834C7A7D8655}" dt="2022-04-20T00:21:00.976" v="3462"/>
          <ac:picMkLst>
            <pc:docMk/>
            <pc:sldMk cId="2466192570" sldId="272"/>
            <ac:picMk id="8" creationId="{243E0754-E9D4-4CAE-A212-EF2378AEBA14}"/>
          </ac:picMkLst>
        </pc:picChg>
        <pc:picChg chg="add mod ord modCrop">
          <ac:chgData name="Habibzadeh, Hadi" userId="829601f7-5ffe-47c7-baf0-a827fe2620de" providerId="ADAL" clId="{16D8B4B8-21DA-4974-9173-834C7A7D8655}" dt="2022-04-20T00:22:56.080" v="3496" actId="164"/>
          <ac:picMkLst>
            <pc:docMk/>
            <pc:sldMk cId="2466192570" sldId="272"/>
            <ac:picMk id="16" creationId="{3CDE90A5-B7DC-469D-8342-B01AECE4FC4A}"/>
          </ac:picMkLst>
        </pc:picChg>
        <pc:picChg chg="add mod ord modCrop">
          <ac:chgData name="Habibzadeh, Hadi" userId="829601f7-5ffe-47c7-baf0-a827fe2620de" providerId="ADAL" clId="{16D8B4B8-21DA-4974-9173-834C7A7D8655}" dt="2022-04-20T00:22:45.279" v="3492" actId="164"/>
          <ac:picMkLst>
            <pc:docMk/>
            <pc:sldMk cId="2466192570" sldId="272"/>
            <ac:picMk id="17" creationId="{D63795B0-6D9D-40FB-B08D-4175654DE728}"/>
          </ac:picMkLst>
        </pc:picChg>
        <pc:picChg chg="add del mod">
          <ac:chgData name="Habibzadeh, Hadi" userId="829601f7-5ffe-47c7-baf0-a827fe2620de" providerId="ADAL" clId="{16D8B4B8-21DA-4974-9173-834C7A7D8655}" dt="2022-04-20T00:28:13.918" v="3600"/>
          <ac:picMkLst>
            <pc:docMk/>
            <pc:sldMk cId="2466192570" sldId="272"/>
            <ac:picMk id="20" creationId="{BC9A236C-EED6-40A0-BFDE-6F784F8E59B2}"/>
          </ac:picMkLst>
        </pc:picChg>
        <pc:picChg chg="add mod">
          <ac:chgData name="Habibzadeh, Hadi" userId="829601f7-5ffe-47c7-baf0-a827fe2620de" providerId="ADAL" clId="{16D8B4B8-21DA-4974-9173-834C7A7D8655}" dt="2022-04-20T00:32:15.559" v="3603"/>
          <ac:picMkLst>
            <pc:docMk/>
            <pc:sldMk cId="2466192570" sldId="272"/>
            <ac:picMk id="21" creationId="{3E64E8D7-EF90-4FF0-905A-71D0840084EF}"/>
          </ac:picMkLst>
        </pc:picChg>
      </pc:sldChg>
      <pc:sldChg chg="addSp delSp modSp mod modTransition modAnim modNotesTx">
        <pc:chgData name="Habibzadeh, Hadi" userId="829601f7-5ffe-47c7-baf0-a827fe2620de" providerId="ADAL" clId="{16D8B4B8-21DA-4974-9173-834C7A7D8655}" dt="2022-04-20T00:32:15.559" v="3603"/>
        <pc:sldMkLst>
          <pc:docMk/>
          <pc:sldMk cId="1352613814" sldId="273"/>
        </pc:sldMkLst>
        <pc:spChg chg="add mod">
          <ac:chgData name="Habibzadeh, Hadi" userId="829601f7-5ffe-47c7-baf0-a827fe2620de" providerId="ADAL" clId="{16D8B4B8-21DA-4974-9173-834C7A7D8655}" dt="2022-04-20T00:23:23.912" v="3505" actId="207"/>
          <ac:spMkLst>
            <pc:docMk/>
            <pc:sldMk cId="1352613814" sldId="273"/>
            <ac:spMk id="4" creationId="{FBB78112-DE2F-405A-A282-E12B886091C2}"/>
          </ac:spMkLst>
        </pc:spChg>
        <pc:spChg chg="mod">
          <ac:chgData name="Habibzadeh, Hadi" userId="829601f7-5ffe-47c7-baf0-a827fe2620de" providerId="ADAL" clId="{16D8B4B8-21DA-4974-9173-834C7A7D8655}" dt="2022-04-20T00:23:28.054" v="3506"/>
          <ac:spMkLst>
            <pc:docMk/>
            <pc:sldMk cId="1352613814" sldId="273"/>
            <ac:spMk id="7" creationId="{E06C82EA-9A38-4A12-900A-4E8739C9A7B7}"/>
          </ac:spMkLst>
        </pc:spChg>
        <pc:spChg chg="add del mod">
          <ac:chgData name="Habibzadeh, Hadi" userId="829601f7-5ffe-47c7-baf0-a827fe2620de" providerId="ADAL" clId="{16D8B4B8-21DA-4974-9173-834C7A7D8655}" dt="2022-04-20T00:16:39.505" v="2847"/>
          <ac:spMkLst>
            <pc:docMk/>
            <pc:sldMk cId="1352613814" sldId="273"/>
            <ac:spMk id="8" creationId="{C31EDA42-D2A6-474F-8D6C-3F78DFE59790}"/>
          </ac:spMkLst>
        </pc:spChg>
        <pc:spChg chg="add mod">
          <ac:chgData name="Habibzadeh, Hadi" userId="829601f7-5ffe-47c7-baf0-a827fe2620de" providerId="ADAL" clId="{16D8B4B8-21DA-4974-9173-834C7A7D8655}" dt="2022-04-20T00:23:52.049" v="3524" actId="1076"/>
          <ac:spMkLst>
            <pc:docMk/>
            <pc:sldMk cId="1352613814" sldId="273"/>
            <ac:spMk id="10" creationId="{4EFFFC61-7809-4F0E-8720-11BE312FB54C}"/>
          </ac:spMkLst>
        </pc:spChg>
        <pc:spChg chg="add mod">
          <ac:chgData name="Habibzadeh, Hadi" userId="829601f7-5ffe-47c7-baf0-a827fe2620de" providerId="ADAL" clId="{16D8B4B8-21DA-4974-9173-834C7A7D8655}" dt="2022-04-20T00:24:01.488" v="3541" actId="20577"/>
          <ac:spMkLst>
            <pc:docMk/>
            <pc:sldMk cId="1352613814" sldId="273"/>
            <ac:spMk id="12" creationId="{7D55EACA-1542-4352-9441-E797B38113F4}"/>
          </ac:spMkLst>
        </pc:spChg>
        <pc:picChg chg="add del mod">
          <ac:chgData name="Habibzadeh, Hadi" userId="829601f7-5ffe-47c7-baf0-a827fe2620de" providerId="ADAL" clId="{16D8B4B8-21DA-4974-9173-834C7A7D8655}" dt="2022-04-20T00:28:11.997" v="3599"/>
          <ac:picMkLst>
            <pc:docMk/>
            <pc:sldMk cId="1352613814" sldId="273"/>
            <ac:picMk id="5" creationId="{435F2DA8-41F0-47BE-BC8B-C5AB983383B3}"/>
          </ac:picMkLst>
        </pc:picChg>
        <pc:picChg chg="add mod">
          <ac:chgData name="Habibzadeh, Hadi" userId="829601f7-5ffe-47c7-baf0-a827fe2620de" providerId="ADAL" clId="{16D8B4B8-21DA-4974-9173-834C7A7D8655}" dt="2022-04-20T00:32:15.559" v="3603"/>
          <ac:picMkLst>
            <pc:docMk/>
            <pc:sldMk cId="1352613814" sldId="273"/>
            <ac:picMk id="6" creationId="{E9F878B1-17E3-40F6-B391-2CE99AAEF3FE}"/>
          </ac:picMkLst>
        </pc:picChg>
      </pc:sldChg>
      <pc:sldChg chg="del modTransition">
        <pc:chgData name="Habibzadeh, Hadi" userId="829601f7-5ffe-47c7-baf0-a827fe2620de" providerId="ADAL" clId="{16D8B4B8-21DA-4974-9173-834C7A7D8655}" dt="2022-04-20T00:37:22.025" v="3604" actId="47"/>
        <pc:sldMkLst>
          <pc:docMk/>
          <pc:sldMk cId="1447308156" sldId="274"/>
        </pc:sldMkLst>
      </pc:sldChg>
      <pc:sldChg chg="addSp delSp modSp mod modTransition modAnim">
        <pc:chgData name="Habibzadeh, Hadi" userId="829601f7-5ffe-47c7-baf0-a827fe2620de" providerId="ADAL" clId="{16D8B4B8-21DA-4974-9173-834C7A7D8655}" dt="2022-04-20T00:32:15.559" v="3603"/>
        <pc:sldMkLst>
          <pc:docMk/>
          <pc:sldMk cId="1555918132" sldId="275"/>
        </pc:sldMkLst>
        <pc:spChg chg="mod">
          <ac:chgData name="Habibzadeh, Hadi" userId="829601f7-5ffe-47c7-baf0-a827fe2620de" providerId="ADAL" clId="{16D8B4B8-21DA-4974-9173-834C7A7D8655}" dt="2022-04-20T00:28:03.138" v="3598" actId="20577"/>
          <ac:spMkLst>
            <pc:docMk/>
            <pc:sldMk cId="1555918132" sldId="275"/>
            <ac:spMk id="4" creationId="{46474DAC-519E-48AB-BC4E-03A094F94FF8}"/>
          </ac:spMkLst>
        </pc:spChg>
        <pc:spChg chg="mod">
          <ac:chgData name="Habibzadeh, Hadi" userId="829601f7-5ffe-47c7-baf0-a827fe2620de" providerId="ADAL" clId="{16D8B4B8-21DA-4974-9173-834C7A7D8655}" dt="2022-04-20T00:27:40.355" v="3547" actId="6549"/>
          <ac:spMkLst>
            <pc:docMk/>
            <pc:sldMk cId="1555918132" sldId="275"/>
            <ac:spMk id="8" creationId="{7C39D6EC-67F6-4F96-A3DE-6F5811465892}"/>
          </ac:spMkLst>
        </pc:spChg>
        <pc:picChg chg="add del mod">
          <ac:chgData name="Habibzadeh, Hadi" userId="829601f7-5ffe-47c7-baf0-a827fe2620de" providerId="ADAL" clId="{16D8B4B8-21DA-4974-9173-834C7A7D8655}" dt="2022-04-20T00:27:30.882" v="3543"/>
          <ac:picMkLst>
            <pc:docMk/>
            <pc:sldMk cId="1555918132" sldId="275"/>
            <ac:picMk id="3" creationId="{C7B88A94-D707-4983-B24F-1075E5A93CF7}"/>
          </ac:picMkLst>
        </pc:picChg>
        <pc:picChg chg="add mod">
          <ac:chgData name="Habibzadeh, Hadi" userId="829601f7-5ffe-47c7-baf0-a827fe2620de" providerId="ADAL" clId="{16D8B4B8-21DA-4974-9173-834C7A7D8655}" dt="2022-04-20T00:32:15.559" v="3603"/>
          <ac:picMkLst>
            <pc:docMk/>
            <pc:sldMk cId="1555918132" sldId="275"/>
            <ac:picMk id="5" creationId="{C183B7EF-40A2-4769-AFC1-AAC053899198}"/>
          </ac:picMkLst>
        </pc:picChg>
      </pc:sldChg>
      <pc:sldChg chg="addSp modSp modTransition">
        <pc:chgData name="Habibzadeh, Hadi" userId="829601f7-5ffe-47c7-baf0-a827fe2620de" providerId="ADAL" clId="{16D8B4B8-21DA-4974-9173-834C7A7D8655}" dt="2022-04-20T00:32:15.559" v="3603"/>
        <pc:sldMkLst>
          <pc:docMk/>
          <pc:sldMk cId="588652811" sldId="276"/>
        </pc:sldMkLst>
        <pc:picChg chg="add mod">
          <ac:chgData name="Habibzadeh, Hadi" userId="829601f7-5ffe-47c7-baf0-a827fe2620de" providerId="ADAL" clId="{16D8B4B8-21DA-4974-9173-834C7A7D8655}" dt="2022-04-20T00:32:15.559" v="3603"/>
          <ac:picMkLst>
            <pc:docMk/>
            <pc:sldMk cId="588652811" sldId="276"/>
            <ac:picMk id="4" creationId="{BDB4E1CE-ACD4-4B06-8D50-A9298EDDEDFA}"/>
          </ac:picMkLst>
        </pc:picChg>
      </pc:sldChg>
      <pc:sldChg chg="addSp delSp modSp modTransition modAnim">
        <pc:chgData name="Habibzadeh, Hadi" userId="829601f7-5ffe-47c7-baf0-a827fe2620de" providerId="ADAL" clId="{16D8B4B8-21DA-4974-9173-834C7A7D8655}" dt="2022-04-19T23:02:05.346" v="12"/>
        <pc:sldMkLst>
          <pc:docMk/>
          <pc:sldMk cId="1736087886" sldId="277"/>
        </pc:sldMkLst>
        <pc:picChg chg="add del mod">
          <ac:chgData name="Habibzadeh, Hadi" userId="829601f7-5ffe-47c7-baf0-a827fe2620de" providerId="ADAL" clId="{16D8B4B8-21DA-4974-9173-834C7A7D8655}" dt="2022-04-19T22:50:57.077" v="1"/>
          <ac:picMkLst>
            <pc:docMk/>
            <pc:sldMk cId="1736087886" sldId="277"/>
            <ac:picMk id="4" creationId="{BB6FA01A-95F7-42A9-9C76-4E64C756F93F}"/>
          </ac:picMkLst>
        </pc:picChg>
        <pc:picChg chg="add mod">
          <ac:chgData name="Habibzadeh, Hadi" userId="829601f7-5ffe-47c7-baf0-a827fe2620de" providerId="ADAL" clId="{16D8B4B8-21DA-4974-9173-834C7A7D8655}" dt="2022-04-19T23:02:05.346" v="12"/>
          <ac:picMkLst>
            <pc:docMk/>
            <pc:sldMk cId="1736087886" sldId="277"/>
            <ac:picMk id="5" creationId="{C499B125-2486-4B50-8CE6-FA98F2D55F49}"/>
          </ac:picMkLst>
        </pc:picChg>
      </pc:sldChg>
      <pc:sldChg chg="addSp modSp modTransition">
        <pc:chgData name="Habibzadeh, Hadi" userId="829601f7-5ffe-47c7-baf0-a827fe2620de" providerId="ADAL" clId="{16D8B4B8-21DA-4974-9173-834C7A7D8655}" dt="2022-04-19T23:02:05.346" v="12"/>
        <pc:sldMkLst>
          <pc:docMk/>
          <pc:sldMk cId="2247198806" sldId="278"/>
        </pc:sldMkLst>
        <pc:picChg chg="add mod">
          <ac:chgData name="Habibzadeh, Hadi" userId="829601f7-5ffe-47c7-baf0-a827fe2620de" providerId="ADAL" clId="{16D8B4B8-21DA-4974-9173-834C7A7D8655}" dt="2022-04-19T23:02:05.346" v="12"/>
          <ac:picMkLst>
            <pc:docMk/>
            <pc:sldMk cId="2247198806" sldId="278"/>
            <ac:picMk id="4" creationId="{657F67EB-7586-4019-BEB4-C8D430A33615}"/>
          </ac:picMkLst>
        </pc:picChg>
      </pc:sldChg>
      <pc:sldChg chg="addSp modSp modTransition">
        <pc:chgData name="Habibzadeh, Hadi" userId="829601f7-5ffe-47c7-baf0-a827fe2620de" providerId="ADAL" clId="{16D8B4B8-21DA-4974-9173-834C7A7D8655}" dt="2022-04-19T23:02:05.346" v="12"/>
        <pc:sldMkLst>
          <pc:docMk/>
          <pc:sldMk cId="3593676508" sldId="279"/>
        </pc:sldMkLst>
        <pc:picChg chg="add mod">
          <ac:chgData name="Habibzadeh, Hadi" userId="829601f7-5ffe-47c7-baf0-a827fe2620de" providerId="ADAL" clId="{16D8B4B8-21DA-4974-9173-834C7A7D8655}" dt="2022-04-19T23:02:05.346" v="12"/>
          <ac:picMkLst>
            <pc:docMk/>
            <pc:sldMk cId="3593676508" sldId="279"/>
            <ac:picMk id="4" creationId="{6C53468D-1154-40AB-84E8-A6037EBAAA00}"/>
          </ac:picMkLst>
        </pc:picChg>
      </pc:sldChg>
      <pc:sldChg chg="addSp delSp modSp modTransition modAnim">
        <pc:chgData name="Habibzadeh, Hadi" userId="829601f7-5ffe-47c7-baf0-a827fe2620de" providerId="ADAL" clId="{16D8B4B8-21DA-4974-9173-834C7A7D8655}" dt="2022-04-19T23:35:45.819" v="252"/>
        <pc:sldMkLst>
          <pc:docMk/>
          <pc:sldMk cId="2495353868" sldId="280"/>
        </pc:sldMkLst>
        <pc:picChg chg="add del mod">
          <ac:chgData name="Habibzadeh, Hadi" userId="829601f7-5ffe-47c7-baf0-a827fe2620de" providerId="ADAL" clId="{16D8B4B8-21DA-4974-9173-834C7A7D8655}" dt="2022-04-19T23:30:57.937" v="241"/>
          <ac:picMkLst>
            <pc:docMk/>
            <pc:sldMk cId="2495353868" sldId="280"/>
            <ac:picMk id="4" creationId="{2FC18746-E408-48CB-AD11-945A4CF2A6E6}"/>
          </ac:picMkLst>
        </pc:picChg>
        <pc:picChg chg="add del mod">
          <ac:chgData name="Habibzadeh, Hadi" userId="829601f7-5ffe-47c7-baf0-a827fe2620de" providerId="ADAL" clId="{16D8B4B8-21DA-4974-9173-834C7A7D8655}" dt="2022-04-19T23:12:41.563" v="42"/>
          <ac:picMkLst>
            <pc:docMk/>
            <pc:sldMk cId="2495353868" sldId="280"/>
            <ac:picMk id="4" creationId="{CF62F336-80B2-444F-9EB3-9EFBB1AB4959}"/>
          </ac:picMkLst>
        </pc:picChg>
        <pc:picChg chg="add mod">
          <ac:chgData name="Habibzadeh, Hadi" userId="829601f7-5ffe-47c7-baf0-a827fe2620de" providerId="ADAL" clId="{16D8B4B8-21DA-4974-9173-834C7A7D8655}" dt="2022-04-19T23:35:45.819" v="252"/>
          <ac:picMkLst>
            <pc:docMk/>
            <pc:sldMk cId="2495353868" sldId="280"/>
            <ac:picMk id="5" creationId="{31FC5A37-B193-453E-9544-971B630BA1C9}"/>
          </ac:picMkLst>
        </pc:picChg>
      </pc:sldChg>
      <pc:sldChg chg="addSp delSp modSp modTransition modAnim">
        <pc:chgData name="Habibzadeh, Hadi" userId="829601f7-5ffe-47c7-baf0-a827fe2620de" providerId="ADAL" clId="{16D8B4B8-21DA-4974-9173-834C7A7D8655}" dt="2022-04-19T23:35:45.819" v="252"/>
        <pc:sldMkLst>
          <pc:docMk/>
          <pc:sldMk cId="955145142" sldId="281"/>
        </pc:sldMkLst>
        <pc:picChg chg="add del mod">
          <ac:chgData name="Habibzadeh, Hadi" userId="829601f7-5ffe-47c7-baf0-a827fe2620de" providerId="ADAL" clId="{16D8B4B8-21DA-4974-9173-834C7A7D8655}" dt="2022-04-19T23:31:00.139" v="242"/>
          <ac:picMkLst>
            <pc:docMk/>
            <pc:sldMk cId="955145142" sldId="281"/>
            <ac:picMk id="4" creationId="{09859128-CD7B-40C6-8B91-D1D411879552}"/>
          </ac:picMkLst>
        </pc:picChg>
        <pc:picChg chg="add del mod">
          <ac:chgData name="Habibzadeh, Hadi" userId="829601f7-5ffe-47c7-baf0-a827fe2620de" providerId="ADAL" clId="{16D8B4B8-21DA-4974-9173-834C7A7D8655}" dt="2022-04-19T23:12:43.823" v="43"/>
          <ac:picMkLst>
            <pc:docMk/>
            <pc:sldMk cId="955145142" sldId="281"/>
            <ac:picMk id="4" creationId="{F097DF60-CE3A-4CFD-9221-CC145D9961FA}"/>
          </ac:picMkLst>
        </pc:picChg>
        <pc:picChg chg="add mod">
          <ac:chgData name="Habibzadeh, Hadi" userId="829601f7-5ffe-47c7-baf0-a827fe2620de" providerId="ADAL" clId="{16D8B4B8-21DA-4974-9173-834C7A7D8655}" dt="2022-04-19T23:35:45.819" v="252"/>
          <ac:picMkLst>
            <pc:docMk/>
            <pc:sldMk cId="955145142" sldId="281"/>
            <ac:picMk id="5" creationId="{01175E90-F9F7-4C78-AA6E-A18EE33181A3}"/>
          </ac:picMkLst>
        </pc:picChg>
      </pc:sldChg>
      <pc:sldChg chg="addSp delSp modSp modTransition modAnim">
        <pc:chgData name="Habibzadeh, Hadi" userId="829601f7-5ffe-47c7-baf0-a827fe2620de" providerId="ADAL" clId="{16D8B4B8-21DA-4974-9173-834C7A7D8655}" dt="2022-04-19T23:35:45.819" v="252"/>
        <pc:sldMkLst>
          <pc:docMk/>
          <pc:sldMk cId="3182591814" sldId="282"/>
        </pc:sldMkLst>
        <pc:picChg chg="add del mod">
          <ac:chgData name="Habibzadeh, Hadi" userId="829601f7-5ffe-47c7-baf0-a827fe2620de" providerId="ADAL" clId="{16D8B4B8-21DA-4974-9173-834C7A7D8655}" dt="2022-04-19T23:12:46.254" v="44"/>
          <ac:picMkLst>
            <pc:docMk/>
            <pc:sldMk cId="3182591814" sldId="282"/>
            <ac:picMk id="4" creationId="{27629823-3561-4F61-88EA-65C3B4399132}"/>
          </ac:picMkLst>
        </pc:picChg>
        <pc:picChg chg="add del mod">
          <ac:chgData name="Habibzadeh, Hadi" userId="829601f7-5ffe-47c7-baf0-a827fe2620de" providerId="ADAL" clId="{16D8B4B8-21DA-4974-9173-834C7A7D8655}" dt="2022-04-19T23:31:02.654" v="243"/>
          <ac:picMkLst>
            <pc:docMk/>
            <pc:sldMk cId="3182591814" sldId="282"/>
            <ac:picMk id="4" creationId="{EBADCD65-5BDE-4849-B04D-004884EC85E8}"/>
          </ac:picMkLst>
        </pc:picChg>
        <pc:picChg chg="add mod">
          <ac:chgData name="Habibzadeh, Hadi" userId="829601f7-5ffe-47c7-baf0-a827fe2620de" providerId="ADAL" clId="{16D8B4B8-21DA-4974-9173-834C7A7D8655}" dt="2022-04-19T23:35:45.819" v="252"/>
          <ac:picMkLst>
            <pc:docMk/>
            <pc:sldMk cId="3182591814" sldId="282"/>
            <ac:picMk id="5" creationId="{6B1D1B24-17FF-447C-A8C0-54898CDC4C92}"/>
          </ac:picMkLst>
        </pc:picChg>
      </pc:sldChg>
      <pc:sldChg chg="addSp delSp modSp modTransition modAnim">
        <pc:chgData name="Habibzadeh, Hadi" userId="829601f7-5ffe-47c7-baf0-a827fe2620de" providerId="ADAL" clId="{16D8B4B8-21DA-4974-9173-834C7A7D8655}" dt="2022-04-19T23:35:45.819" v="252"/>
        <pc:sldMkLst>
          <pc:docMk/>
          <pc:sldMk cId="185953215" sldId="283"/>
        </pc:sldMkLst>
        <pc:picChg chg="add del mod">
          <ac:chgData name="Habibzadeh, Hadi" userId="829601f7-5ffe-47c7-baf0-a827fe2620de" providerId="ADAL" clId="{16D8B4B8-21DA-4974-9173-834C7A7D8655}" dt="2022-04-19T23:31:04.846" v="244"/>
          <ac:picMkLst>
            <pc:docMk/>
            <pc:sldMk cId="185953215" sldId="283"/>
            <ac:picMk id="4" creationId="{193EA37E-3FE7-4F9F-AEAD-B633F1FE0A4E}"/>
          </ac:picMkLst>
        </pc:picChg>
        <pc:picChg chg="add del mod">
          <ac:chgData name="Habibzadeh, Hadi" userId="829601f7-5ffe-47c7-baf0-a827fe2620de" providerId="ADAL" clId="{16D8B4B8-21DA-4974-9173-834C7A7D8655}" dt="2022-04-19T23:12:48.491" v="45"/>
          <ac:picMkLst>
            <pc:docMk/>
            <pc:sldMk cId="185953215" sldId="283"/>
            <ac:picMk id="4" creationId="{79D72FB1-8688-44FB-9094-533BE8F4017D}"/>
          </ac:picMkLst>
        </pc:picChg>
        <pc:picChg chg="add mod">
          <ac:chgData name="Habibzadeh, Hadi" userId="829601f7-5ffe-47c7-baf0-a827fe2620de" providerId="ADAL" clId="{16D8B4B8-21DA-4974-9173-834C7A7D8655}" dt="2022-04-19T23:35:45.819" v="252"/>
          <ac:picMkLst>
            <pc:docMk/>
            <pc:sldMk cId="185953215" sldId="283"/>
            <ac:picMk id="5" creationId="{BB08BB01-C571-41CE-8A4F-664B2E72F5B5}"/>
          </ac:picMkLst>
        </pc:picChg>
      </pc:sldChg>
      <pc:sldChg chg="addSp delSp modSp modTransition modAnim modNotesTx">
        <pc:chgData name="Habibzadeh, Hadi" userId="829601f7-5ffe-47c7-baf0-a827fe2620de" providerId="ADAL" clId="{16D8B4B8-21DA-4974-9173-834C7A7D8655}" dt="2022-04-20T00:07:46.604" v="922"/>
        <pc:sldMkLst>
          <pc:docMk/>
          <pc:sldMk cId="2734772410" sldId="284"/>
        </pc:sldMkLst>
        <pc:picChg chg="add del mod">
          <ac:chgData name="Habibzadeh, Hadi" userId="829601f7-5ffe-47c7-baf0-a827fe2620de" providerId="ADAL" clId="{16D8B4B8-21DA-4974-9173-834C7A7D8655}" dt="2022-04-20T00:02:56.485" v="917"/>
          <ac:picMkLst>
            <pc:docMk/>
            <pc:sldMk cId="2734772410" sldId="284"/>
            <ac:picMk id="4" creationId="{D97D441F-32BA-4E81-A274-DBC013AF2D27}"/>
          </ac:picMkLst>
        </pc:picChg>
        <pc:picChg chg="add del mod">
          <ac:chgData name="Habibzadeh, Hadi" userId="829601f7-5ffe-47c7-baf0-a827fe2620de" providerId="ADAL" clId="{16D8B4B8-21DA-4974-9173-834C7A7D8655}" dt="2022-04-19T23:38:09.840" v="255"/>
          <ac:picMkLst>
            <pc:docMk/>
            <pc:sldMk cId="2734772410" sldId="284"/>
            <ac:picMk id="4" creationId="{E85ACE54-9702-449C-BCD7-E0D8C6F70E51}"/>
          </ac:picMkLst>
        </pc:picChg>
        <pc:picChg chg="add del mod">
          <ac:chgData name="Habibzadeh, Hadi" userId="829601f7-5ffe-47c7-baf0-a827fe2620de" providerId="ADAL" clId="{16D8B4B8-21DA-4974-9173-834C7A7D8655}" dt="2022-04-19T23:39:09.390" v="261"/>
          <ac:picMkLst>
            <pc:docMk/>
            <pc:sldMk cId="2734772410" sldId="284"/>
            <ac:picMk id="5" creationId="{B5C05636-21C8-46AB-B4C9-B15C46040964}"/>
          </ac:picMkLst>
        </pc:picChg>
        <pc:picChg chg="add del mod">
          <ac:chgData name="Habibzadeh, Hadi" userId="829601f7-5ffe-47c7-baf0-a827fe2620de" providerId="ADAL" clId="{16D8B4B8-21DA-4974-9173-834C7A7D8655}" dt="2022-04-20T00:03:24.174" v="920"/>
          <ac:picMkLst>
            <pc:docMk/>
            <pc:sldMk cId="2734772410" sldId="284"/>
            <ac:picMk id="5" creationId="{C6587B11-FEDC-4910-90E7-A52C6A0F8703}"/>
          </ac:picMkLst>
        </pc:picChg>
        <pc:picChg chg="add mod">
          <ac:chgData name="Habibzadeh, Hadi" userId="829601f7-5ffe-47c7-baf0-a827fe2620de" providerId="ADAL" clId="{16D8B4B8-21DA-4974-9173-834C7A7D8655}" dt="2022-04-20T00:07:46.604" v="922"/>
          <ac:picMkLst>
            <pc:docMk/>
            <pc:sldMk cId="2734772410" sldId="284"/>
            <ac:picMk id="6" creationId="{A36D57FD-D856-409B-9CE0-C86F9E21D775}"/>
          </ac:picMkLst>
        </pc:picChg>
        <pc:picChg chg="add del mod">
          <ac:chgData name="Habibzadeh, Hadi" userId="829601f7-5ffe-47c7-baf0-a827fe2620de" providerId="ADAL" clId="{16D8B4B8-21DA-4974-9173-834C7A7D8655}" dt="2022-04-19T23:45:29.042" v="559"/>
          <ac:picMkLst>
            <pc:docMk/>
            <pc:sldMk cId="2734772410" sldId="284"/>
            <ac:picMk id="6" creationId="{AD88343F-4E92-4E62-A8FF-8B378B9D339A}"/>
          </ac:picMkLst>
        </pc:picChg>
        <pc:picChg chg="add del mod">
          <ac:chgData name="Habibzadeh, Hadi" userId="829601f7-5ffe-47c7-baf0-a827fe2620de" providerId="ADAL" clId="{16D8B4B8-21DA-4974-9173-834C7A7D8655}" dt="2022-04-19T23:48:13.097" v="563"/>
          <ac:picMkLst>
            <pc:docMk/>
            <pc:sldMk cId="2734772410" sldId="284"/>
            <ac:picMk id="7" creationId="{73A125F9-70BA-4D08-92FD-7DBE1496CC7F}"/>
          </ac:picMkLst>
        </pc:picChg>
        <pc:picChg chg="add del mod">
          <ac:chgData name="Habibzadeh, Hadi" userId="829601f7-5ffe-47c7-baf0-a827fe2620de" providerId="ADAL" clId="{16D8B4B8-21DA-4974-9173-834C7A7D8655}" dt="2022-04-19T23:50:40.430" v="656"/>
          <ac:picMkLst>
            <pc:docMk/>
            <pc:sldMk cId="2734772410" sldId="284"/>
            <ac:picMk id="9" creationId="{60DBB408-2B9F-456F-8263-E6946901B829}"/>
          </ac:picMkLst>
        </pc:picChg>
        <pc:picChg chg="add del mod">
          <ac:chgData name="Habibzadeh, Hadi" userId="829601f7-5ffe-47c7-baf0-a827fe2620de" providerId="ADAL" clId="{16D8B4B8-21DA-4974-9173-834C7A7D8655}" dt="2022-04-19T23:51:25.569" v="658"/>
          <ac:picMkLst>
            <pc:docMk/>
            <pc:sldMk cId="2734772410" sldId="284"/>
            <ac:picMk id="10" creationId="{B1DC913A-F13A-44D3-9DC9-455FCF99AB38}"/>
          </ac:picMkLst>
        </pc:picChg>
        <pc:picChg chg="add del mod">
          <ac:chgData name="Habibzadeh, Hadi" userId="829601f7-5ffe-47c7-baf0-a827fe2620de" providerId="ADAL" clId="{16D8B4B8-21DA-4974-9173-834C7A7D8655}" dt="2022-04-19T23:55:04.278" v="742"/>
          <ac:picMkLst>
            <pc:docMk/>
            <pc:sldMk cId="2734772410" sldId="284"/>
            <ac:picMk id="13" creationId="{AFE49D93-CDF1-4637-AF84-839277927942}"/>
          </ac:picMkLst>
        </pc:picChg>
        <pc:picChg chg="add del mod">
          <ac:chgData name="Habibzadeh, Hadi" userId="829601f7-5ffe-47c7-baf0-a827fe2620de" providerId="ADAL" clId="{16D8B4B8-21DA-4974-9173-834C7A7D8655}" dt="2022-04-19T23:57:47.853" v="875"/>
          <ac:picMkLst>
            <pc:docMk/>
            <pc:sldMk cId="2734772410" sldId="284"/>
            <ac:picMk id="14" creationId="{C40F28FA-5DF8-481C-99A8-9FE40A5D8AA6}"/>
          </ac:picMkLst>
        </pc:picChg>
      </pc:sldChg>
      <pc:sldChg chg="addSp delSp modSp modTransition modAnim modNotesTx">
        <pc:chgData name="Habibzadeh, Hadi" userId="829601f7-5ffe-47c7-baf0-a827fe2620de" providerId="ADAL" clId="{16D8B4B8-21DA-4974-9173-834C7A7D8655}" dt="2022-04-19T23:35:45.819" v="252"/>
        <pc:sldMkLst>
          <pc:docMk/>
          <pc:sldMk cId="493151902" sldId="285"/>
        </pc:sldMkLst>
        <pc:picChg chg="add del mod">
          <ac:chgData name="Habibzadeh, Hadi" userId="829601f7-5ffe-47c7-baf0-a827fe2620de" providerId="ADAL" clId="{16D8B4B8-21DA-4974-9173-834C7A7D8655}" dt="2022-04-19T23:30:41.882" v="236"/>
          <ac:picMkLst>
            <pc:docMk/>
            <pc:sldMk cId="493151902" sldId="285"/>
            <ac:picMk id="3" creationId="{3885757B-34C9-436A-9858-3DB39B702BE6}"/>
          </ac:picMkLst>
        </pc:picChg>
        <pc:picChg chg="add del mod">
          <ac:chgData name="Habibzadeh, Hadi" userId="829601f7-5ffe-47c7-baf0-a827fe2620de" providerId="ADAL" clId="{16D8B4B8-21DA-4974-9173-834C7A7D8655}" dt="2022-04-19T23:04:12.696" v="17"/>
          <ac:picMkLst>
            <pc:docMk/>
            <pc:sldMk cId="493151902" sldId="285"/>
            <ac:picMk id="3" creationId="{EABA2C42-C82A-4E72-9DBF-00FA16B92981}"/>
          </ac:picMkLst>
        </pc:picChg>
        <pc:picChg chg="add mod">
          <ac:chgData name="Habibzadeh, Hadi" userId="829601f7-5ffe-47c7-baf0-a827fe2620de" providerId="ADAL" clId="{16D8B4B8-21DA-4974-9173-834C7A7D8655}" dt="2022-04-19T23:35:45.819" v="252"/>
          <ac:picMkLst>
            <pc:docMk/>
            <pc:sldMk cId="493151902" sldId="285"/>
            <ac:picMk id="6" creationId="{5D13C56F-4C6F-40DD-B34D-5E5B0C10501B}"/>
          </ac:picMkLst>
        </pc:picChg>
        <pc:picChg chg="add del mod">
          <ac:chgData name="Habibzadeh, Hadi" userId="829601f7-5ffe-47c7-baf0-a827fe2620de" providerId="ADAL" clId="{16D8B4B8-21DA-4974-9173-834C7A7D8655}" dt="2022-04-19T23:05:51.854" v="24"/>
          <ac:picMkLst>
            <pc:docMk/>
            <pc:sldMk cId="493151902" sldId="285"/>
            <ac:picMk id="6" creationId="{90E2CFCB-FB56-48B0-807E-F2D0B5DB09EB}"/>
          </ac:picMkLst>
        </pc:picChg>
        <pc:picChg chg="add del mod">
          <ac:chgData name="Habibzadeh, Hadi" userId="829601f7-5ffe-47c7-baf0-a827fe2620de" providerId="ADAL" clId="{16D8B4B8-21DA-4974-9173-834C7A7D8655}" dt="2022-04-19T23:06:42.847" v="27"/>
          <ac:picMkLst>
            <pc:docMk/>
            <pc:sldMk cId="493151902" sldId="285"/>
            <ac:picMk id="7" creationId="{77454CF5-CD84-416B-B907-A3ADFFBB668F}"/>
          </ac:picMkLst>
        </pc:picChg>
        <pc:picChg chg="add del mod">
          <ac:chgData name="Habibzadeh, Hadi" userId="829601f7-5ffe-47c7-baf0-a827fe2620de" providerId="ADAL" clId="{16D8B4B8-21DA-4974-9173-834C7A7D8655}" dt="2022-04-19T23:12:24.936" v="37"/>
          <ac:picMkLst>
            <pc:docMk/>
            <pc:sldMk cId="493151902" sldId="285"/>
            <ac:picMk id="8" creationId="{8E7EA0E6-4636-4E13-8BA2-B546C70BEE16}"/>
          </ac:picMkLst>
        </pc:picChg>
        <pc:picChg chg="add del mod">
          <ac:chgData name="Habibzadeh, Hadi" userId="829601f7-5ffe-47c7-baf0-a827fe2620de" providerId="ADAL" clId="{16D8B4B8-21DA-4974-9173-834C7A7D8655}" dt="2022-04-19T23:16:05.707" v="210"/>
          <ac:picMkLst>
            <pc:docMk/>
            <pc:sldMk cId="493151902" sldId="285"/>
            <ac:picMk id="9" creationId="{7DF1F1B3-477D-4D0C-AFEC-83430F7FE3E1}"/>
          </ac:picMkLst>
        </pc:picChg>
      </pc:sldChg>
      <pc:sldChg chg="addSp delSp modSp modTransition modAnim modNotesTx">
        <pc:chgData name="Habibzadeh, Hadi" userId="829601f7-5ffe-47c7-baf0-a827fe2620de" providerId="ADAL" clId="{16D8B4B8-21DA-4974-9173-834C7A7D8655}" dt="2022-04-19T23:35:45.819" v="252"/>
        <pc:sldMkLst>
          <pc:docMk/>
          <pc:sldMk cId="3711845444" sldId="286"/>
        </pc:sldMkLst>
        <pc:picChg chg="add del mod">
          <ac:chgData name="Habibzadeh, Hadi" userId="829601f7-5ffe-47c7-baf0-a827fe2620de" providerId="ADAL" clId="{16D8B4B8-21DA-4974-9173-834C7A7D8655}" dt="2022-04-19T23:30:45.043" v="237"/>
          <ac:picMkLst>
            <pc:docMk/>
            <pc:sldMk cId="3711845444" sldId="286"/>
            <ac:picMk id="3" creationId="{813BDB88-F05A-4165-AAA4-0FB8A926FE10}"/>
          </ac:picMkLst>
        </pc:picChg>
        <pc:picChg chg="add del mod">
          <ac:chgData name="Habibzadeh, Hadi" userId="829601f7-5ffe-47c7-baf0-a827fe2620de" providerId="ADAL" clId="{16D8B4B8-21DA-4974-9173-834C7A7D8655}" dt="2022-04-19T23:05:09.939" v="20"/>
          <ac:picMkLst>
            <pc:docMk/>
            <pc:sldMk cId="3711845444" sldId="286"/>
            <ac:picMk id="3" creationId="{FD09F832-2338-4595-A938-9DF0D41F53F0}"/>
          </ac:picMkLst>
        </pc:picChg>
        <pc:picChg chg="add del mod">
          <ac:chgData name="Habibzadeh, Hadi" userId="829601f7-5ffe-47c7-baf0-a827fe2620de" providerId="ADAL" clId="{16D8B4B8-21DA-4974-9173-834C7A7D8655}" dt="2022-04-19T23:06:40.317" v="26"/>
          <ac:picMkLst>
            <pc:docMk/>
            <pc:sldMk cId="3711845444" sldId="286"/>
            <ac:picMk id="6" creationId="{008F39F8-B0A0-44B7-AE86-30B8C7EDEC9D}"/>
          </ac:picMkLst>
        </pc:picChg>
        <pc:picChg chg="add mod">
          <ac:chgData name="Habibzadeh, Hadi" userId="829601f7-5ffe-47c7-baf0-a827fe2620de" providerId="ADAL" clId="{16D8B4B8-21DA-4974-9173-834C7A7D8655}" dt="2022-04-19T23:35:45.819" v="252"/>
          <ac:picMkLst>
            <pc:docMk/>
            <pc:sldMk cId="3711845444" sldId="286"/>
            <ac:picMk id="6" creationId="{263380FC-59F9-4C00-898E-DF3FFB79B14B}"/>
          </ac:picMkLst>
        </pc:picChg>
        <pc:picChg chg="add del mod">
          <ac:chgData name="Habibzadeh, Hadi" userId="829601f7-5ffe-47c7-baf0-a827fe2620de" providerId="ADAL" clId="{16D8B4B8-21DA-4974-9173-834C7A7D8655}" dt="2022-04-19T23:12:29.144" v="38"/>
          <ac:picMkLst>
            <pc:docMk/>
            <pc:sldMk cId="3711845444" sldId="286"/>
            <ac:picMk id="7" creationId="{AFABB84C-3843-4FA1-8664-7533B8F71045}"/>
          </ac:picMkLst>
        </pc:picChg>
        <pc:picChg chg="add del mod">
          <ac:chgData name="Habibzadeh, Hadi" userId="829601f7-5ffe-47c7-baf0-a827fe2620de" providerId="ADAL" clId="{16D8B4B8-21DA-4974-9173-834C7A7D8655}" dt="2022-04-19T23:16:02.021" v="209"/>
          <ac:picMkLst>
            <pc:docMk/>
            <pc:sldMk cId="3711845444" sldId="286"/>
            <ac:picMk id="8" creationId="{B316619A-7B26-4AFC-ADD7-AFEF2D8527D1}"/>
          </ac:picMkLst>
        </pc:picChg>
      </pc:sldChg>
      <pc:sldChg chg="addSp delSp modSp mod modTransition modAnim">
        <pc:chgData name="Habibzadeh, Hadi" userId="829601f7-5ffe-47c7-baf0-a827fe2620de" providerId="ADAL" clId="{16D8B4B8-21DA-4974-9173-834C7A7D8655}" dt="2022-04-20T00:51:18.140" v="3605" actId="1076"/>
        <pc:sldMkLst>
          <pc:docMk/>
          <pc:sldMk cId="4229747638" sldId="287"/>
        </pc:sldMkLst>
        <pc:picChg chg="add del mod">
          <ac:chgData name="Habibzadeh, Hadi" userId="829601f7-5ffe-47c7-baf0-a827fe2620de" providerId="ADAL" clId="{16D8B4B8-21DA-4974-9173-834C7A7D8655}" dt="2022-04-19T23:30:48.031" v="238"/>
          <ac:picMkLst>
            <pc:docMk/>
            <pc:sldMk cId="4229747638" sldId="287"/>
            <ac:picMk id="3" creationId="{186B8678-B423-4899-BF37-9F500938B042}"/>
          </ac:picMkLst>
        </pc:picChg>
        <pc:picChg chg="add del mod">
          <ac:chgData name="Habibzadeh, Hadi" userId="829601f7-5ffe-47c7-baf0-a827fe2620de" providerId="ADAL" clId="{16D8B4B8-21DA-4974-9173-834C7A7D8655}" dt="2022-04-19T23:12:33.085" v="39"/>
          <ac:picMkLst>
            <pc:docMk/>
            <pc:sldMk cId="4229747638" sldId="287"/>
            <ac:picMk id="3" creationId="{7159561E-E606-422E-8AB7-5EB568D013DF}"/>
          </ac:picMkLst>
        </pc:picChg>
        <pc:picChg chg="add del mod">
          <ac:chgData name="Habibzadeh, Hadi" userId="829601f7-5ffe-47c7-baf0-a827fe2620de" providerId="ADAL" clId="{16D8B4B8-21DA-4974-9173-834C7A7D8655}" dt="2022-04-19T23:15:58.797" v="208"/>
          <ac:picMkLst>
            <pc:docMk/>
            <pc:sldMk cId="4229747638" sldId="287"/>
            <ac:picMk id="6" creationId="{B23E8C9C-63B9-4E18-ACFF-89BF05369967}"/>
          </ac:picMkLst>
        </pc:picChg>
        <pc:picChg chg="add mod">
          <ac:chgData name="Habibzadeh, Hadi" userId="829601f7-5ffe-47c7-baf0-a827fe2620de" providerId="ADAL" clId="{16D8B4B8-21DA-4974-9173-834C7A7D8655}" dt="2022-04-20T00:51:18.140" v="3605" actId="1076"/>
          <ac:picMkLst>
            <pc:docMk/>
            <pc:sldMk cId="4229747638" sldId="287"/>
            <ac:picMk id="6" creationId="{EE607142-06B8-4D22-B255-89D00A63F030}"/>
          </ac:picMkLst>
        </pc:picChg>
      </pc:sldChg>
      <pc:sldChg chg="addSp delSp modSp modTransition modAnim">
        <pc:chgData name="Habibzadeh, Hadi" userId="829601f7-5ffe-47c7-baf0-a827fe2620de" providerId="ADAL" clId="{16D8B4B8-21DA-4974-9173-834C7A7D8655}" dt="2022-04-19T23:02:05.346" v="12"/>
        <pc:sldMkLst>
          <pc:docMk/>
          <pc:sldMk cId="634728638" sldId="288"/>
        </pc:sldMkLst>
        <pc:picChg chg="add del mod">
          <ac:chgData name="Habibzadeh, Hadi" userId="829601f7-5ffe-47c7-baf0-a827fe2620de" providerId="ADAL" clId="{16D8B4B8-21DA-4974-9173-834C7A7D8655}" dt="2022-04-19T22:50:57.077" v="1"/>
          <ac:picMkLst>
            <pc:docMk/>
            <pc:sldMk cId="634728638" sldId="288"/>
            <ac:picMk id="3" creationId="{8A5D1534-74C1-468E-AA7A-F30E07F3FC73}"/>
          </ac:picMkLst>
        </pc:picChg>
        <pc:picChg chg="add del mod">
          <ac:chgData name="Habibzadeh, Hadi" userId="829601f7-5ffe-47c7-baf0-a827fe2620de" providerId="ADAL" clId="{16D8B4B8-21DA-4974-9173-834C7A7D8655}" dt="2022-04-19T22:51:45.534" v="3"/>
          <ac:picMkLst>
            <pc:docMk/>
            <pc:sldMk cId="634728638" sldId="288"/>
            <ac:picMk id="4" creationId="{785720AB-4905-404E-AC7D-324A0375AA07}"/>
          </ac:picMkLst>
        </pc:picChg>
        <pc:picChg chg="add del mod">
          <ac:chgData name="Habibzadeh, Hadi" userId="829601f7-5ffe-47c7-baf0-a827fe2620de" providerId="ADAL" clId="{16D8B4B8-21DA-4974-9173-834C7A7D8655}" dt="2022-04-19T22:56:28.508" v="11"/>
          <ac:picMkLst>
            <pc:docMk/>
            <pc:sldMk cId="634728638" sldId="288"/>
            <ac:picMk id="6" creationId="{28FF4B79-8CD9-4F34-9D7C-C9B338E7CC94}"/>
          </ac:picMkLst>
        </pc:picChg>
        <pc:picChg chg="add mod">
          <ac:chgData name="Habibzadeh, Hadi" userId="829601f7-5ffe-47c7-baf0-a827fe2620de" providerId="ADAL" clId="{16D8B4B8-21DA-4974-9173-834C7A7D8655}" dt="2022-04-19T23:02:05.346" v="12"/>
          <ac:picMkLst>
            <pc:docMk/>
            <pc:sldMk cId="634728638" sldId="288"/>
            <ac:picMk id="7" creationId="{CE6B7EA2-8B2C-4853-B59E-CB1BFC3E7DAE}"/>
          </ac:picMkLst>
        </pc:picChg>
      </pc:sldChg>
      <pc:sldChg chg="addSp delSp modSp modTransition modAnim">
        <pc:chgData name="Habibzadeh, Hadi" userId="829601f7-5ffe-47c7-baf0-a827fe2620de" providerId="ADAL" clId="{16D8B4B8-21DA-4974-9173-834C7A7D8655}" dt="2022-04-19T23:35:45.819" v="252"/>
        <pc:sldMkLst>
          <pc:docMk/>
          <pc:sldMk cId="3643835317" sldId="289"/>
        </pc:sldMkLst>
        <pc:picChg chg="add del mod">
          <ac:chgData name="Habibzadeh, Hadi" userId="829601f7-5ffe-47c7-baf0-a827fe2620de" providerId="ADAL" clId="{16D8B4B8-21DA-4974-9173-834C7A7D8655}" dt="2022-04-19T23:12:35.459" v="40"/>
          <ac:picMkLst>
            <pc:docMk/>
            <pc:sldMk cId="3643835317" sldId="289"/>
            <ac:picMk id="3" creationId="{6C71DC5D-2A6F-406B-AB61-8DEA53016A25}"/>
          </ac:picMkLst>
        </pc:picChg>
        <pc:picChg chg="add del mod">
          <ac:chgData name="Habibzadeh, Hadi" userId="829601f7-5ffe-47c7-baf0-a827fe2620de" providerId="ADAL" clId="{16D8B4B8-21DA-4974-9173-834C7A7D8655}" dt="2022-04-19T23:30:50.457" v="239"/>
          <ac:picMkLst>
            <pc:docMk/>
            <pc:sldMk cId="3643835317" sldId="289"/>
            <ac:picMk id="3" creationId="{D83CA943-DD16-49A6-B3DE-C4377855F6C6}"/>
          </ac:picMkLst>
        </pc:picChg>
        <pc:picChg chg="add mod">
          <ac:chgData name="Habibzadeh, Hadi" userId="829601f7-5ffe-47c7-baf0-a827fe2620de" providerId="ADAL" clId="{16D8B4B8-21DA-4974-9173-834C7A7D8655}" dt="2022-04-19T23:35:45.819" v="252"/>
          <ac:picMkLst>
            <pc:docMk/>
            <pc:sldMk cId="3643835317" sldId="289"/>
            <ac:picMk id="6" creationId="{24C6A5DA-59A7-42B0-A594-A43E7D45E176}"/>
          </ac:picMkLst>
        </pc:picChg>
      </pc:sldChg>
      <pc:sldChg chg="addSp modSp modTransition">
        <pc:chgData name="Habibzadeh, Hadi" userId="829601f7-5ffe-47c7-baf0-a827fe2620de" providerId="ADAL" clId="{16D8B4B8-21DA-4974-9173-834C7A7D8655}" dt="2022-04-19T23:02:05.346" v="12"/>
        <pc:sldMkLst>
          <pc:docMk/>
          <pc:sldMk cId="1486408646" sldId="290"/>
        </pc:sldMkLst>
        <pc:picChg chg="add mod">
          <ac:chgData name="Habibzadeh, Hadi" userId="829601f7-5ffe-47c7-baf0-a827fe2620de" providerId="ADAL" clId="{16D8B4B8-21DA-4974-9173-834C7A7D8655}" dt="2022-04-19T23:02:05.346" v="12"/>
          <ac:picMkLst>
            <pc:docMk/>
            <pc:sldMk cId="1486408646" sldId="290"/>
            <ac:picMk id="3" creationId="{D430EE20-1796-419E-86C7-9C3A82DC2BE9}"/>
          </ac:picMkLst>
        </pc:picChg>
      </pc:sldChg>
      <pc:sldChg chg="addSp delSp modSp modTransition modAnim modNotesTx">
        <pc:chgData name="Habibzadeh, Hadi" userId="829601f7-5ffe-47c7-baf0-a827fe2620de" providerId="ADAL" clId="{16D8B4B8-21DA-4974-9173-834C7A7D8655}" dt="2022-04-20T00:07:46.604" v="922"/>
        <pc:sldMkLst>
          <pc:docMk/>
          <pc:sldMk cId="2160097926" sldId="291"/>
        </pc:sldMkLst>
        <pc:picChg chg="add del mod">
          <ac:chgData name="Habibzadeh, Hadi" userId="829601f7-5ffe-47c7-baf0-a827fe2620de" providerId="ADAL" clId="{16D8B4B8-21DA-4974-9173-834C7A7D8655}" dt="2022-04-19T23:13:37.298" v="206"/>
          <ac:picMkLst>
            <pc:docMk/>
            <pc:sldMk cId="2160097926" sldId="291"/>
            <ac:picMk id="3" creationId="{465D79F9-1903-4CAC-A619-CD5CBA20C3DF}"/>
          </ac:picMkLst>
        </pc:picChg>
        <pc:picChg chg="add del mod">
          <ac:chgData name="Habibzadeh, Hadi" userId="829601f7-5ffe-47c7-baf0-a827fe2620de" providerId="ADAL" clId="{16D8B4B8-21DA-4974-9173-834C7A7D8655}" dt="2022-04-20T00:02:58.246" v="918"/>
          <ac:picMkLst>
            <pc:docMk/>
            <pc:sldMk cId="2160097926" sldId="291"/>
            <ac:picMk id="3" creationId="{BE04EEEB-B641-40CD-B6C1-471925C8F2B0}"/>
          </ac:picMkLst>
        </pc:picChg>
        <pc:picChg chg="add del mod">
          <ac:chgData name="Habibzadeh, Hadi" userId="829601f7-5ffe-47c7-baf0-a827fe2620de" providerId="ADAL" clId="{16D8B4B8-21DA-4974-9173-834C7A7D8655}" dt="2022-04-19T23:31:07.728" v="245"/>
          <ac:picMkLst>
            <pc:docMk/>
            <pc:sldMk cId="2160097926" sldId="291"/>
            <ac:picMk id="3" creationId="{D20A6E52-C459-466C-B16C-94D7030D9EFB}"/>
          </ac:picMkLst>
        </pc:picChg>
        <pc:picChg chg="add del mod">
          <ac:chgData name="Habibzadeh, Hadi" userId="829601f7-5ffe-47c7-baf0-a827fe2620de" providerId="ADAL" clId="{16D8B4B8-21DA-4974-9173-834C7A7D8655}" dt="2022-04-19T23:38:07.692" v="254"/>
          <ac:picMkLst>
            <pc:docMk/>
            <pc:sldMk cId="2160097926" sldId="291"/>
            <ac:picMk id="4" creationId="{14B27F98-32F6-4770-8A4C-D9744E84AFD9}"/>
          </ac:picMkLst>
        </pc:picChg>
        <pc:picChg chg="add del mod">
          <ac:chgData name="Habibzadeh, Hadi" userId="829601f7-5ffe-47c7-baf0-a827fe2620de" providerId="ADAL" clId="{16D8B4B8-21DA-4974-9173-834C7A7D8655}" dt="2022-04-20T00:03:27.804" v="921"/>
          <ac:picMkLst>
            <pc:docMk/>
            <pc:sldMk cId="2160097926" sldId="291"/>
            <ac:picMk id="4" creationId="{64050833-D574-4B18-8529-C3948931524C}"/>
          </ac:picMkLst>
        </pc:picChg>
        <pc:picChg chg="add del mod">
          <ac:chgData name="Habibzadeh, Hadi" userId="829601f7-5ffe-47c7-baf0-a827fe2620de" providerId="ADAL" clId="{16D8B4B8-21DA-4974-9173-834C7A7D8655}" dt="2022-04-19T23:38:51.055" v="259"/>
          <ac:picMkLst>
            <pc:docMk/>
            <pc:sldMk cId="2160097926" sldId="291"/>
            <ac:picMk id="6" creationId="{45481A6B-F664-4FC4-8198-A00C5685D8D5}"/>
          </ac:picMkLst>
        </pc:picChg>
        <pc:picChg chg="add mod">
          <ac:chgData name="Habibzadeh, Hadi" userId="829601f7-5ffe-47c7-baf0-a827fe2620de" providerId="ADAL" clId="{16D8B4B8-21DA-4974-9173-834C7A7D8655}" dt="2022-04-20T00:07:46.604" v="922"/>
          <ac:picMkLst>
            <pc:docMk/>
            <pc:sldMk cId="2160097926" sldId="291"/>
            <ac:picMk id="6" creationId="{F5E54C49-8947-45AF-A7AE-2575A8C54A0B}"/>
          </ac:picMkLst>
        </pc:picChg>
        <pc:picChg chg="add del mod">
          <ac:chgData name="Habibzadeh, Hadi" userId="829601f7-5ffe-47c7-baf0-a827fe2620de" providerId="ADAL" clId="{16D8B4B8-21DA-4974-9173-834C7A7D8655}" dt="2022-04-19T23:39:14.339" v="262"/>
          <ac:picMkLst>
            <pc:docMk/>
            <pc:sldMk cId="2160097926" sldId="291"/>
            <ac:picMk id="7" creationId="{22F41380-4CB1-49B5-9538-6B04FCB3A7D7}"/>
          </ac:picMkLst>
        </pc:picChg>
        <pc:picChg chg="add del mod">
          <ac:chgData name="Habibzadeh, Hadi" userId="829601f7-5ffe-47c7-baf0-a827fe2620de" providerId="ADAL" clId="{16D8B4B8-21DA-4974-9173-834C7A7D8655}" dt="2022-04-19T23:45:31.294" v="560"/>
          <ac:picMkLst>
            <pc:docMk/>
            <pc:sldMk cId="2160097926" sldId="291"/>
            <ac:picMk id="8" creationId="{2E3CDF79-C122-4995-8A02-933AE938D62C}"/>
          </ac:picMkLst>
        </pc:picChg>
        <pc:picChg chg="add del mod">
          <ac:chgData name="Habibzadeh, Hadi" userId="829601f7-5ffe-47c7-baf0-a827fe2620de" providerId="ADAL" clId="{16D8B4B8-21DA-4974-9173-834C7A7D8655}" dt="2022-04-19T23:48:10.378" v="562"/>
          <ac:picMkLst>
            <pc:docMk/>
            <pc:sldMk cId="2160097926" sldId="291"/>
            <ac:picMk id="9" creationId="{8511933F-61AE-473C-91BB-FAF1818909A9}"/>
          </ac:picMkLst>
        </pc:picChg>
        <pc:picChg chg="add del mod">
          <ac:chgData name="Habibzadeh, Hadi" userId="829601f7-5ffe-47c7-baf0-a827fe2620de" providerId="ADAL" clId="{16D8B4B8-21DA-4974-9173-834C7A7D8655}" dt="2022-04-19T23:49:53.868" v="653"/>
          <ac:picMkLst>
            <pc:docMk/>
            <pc:sldMk cId="2160097926" sldId="291"/>
            <ac:picMk id="10" creationId="{892F21ED-4C06-49C1-AB2B-6A72CB7F13A5}"/>
          </ac:picMkLst>
        </pc:picChg>
        <pc:picChg chg="add del mod">
          <ac:chgData name="Habibzadeh, Hadi" userId="829601f7-5ffe-47c7-baf0-a827fe2620de" providerId="ADAL" clId="{16D8B4B8-21DA-4974-9173-834C7A7D8655}" dt="2022-04-19T23:50:35.909" v="655"/>
          <ac:picMkLst>
            <pc:docMk/>
            <pc:sldMk cId="2160097926" sldId="291"/>
            <ac:picMk id="11" creationId="{8E923F89-C31F-44E7-9133-36C30065AD71}"/>
          </ac:picMkLst>
        </pc:picChg>
        <pc:picChg chg="add del mod">
          <ac:chgData name="Habibzadeh, Hadi" userId="829601f7-5ffe-47c7-baf0-a827fe2620de" providerId="ADAL" clId="{16D8B4B8-21DA-4974-9173-834C7A7D8655}" dt="2022-04-19T23:51:37.597" v="659"/>
          <ac:picMkLst>
            <pc:docMk/>
            <pc:sldMk cId="2160097926" sldId="291"/>
            <ac:picMk id="12" creationId="{FFE7C8EC-1A9F-4695-87D2-374A6DB78114}"/>
          </ac:picMkLst>
        </pc:picChg>
        <pc:picChg chg="add del mod">
          <ac:chgData name="Habibzadeh, Hadi" userId="829601f7-5ffe-47c7-baf0-a827fe2620de" providerId="ADAL" clId="{16D8B4B8-21DA-4974-9173-834C7A7D8655}" dt="2022-04-19T23:55:06.124" v="743"/>
          <ac:picMkLst>
            <pc:docMk/>
            <pc:sldMk cId="2160097926" sldId="291"/>
            <ac:picMk id="13" creationId="{C975B8F9-B100-4ED2-96C7-E87E6F0C222D}"/>
          </ac:picMkLst>
        </pc:picChg>
        <pc:picChg chg="add del mod">
          <ac:chgData name="Habibzadeh, Hadi" userId="829601f7-5ffe-47c7-baf0-a827fe2620de" providerId="ADAL" clId="{16D8B4B8-21DA-4974-9173-834C7A7D8655}" dt="2022-04-19T23:57:49.739" v="876"/>
          <ac:picMkLst>
            <pc:docMk/>
            <pc:sldMk cId="2160097926" sldId="291"/>
            <ac:picMk id="14" creationId="{001EC5D0-23AA-4971-89C3-4ACD503F5F4C}"/>
          </ac:picMkLst>
        </pc:picChg>
      </pc:sldChg>
      <pc:sldChg chg="addSp delSp modSp modTransition modAnim modNotesTx">
        <pc:chgData name="Habibzadeh, Hadi" userId="829601f7-5ffe-47c7-baf0-a827fe2620de" providerId="ADAL" clId="{16D8B4B8-21DA-4974-9173-834C7A7D8655}" dt="2022-04-20T00:32:15.559" v="3603"/>
        <pc:sldMkLst>
          <pc:docMk/>
          <pc:sldMk cId="2752332584" sldId="292"/>
        </pc:sldMkLst>
        <pc:picChg chg="add del mod">
          <ac:chgData name="Habibzadeh, Hadi" userId="829601f7-5ffe-47c7-baf0-a827fe2620de" providerId="ADAL" clId="{16D8B4B8-21DA-4974-9173-834C7A7D8655}" dt="2022-04-20T00:02:21.834" v="902"/>
          <ac:picMkLst>
            <pc:docMk/>
            <pc:sldMk cId="2752332584" sldId="292"/>
            <ac:picMk id="3" creationId="{EDC25D2E-7C5C-488A-A3DE-E693AF3355F3}"/>
          </ac:picMkLst>
        </pc:picChg>
        <pc:picChg chg="add del mod">
          <ac:chgData name="Habibzadeh, Hadi" userId="829601f7-5ffe-47c7-baf0-a827fe2620de" providerId="ADAL" clId="{16D8B4B8-21DA-4974-9173-834C7A7D8655}" dt="2022-04-20T00:09:48.239" v="1378"/>
          <ac:picMkLst>
            <pc:docMk/>
            <pc:sldMk cId="2752332584" sldId="292"/>
            <ac:picMk id="4" creationId="{4BA803D8-86DA-4BC9-B0B7-100E9D933164}"/>
          </ac:picMkLst>
        </pc:picChg>
        <pc:picChg chg="add del mod">
          <ac:chgData name="Habibzadeh, Hadi" userId="829601f7-5ffe-47c7-baf0-a827fe2620de" providerId="ADAL" clId="{16D8B4B8-21DA-4974-9173-834C7A7D8655}" dt="2022-04-20T00:20:55.538" v="3460"/>
          <ac:picMkLst>
            <pc:docMk/>
            <pc:sldMk cId="2752332584" sldId="292"/>
            <ac:picMk id="6" creationId="{35374778-2E0B-4351-9CC1-57AA5AC10736}"/>
          </ac:picMkLst>
        </pc:picChg>
        <pc:picChg chg="add del mod">
          <ac:chgData name="Habibzadeh, Hadi" userId="829601f7-5ffe-47c7-baf0-a827fe2620de" providerId="ADAL" clId="{16D8B4B8-21DA-4974-9173-834C7A7D8655}" dt="2022-04-20T00:28:19.927" v="3602"/>
          <ac:picMkLst>
            <pc:docMk/>
            <pc:sldMk cId="2752332584" sldId="292"/>
            <ac:picMk id="7" creationId="{C37F95CA-3C54-4338-90D2-7839BF59FC87}"/>
          </ac:picMkLst>
        </pc:picChg>
        <pc:picChg chg="add mod">
          <ac:chgData name="Habibzadeh, Hadi" userId="829601f7-5ffe-47c7-baf0-a827fe2620de" providerId="ADAL" clId="{16D8B4B8-21DA-4974-9173-834C7A7D8655}" dt="2022-04-20T00:32:15.559" v="3603"/>
          <ac:picMkLst>
            <pc:docMk/>
            <pc:sldMk cId="2752332584" sldId="292"/>
            <ac:picMk id="8" creationId="{AF8FE23C-8D0E-4A40-9D4D-0F5673C46530}"/>
          </ac:picMkLst>
        </pc:picChg>
      </pc:sldChg>
      <pc:sldChg chg="addSp delSp modSp add mod modTransition modAnim modNotesTx">
        <pc:chgData name="Habibzadeh, Hadi" userId="829601f7-5ffe-47c7-baf0-a827fe2620de" providerId="ADAL" clId="{16D8B4B8-21DA-4974-9173-834C7A7D8655}" dt="2022-04-20T00:32:15.559" v="3603"/>
        <pc:sldMkLst>
          <pc:docMk/>
          <pc:sldMk cId="3993816804" sldId="293"/>
        </pc:sldMkLst>
        <pc:spChg chg="mod">
          <ac:chgData name="Habibzadeh, Hadi" userId="829601f7-5ffe-47c7-baf0-a827fe2620de" providerId="ADAL" clId="{16D8B4B8-21DA-4974-9173-834C7A7D8655}" dt="2022-04-19T23:42:53.804" v="359" actId="20577"/>
          <ac:spMkLst>
            <pc:docMk/>
            <pc:sldMk cId="3993816804" sldId="293"/>
            <ac:spMk id="2" creationId="{5A18BEA6-6B41-4346-82BF-97E0F18AF0F1}"/>
          </ac:spMkLst>
        </pc:spChg>
        <pc:spChg chg="mod">
          <ac:chgData name="Habibzadeh, Hadi" userId="829601f7-5ffe-47c7-baf0-a827fe2620de" providerId="ADAL" clId="{16D8B4B8-21DA-4974-9173-834C7A7D8655}" dt="2022-04-19T23:44:10.450" v="558" actId="2710"/>
          <ac:spMkLst>
            <pc:docMk/>
            <pc:sldMk cId="3993816804" sldId="293"/>
            <ac:spMk id="5" creationId="{48D5F39E-3E32-42F2-9738-54458745878F}"/>
          </ac:spMkLst>
        </pc:spChg>
        <pc:picChg chg="add del mod">
          <ac:chgData name="Habibzadeh, Hadi" userId="829601f7-5ffe-47c7-baf0-a827fe2620de" providerId="ADAL" clId="{16D8B4B8-21DA-4974-9173-834C7A7D8655}" dt="2022-04-20T00:09:50.263" v="1379"/>
          <ac:picMkLst>
            <pc:docMk/>
            <pc:sldMk cId="3993816804" sldId="293"/>
            <ac:picMk id="3" creationId="{877C0D3D-D9CA-4521-A5EE-CAB8DE498131}"/>
          </ac:picMkLst>
        </pc:picChg>
        <pc:picChg chg="add del mod">
          <ac:chgData name="Habibzadeh, Hadi" userId="829601f7-5ffe-47c7-baf0-a827fe2620de" providerId="ADAL" clId="{16D8B4B8-21DA-4974-9173-834C7A7D8655}" dt="2022-04-20T00:20:58.441" v="3461"/>
          <ac:picMkLst>
            <pc:docMk/>
            <pc:sldMk cId="3993816804" sldId="293"/>
            <ac:picMk id="4" creationId="{701D5045-0A63-437F-B908-39E78EA72FB7}"/>
          </ac:picMkLst>
        </pc:picChg>
        <pc:picChg chg="add del mod">
          <ac:chgData name="Habibzadeh, Hadi" userId="829601f7-5ffe-47c7-baf0-a827fe2620de" providerId="ADAL" clId="{16D8B4B8-21DA-4974-9173-834C7A7D8655}" dt="2022-04-20T00:28:17.500" v="3601"/>
          <ac:picMkLst>
            <pc:docMk/>
            <pc:sldMk cId="3993816804" sldId="293"/>
            <ac:picMk id="6" creationId="{A654F291-7597-45A1-981E-02B37EA7CA61}"/>
          </ac:picMkLst>
        </pc:picChg>
        <pc:picChg chg="add mod">
          <ac:chgData name="Habibzadeh, Hadi" userId="829601f7-5ffe-47c7-baf0-a827fe2620de" providerId="ADAL" clId="{16D8B4B8-21DA-4974-9173-834C7A7D8655}" dt="2022-04-20T00:32:15.559" v="3603"/>
          <ac:picMkLst>
            <pc:docMk/>
            <pc:sldMk cId="3993816804" sldId="293"/>
            <ac:picMk id="7" creationId="{AB7D29A1-B90A-4008-ADC6-3140F98DE066}"/>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4-18T11:33:51.790" idx="7">
    <p:pos x="10" y="10"/>
    <p:text>Eastern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087D3-220C-4087-B2AC-9D86F259B3AE}" type="datetimeFigureOut">
              <a:rPr lang="en-US" smtClean="0"/>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83007-3D49-44E2-96D8-37FA88508E35}" type="slidenum">
              <a:rPr lang="en-US" smtClean="0"/>
              <a:t>‹#›</a:t>
            </a:fld>
            <a:endParaRPr lang="en-US"/>
          </a:p>
        </p:txBody>
      </p:sp>
    </p:spTree>
    <p:extLst>
      <p:ext uri="{BB962C8B-B14F-4D97-AF65-F5344CB8AC3E}">
        <p14:creationId xmlns:p14="http://schemas.microsoft.com/office/powerpoint/2010/main" val="196594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p>
          <a:p>
            <a:r>
              <a:rPr lang="en-US" dirty="0"/>
              <a:t>My name is Hadi Habibzadeh. </a:t>
            </a:r>
          </a:p>
          <a:p>
            <a:r>
              <a:rPr lang="en-US" dirty="0"/>
              <a:t>I am a PhD student in the electrical and computer engineering department at University at Albany.</a:t>
            </a:r>
          </a:p>
          <a:p>
            <a:r>
              <a:rPr lang="en-US" dirty="0"/>
              <a:t>I am also a researcher at the national center for adaptive neurotechnologies or NCAN.</a:t>
            </a:r>
          </a:p>
          <a:p>
            <a:r>
              <a:rPr lang="en-US" dirty="0"/>
              <a:t>In this presentation, I discuss our latest work improving BCI-based color vision assessment using Gaussian process regression</a:t>
            </a:r>
          </a:p>
        </p:txBody>
      </p:sp>
      <p:sp>
        <p:nvSpPr>
          <p:cNvPr id="4" name="Slide Number Placeholder 3"/>
          <p:cNvSpPr>
            <a:spLocks noGrp="1"/>
          </p:cNvSpPr>
          <p:nvPr>
            <p:ph type="sldNum" sz="quarter" idx="5"/>
          </p:nvPr>
        </p:nvSpPr>
        <p:spPr/>
        <p:txBody>
          <a:bodyPr/>
          <a:lstStyle/>
          <a:p>
            <a:fld id="{D8E83007-3D49-44E2-96D8-37FA88508E35}" type="slidenum">
              <a:rPr lang="en-US" smtClean="0"/>
              <a:t>1</a:t>
            </a:fld>
            <a:endParaRPr lang="en-US"/>
          </a:p>
        </p:txBody>
      </p:sp>
    </p:spTree>
    <p:extLst>
      <p:ext uri="{BB962C8B-B14F-4D97-AF65-F5344CB8AC3E}">
        <p14:creationId xmlns:p14="http://schemas.microsoft.com/office/powerpoint/2010/main" val="1836966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anomaloscope, we have a visual stimulator that includes two light sources. A monochromatic amber light source and a dichromatic red/green light source. </a:t>
            </a:r>
          </a:p>
          <a:p>
            <a:r>
              <a:rPr lang="en-US" dirty="0"/>
              <a:t>The visual stimulator alternates between the two light sources at fixed intervals (say 50 ms). So instead of spatial division (which is the case for the anomaloscope), we use temporal division. </a:t>
            </a:r>
          </a:p>
          <a:p>
            <a:r>
              <a:rPr lang="en-US" dirty="0"/>
              <a:t>In this example, the red/green mixture of the dichromatic light source is mostly green. So, what the user seems is a light source that flickers at 10HZ.</a:t>
            </a:r>
          </a:p>
          <a:p>
            <a:r>
              <a:rPr lang="en-US" dirty="0"/>
              <a:t>Looking at a flickering light source elicits a responds in the brain known as steady-state visual evoked potential or SSVEP that we can measure using non-invasive </a:t>
            </a:r>
            <a:r>
              <a:rPr lang="en-US" b="0" dirty="0"/>
              <a:t>Electroencephalography or EEG.</a:t>
            </a:r>
          </a:p>
        </p:txBody>
      </p:sp>
      <p:sp>
        <p:nvSpPr>
          <p:cNvPr id="4" name="Slide Number Placeholder 3"/>
          <p:cNvSpPr>
            <a:spLocks noGrp="1"/>
          </p:cNvSpPr>
          <p:nvPr>
            <p:ph type="sldNum" sz="quarter" idx="5"/>
          </p:nvPr>
        </p:nvSpPr>
        <p:spPr/>
        <p:txBody>
          <a:bodyPr/>
          <a:lstStyle/>
          <a:p>
            <a:fld id="{D8E83007-3D49-44E2-96D8-37FA88508E35}" type="slidenum">
              <a:rPr lang="en-US" smtClean="0"/>
              <a:t>10</a:t>
            </a:fld>
            <a:endParaRPr lang="en-US"/>
          </a:p>
        </p:txBody>
      </p:sp>
    </p:spTree>
    <p:extLst>
      <p:ext uri="{BB962C8B-B14F-4D97-AF65-F5344CB8AC3E}">
        <p14:creationId xmlns:p14="http://schemas.microsoft.com/office/powerpoint/2010/main" val="53018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red/green mixture of the dichromatic light source matches the monochromatic amber light source (as shown in this example), the user sees a steady and non-flickering visual stimulus.</a:t>
            </a:r>
          </a:p>
          <a:p>
            <a:r>
              <a:rPr lang="en-US" dirty="0"/>
              <a:t>Because there is no flickers, no SSVEP is elicited in this case. </a:t>
            </a:r>
          </a:p>
          <a:p>
            <a:r>
              <a:rPr lang="en-US" dirty="0"/>
              <a:t>Thus, by analyzing the SSVEPs, we can quantitatively assess color vision.</a:t>
            </a:r>
          </a:p>
        </p:txBody>
      </p:sp>
      <p:sp>
        <p:nvSpPr>
          <p:cNvPr id="4" name="Slide Number Placeholder 3"/>
          <p:cNvSpPr>
            <a:spLocks noGrp="1"/>
          </p:cNvSpPr>
          <p:nvPr>
            <p:ph type="sldNum" sz="quarter" idx="5"/>
          </p:nvPr>
        </p:nvSpPr>
        <p:spPr/>
        <p:txBody>
          <a:bodyPr/>
          <a:lstStyle/>
          <a:p>
            <a:fld id="{D8E83007-3D49-44E2-96D8-37FA88508E35}" type="slidenum">
              <a:rPr lang="en-US" smtClean="0"/>
              <a:t>11</a:t>
            </a:fld>
            <a:endParaRPr lang="en-US"/>
          </a:p>
        </p:txBody>
      </p:sp>
    </p:spTree>
    <p:extLst>
      <p:ext uri="{BB962C8B-B14F-4D97-AF65-F5344CB8AC3E}">
        <p14:creationId xmlns:p14="http://schemas.microsoft.com/office/powerpoint/2010/main" val="322580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procedure of assessing color vision using BCIs.</a:t>
            </a:r>
          </a:p>
          <a:p>
            <a:r>
              <a:rPr lang="en-US" dirty="0"/>
              <a:t>First, we pick a fixed reference monochromatic amber light source</a:t>
            </a:r>
          </a:p>
        </p:txBody>
      </p:sp>
      <p:sp>
        <p:nvSpPr>
          <p:cNvPr id="4" name="Slide Number Placeholder 3"/>
          <p:cNvSpPr>
            <a:spLocks noGrp="1"/>
          </p:cNvSpPr>
          <p:nvPr>
            <p:ph type="sldNum" sz="quarter" idx="5"/>
          </p:nvPr>
        </p:nvSpPr>
        <p:spPr/>
        <p:txBody>
          <a:bodyPr/>
          <a:lstStyle/>
          <a:p>
            <a:fld id="{D8E83007-3D49-44E2-96D8-37FA88508E35}" type="slidenum">
              <a:rPr lang="en-US" smtClean="0"/>
              <a:t>12</a:t>
            </a:fld>
            <a:endParaRPr lang="en-US"/>
          </a:p>
        </p:txBody>
      </p:sp>
    </p:spTree>
    <p:extLst>
      <p:ext uri="{BB962C8B-B14F-4D97-AF65-F5344CB8AC3E}">
        <p14:creationId xmlns:p14="http://schemas.microsoft.com/office/powerpoint/2010/main" val="320675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pick about multiple different red/green mixtures to test. These mixtures are shown by the X’s in this picture. </a:t>
            </a:r>
          </a:p>
        </p:txBody>
      </p:sp>
      <p:sp>
        <p:nvSpPr>
          <p:cNvPr id="4" name="Slide Number Placeholder 3"/>
          <p:cNvSpPr>
            <a:spLocks noGrp="1"/>
          </p:cNvSpPr>
          <p:nvPr>
            <p:ph type="sldNum" sz="quarter" idx="5"/>
          </p:nvPr>
        </p:nvSpPr>
        <p:spPr/>
        <p:txBody>
          <a:bodyPr/>
          <a:lstStyle/>
          <a:p>
            <a:fld id="{D8E83007-3D49-44E2-96D8-37FA88508E35}" type="slidenum">
              <a:rPr lang="en-US" smtClean="0"/>
              <a:t>13</a:t>
            </a:fld>
            <a:endParaRPr lang="en-US"/>
          </a:p>
        </p:txBody>
      </p:sp>
    </p:spTree>
    <p:extLst>
      <p:ext uri="{BB962C8B-B14F-4D97-AF65-F5344CB8AC3E}">
        <p14:creationId xmlns:p14="http://schemas.microsoft.com/office/powerpoint/2010/main" val="418965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for each test color in the color space of the dichromatic light source, we program the visual stimulator to alternate between the two light sources for a fixed duration of time,  determined by a parameter that we sensing budget and refer to with lambda.</a:t>
            </a:r>
          </a:p>
          <a:p>
            <a:r>
              <a:rPr lang="en-US" dirty="0"/>
              <a:t>At the same time, we collect EEG signals and measure SSVEPs </a:t>
            </a:r>
          </a:p>
        </p:txBody>
      </p:sp>
      <p:sp>
        <p:nvSpPr>
          <p:cNvPr id="4" name="Slide Number Placeholder 3"/>
          <p:cNvSpPr>
            <a:spLocks noGrp="1"/>
          </p:cNvSpPr>
          <p:nvPr>
            <p:ph type="sldNum" sz="quarter" idx="5"/>
          </p:nvPr>
        </p:nvSpPr>
        <p:spPr/>
        <p:txBody>
          <a:bodyPr/>
          <a:lstStyle/>
          <a:p>
            <a:fld id="{D8E83007-3D49-44E2-96D8-37FA88508E35}" type="slidenum">
              <a:rPr lang="en-US" smtClean="0"/>
              <a:t>14</a:t>
            </a:fld>
            <a:endParaRPr lang="en-US"/>
          </a:p>
        </p:txBody>
      </p:sp>
    </p:spTree>
    <p:extLst>
      <p:ext uri="{BB962C8B-B14F-4D97-AF65-F5344CB8AC3E}">
        <p14:creationId xmlns:p14="http://schemas.microsoft.com/office/powerpoint/2010/main" val="3191952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say we pick a color here. It is mostly green. Thus, the visual stimulus would look like something like this. Because the color difference is noticeable, we expect a large SSVEP for this color.</a:t>
            </a:r>
          </a:p>
          <a:p>
            <a:r>
              <a:rPr lang="en-US" dirty="0"/>
              <a:t>Then, let’s say we try this color. Again, a noticeable color difference should elicit a large SSVEP.</a:t>
            </a:r>
          </a:p>
          <a:p>
            <a:r>
              <a:rPr lang="en-US" dirty="0"/>
              <a:t>Finally, let’s say we test a color here. The colors of the two light sources are quite similar at this point. So, no SSVEP should be elicited. </a:t>
            </a:r>
          </a:p>
        </p:txBody>
      </p:sp>
      <p:sp>
        <p:nvSpPr>
          <p:cNvPr id="4" name="Slide Number Placeholder 3"/>
          <p:cNvSpPr>
            <a:spLocks noGrp="1"/>
          </p:cNvSpPr>
          <p:nvPr>
            <p:ph type="sldNum" sz="quarter" idx="5"/>
          </p:nvPr>
        </p:nvSpPr>
        <p:spPr/>
        <p:txBody>
          <a:bodyPr/>
          <a:lstStyle/>
          <a:p>
            <a:fld id="{D8E83007-3D49-44E2-96D8-37FA88508E35}" type="slidenum">
              <a:rPr lang="en-US" smtClean="0"/>
              <a:t>15</a:t>
            </a:fld>
            <a:endParaRPr lang="en-US"/>
          </a:p>
        </p:txBody>
      </p:sp>
    </p:spTree>
    <p:extLst>
      <p:ext uri="{BB962C8B-B14F-4D97-AF65-F5344CB8AC3E}">
        <p14:creationId xmlns:p14="http://schemas.microsoft.com/office/powerpoint/2010/main" val="129211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repeat this process of all colors in the color space of the dichromatic light source and use an algorithm called metaID (which I will explain shortly) to obtain one measurement for each color that quantifies how well the user can see the difference between the colors of the monochromatic light source and the dichromatic light source. </a:t>
            </a:r>
          </a:p>
        </p:txBody>
      </p:sp>
      <p:sp>
        <p:nvSpPr>
          <p:cNvPr id="4" name="Slide Number Placeholder 3"/>
          <p:cNvSpPr>
            <a:spLocks noGrp="1"/>
          </p:cNvSpPr>
          <p:nvPr>
            <p:ph type="sldNum" sz="quarter" idx="5"/>
          </p:nvPr>
        </p:nvSpPr>
        <p:spPr/>
        <p:txBody>
          <a:bodyPr/>
          <a:lstStyle/>
          <a:p>
            <a:fld id="{D8E83007-3D49-44E2-96D8-37FA88508E35}" type="slidenum">
              <a:rPr lang="en-US" smtClean="0"/>
              <a:t>16</a:t>
            </a:fld>
            <a:endParaRPr lang="en-US"/>
          </a:p>
        </p:txBody>
      </p:sp>
    </p:spTree>
    <p:extLst>
      <p:ext uri="{BB962C8B-B14F-4D97-AF65-F5344CB8AC3E}">
        <p14:creationId xmlns:p14="http://schemas.microsoft.com/office/powerpoint/2010/main" val="2432747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advantage of BCI-based color vision is that it relies on the brain response as opposed to behavior response, making it useful even for people with limited communication capabilities.</a:t>
            </a:r>
          </a:p>
        </p:txBody>
      </p:sp>
      <p:sp>
        <p:nvSpPr>
          <p:cNvPr id="4" name="Slide Number Placeholder 3"/>
          <p:cNvSpPr>
            <a:spLocks noGrp="1"/>
          </p:cNvSpPr>
          <p:nvPr>
            <p:ph type="sldNum" sz="quarter" idx="5"/>
          </p:nvPr>
        </p:nvSpPr>
        <p:spPr/>
        <p:txBody>
          <a:bodyPr/>
          <a:lstStyle/>
          <a:p>
            <a:fld id="{D8E83007-3D49-44E2-96D8-37FA88508E35}" type="slidenum">
              <a:rPr lang="en-US" smtClean="0"/>
              <a:t>17</a:t>
            </a:fld>
            <a:endParaRPr lang="en-US"/>
          </a:p>
        </p:txBody>
      </p:sp>
    </p:spTree>
    <p:extLst>
      <p:ext uri="{BB962C8B-B14F-4D97-AF65-F5344CB8AC3E}">
        <p14:creationId xmlns:p14="http://schemas.microsoft.com/office/powerpoint/2010/main" val="2375525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BCI-based color vision is also objective and quantitative, meaning that we can measure how well the user can distinguish the reference monochromatic light source from the test dichromatic light source. We obtain this measure by analyzing SSVEPs</a:t>
            </a:r>
          </a:p>
        </p:txBody>
      </p:sp>
      <p:sp>
        <p:nvSpPr>
          <p:cNvPr id="4" name="Slide Number Placeholder 3"/>
          <p:cNvSpPr>
            <a:spLocks noGrp="1"/>
          </p:cNvSpPr>
          <p:nvPr>
            <p:ph type="sldNum" sz="quarter" idx="5"/>
          </p:nvPr>
        </p:nvSpPr>
        <p:spPr/>
        <p:txBody>
          <a:bodyPr/>
          <a:lstStyle/>
          <a:p>
            <a:fld id="{D8E83007-3D49-44E2-96D8-37FA88508E35}" type="slidenum">
              <a:rPr lang="en-US" smtClean="0"/>
              <a:t>18</a:t>
            </a:fld>
            <a:endParaRPr lang="en-US"/>
          </a:p>
        </p:txBody>
      </p:sp>
    </p:spTree>
    <p:extLst>
      <p:ext uri="{BB962C8B-B14F-4D97-AF65-F5344CB8AC3E}">
        <p14:creationId xmlns:p14="http://schemas.microsoft.com/office/powerpoint/2010/main" val="225040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BCI-based color vision assessment is easy-to-use, especially compared to the anomaloscope</a:t>
            </a:r>
          </a:p>
        </p:txBody>
      </p:sp>
      <p:sp>
        <p:nvSpPr>
          <p:cNvPr id="4" name="Slide Number Placeholder 3"/>
          <p:cNvSpPr>
            <a:spLocks noGrp="1"/>
          </p:cNvSpPr>
          <p:nvPr>
            <p:ph type="sldNum" sz="quarter" idx="5"/>
          </p:nvPr>
        </p:nvSpPr>
        <p:spPr/>
        <p:txBody>
          <a:bodyPr/>
          <a:lstStyle/>
          <a:p>
            <a:fld id="{D8E83007-3D49-44E2-96D8-37FA88508E35}" type="slidenum">
              <a:rPr lang="en-US" smtClean="0"/>
              <a:t>19</a:t>
            </a:fld>
            <a:endParaRPr lang="en-US"/>
          </a:p>
        </p:txBody>
      </p:sp>
    </p:spTree>
    <p:extLst>
      <p:ext uri="{BB962C8B-B14F-4D97-AF65-F5344CB8AC3E}">
        <p14:creationId xmlns:p14="http://schemas.microsoft.com/office/powerpoint/2010/main" val="73232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a quick review color vision </a:t>
            </a:r>
            <a:r>
              <a:rPr lang="en-US" sz="1200" b="0" dirty="0"/>
              <a:t>deficiencies</a:t>
            </a:r>
            <a:r>
              <a:rPr lang="en-US" dirty="0"/>
              <a:t>.</a:t>
            </a:r>
          </a:p>
        </p:txBody>
      </p:sp>
      <p:sp>
        <p:nvSpPr>
          <p:cNvPr id="4" name="Slide Number Placeholder 3"/>
          <p:cNvSpPr>
            <a:spLocks noGrp="1"/>
          </p:cNvSpPr>
          <p:nvPr>
            <p:ph type="sldNum" sz="quarter" idx="5"/>
          </p:nvPr>
        </p:nvSpPr>
        <p:spPr/>
        <p:txBody>
          <a:bodyPr/>
          <a:lstStyle/>
          <a:p>
            <a:fld id="{D8E83007-3D49-44E2-96D8-37FA88508E35}" type="slidenum">
              <a:rPr lang="en-US" smtClean="0"/>
              <a:t>2</a:t>
            </a:fld>
            <a:endParaRPr lang="en-US"/>
          </a:p>
        </p:txBody>
      </p:sp>
    </p:spTree>
    <p:extLst>
      <p:ext uri="{BB962C8B-B14F-4D97-AF65-F5344CB8AC3E}">
        <p14:creationId xmlns:p14="http://schemas.microsoft.com/office/powerpoint/2010/main" val="240814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results cannot be manipulated. For example, unlike the Ishihara test, one cannot memorize the patterns. </a:t>
            </a:r>
          </a:p>
        </p:txBody>
      </p:sp>
      <p:sp>
        <p:nvSpPr>
          <p:cNvPr id="4" name="Slide Number Placeholder 3"/>
          <p:cNvSpPr>
            <a:spLocks noGrp="1"/>
          </p:cNvSpPr>
          <p:nvPr>
            <p:ph type="sldNum" sz="quarter" idx="5"/>
          </p:nvPr>
        </p:nvSpPr>
        <p:spPr/>
        <p:txBody>
          <a:bodyPr/>
          <a:lstStyle/>
          <a:p>
            <a:fld id="{D8E83007-3D49-44E2-96D8-37FA88508E35}" type="slidenum">
              <a:rPr lang="en-US" smtClean="0"/>
              <a:t>20</a:t>
            </a:fld>
            <a:endParaRPr lang="en-US"/>
          </a:p>
        </p:txBody>
      </p:sp>
    </p:spTree>
    <p:extLst>
      <p:ext uri="{BB962C8B-B14F-4D97-AF65-F5344CB8AC3E}">
        <p14:creationId xmlns:p14="http://schemas.microsoft.com/office/powerpoint/2010/main" val="1162457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BCI-based color vision assessment method, however, has one disadvantage. EEGs are noisy and SSVEPs have low SNR. This presence of noise reduces the performance of the system. We can improve the SNR by collecting more data (e.g., asking the participant to look at the stimulus for 5 seconds instead of one second), but that makes the system slow. </a:t>
            </a:r>
          </a:p>
          <a:p>
            <a:r>
              <a:rPr lang="en-US" dirty="0"/>
              <a:t>In this presentation, our goal is to reduce noise and improve the speed of BCI-based color vision assessment. </a:t>
            </a:r>
          </a:p>
        </p:txBody>
      </p:sp>
      <p:sp>
        <p:nvSpPr>
          <p:cNvPr id="4" name="Slide Number Placeholder 3"/>
          <p:cNvSpPr>
            <a:spLocks noGrp="1"/>
          </p:cNvSpPr>
          <p:nvPr>
            <p:ph type="sldNum" sz="quarter" idx="5"/>
          </p:nvPr>
        </p:nvSpPr>
        <p:spPr/>
        <p:txBody>
          <a:bodyPr/>
          <a:lstStyle/>
          <a:p>
            <a:fld id="{D8E83007-3D49-44E2-96D8-37FA88508E35}" type="slidenum">
              <a:rPr lang="en-US" smtClean="0"/>
              <a:t>21</a:t>
            </a:fld>
            <a:endParaRPr lang="en-US"/>
          </a:p>
        </p:txBody>
      </p:sp>
    </p:spTree>
    <p:extLst>
      <p:ext uri="{BB962C8B-B14F-4D97-AF65-F5344CB8AC3E}">
        <p14:creationId xmlns:p14="http://schemas.microsoft.com/office/powerpoint/2010/main" val="3724893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see how we can use Gaussian process regression to reduce the effect of noise and improve the speed of BCI-based color vision assessment</a:t>
            </a:r>
          </a:p>
        </p:txBody>
      </p:sp>
      <p:sp>
        <p:nvSpPr>
          <p:cNvPr id="4" name="Slide Number Placeholder 3"/>
          <p:cNvSpPr>
            <a:spLocks noGrp="1"/>
          </p:cNvSpPr>
          <p:nvPr>
            <p:ph type="sldNum" sz="quarter" idx="5"/>
          </p:nvPr>
        </p:nvSpPr>
        <p:spPr/>
        <p:txBody>
          <a:bodyPr/>
          <a:lstStyle/>
          <a:p>
            <a:fld id="{D8E83007-3D49-44E2-96D8-37FA88508E35}" type="slidenum">
              <a:rPr lang="en-US" smtClean="0"/>
              <a:t>22</a:t>
            </a:fld>
            <a:endParaRPr lang="en-US"/>
          </a:p>
        </p:txBody>
      </p:sp>
    </p:spTree>
    <p:extLst>
      <p:ext uri="{BB962C8B-B14F-4D97-AF65-F5344CB8AC3E}">
        <p14:creationId xmlns:p14="http://schemas.microsoft.com/office/powerpoint/2010/main" val="238838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algorithm is based on our previous work metaID. So, first let’s have a quick overview of this algorithm. As shown in this diagram, metaID receives the EEG data, extracts SSVEP features, uses a continuous hypothesis testing method to determine how close the colors of the two </a:t>
            </a:r>
            <a:r>
              <a:rPr lang="en-US"/>
              <a:t>light sources are. </a:t>
            </a:r>
            <a:r>
              <a:rPr lang="en-US" dirty="0"/>
              <a:t>The output of metaID is a scaler value, which we call metaID measurement. Large measurements mean visible color mismatch, whereas small measurements mean close to a color match. </a:t>
            </a:r>
          </a:p>
        </p:txBody>
      </p:sp>
      <p:sp>
        <p:nvSpPr>
          <p:cNvPr id="4" name="Slide Number Placeholder 3"/>
          <p:cNvSpPr>
            <a:spLocks noGrp="1"/>
          </p:cNvSpPr>
          <p:nvPr>
            <p:ph type="sldNum" sz="quarter" idx="5"/>
          </p:nvPr>
        </p:nvSpPr>
        <p:spPr/>
        <p:txBody>
          <a:bodyPr/>
          <a:lstStyle/>
          <a:p>
            <a:fld id="{D8E83007-3D49-44E2-96D8-37FA88508E35}" type="slidenum">
              <a:rPr lang="en-US" smtClean="0"/>
              <a:t>23</a:t>
            </a:fld>
            <a:endParaRPr lang="en-US"/>
          </a:p>
        </p:txBody>
      </p:sp>
    </p:spTree>
    <p:extLst>
      <p:ext uri="{BB962C8B-B14F-4D97-AF65-F5344CB8AC3E}">
        <p14:creationId xmlns:p14="http://schemas.microsoft.com/office/powerpoint/2010/main" val="664245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derive our algorithm, we model each measurement at color x, y(x) as the sum of some unknown noise-free measurement and an IID gaussian noise with zero mean.</a:t>
            </a:r>
          </a:p>
          <a:p>
            <a:r>
              <a:rPr lang="en-US" dirty="0"/>
              <a:t>Our goal is to estimate the noise-free measurements f. Very little is known about f, but we expect it to be spatially correlated. </a:t>
            </a:r>
          </a:p>
        </p:txBody>
      </p:sp>
      <p:sp>
        <p:nvSpPr>
          <p:cNvPr id="4" name="Slide Number Placeholder 3"/>
          <p:cNvSpPr>
            <a:spLocks noGrp="1"/>
          </p:cNvSpPr>
          <p:nvPr>
            <p:ph type="sldNum" sz="quarter" idx="5"/>
          </p:nvPr>
        </p:nvSpPr>
        <p:spPr/>
        <p:txBody>
          <a:bodyPr/>
          <a:lstStyle/>
          <a:p>
            <a:fld id="{D8E83007-3D49-44E2-96D8-37FA88508E35}" type="slidenum">
              <a:rPr lang="en-US" smtClean="0"/>
              <a:t>24</a:t>
            </a:fld>
            <a:endParaRPr lang="en-US"/>
          </a:p>
        </p:txBody>
      </p:sp>
    </p:spTree>
    <p:extLst>
      <p:ext uri="{BB962C8B-B14F-4D97-AF65-F5344CB8AC3E}">
        <p14:creationId xmlns:p14="http://schemas.microsoft.com/office/powerpoint/2010/main" val="1591239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that shows the spatial correlation in F. Let’s zoom in on color space and pick a color space, where colors are basically similar (i.e., delta r and delta g are small numbers). </a:t>
            </a:r>
          </a:p>
          <a:p>
            <a:r>
              <a:rPr lang="en-US" dirty="0"/>
              <a:t>Let’s say we collect nine measurements, and they look like this, where bright cells represent measurements with large amplitudes and darker cells represents measurement with small amplitudes.</a:t>
            </a:r>
          </a:p>
          <a:p>
            <a:r>
              <a:rPr lang="en-US" dirty="0"/>
              <a:t>We see that one measurement in the middle looks out of place. We cannot change the colors slightly and expect to see a huge change in the brain response. Thus, the odd measurement is probably due to noise (maybe the participant was distracted, or there was noise the data collection set up).</a:t>
            </a:r>
          </a:p>
          <a:p>
            <a:r>
              <a:rPr lang="en-US" dirty="0"/>
              <a:t>So, using the right filter, can denoise the signal.</a:t>
            </a:r>
          </a:p>
          <a:p>
            <a:r>
              <a:rPr lang="en-US" dirty="0"/>
              <a:t>This is a simplified abstract example. In practice the spatial correlations are way more complicated. </a:t>
            </a:r>
          </a:p>
        </p:txBody>
      </p:sp>
      <p:sp>
        <p:nvSpPr>
          <p:cNvPr id="4" name="Slide Number Placeholder 3"/>
          <p:cNvSpPr>
            <a:spLocks noGrp="1"/>
          </p:cNvSpPr>
          <p:nvPr>
            <p:ph type="sldNum" sz="quarter" idx="5"/>
          </p:nvPr>
        </p:nvSpPr>
        <p:spPr/>
        <p:txBody>
          <a:bodyPr/>
          <a:lstStyle/>
          <a:p>
            <a:fld id="{D8E83007-3D49-44E2-96D8-37FA88508E35}" type="slidenum">
              <a:rPr lang="en-US" smtClean="0"/>
              <a:t>25</a:t>
            </a:fld>
            <a:endParaRPr lang="en-US"/>
          </a:p>
        </p:txBody>
      </p:sp>
    </p:spTree>
    <p:extLst>
      <p:ext uri="{BB962C8B-B14F-4D97-AF65-F5344CB8AC3E}">
        <p14:creationId xmlns:p14="http://schemas.microsoft.com/office/powerpoint/2010/main" val="3828716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can use a Gaussian process to model the noise-free measurement. Here, M(x) is the mean function. In color vision assessment, we care more about the relative values of measurement. Thus, we assume m(x) is zero. K covariance function of the Gaussian process and holds the information of the spatial correlations of the noise free-measurements </a:t>
            </a:r>
          </a:p>
        </p:txBody>
      </p:sp>
      <p:sp>
        <p:nvSpPr>
          <p:cNvPr id="4" name="Slide Number Placeholder 3"/>
          <p:cNvSpPr>
            <a:spLocks noGrp="1"/>
          </p:cNvSpPr>
          <p:nvPr>
            <p:ph type="sldNum" sz="quarter" idx="5"/>
          </p:nvPr>
        </p:nvSpPr>
        <p:spPr/>
        <p:txBody>
          <a:bodyPr/>
          <a:lstStyle/>
          <a:p>
            <a:fld id="{D8E83007-3D49-44E2-96D8-37FA88508E35}" type="slidenum">
              <a:rPr lang="en-US" smtClean="0"/>
              <a:t>26</a:t>
            </a:fld>
            <a:endParaRPr lang="en-US"/>
          </a:p>
        </p:txBody>
      </p:sp>
    </p:spTree>
    <p:extLst>
      <p:ext uri="{BB962C8B-B14F-4D97-AF65-F5344CB8AC3E}">
        <p14:creationId xmlns:p14="http://schemas.microsoft.com/office/powerpoint/2010/main" val="5162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measurement noise is IID, we can compute the covariance matrix of noisy measurement as shown here.</a:t>
            </a:r>
          </a:p>
          <a:p>
            <a:r>
              <a:rPr lang="en-US" dirty="0"/>
              <a:t>We can use this to </a:t>
            </a:r>
            <a:r>
              <a:rPr lang="en-US" dirty="0" err="1"/>
              <a:t>botain</a:t>
            </a:r>
            <a:r>
              <a:rPr lang="en-US" dirty="0"/>
              <a:t> the join prior distribution of y (noisy measurements) and f hat (our estimate of noise-free measurements) </a:t>
            </a:r>
          </a:p>
        </p:txBody>
      </p:sp>
      <p:sp>
        <p:nvSpPr>
          <p:cNvPr id="4" name="Slide Number Placeholder 3"/>
          <p:cNvSpPr>
            <a:spLocks noGrp="1"/>
          </p:cNvSpPr>
          <p:nvPr>
            <p:ph type="sldNum" sz="quarter" idx="5"/>
          </p:nvPr>
        </p:nvSpPr>
        <p:spPr/>
        <p:txBody>
          <a:bodyPr/>
          <a:lstStyle/>
          <a:p>
            <a:fld id="{D8E83007-3D49-44E2-96D8-37FA88508E35}" type="slidenum">
              <a:rPr lang="en-US" smtClean="0"/>
              <a:t>27</a:t>
            </a:fld>
            <a:endParaRPr lang="en-US"/>
          </a:p>
        </p:txBody>
      </p:sp>
    </p:spTree>
    <p:extLst>
      <p:ext uri="{BB962C8B-B14F-4D97-AF65-F5344CB8AC3E}">
        <p14:creationId xmlns:p14="http://schemas.microsoft.com/office/powerpoint/2010/main" val="2205618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to get the posterior on our estimates of noise free measurements, we condition the prior of noisy measurements to obtain this estimator. </a:t>
            </a:r>
          </a:p>
          <a:p>
            <a:endParaRPr lang="en-US" dirty="0"/>
          </a:p>
        </p:txBody>
      </p:sp>
      <p:sp>
        <p:nvSpPr>
          <p:cNvPr id="4" name="Slide Number Placeholder 3"/>
          <p:cNvSpPr>
            <a:spLocks noGrp="1"/>
          </p:cNvSpPr>
          <p:nvPr>
            <p:ph type="sldNum" sz="quarter" idx="5"/>
          </p:nvPr>
        </p:nvSpPr>
        <p:spPr/>
        <p:txBody>
          <a:bodyPr/>
          <a:lstStyle/>
          <a:p>
            <a:fld id="{D8E83007-3D49-44E2-96D8-37FA88508E35}" type="slidenum">
              <a:rPr lang="en-US" smtClean="0"/>
              <a:t>28</a:t>
            </a:fld>
            <a:endParaRPr lang="en-US"/>
          </a:p>
        </p:txBody>
      </p:sp>
    </p:spTree>
    <p:extLst>
      <p:ext uri="{BB962C8B-B14F-4D97-AF65-F5344CB8AC3E}">
        <p14:creationId xmlns:p14="http://schemas.microsoft.com/office/powerpoint/2010/main" val="703958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83007-3D49-44E2-96D8-37FA88508E35}" type="slidenum">
              <a:rPr lang="en-US" smtClean="0"/>
              <a:t>29</a:t>
            </a:fld>
            <a:endParaRPr lang="en-US"/>
          </a:p>
        </p:txBody>
      </p:sp>
    </p:spTree>
    <p:extLst>
      <p:ext uri="{BB962C8B-B14F-4D97-AF65-F5344CB8AC3E}">
        <p14:creationId xmlns:p14="http://schemas.microsoft.com/office/powerpoint/2010/main" val="14898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 vision deficiencies (CVDs) change our perception of colors. </a:t>
            </a:r>
          </a:p>
          <a:p>
            <a:r>
              <a:rPr lang="en-US" dirty="0"/>
              <a:t>Most cases CVDs cause red or green deficiencies. Blue deficiencies are possible by they are relatively uncommon.</a:t>
            </a:r>
          </a:p>
          <a:p>
            <a:r>
              <a:rPr lang="en-US" dirty="0"/>
              <a:t>CVDs can be acquired or congenital. </a:t>
            </a:r>
          </a:p>
          <a:p>
            <a:r>
              <a:rPr lang="en-US" dirty="0"/>
              <a:t>They affect about 10 percent of the population and are especially common among men.</a:t>
            </a:r>
          </a:p>
          <a:p>
            <a:r>
              <a:rPr lang="en-US" dirty="0"/>
              <a:t>CVDs can interfere with school performance, driving abilities, or limit career options, making their diagnosis extremely important, especially early on in life. </a:t>
            </a:r>
          </a:p>
        </p:txBody>
      </p:sp>
      <p:sp>
        <p:nvSpPr>
          <p:cNvPr id="4" name="Slide Number Placeholder 3"/>
          <p:cNvSpPr>
            <a:spLocks noGrp="1"/>
          </p:cNvSpPr>
          <p:nvPr>
            <p:ph type="sldNum" sz="quarter" idx="5"/>
          </p:nvPr>
        </p:nvSpPr>
        <p:spPr/>
        <p:txBody>
          <a:bodyPr/>
          <a:lstStyle/>
          <a:p>
            <a:fld id="{D8E83007-3D49-44E2-96D8-37FA88508E35}" type="slidenum">
              <a:rPr lang="en-US" smtClean="0"/>
              <a:t>3</a:t>
            </a:fld>
            <a:endParaRPr lang="en-US"/>
          </a:p>
        </p:txBody>
      </p:sp>
    </p:spTree>
    <p:extLst>
      <p:ext uri="{BB962C8B-B14F-4D97-AF65-F5344CB8AC3E}">
        <p14:creationId xmlns:p14="http://schemas.microsoft.com/office/powerpoint/2010/main" val="1988011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collected data from 10 participants with no neurological impairments. We used ten-fold cross validation for training and testing. In each round, data from one participant was reserved for testing and data from other 9 participants was used for training the covariance function K and the noise variance sigma^2. </a:t>
            </a:r>
          </a:p>
          <a:p>
            <a:r>
              <a:rPr lang="en-US" dirty="0"/>
              <a:t>The details for our training procedure and experimental setup can be found in our paper. </a:t>
            </a:r>
          </a:p>
        </p:txBody>
      </p:sp>
      <p:sp>
        <p:nvSpPr>
          <p:cNvPr id="4" name="Slide Number Placeholder 3"/>
          <p:cNvSpPr>
            <a:spLocks noGrp="1"/>
          </p:cNvSpPr>
          <p:nvPr>
            <p:ph type="sldNum" sz="quarter" idx="5"/>
          </p:nvPr>
        </p:nvSpPr>
        <p:spPr/>
        <p:txBody>
          <a:bodyPr/>
          <a:lstStyle/>
          <a:p>
            <a:fld id="{D8E83007-3D49-44E2-96D8-37FA88508E35}" type="slidenum">
              <a:rPr lang="en-US" smtClean="0"/>
              <a:t>30</a:t>
            </a:fld>
            <a:endParaRPr lang="en-US"/>
          </a:p>
        </p:txBody>
      </p:sp>
    </p:spTree>
    <p:extLst>
      <p:ext uri="{BB962C8B-B14F-4D97-AF65-F5344CB8AC3E}">
        <p14:creationId xmlns:p14="http://schemas.microsoft.com/office/powerpoint/2010/main" val="14086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comparing the output of our algorithm with the ground truth and the existing method.</a:t>
            </a:r>
          </a:p>
          <a:p>
            <a:r>
              <a:rPr lang="en-US" dirty="0"/>
              <a:t>Each cell in these grid represent the amplitude of the measurements, where dark cells represent measurements with small amplitudes and bright cells represents measurement with large amplitudes. </a:t>
            </a:r>
          </a:p>
          <a:p>
            <a:r>
              <a:rPr lang="en-US" dirty="0"/>
              <a:t>The ground truth was obtained based on 84 minutes of data collection. Using this much data, the measurements have high SNRs and the effect of noise is minimal, thus we can use it as the ground truth.</a:t>
            </a:r>
          </a:p>
          <a:p>
            <a:r>
              <a:rPr lang="en-US" dirty="0"/>
              <a:t>The grid for the existing method (metaID) was based on only 2.8 minutes of data collection. We can see when the duration of data collection reduces, the measurements become more contaminated with noise.</a:t>
            </a:r>
          </a:p>
          <a:p>
            <a:r>
              <a:rPr lang="en-US" dirty="0"/>
              <a:t>Our algorithm was also based on 2.8 minutes of data collection, but we can see that the effect of noise is significantly reduced. </a:t>
            </a:r>
          </a:p>
          <a:p>
            <a:r>
              <a:rPr lang="en-US" dirty="0"/>
              <a:t>Given the ground truth, we can quantitatively measure the performance of each algorithm using SSE defined as shown below. </a:t>
            </a:r>
          </a:p>
          <a:p>
            <a:r>
              <a:rPr lang="en-US" dirty="0"/>
              <a:t>For the existing method, the SSE was 198.3 whereas for our algorithm the SSE was 100.6.</a:t>
            </a:r>
          </a:p>
        </p:txBody>
      </p:sp>
      <p:sp>
        <p:nvSpPr>
          <p:cNvPr id="4" name="Slide Number Placeholder 3"/>
          <p:cNvSpPr>
            <a:spLocks noGrp="1"/>
          </p:cNvSpPr>
          <p:nvPr>
            <p:ph type="sldNum" sz="quarter" idx="5"/>
          </p:nvPr>
        </p:nvSpPr>
        <p:spPr/>
        <p:txBody>
          <a:bodyPr/>
          <a:lstStyle/>
          <a:p>
            <a:fld id="{D8E83007-3D49-44E2-96D8-37FA88508E35}" type="slidenum">
              <a:rPr lang="en-US" smtClean="0"/>
              <a:t>31</a:t>
            </a:fld>
            <a:endParaRPr lang="en-US"/>
          </a:p>
        </p:txBody>
      </p:sp>
    </p:spTree>
    <p:extLst>
      <p:ext uri="{BB962C8B-B14F-4D97-AF65-F5344CB8AC3E}">
        <p14:creationId xmlns:p14="http://schemas.microsoft.com/office/powerpoint/2010/main" val="1094521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SSE average across all then participants vs different sensing budgets. </a:t>
            </a:r>
          </a:p>
          <a:p>
            <a:r>
              <a:rPr lang="en-US" dirty="0"/>
              <a:t>We can see that our algorithm reduced the SSE for all sensing budgets. </a:t>
            </a:r>
          </a:p>
          <a:p>
            <a:r>
              <a:rPr lang="en-US" dirty="0"/>
              <a:t>For small sensing budgets, the measurements are more contaminated with Nosie, thus denoising is more important. This is why we see a large gap between the two algorithms for small sensing budgets. </a:t>
            </a:r>
          </a:p>
          <a:p>
            <a:r>
              <a:rPr lang="en-US" dirty="0"/>
              <a:t>As the sensing budget increases, the SNR increases, and denoising becomes less important. Thus, the performance of the two methods converges.</a:t>
            </a:r>
          </a:p>
          <a:p>
            <a:r>
              <a:rPr lang="en-US" dirty="0"/>
              <a:t>We can also see in this figure that our algorithm had a lower error using a sensing budget that was 3.4 seconds shorter resulting in a 61% reduction in amount data that is required. </a:t>
            </a:r>
          </a:p>
        </p:txBody>
      </p:sp>
      <p:sp>
        <p:nvSpPr>
          <p:cNvPr id="4" name="Slide Number Placeholder 3"/>
          <p:cNvSpPr>
            <a:spLocks noGrp="1"/>
          </p:cNvSpPr>
          <p:nvPr>
            <p:ph type="sldNum" sz="quarter" idx="5"/>
          </p:nvPr>
        </p:nvSpPr>
        <p:spPr/>
        <p:txBody>
          <a:bodyPr/>
          <a:lstStyle/>
          <a:p>
            <a:fld id="{D8E83007-3D49-44E2-96D8-37FA88508E35}" type="slidenum">
              <a:rPr lang="en-US" smtClean="0"/>
              <a:t>32</a:t>
            </a:fld>
            <a:endParaRPr lang="en-US"/>
          </a:p>
        </p:txBody>
      </p:sp>
    </p:spTree>
    <p:extLst>
      <p:ext uri="{BB962C8B-B14F-4D97-AF65-F5344CB8AC3E}">
        <p14:creationId xmlns:p14="http://schemas.microsoft.com/office/powerpoint/2010/main" val="2492723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83007-3D49-44E2-96D8-37FA88508E35}" type="slidenum">
              <a:rPr lang="en-US" smtClean="0"/>
              <a:t>33</a:t>
            </a:fld>
            <a:endParaRPr lang="en-US"/>
          </a:p>
        </p:txBody>
      </p:sp>
    </p:spTree>
    <p:extLst>
      <p:ext uri="{BB962C8B-B14F-4D97-AF65-F5344CB8AC3E}">
        <p14:creationId xmlns:p14="http://schemas.microsoft.com/office/powerpoint/2010/main" val="3722852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E83007-3D49-44E2-96D8-37FA88508E35}" type="slidenum">
              <a:rPr lang="en-US" smtClean="0"/>
              <a:t>34</a:t>
            </a:fld>
            <a:endParaRPr lang="en-US"/>
          </a:p>
        </p:txBody>
      </p:sp>
    </p:spTree>
    <p:extLst>
      <p:ext uri="{BB962C8B-B14F-4D97-AF65-F5344CB8AC3E}">
        <p14:creationId xmlns:p14="http://schemas.microsoft.com/office/powerpoint/2010/main" val="1020070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common tests for assessing color vision.</a:t>
            </a:r>
          </a:p>
          <a:p>
            <a:pPr marL="228600" indent="-228600">
              <a:buAutoNum type="arabicPeriod"/>
            </a:pPr>
            <a:r>
              <a:rPr lang="en-US" dirty="0"/>
              <a:t>Perhaps the most well-known one is the Ishihara test, where the objective is to identify color patterns. </a:t>
            </a:r>
          </a:p>
          <a:p>
            <a:pPr marL="228600" indent="-228600">
              <a:buAutoNum type="arabicPeriod"/>
            </a:pPr>
            <a:r>
              <a:rPr lang="en-US" dirty="0"/>
              <a:t>Another common method is the Farnsworth test, where the user is asked to sort colors based on their similarity. </a:t>
            </a:r>
          </a:p>
          <a:p>
            <a:pPr marL="228600" indent="-228600">
              <a:buAutoNum type="arabicPeriod"/>
            </a:pPr>
            <a:r>
              <a:rPr lang="en-US" dirty="0"/>
              <a:t>Finally, the current gold standard method for color vision assessment is to use a device called anomaloscope. When the user looks through the tube, they see a circular field that is divided into two halves. One half is created by a monochromatic amber light and the second half is a mixture of red and green. The user is asked to change the luminance of the red and green to match the color of the monochromatic light and make the color of the circle uniform. Compared to people with normal color vision, people with CVD might use more red or more green in the color match setting.</a:t>
            </a:r>
          </a:p>
          <a:p>
            <a:pPr marL="0" indent="0">
              <a:buNone/>
            </a:pPr>
            <a:r>
              <a:rPr lang="en-US" dirty="0"/>
              <a:t>The complexity of the tests and the amount of information they provide about color vision increases from left to right, with the Ishihara test being the simplest test and the Anomaloscope being the most complicated and accurate test. </a:t>
            </a:r>
          </a:p>
        </p:txBody>
      </p:sp>
      <p:sp>
        <p:nvSpPr>
          <p:cNvPr id="4" name="Slide Number Placeholder 3"/>
          <p:cNvSpPr>
            <a:spLocks noGrp="1"/>
          </p:cNvSpPr>
          <p:nvPr>
            <p:ph type="sldNum" sz="quarter" idx="5"/>
          </p:nvPr>
        </p:nvSpPr>
        <p:spPr/>
        <p:txBody>
          <a:bodyPr/>
          <a:lstStyle/>
          <a:p>
            <a:fld id="{D8E83007-3D49-44E2-96D8-37FA88508E35}" type="slidenum">
              <a:rPr lang="en-US" smtClean="0"/>
              <a:t>4</a:t>
            </a:fld>
            <a:endParaRPr lang="en-US"/>
          </a:p>
        </p:txBody>
      </p:sp>
    </p:spTree>
    <p:extLst>
      <p:ext uri="{BB962C8B-B14F-4D97-AF65-F5344CB8AC3E}">
        <p14:creationId xmlns:p14="http://schemas.microsoft.com/office/powerpoint/2010/main" val="85703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problem with the existing methods is that they rely on users’ behavioral response, limiting their usefulness for people with limited communication capabilities, such as children, people with neurological impairment and so on.</a:t>
            </a:r>
          </a:p>
        </p:txBody>
      </p:sp>
      <p:sp>
        <p:nvSpPr>
          <p:cNvPr id="4" name="Slide Number Placeholder 3"/>
          <p:cNvSpPr>
            <a:spLocks noGrp="1"/>
          </p:cNvSpPr>
          <p:nvPr>
            <p:ph type="sldNum" sz="quarter" idx="5"/>
          </p:nvPr>
        </p:nvSpPr>
        <p:spPr/>
        <p:txBody>
          <a:bodyPr/>
          <a:lstStyle/>
          <a:p>
            <a:fld id="{D8E83007-3D49-44E2-96D8-37FA88508E35}" type="slidenum">
              <a:rPr lang="en-US" smtClean="0"/>
              <a:t>5</a:t>
            </a:fld>
            <a:endParaRPr lang="en-US"/>
          </a:p>
        </p:txBody>
      </p:sp>
    </p:spTree>
    <p:extLst>
      <p:ext uri="{BB962C8B-B14F-4D97-AF65-F5344CB8AC3E}">
        <p14:creationId xmlns:p14="http://schemas.microsoft.com/office/powerpoint/2010/main" val="14791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also subjective. They cannon measure how well the user can see the difference between the colors</a:t>
            </a:r>
          </a:p>
        </p:txBody>
      </p:sp>
      <p:sp>
        <p:nvSpPr>
          <p:cNvPr id="4" name="Slide Number Placeholder 3"/>
          <p:cNvSpPr>
            <a:spLocks noGrp="1"/>
          </p:cNvSpPr>
          <p:nvPr>
            <p:ph type="sldNum" sz="quarter" idx="5"/>
          </p:nvPr>
        </p:nvSpPr>
        <p:spPr/>
        <p:txBody>
          <a:bodyPr/>
          <a:lstStyle/>
          <a:p>
            <a:fld id="{D8E83007-3D49-44E2-96D8-37FA88508E35}" type="slidenum">
              <a:rPr lang="en-US" smtClean="0"/>
              <a:t>6</a:t>
            </a:fld>
            <a:endParaRPr lang="en-US"/>
          </a:p>
        </p:txBody>
      </p:sp>
    </p:spTree>
    <p:extLst>
      <p:ext uri="{BB962C8B-B14F-4D97-AF65-F5344CB8AC3E}">
        <p14:creationId xmlns:p14="http://schemas.microsoft.com/office/powerpoint/2010/main" val="52562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also need extensive training, this is especially true about </a:t>
            </a:r>
            <a:r>
              <a:rPr lang="en-US" dirty="0" err="1"/>
              <a:t>anomaloscpe</a:t>
            </a:r>
            <a:endParaRPr lang="en-US" dirty="0"/>
          </a:p>
        </p:txBody>
      </p:sp>
      <p:sp>
        <p:nvSpPr>
          <p:cNvPr id="4" name="Slide Number Placeholder 3"/>
          <p:cNvSpPr>
            <a:spLocks noGrp="1"/>
          </p:cNvSpPr>
          <p:nvPr>
            <p:ph type="sldNum" sz="quarter" idx="5"/>
          </p:nvPr>
        </p:nvSpPr>
        <p:spPr/>
        <p:txBody>
          <a:bodyPr/>
          <a:lstStyle/>
          <a:p>
            <a:fld id="{D8E83007-3D49-44E2-96D8-37FA88508E35}" type="slidenum">
              <a:rPr lang="en-US" smtClean="0"/>
              <a:t>7</a:t>
            </a:fld>
            <a:endParaRPr lang="en-US"/>
          </a:p>
        </p:txBody>
      </p:sp>
    </p:spTree>
    <p:extLst>
      <p:ext uri="{BB962C8B-B14F-4D97-AF65-F5344CB8AC3E}">
        <p14:creationId xmlns:p14="http://schemas.microsoft.com/office/powerpoint/2010/main" val="2440031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the are manipulable. CVDs can affect job prospects, which might motivate some individuals to manipulate the results, for example by memorizing the patterns in Ishihara test</a:t>
            </a:r>
          </a:p>
        </p:txBody>
      </p:sp>
      <p:sp>
        <p:nvSpPr>
          <p:cNvPr id="4" name="Slide Number Placeholder 3"/>
          <p:cNvSpPr>
            <a:spLocks noGrp="1"/>
          </p:cNvSpPr>
          <p:nvPr>
            <p:ph type="sldNum" sz="quarter" idx="5"/>
          </p:nvPr>
        </p:nvSpPr>
        <p:spPr/>
        <p:txBody>
          <a:bodyPr/>
          <a:lstStyle/>
          <a:p>
            <a:fld id="{D8E83007-3D49-44E2-96D8-37FA88508E35}" type="slidenum">
              <a:rPr lang="en-US" smtClean="0"/>
              <a:t>8</a:t>
            </a:fld>
            <a:endParaRPr lang="en-US"/>
          </a:p>
        </p:txBody>
      </p:sp>
    </p:spTree>
    <p:extLst>
      <p:ext uri="{BB962C8B-B14F-4D97-AF65-F5344CB8AC3E}">
        <p14:creationId xmlns:p14="http://schemas.microsoft.com/office/powerpoint/2010/main" val="36744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address the limitations of existing color vision assessment methods, we recently introduced the Brain-computer interface (BCI)-based color vision assessment.</a:t>
            </a:r>
          </a:p>
          <a:p>
            <a:endParaRPr lang="en-US" dirty="0"/>
          </a:p>
        </p:txBody>
      </p:sp>
      <p:sp>
        <p:nvSpPr>
          <p:cNvPr id="4" name="Slide Number Placeholder 3"/>
          <p:cNvSpPr>
            <a:spLocks noGrp="1"/>
          </p:cNvSpPr>
          <p:nvPr>
            <p:ph type="sldNum" sz="quarter" idx="5"/>
          </p:nvPr>
        </p:nvSpPr>
        <p:spPr/>
        <p:txBody>
          <a:bodyPr/>
          <a:lstStyle/>
          <a:p>
            <a:fld id="{D8E83007-3D49-44E2-96D8-37FA88508E35}" type="slidenum">
              <a:rPr lang="en-US" smtClean="0"/>
              <a:t>9</a:t>
            </a:fld>
            <a:endParaRPr lang="en-US"/>
          </a:p>
        </p:txBody>
      </p:sp>
    </p:spTree>
    <p:extLst>
      <p:ext uri="{BB962C8B-B14F-4D97-AF65-F5344CB8AC3E}">
        <p14:creationId xmlns:p14="http://schemas.microsoft.com/office/powerpoint/2010/main" val="122553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C81D-172C-4858-B1FD-FE3B91094F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0CDEE6-7379-4EED-89CC-ACBD760390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6A393A-7362-4322-A903-9BE2BFB7E45A}"/>
              </a:ext>
            </a:extLst>
          </p:cNvPr>
          <p:cNvSpPr>
            <a:spLocks noGrp="1"/>
          </p:cNvSpPr>
          <p:nvPr>
            <p:ph type="dt" sz="half" idx="10"/>
          </p:nvPr>
        </p:nvSpPr>
        <p:spPr/>
        <p:txBody>
          <a:bodyPr/>
          <a:lstStyle/>
          <a:p>
            <a:fld id="{EAD226F8-3476-4272-878A-53A131305BA0}" type="datetimeFigureOut">
              <a:rPr lang="en-US" smtClean="0"/>
              <a:t>5/5/2022</a:t>
            </a:fld>
            <a:endParaRPr lang="en-US"/>
          </a:p>
        </p:txBody>
      </p:sp>
      <p:sp>
        <p:nvSpPr>
          <p:cNvPr id="5" name="Footer Placeholder 4">
            <a:extLst>
              <a:ext uri="{FF2B5EF4-FFF2-40B4-BE49-F238E27FC236}">
                <a16:creationId xmlns:a16="http://schemas.microsoft.com/office/drawing/2014/main" id="{B3DD4ADF-67D1-4E90-9F7E-9B40CBEAE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7CCE5-8D29-431B-BB85-2847AC410DCB}"/>
              </a:ext>
            </a:extLst>
          </p:cNvPr>
          <p:cNvSpPr>
            <a:spLocks noGrp="1"/>
          </p:cNvSpPr>
          <p:nvPr>
            <p:ph type="sldNum" sz="quarter" idx="12"/>
          </p:nvPr>
        </p:nvSpPr>
        <p:spPr/>
        <p:txBody>
          <a:bodyPr/>
          <a:lstStyle/>
          <a:p>
            <a:fld id="{91F622E1-73FC-4303-A5A8-4345A1591FAF}" type="slidenum">
              <a:rPr lang="en-US" smtClean="0"/>
              <a:t>‹#›</a:t>
            </a:fld>
            <a:endParaRPr lang="en-US"/>
          </a:p>
        </p:txBody>
      </p:sp>
    </p:spTree>
    <p:extLst>
      <p:ext uri="{BB962C8B-B14F-4D97-AF65-F5344CB8AC3E}">
        <p14:creationId xmlns:p14="http://schemas.microsoft.com/office/powerpoint/2010/main" val="353015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60CD-5984-4E5D-B689-98AD37DC38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193713-3017-4C3C-8F02-EFC42C897A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31742-E232-4C22-997F-400C5FF50708}"/>
              </a:ext>
            </a:extLst>
          </p:cNvPr>
          <p:cNvSpPr>
            <a:spLocks noGrp="1"/>
          </p:cNvSpPr>
          <p:nvPr>
            <p:ph type="dt" sz="half" idx="10"/>
          </p:nvPr>
        </p:nvSpPr>
        <p:spPr/>
        <p:txBody>
          <a:bodyPr/>
          <a:lstStyle/>
          <a:p>
            <a:fld id="{EAD226F8-3476-4272-878A-53A131305BA0}" type="datetimeFigureOut">
              <a:rPr lang="en-US" smtClean="0"/>
              <a:t>5/5/2022</a:t>
            </a:fld>
            <a:endParaRPr lang="en-US"/>
          </a:p>
        </p:txBody>
      </p:sp>
      <p:sp>
        <p:nvSpPr>
          <p:cNvPr id="5" name="Footer Placeholder 4">
            <a:extLst>
              <a:ext uri="{FF2B5EF4-FFF2-40B4-BE49-F238E27FC236}">
                <a16:creationId xmlns:a16="http://schemas.microsoft.com/office/drawing/2014/main" id="{A81FBBA5-25F8-456F-B61C-19CE7019B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ABE09-822E-4F2A-AFC1-05AB8848DB11}"/>
              </a:ext>
            </a:extLst>
          </p:cNvPr>
          <p:cNvSpPr>
            <a:spLocks noGrp="1"/>
          </p:cNvSpPr>
          <p:nvPr>
            <p:ph type="sldNum" sz="quarter" idx="12"/>
          </p:nvPr>
        </p:nvSpPr>
        <p:spPr/>
        <p:txBody>
          <a:bodyPr/>
          <a:lstStyle/>
          <a:p>
            <a:fld id="{91F622E1-73FC-4303-A5A8-4345A1591FAF}" type="slidenum">
              <a:rPr lang="en-US" smtClean="0"/>
              <a:t>‹#›</a:t>
            </a:fld>
            <a:endParaRPr lang="en-US"/>
          </a:p>
        </p:txBody>
      </p:sp>
    </p:spTree>
    <p:extLst>
      <p:ext uri="{BB962C8B-B14F-4D97-AF65-F5344CB8AC3E}">
        <p14:creationId xmlns:p14="http://schemas.microsoft.com/office/powerpoint/2010/main" val="322711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46EDC-9D94-4AD4-A7F6-1D4862EF42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E57A77-720E-4E39-925F-24598BE7A4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5792B-86E5-4171-A16E-2FC2F0B3A112}"/>
              </a:ext>
            </a:extLst>
          </p:cNvPr>
          <p:cNvSpPr>
            <a:spLocks noGrp="1"/>
          </p:cNvSpPr>
          <p:nvPr>
            <p:ph type="dt" sz="half" idx="10"/>
          </p:nvPr>
        </p:nvSpPr>
        <p:spPr/>
        <p:txBody>
          <a:bodyPr/>
          <a:lstStyle/>
          <a:p>
            <a:fld id="{EAD226F8-3476-4272-878A-53A131305BA0}" type="datetimeFigureOut">
              <a:rPr lang="en-US" smtClean="0"/>
              <a:t>5/5/2022</a:t>
            </a:fld>
            <a:endParaRPr lang="en-US"/>
          </a:p>
        </p:txBody>
      </p:sp>
      <p:sp>
        <p:nvSpPr>
          <p:cNvPr id="5" name="Footer Placeholder 4">
            <a:extLst>
              <a:ext uri="{FF2B5EF4-FFF2-40B4-BE49-F238E27FC236}">
                <a16:creationId xmlns:a16="http://schemas.microsoft.com/office/drawing/2014/main" id="{91667B6F-6C58-417A-8A3B-A04DA8D35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B5E26-4D5F-4D45-BC31-C180942CDBC2}"/>
              </a:ext>
            </a:extLst>
          </p:cNvPr>
          <p:cNvSpPr>
            <a:spLocks noGrp="1"/>
          </p:cNvSpPr>
          <p:nvPr>
            <p:ph type="sldNum" sz="quarter" idx="12"/>
          </p:nvPr>
        </p:nvSpPr>
        <p:spPr/>
        <p:txBody>
          <a:bodyPr/>
          <a:lstStyle/>
          <a:p>
            <a:fld id="{91F622E1-73FC-4303-A5A8-4345A1591FAF}" type="slidenum">
              <a:rPr lang="en-US" smtClean="0"/>
              <a:t>‹#›</a:t>
            </a:fld>
            <a:endParaRPr lang="en-US"/>
          </a:p>
        </p:txBody>
      </p:sp>
    </p:spTree>
    <p:extLst>
      <p:ext uri="{BB962C8B-B14F-4D97-AF65-F5344CB8AC3E}">
        <p14:creationId xmlns:p14="http://schemas.microsoft.com/office/powerpoint/2010/main" val="417749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88AB-914A-4CAD-AC08-935321F08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F33CEF-2D1C-4071-890A-766D2F310B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86ECD-272F-4F06-86E0-8B4CD28C314A}"/>
              </a:ext>
            </a:extLst>
          </p:cNvPr>
          <p:cNvSpPr>
            <a:spLocks noGrp="1"/>
          </p:cNvSpPr>
          <p:nvPr>
            <p:ph type="dt" sz="half" idx="10"/>
          </p:nvPr>
        </p:nvSpPr>
        <p:spPr/>
        <p:txBody>
          <a:bodyPr/>
          <a:lstStyle/>
          <a:p>
            <a:fld id="{EAD226F8-3476-4272-878A-53A131305BA0}" type="datetimeFigureOut">
              <a:rPr lang="en-US" smtClean="0"/>
              <a:t>5/5/2022</a:t>
            </a:fld>
            <a:endParaRPr lang="en-US"/>
          </a:p>
        </p:txBody>
      </p:sp>
      <p:sp>
        <p:nvSpPr>
          <p:cNvPr id="5" name="Footer Placeholder 4">
            <a:extLst>
              <a:ext uri="{FF2B5EF4-FFF2-40B4-BE49-F238E27FC236}">
                <a16:creationId xmlns:a16="http://schemas.microsoft.com/office/drawing/2014/main" id="{F3FE2CB1-CC65-4A45-BF07-E316C383B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42F81-BADC-437D-959A-4EB76D0CAA50}"/>
              </a:ext>
            </a:extLst>
          </p:cNvPr>
          <p:cNvSpPr>
            <a:spLocks noGrp="1"/>
          </p:cNvSpPr>
          <p:nvPr>
            <p:ph type="sldNum" sz="quarter" idx="12"/>
          </p:nvPr>
        </p:nvSpPr>
        <p:spPr/>
        <p:txBody>
          <a:bodyPr/>
          <a:lstStyle/>
          <a:p>
            <a:fld id="{91F622E1-73FC-4303-A5A8-4345A1591FAF}" type="slidenum">
              <a:rPr lang="en-US" smtClean="0"/>
              <a:t>‹#›</a:t>
            </a:fld>
            <a:endParaRPr lang="en-US"/>
          </a:p>
        </p:txBody>
      </p:sp>
    </p:spTree>
    <p:extLst>
      <p:ext uri="{BB962C8B-B14F-4D97-AF65-F5344CB8AC3E}">
        <p14:creationId xmlns:p14="http://schemas.microsoft.com/office/powerpoint/2010/main" val="204705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4BBF-3779-42E8-9CBF-E05CBFE137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23C21A-15AF-427F-AC81-4EFB8ECD57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F8ADBC-46B9-4C19-95AB-B2BF01D0D223}"/>
              </a:ext>
            </a:extLst>
          </p:cNvPr>
          <p:cNvSpPr>
            <a:spLocks noGrp="1"/>
          </p:cNvSpPr>
          <p:nvPr>
            <p:ph type="dt" sz="half" idx="10"/>
          </p:nvPr>
        </p:nvSpPr>
        <p:spPr/>
        <p:txBody>
          <a:bodyPr/>
          <a:lstStyle/>
          <a:p>
            <a:fld id="{EAD226F8-3476-4272-878A-53A131305BA0}" type="datetimeFigureOut">
              <a:rPr lang="en-US" smtClean="0"/>
              <a:t>5/5/2022</a:t>
            </a:fld>
            <a:endParaRPr lang="en-US"/>
          </a:p>
        </p:txBody>
      </p:sp>
      <p:sp>
        <p:nvSpPr>
          <p:cNvPr id="5" name="Footer Placeholder 4">
            <a:extLst>
              <a:ext uri="{FF2B5EF4-FFF2-40B4-BE49-F238E27FC236}">
                <a16:creationId xmlns:a16="http://schemas.microsoft.com/office/drawing/2014/main" id="{C5955107-540C-4D81-AB49-699776C90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16F25-610C-4FA3-96BF-63BED5D9C399}"/>
              </a:ext>
            </a:extLst>
          </p:cNvPr>
          <p:cNvSpPr>
            <a:spLocks noGrp="1"/>
          </p:cNvSpPr>
          <p:nvPr>
            <p:ph type="sldNum" sz="quarter" idx="12"/>
          </p:nvPr>
        </p:nvSpPr>
        <p:spPr/>
        <p:txBody>
          <a:bodyPr/>
          <a:lstStyle/>
          <a:p>
            <a:fld id="{91F622E1-73FC-4303-A5A8-4345A1591FAF}" type="slidenum">
              <a:rPr lang="en-US" smtClean="0"/>
              <a:t>‹#›</a:t>
            </a:fld>
            <a:endParaRPr lang="en-US"/>
          </a:p>
        </p:txBody>
      </p:sp>
    </p:spTree>
    <p:extLst>
      <p:ext uri="{BB962C8B-B14F-4D97-AF65-F5344CB8AC3E}">
        <p14:creationId xmlns:p14="http://schemas.microsoft.com/office/powerpoint/2010/main" val="390560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221E-2E80-4007-8505-2FA4B52AF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08FC0C-6253-4417-9F43-03B1C4A134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E0BB4F-241C-4DEF-8AAC-2D5F9ABA1F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253EE1-C7FB-47A3-8B82-2F7CEF8E0E5E}"/>
              </a:ext>
            </a:extLst>
          </p:cNvPr>
          <p:cNvSpPr>
            <a:spLocks noGrp="1"/>
          </p:cNvSpPr>
          <p:nvPr>
            <p:ph type="dt" sz="half" idx="10"/>
          </p:nvPr>
        </p:nvSpPr>
        <p:spPr/>
        <p:txBody>
          <a:bodyPr/>
          <a:lstStyle/>
          <a:p>
            <a:fld id="{EAD226F8-3476-4272-878A-53A131305BA0}" type="datetimeFigureOut">
              <a:rPr lang="en-US" smtClean="0"/>
              <a:t>5/5/2022</a:t>
            </a:fld>
            <a:endParaRPr lang="en-US"/>
          </a:p>
        </p:txBody>
      </p:sp>
      <p:sp>
        <p:nvSpPr>
          <p:cNvPr id="6" name="Footer Placeholder 5">
            <a:extLst>
              <a:ext uri="{FF2B5EF4-FFF2-40B4-BE49-F238E27FC236}">
                <a16:creationId xmlns:a16="http://schemas.microsoft.com/office/drawing/2014/main" id="{C68B8E7A-3160-4E37-95B5-D066F7EA78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E314F-B527-4CBC-A7FD-154D5EDF8C9D}"/>
              </a:ext>
            </a:extLst>
          </p:cNvPr>
          <p:cNvSpPr>
            <a:spLocks noGrp="1"/>
          </p:cNvSpPr>
          <p:nvPr>
            <p:ph type="sldNum" sz="quarter" idx="12"/>
          </p:nvPr>
        </p:nvSpPr>
        <p:spPr/>
        <p:txBody>
          <a:bodyPr/>
          <a:lstStyle/>
          <a:p>
            <a:fld id="{91F622E1-73FC-4303-A5A8-4345A1591FAF}" type="slidenum">
              <a:rPr lang="en-US" smtClean="0"/>
              <a:t>‹#›</a:t>
            </a:fld>
            <a:endParaRPr lang="en-US"/>
          </a:p>
        </p:txBody>
      </p:sp>
    </p:spTree>
    <p:extLst>
      <p:ext uri="{BB962C8B-B14F-4D97-AF65-F5344CB8AC3E}">
        <p14:creationId xmlns:p14="http://schemas.microsoft.com/office/powerpoint/2010/main" val="419758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8D9B-B427-4743-B9F6-9875D41DD5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291716-2453-41B4-BA33-7C077DB0D3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8967A9-25C7-4B98-B693-54408A78C7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77DB8C-13FD-48A2-B4A8-906455F9E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E60E5-D0A6-4001-9BDE-AB1A50B6BA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0D5695-4C80-4C27-8C80-CF5218FB59FA}"/>
              </a:ext>
            </a:extLst>
          </p:cNvPr>
          <p:cNvSpPr>
            <a:spLocks noGrp="1"/>
          </p:cNvSpPr>
          <p:nvPr>
            <p:ph type="dt" sz="half" idx="10"/>
          </p:nvPr>
        </p:nvSpPr>
        <p:spPr/>
        <p:txBody>
          <a:bodyPr/>
          <a:lstStyle/>
          <a:p>
            <a:fld id="{EAD226F8-3476-4272-878A-53A131305BA0}" type="datetimeFigureOut">
              <a:rPr lang="en-US" smtClean="0"/>
              <a:t>5/5/2022</a:t>
            </a:fld>
            <a:endParaRPr lang="en-US"/>
          </a:p>
        </p:txBody>
      </p:sp>
      <p:sp>
        <p:nvSpPr>
          <p:cNvPr id="8" name="Footer Placeholder 7">
            <a:extLst>
              <a:ext uri="{FF2B5EF4-FFF2-40B4-BE49-F238E27FC236}">
                <a16:creationId xmlns:a16="http://schemas.microsoft.com/office/drawing/2014/main" id="{ABC40F29-0E3F-489D-A9E0-6D1A6BAB15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DE51BF-DDDF-4D82-8B88-7A4E50FC0A54}"/>
              </a:ext>
            </a:extLst>
          </p:cNvPr>
          <p:cNvSpPr>
            <a:spLocks noGrp="1"/>
          </p:cNvSpPr>
          <p:nvPr>
            <p:ph type="sldNum" sz="quarter" idx="12"/>
          </p:nvPr>
        </p:nvSpPr>
        <p:spPr/>
        <p:txBody>
          <a:bodyPr/>
          <a:lstStyle/>
          <a:p>
            <a:fld id="{91F622E1-73FC-4303-A5A8-4345A1591FAF}" type="slidenum">
              <a:rPr lang="en-US" smtClean="0"/>
              <a:t>‹#›</a:t>
            </a:fld>
            <a:endParaRPr lang="en-US"/>
          </a:p>
        </p:txBody>
      </p:sp>
    </p:spTree>
    <p:extLst>
      <p:ext uri="{BB962C8B-B14F-4D97-AF65-F5344CB8AC3E}">
        <p14:creationId xmlns:p14="http://schemas.microsoft.com/office/powerpoint/2010/main" val="68270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2F9B-8B3C-4F4F-B3DE-E19D95B8F7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E4C13F-653F-4590-98B1-719834E3E47B}"/>
              </a:ext>
            </a:extLst>
          </p:cNvPr>
          <p:cNvSpPr>
            <a:spLocks noGrp="1"/>
          </p:cNvSpPr>
          <p:nvPr>
            <p:ph type="dt" sz="half" idx="10"/>
          </p:nvPr>
        </p:nvSpPr>
        <p:spPr/>
        <p:txBody>
          <a:bodyPr/>
          <a:lstStyle/>
          <a:p>
            <a:fld id="{EAD226F8-3476-4272-878A-53A131305BA0}" type="datetimeFigureOut">
              <a:rPr lang="en-US" smtClean="0"/>
              <a:t>5/5/2022</a:t>
            </a:fld>
            <a:endParaRPr lang="en-US"/>
          </a:p>
        </p:txBody>
      </p:sp>
      <p:sp>
        <p:nvSpPr>
          <p:cNvPr id="4" name="Footer Placeholder 3">
            <a:extLst>
              <a:ext uri="{FF2B5EF4-FFF2-40B4-BE49-F238E27FC236}">
                <a16:creationId xmlns:a16="http://schemas.microsoft.com/office/drawing/2014/main" id="{95C217BD-4F9B-4279-9A21-0EAF18301A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555146-72A3-4DD8-AF55-E7ADE8E56316}"/>
              </a:ext>
            </a:extLst>
          </p:cNvPr>
          <p:cNvSpPr>
            <a:spLocks noGrp="1"/>
          </p:cNvSpPr>
          <p:nvPr>
            <p:ph type="sldNum" sz="quarter" idx="12"/>
          </p:nvPr>
        </p:nvSpPr>
        <p:spPr/>
        <p:txBody>
          <a:bodyPr/>
          <a:lstStyle/>
          <a:p>
            <a:fld id="{91F622E1-73FC-4303-A5A8-4345A1591FAF}" type="slidenum">
              <a:rPr lang="en-US" smtClean="0"/>
              <a:t>‹#›</a:t>
            </a:fld>
            <a:endParaRPr lang="en-US"/>
          </a:p>
        </p:txBody>
      </p:sp>
    </p:spTree>
    <p:extLst>
      <p:ext uri="{BB962C8B-B14F-4D97-AF65-F5344CB8AC3E}">
        <p14:creationId xmlns:p14="http://schemas.microsoft.com/office/powerpoint/2010/main" val="424594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D1ACC-E928-48FF-B874-9FBD05BA5A1F}"/>
              </a:ext>
            </a:extLst>
          </p:cNvPr>
          <p:cNvSpPr>
            <a:spLocks noGrp="1"/>
          </p:cNvSpPr>
          <p:nvPr>
            <p:ph type="dt" sz="half" idx="10"/>
          </p:nvPr>
        </p:nvSpPr>
        <p:spPr/>
        <p:txBody>
          <a:bodyPr/>
          <a:lstStyle/>
          <a:p>
            <a:fld id="{EAD226F8-3476-4272-878A-53A131305BA0}" type="datetimeFigureOut">
              <a:rPr lang="en-US" smtClean="0"/>
              <a:t>5/5/2022</a:t>
            </a:fld>
            <a:endParaRPr lang="en-US"/>
          </a:p>
        </p:txBody>
      </p:sp>
      <p:sp>
        <p:nvSpPr>
          <p:cNvPr id="3" name="Footer Placeholder 2">
            <a:extLst>
              <a:ext uri="{FF2B5EF4-FFF2-40B4-BE49-F238E27FC236}">
                <a16:creationId xmlns:a16="http://schemas.microsoft.com/office/drawing/2014/main" id="{F172F54C-8316-4969-A7F3-98A3817102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D119F0-1B53-43C3-99C1-CB1A52418E89}"/>
              </a:ext>
            </a:extLst>
          </p:cNvPr>
          <p:cNvSpPr>
            <a:spLocks noGrp="1"/>
          </p:cNvSpPr>
          <p:nvPr>
            <p:ph type="sldNum" sz="quarter" idx="12"/>
          </p:nvPr>
        </p:nvSpPr>
        <p:spPr/>
        <p:txBody>
          <a:bodyPr/>
          <a:lstStyle/>
          <a:p>
            <a:fld id="{91F622E1-73FC-4303-A5A8-4345A1591FAF}" type="slidenum">
              <a:rPr lang="en-US" smtClean="0"/>
              <a:t>‹#›</a:t>
            </a:fld>
            <a:endParaRPr lang="en-US"/>
          </a:p>
        </p:txBody>
      </p:sp>
    </p:spTree>
    <p:extLst>
      <p:ext uri="{BB962C8B-B14F-4D97-AF65-F5344CB8AC3E}">
        <p14:creationId xmlns:p14="http://schemas.microsoft.com/office/powerpoint/2010/main" val="216468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8014-E101-4AAA-8336-65D5ADA64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6EEC9B-3C57-44DE-B814-E08095E375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06157E-F70F-4057-A6AE-75D055C11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1DF4-8C7B-4379-A7BE-B73B617DD702}"/>
              </a:ext>
            </a:extLst>
          </p:cNvPr>
          <p:cNvSpPr>
            <a:spLocks noGrp="1"/>
          </p:cNvSpPr>
          <p:nvPr>
            <p:ph type="dt" sz="half" idx="10"/>
          </p:nvPr>
        </p:nvSpPr>
        <p:spPr/>
        <p:txBody>
          <a:bodyPr/>
          <a:lstStyle/>
          <a:p>
            <a:fld id="{EAD226F8-3476-4272-878A-53A131305BA0}" type="datetimeFigureOut">
              <a:rPr lang="en-US" smtClean="0"/>
              <a:t>5/5/2022</a:t>
            </a:fld>
            <a:endParaRPr lang="en-US"/>
          </a:p>
        </p:txBody>
      </p:sp>
      <p:sp>
        <p:nvSpPr>
          <p:cNvPr id="6" name="Footer Placeholder 5">
            <a:extLst>
              <a:ext uri="{FF2B5EF4-FFF2-40B4-BE49-F238E27FC236}">
                <a16:creationId xmlns:a16="http://schemas.microsoft.com/office/drawing/2014/main" id="{61925F0E-F5ED-4DAD-B912-3C511D568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28AED-4E9B-411D-B145-B0D7EE11BA18}"/>
              </a:ext>
            </a:extLst>
          </p:cNvPr>
          <p:cNvSpPr>
            <a:spLocks noGrp="1"/>
          </p:cNvSpPr>
          <p:nvPr>
            <p:ph type="sldNum" sz="quarter" idx="12"/>
          </p:nvPr>
        </p:nvSpPr>
        <p:spPr/>
        <p:txBody>
          <a:bodyPr/>
          <a:lstStyle/>
          <a:p>
            <a:fld id="{91F622E1-73FC-4303-A5A8-4345A1591FAF}" type="slidenum">
              <a:rPr lang="en-US" smtClean="0"/>
              <a:t>‹#›</a:t>
            </a:fld>
            <a:endParaRPr lang="en-US"/>
          </a:p>
        </p:txBody>
      </p:sp>
    </p:spTree>
    <p:extLst>
      <p:ext uri="{BB962C8B-B14F-4D97-AF65-F5344CB8AC3E}">
        <p14:creationId xmlns:p14="http://schemas.microsoft.com/office/powerpoint/2010/main" val="177932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FBD8-2E53-4061-BC3F-EA9848952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C3916B-DF04-4256-8822-87E1F4352D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E49158-E25E-4579-9456-954AF474E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42945B-47C4-4B77-A0F8-5ED5AD5824AA}"/>
              </a:ext>
            </a:extLst>
          </p:cNvPr>
          <p:cNvSpPr>
            <a:spLocks noGrp="1"/>
          </p:cNvSpPr>
          <p:nvPr>
            <p:ph type="dt" sz="half" idx="10"/>
          </p:nvPr>
        </p:nvSpPr>
        <p:spPr/>
        <p:txBody>
          <a:bodyPr/>
          <a:lstStyle/>
          <a:p>
            <a:fld id="{EAD226F8-3476-4272-878A-53A131305BA0}" type="datetimeFigureOut">
              <a:rPr lang="en-US" smtClean="0"/>
              <a:t>5/5/2022</a:t>
            </a:fld>
            <a:endParaRPr lang="en-US"/>
          </a:p>
        </p:txBody>
      </p:sp>
      <p:sp>
        <p:nvSpPr>
          <p:cNvPr id="6" name="Footer Placeholder 5">
            <a:extLst>
              <a:ext uri="{FF2B5EF4-FFF2-40B4-BE49-F238E27FC236}">
                <a16:creationId xmlns:a16="http://schemas.microsoft.com/office/drawing/2014/main" id="{747C0732-507E-44D1-A625-5850487CA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49A550-6531-43BB-B62C-31A5AF27DD01}"/>
              </a:ext>
            </a:extLst>
          </p:cNvPr>
          <p:cNvSpPr>
            <a:spLocks noGrp="1"/>
          </p:cNvSpPr>
          <p:nvPr>
            <p:ph type="sldNum" sz="quarter" idx="12"/>
          </p:nvPr>
        </p:nvSpPr>
        <p:spPr/>
        <p:txBody>
          <a:bodyPr/>
          <a:lstStyle/>
          <a:p>
            <a:fld id="{91F622E1-73FC-4303-A5A8-4345A1591FAF}" type="slidenum">
              <a:rPr lang="en-US" smtClean="0"/>
              <a:t>‹#›</a:t>
            </a:fld>
            <a:endParaRPr lang="en-US"/>
          </a:p>
        </p:txBody>
      </p:sp>
    </p:spTree>
    <p:extLst>
      <p:ext uri="{BB962C8B-B14F-4D97-AF65-F5344CB8AC3E}">
        <p14:creationId xmlns:p14="http://schemas.microsoft.com/office/powerpoint/2010/main" val="45618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90B06-7A9C-4672-910A-4CF58BCF12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067BD2-FA35-43CB-ADD5-584C2E6DE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B8431-8367-49D2-B7B3-DB2F7086F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226F8-3476-4272-878A-53A131305BA0}" type="datetimeFigureOut">
              <a:rPr lang="en-US" smtClean="0"/>
              <a:t>5/5/2022</a:t>
            </a:fld>
            <a:endParaRPr lang="en-US"/>
          </a:p>
        </p:txBody>
      </p:sp>
      <p:sp>
        <p:nvSpPr>
          <p:cNvPr id="5" name="Footer Placeholder 4">
            <a:extLst>
              <a:ext uri="{FF2B5EF4-FFF2-40B4-BE49-F238E27FC236}">
                <a16:creationId xmlns:a16="http://schemas.microsoft.com/office/drawing/2014/main" id="{4AA27C86-A56C-4F78-B48E-FB0B733E5F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F0AB4E-C28E-4C55-8DDD-2384D9F81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622E1-73FC-4303-A5A8-4345A1591FAF}" type="slidenum">
              <a:rPr lang="en-US" smtClean="0"/>
              <a:t>‹#›</a:t>
            </a:fld>
            <a:endParaRPr lang="en-US"/>
          </a:p>
        </p:txBody>
      </p:sp>
    </p:spTree>
    <p:extLst>
      <p:ext uri="{BB962C8B-B14F-4D97-AF65-F5344CB8AC3E}">
        <p14:creationId xmlns:p14="http://schemas.microsoft.com/office/powerpoint/2010/main" val="392605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00.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0.png"/></Relationships>
</file>

<file path=ppt/slides/_rels/slide15.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notesSlide" Target="../notesSlides/notesSlide15.xml"/><Relationship Id="rId7" Type="http://schemas.openxmlformats.org/officeDocument/2006/relationships/image" Target="../media/image210.png"/><Relationship Id="rId2" Type="http://schemas.openxmlformats.org/officeDocument/2006/relationships/slideLayout" Target="../slideLayouts/slideLayout2.xml"/><Relationship Id="rId1" Type="http://schemas.openxmlformats.org/officeDocument/2006/relationships/tags" Target="../tags/tag5.xml"/><Relationship Id="rId11"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20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1.png"/><Relationship Id="rId10" Type="http://schemas.openxmlformats.org/officeDocument/2006/relationships/image" Target="../media/image18.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s>
</file>

<file path=ppt/slides/_rels/slide25.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notesSlide" Target="../notesSlides/notesSlide25.xml"/><Relationship Id="rId7" Type="http://schemas.openxmlformats.org/officeDocument/2006/relationships/image" Target="../media/image31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00.png"/><Relationship Id="rId10" Type="http://schemas.openxmlformats.org/officeDocument/2006/relationships/image" Target="../media/image340.png"/><Relationship Id="rId9" Type="http://schemas.openxmlformats.org/officeDocument/2006/relationships/image" Target="../media/image3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0.png"/></Relationships>
</file>

<file path=ppt/slides/_rels/slide27.xml.rels><?xml version="1.0" encoding="UTF-8" standalone="yes"?>
<Relationships xmlns="http://schemas.openxmlformats.org/package/2006/relationships"><Relationship Id="rId8" Type="http://schemas.openxmlformats.org/officeDocument/2006/relationships/image" Target="../media/image290.png"/><Relationship Id="rId7" Type="http://schemas.openxmlformats.org/officeDocument/2006/relationships/image" Target="../media/image35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70.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80.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mailto:hhabibzadeh@albany.edy" TargetMode="External"/><Relationship Id="rId7"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Habibzadeh@neurotechcenter.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6.jpeg"/><Relationship Id="rId12" Type="http://schemas.openxmlformats.org/officeDocument/2006/relationships/image" Target="../media/image11.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hyperlink" Target="https://commons.wikimedia.org/wiki/File:Farnsworth%E2%80%93Munsell_Hue_Color_Vision_Test,_Material_and_Finishing_Laboratory.jpg" TargetMode="External"/><Relationship Id="rId10" Type="http://schemas.openxmlformats.org/officeDocument/2006/relationships/image" Target="../media/image9.svg"/><Relationship Id="rId4" Type="http://schemas.openxmlformats.org/officeDocument/2006/relationships/hyperlink" Target="https://commons.wikimedia.org/wiki/File:Ishihara_2.svg" TargetMode="External"/><Relationship Id="rId9" Type="http://schemas.openxmlformats.org/officeDocument/2006/relationships/image" Target="../media/image8.png"/><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4045-2802-43F3-AF57-57B54D524412}"/>
              </a:ext>
            </a:extLst>
          </p:cNvPr>
          <p:cNvSpPr>
            <a:spLocks noGrp="1"/>
          </p:cNvSpPr>
          <p:nvPr>
            <p:ph type="ctrTitle"/>
          </p:nvPr>
        </p:nvSpPr>
        <p:spPr>
          <a:xfrm>
            <a:off x="609600" y="405690"/>
            <a:ext cx="10972800" cy="1440710"/>
          </a:xfrm>
        </p:spPr>
        <p:txBody>
          <a:bodyPr>
            <a:normAutofit/>
          </a:bodyPr>
          <a:lstStyle/>
          <a:p>
            <a:r>
              <a:rPr lang="en-US" sz="4400" b="1"/>
              <a:t>Improving BCI-based Color Vision Assessment using Gaussian Process Regression</a:t>
            </a:r>
          </a:p>
        </p:txBody>
      </p:sp>
      <p:sp>
        <p:nvSpPr>
          <p:cNvPr id="3" name="Subtitle 2">
            <a:extLst>
              <a:ext uri="{FF2B5EF4-FFF2-40B4-BE49-F238E27FC236}">
                <a16:creationId xmlns:a16="http://schemas.microsoft.com/office/drawing/2014/main" id="{D80825E8-BC20-4439-8A4D-055AA64AC6E8}"/>
              </a:ext>
            </a:extLst>
          </p:cNvPr>
          <p:cNvSpPr>
            <a:spLocks noGrp="1"/>
          </p:cNvSpPr>
          <p:nvPr>
            <p:ph type="subTitle" idx="1"/>
          </p:nvPr>
        </p:nvSpPr>
        <p:spPr>
          <a:xfrm>
            <a:off x="1523999" y="2335884"/>
            <a:ext cx="8392733" cy="699505"/>
          </a:xfrm>
        </p:spPr>
        <p:txBody>
          <a:bodyPr>
            <a:normAutofit/>
          </a:bodyPr>
          <a:lstStyle/>
          <a:p>
            <a:r>
              <a:rPr lang="en-US" sz="2000"/>
              <a:t>Hadi Habibzadeh</a:t>
            </a:r>
            <a:r>
              <a:rPr lang="en-US" sz="2000" baseline="30000"/>
              <a:t>1,2</a:t>
            </a:r>
            <a:r>
              <a:rPr lang="en-US" sz="2000"/>
              <a:t>, Kevin J. Long</a:t>
            </a:r>
            <a:r>
              <a:rPr lang="en-US" sz="2000" baseline="30000"/>
              <a:t>2</a:t>
            </a:r>
            <a:r>
              <a:rPr lang="en-US" sz="2000"/>
              <a:t>, Ally E. Atkins</a:t>
            </a:r>
            <a:r>
              <a:rPr lang="en-US" sz="2000" baseline="30000"/>
              <a:t>3,2</a:t>
            </a:r>
            <a:r>
              <a:rPr lang="en-US" sz="2000"/>
              <a:t>, Daphney-Stavroula Zois</a:t>
            </a:r>
            <a:r>
              <a:rPr lang="en-US" sz="2000" baseline="30000"/>
              <a:t>1,2</a:t>
            </a:r>
            <a:r>
              <a:rPr lang="en-US" sz="2000"/>
              <a:t>, James J. S. Norton</a:t>
            </a:r>
            <a:r>
              <a:rPr lang="en-US" sz="2000" baseline="30000"/>
              <a:t>2,1</a:t>
            </a:r>
          </a:p>
        </p:txBody>
      </p:sp>
      <p:sp>
        <p:nvSpPr>
          <p:cNvPr id="4" name="Subtitle 2">
            <a:extLst>
              <a:ext uri="{FF2B5EF4-FFF2-40B4-BE49-F238E27FC236}">
                <a16:creationId xmlns:a16="http://schemas.microsoft.com/office/drawing/2014/main" id="{7401F1B2-4C40-44C3-AEEC-CFBF2ADA1B89}"/>
              </a:ext>
            </a:extLst>
          </p:cNvPr>
          <p:cNvSpPr txBox="1">
            <a:spLocks/>
          </p:cNvSpPr>
          <p:nvPr/>
        </p:nvSpPr>
        <p:spPr>
          <a:xfrm>
            <a:off x="242552" y="3070802"/>
            <a:ext cx="11204619" cy="7519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2575">
              <a:lnSpc>
                <a:spcPct val="50000"/>
              </a:lnSpc>
            </a:pPr>
            <a:r>
              <a:rPr lang="en-US" sz="1400" baseline="30000"/>
              <a:t>1</a:t>
            </a:r>
            <a:r>
              <a:rPr lang="en-US" sz="1400"/>
              <a:t>Department of Electrical and Computer Engineering, University at Albany, State University of New York, Albany, NY</a:t>
            </a:r>
          </a:p>
          <a:p>
            <a:pPr marL="282575">
              <a:lnSpc>
                <a:spcPct val="50000"/>
              </a:lnSpc>
            </a:pPr>
            <a:r>
              <a:rPr lang="en-US" sz="1400" baseline="30000"/>
              <a:t>2</a:t>
            </a:r>
            <a:r>
              <a:rPr lang="en-US" sz="1400"/>
              <a:t>National Center for Adaptive Neurotechnologies, Stratton VA Medical Center, US Department of Veterans Affairs</a:t>
            </a:r>
          </a:p>
          <a:p>
            <a:pPr marL="282575">
              <a:lnSpc>
                <a:spcPct val="50000"/>
              </a:lnSpc>
            </a:pPr>
            <a:r>
              <a:rPr lang="en-US" sz="1400" baseline="30000"/>
              <a:t>3</a:t>
            </a:r>
            <a:r>
              <a:rPr lang="en-US" sz="1400"/>
              <a:t>Department of Biological Sciences, Union College, Schenectady, NY</a:t>
            </a:r>
          </a:p>
        </p:txBody>
      </p:sp>
      <p:sp>
        <p:nvSpPr>
          <p:cNvPr id="6" name="Subtitle 2">
            <a:extLst>
              <a:ext uri="{FF2B5EF4-FFF2-40B4-BE49-F238E27FC236}">
                <a16:creationId xmlns:a16="http://schemas.microsoft.com/office/drawing/2014/main" id="{290649BE-D661-4946-875F-6037DD8DE34F}"/>
              </a:ext>
            </a:extLst>
          </p:cNvPr>
          <p:cNvSpPr txBox="1">
            <a:spLocks/>
          </p:cNvSpPr>
          <p:nvPr/>
        </p:nvSpPr>
        <p:spPr>
          <a:xfrm>
            <a:off x="2756076" y="4091679"/>
            <a:ext cx="6679843" cy="1084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baseline="30000"/>
              <a:t>IEEE International Conference on Acoustics, Speech, and Signal Processing (ICASSP) 2022</a:t>
            </a:r>
          </a:p>
        </p:txBody>
      </p:sp>
      <p:pic>
        <p:nvPicPr>
          <p:cNvPr id="10" name="Picture 9" descr="Logo&#10;&#10;Description automatically generated">
            <a:extLst>
              <a:ext uri="{FF2B5EF4-FFF2-40B4-BE49-F238E27FC236}">
                <a16:creationId xmlns:a16="http://schemas.microsoft.com/office/drawing/2014/main" id="{95FCC054-46F5-480D-A1F8-C0CF4F0D2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305" y="5589663"/>
            <a:ext cx="2951387" cy="942974"/>
          </a:xfrm>
          <a:prstGeom prst="rect">
            <a:avLst/>
          </a:prstGeom>
        </p:spPr>
      </p:pic>
      <p:pic>
        <p:nvPicPr>
          <p:cNvPr id="13" name="Picture 12" descr="Logo&#10;&#10;Description automatically generated">
            <a:extLst>
              <a:ext uri="{FF2B5EF4-FFF2-40B4-BE49-F238E27FC236}">
                <a16:creationId xmlns:a16="http://schemas.microsoft.com/office/drawing/2014/main" id="{319B1128-53E7-4484-B5E3-758D8D0AD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0024" y="5421070"/>
            <a:ext cx="1280160" cy="1280160"/>
          </a:xfrm>
          <a:prstGeom prst="rect">
            <a:avLst/>
          </a:prstGeom>
        </p:spPr>
      </p:pic>
      <p:pic>
        <p:nvPicPr>
          <p:cNvPr id="12" name="Picture 11" descr="Logo&#10;&#10;Description automatically generated">
            <a:extLst>
              <a:ext uri="{FF2B5EF4-FFF2-40B4-BE49-F238E27FC236}">
                <a16:creationId xmlns:a16="http://schemas.microsoft.com/office/drawing/2014/main" id="{1DEBB22C-DC7F-416D-BEA7-151F1F4A278B}"/>
              </a:ext>
            </a:extLst>
          </p:cNvPr>
          <p:cNvPicPr>
            <a:picLocks noChangeAspect="1"/>
          </p:cNvPicPr>
          <p:nvPr/>
        </p:nvPicPr>
        <p:blipFill rotWithShape="1">
          <a:blip r:embed="rId5">
            <a:extLst>
              <a:ext uri="{28A0092B-C50C-407E-A947-70E740481C1C}">
                <a14:useLocalDpi xmlns:a14="http://schemas.microsoft.com/office/drawing/2010/main" val="0"/>
              </a:ext>
            </a:extLst>
          </a:blip>
          <a:srcRect l="30843" t="1" r="29584" b="51764"/>
          <a:stretch/>
        </p:blipFill>
        <p:spPr>
          <a:xfrm>
            <a:off x="3191813" y="5421070"/>
            <a:ext cx="1280160" cy="1440710"/>
          </a:xfrm>
          <a:prstGeom prst="rect">
            <a:avLst/>
          </a:prstGeom>
        </p:spPr>
      </p:pic>
    </p:spTree>
    <p:extLst>
      <p:ext uri="{BB962C8B-B14F-4D97-AF65-F5344CB8AC3E}">
        <p14:creationId xmlns:p14="http://schemas.microsoft.com/office/powerpoint/2010/main" val="46453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dirty="0"/>
              <a:t>Color Vision Assessment Using Brain-Computer Interfaces (BCIs)</a:t>
            </a:r>
          </a:p>
        </p:txBody>
      </p:sp>
      <p:grpSp>
        <p:nvGrpSpPr>
          <p:cNvPr id="3" name="Group 2">
            <a:extLst>
              <a:ext uri="{FF2B5EF4-FFF2-40B4-BE49-F238E27FC236}">
                <a16:creationId xmlns:a16="http://schemas.microsoft.com/office/drawing/2014/main" id="{1BA29DAE-8CC9-427E-AAB3-4903852E2515}"/>
              </a:ext>
            </a:extLst>
          </p:cNvPr>
          <p:cNvGrpSpPr/>
          <p:nvPr/>
        </p:nvGrpSpPr>
        <p:grpSpPr>
          <a:xfrm>
            <a:off x="2157913" y="1618095"/>
            <a:ext cx="3915608" cy="3202068"/>
            <a:chOff x="2157913" y="1618095"/>
            <a:chExt cx="3915608" cy="3202068"/>
          </a:xfrm>
        </p:grpSpPr>
        <p:sp>
          <p:nvSpPr>
            <p:cNvPr id="48" name="Rectangle: Rounded Corners 47">
              <a:extLst>
                <a:ext uri="{FF2B5EF4-FFF2-40B4-BE49-F238E27FC236}">
                  <a16:creationId xmlns:a16="http://schemas.microsoft.com/office/drawing/2014/main" id="{CF253F78-4DF8-457E-91CB-E1140082B22C}"/>
                </a:ext>
              </a:extLst>
            </p:cNvPr>
            <p:cNvSpPr/>
            <p:nvPr/>
          </p:nvSpPr>
          <p:spPr>
            <a:xfrm>
              <a:off x="2157913" y="2622029"/>
              <a:ext cx="1782009" cy="1092550"/>
            </a:xfrm>
            <a:prstGeom prst="roundRect">
              <a:avLst>
                <a:gd name="adj" fmla="val 50000"/>
              </a:avLst>
            </a:prstGeom>
            <a:gradFill>
              <a:gsLst>
                <a:gs pos="100000">
                  <a:srgbClr val="FFD966">
                    <a:alpha val="40000"/>
                  </a:srgbClr>
                </a:gs>
                <a:gs pos="0">
                  <a:srgbClr val="FFD966">
                    <a:alpha val="4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5A14F20-F4CD-40F2-9721-F9FC6903E88F}"/>
                </a:ext>
              </a:extLst>
            </p:cNvPr>
            <p:cNvSpPr/>
            <p:nvPr/>
          </p:nvSpPr>
          <p:spPr>
            <a:xfrm>
              <a:off x="2590321" y="2724711"/>
              <a:ext cx="914400" cy="914400"/>
            </a:xfrm>
            <a:prstGeom prst="ellipse">
              <a:avLst/>
            </a:prstGeom>
            <a:solidFill>
              <a:srgbClr val="FFD9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02CEE204-6C0C-46B5-BFA7-0AA3208A2390}"/>
                </a:ext>
              </a:extLst>
            </p:cNvPr>
            <p:cNvGrpSpPr/>
            <p:nvPr/>
          </p:nvGrpSpPr>
          <p:grpSpPr>
            <a:xfrm>
              <a:off x="4291512" y="2622029"/>
              <a:ext cx="1782009" cy="1092550"/>
              <a:chOff x="3084733" y="2633757"/>
              <a:chExt cx="1782009" cy="1092550"/>
            </a:xfrm>
          </p:grpSpPr>
          <p:sp>
            <p:nvSpPr>
              <p:cNvPr id="51" name="Rectangle: Rounded Corners 50">
                <a:extLst>
                  <a:ext uri="{FF2B5EF4-FFF2-40B4-BE49-F238E27FC236}">
                    <a16:creationId xmlns:a16="http://schemas.microsoft.com/office/drawing/2014/main" id="{74C72F48-C7AA-47F7-8D6B-574875002D92}"/>
                  </a:ext>
                </a:extLst>
              </p:cNvPr>
              <p:cNvSpPr/>
              <p:nvPr/>
            </p:nvSpPr>
            <p:spPr>
              <a:xfrm>
                <a:off x="3084733" y="2633757"/>
                <a:ext cx="1782009" cy="1092550"/>
              </a:xfrm>
              <a:prstGeom prst="roundRect">
                <a:avLst>
                  <a:gd name="adj" fmla="val 50000"/>
                </a:avLst>
              </a:prstGeom>
              <a:gradFill>
                <a:gsLst>
                  <a:gs pos="0">
                    <a:schemeClr val="accent6"/>
                  </a:gs>
                  <a:gs pos="73000">
                    <a:schemeClr val="accent6">
                      <a:lumMod val="20000"/>
                      <a:lumOff val="80000"/>
                    </a:schemeClr>
                  </a:gs>
                  <a:gs pos="100000">
                    <a:srgbClr val="C0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C46BFCC-C71E-4042-8287-F6023D1BB613}"/>
                  </a:ext>
                </a:extLst>
              </p:cNvPr>
              <p:cNvSpPr/>
              <p:nvPr/>
            </p:nvSpPr>
            <p:spPr>
              <a:xfrm>
                <a:off x="3518537" y="2722832"/>
                <a:ext cx="914400" cy="9144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Connector: Curved 52">
              <a:extLst>
                <a:ext uri="{FF2B5EF4-FFF2-40B4-BE49-F238E27FC236}">
                  <a16:creationId xmlns:a16="http://schemas.microsoft.com/office/drawing/2014/main" id="{B45E249D-2575-419F-8DB3-9704A71EBDF9}"/>
                </a:ext>
              </a:extLst>
            </p:cNvPr>
            <p:cNvCxnSpPr>
              <a:cxnSpLocks/>
              <a:stCxn id="52" idx="0"/>
            </p:cNvCxnSpPr>
            <p:nvPr/>
          </p:nvCxnSpPr>
          <p:spPr>
            <a:xfrm rot="16200000" flipV="1">
              <a:off x="4115717" y="1644304"/>
              <a:ext cx="12700" cy="2133599"/>
            </a:xfrm>
            <a:prstGeom prst="curvedConnector3">
              <a:avLst>
                <a:gd name="adj1" fmla="val 3742843"/>
              </a:avLst>
            </a:prstGeom>
            <a:ln w="38100">
              <a:solidFill>
                <a:schemeClr val="tx1">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EC27FC1A-1C9E-40AF-80C4-AC18FFF7A435}"/>
                </a:ext>
              </a:extLst>
            </p:cNvPr>
            <p:cNvCxnSpPr>
              <a:cxnSpLocks/>
              <a:endCxn id="52" idx="4"/>
            </p:cNvCxnSpPr>
            <p:nvPr/>
          </p:nvCxnSpPr>
          <p:spPr>
            <a:xfrm rot="16200000" flipH="1">
              <a:off x="4115716" y="2558704"/>
              <a:ext cx="12700" cy="2133599"/>
            </a:xfrm>
            <a:prstGeom prst="curvedConnector3">
              <a:avLst>
                <a:gd name="adj1" fmla="val 4428575"/>
              </a:avLst>
            </a:prstGeom>
            <a:ln w="38100">
              <a:solidFill>
                <a:schemeClr val="tx1">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792628D-6535-4BC3-8741-A8D5DAA6FEB4}"/>
                </a:ext>
              </a:extLst>
            </p:cNvPr>
            <p:cNvSpPr txBox="1"/>
            <p:nvPr/>
          </p:nvSpPr>
          <p:spPr>
            <a:xfrm>
              <a:off x="3591974" y="1618095"/>
              <a:ext cx="1049111" cy="646331"/>
            </a:xfrm>
            <a:prstGeom prst="rect">
              <a:avLst/>
            </a:prstGeom>
            <a:noFill/>
          </p:spPr>
          <p:txBody>
            <a:bodyPr wrap="square" rtlCol="0">
              <a:spAutoFit/>
            </a:bodyPr>
            <a:lstStyle/>
            <a:p>
              <a:pPr algn="ctr"/>
              <a:r>
                <a:rPr lang="en-US" b="1" dirty="0"/>
                <a:t>Every 50ms</a:t>
              </a:r>
            </a:p>
          </p:txBody>
        </p:sp>
        <p:sp>
          <p:nvSpPr>
            <p:cNvPr id="56" name="TextBox 55">
              <a:extLst>
                <a:ext uri="{FF2B5EF4-FFF2-40B4-BE49-F238E27FC236}">
                  <a16:creationId xmlns:a16="http://schemas.microsoft.com/office/drawing/2014/main" id="{4FEA5A81-23E6-4F06-9014-1FECCCF6DBA1}"/>
                </a:ext>
              </a:extLst>
            </p:cNvPr>
            <p:cNvSpPr txBox="1"/>
            <p:nvPr/>
          </p:nvSpPr>
          <p:spPr>
            <a:xfrm>
              <a:off x="3591974" y="4173832"/>
              <a:ext cx="1049111" cy="646331"/>
            </a:xfrm>
            <a:prstGeom prst="rect">
              <a:avLst/>
            </a:prstGeom>
            <a:noFill/>
          </p:spPr>
          <p:txBody>
            <a:bodyPr wrap="square" rtlCol="0">
              <a:spAutoFit/>
            </a:bodyPr>
            <a:lstStyle/>
            <a:p>
              <a:pPr algn="ctr"/>
              <a:r>
                <a:rPr lang="en-US" b="1" dirty="0"/>
                <a:t>Every 50ms</a:t>
              </a:r>
            </a:p>
          </p:txBody>
        </p:sp>
        <p:sp>
          <p:nvSpPr>
            <p:cNvPr id="57" name="Oval 56">
              <a:extLst>
                <a:ext uri="{FF2B5EF4-FFF2-40B4-BE49-F238E27FC236}">
                  <a16:creationId xmlns:a16="http://schemas.microsoft.com/office/drawing/2014/main" id="{24A7785D-ECAB-4016-BE21-E11E79B06451}"/>
                </a:ext>
              </a:extLst>
            </p:cNvPr>
            <p:cNvSpPr/>
            <p:nvPr/>
          </p:nvSpPr>
          <p:spPr>
            <a:xfrm>
              <a:off x="4724142" y="2713255"/>
              <a:ext cx="914400" cy="914400"/>
            </a:xfrm>
            <a:prstGeom prst="ellipse">
              <a:avLst/>
            </a:prstGeom>
            <a:solidFill>
              <a:schemeClr val="accent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40DD1DD1-3D63-4BD9-88BD-5D8E8DE327CE}"/>
              </a:ext>
            </a:extLst>
          </p:cNvPr>
          <p:cNvSpPr txBox="1"/>
          <p:nvPr/>
        </p:nvSpPr>
        <p:spPr>
          <a:xfrm>
            <a:off x="3591974" y="5287177"/>
            <a:ext cx="5365410" cy="646331"/>
          </a:xfrm>
          <a:prstGeom prst="rect">
            <a:avLst/>
          </a:prstGeom>
          <a:noFill/>
        </p:spPr>
        <p:txBody>
          <a:bodyPr wrap="square" rtlCol="0">
            <a:spAutoFit/>
          </a:bodyPr>
          <a:lstStyle/>
          <a:p>
            <a:pPr algn="ctr"/>
            <a:r>
              <a:rPr lang="en-US" b="1" dirty="0"/>
              <a:t>Steady-State Visual Evoked Potential (SSVEP)</a:t>
            </a:r>
          </a:p>
          <a:p>
            <a:pPr algn="ctr"/>
            <a:r>
              <a:rPr lang="en-US" b="1" dirty="0"/>
              <a:t>Measurable Using Electroencephalography (EEG) </a:t>
            </a:r>
          </a:p>
        </p:txBody>
      </p:sp>
      <p:grpSp>
        <p:nvGrpSpPr>
          <p:cNvPr id="4" name="Group 3">
            <a:extLst>
              <a:ext uri="{FF2B5EF4-FFF2-40B4-BE49-F238E27FC236}">
                <a16:creationId xmlns:a16="http://schemas.microsoft.com/office/drawing/2014/main" id="{8D6AB875-3BDF-43C7-851D-E6F543333DE5}"/>
              </a:ext>
            </a:extLst>
          </p:cNvPr>
          <p:cNvGrpSpPr/>
          <p:nvPr/>
        </p:nvGrpSpPr>
        <p:grpSpPr>
          <a:xfrm>
            <a:off x="6747838" y="2434553"/>
            <a:ext cx="2377440" cy="1785445"/>
            <a:chOff x="6747838" y="2434553"/>
            <a:chExt cx="2377440" cy="1785445"/>
          </a:xfrm>
        </p:grpSpPr>
        <p:pic>
          <p:nvPicPr>
            <p:cNvPr id="7" name="Picture 6">
              <a:extLst>
                <a:ext uri="{FF2B5EF4-FFF2-40B4-BE49-F238E27FC236}">
                  <a16:creationId xmlns:a16="http://schemas.microsoft.com/office/drawing/2014/main" id="{E83620AC-E328-4B8E-BC84-3AD9C28A1073}"/>
                </a:ext>
              </a:extLst>
            </p:cNvPr>
            <p:cNvPicPr>
              <a:picLocks noChangeAspect="1"/>
            </p:cNvPicPr>
            <p:nvPr/>
          </p:nvPicPr>
          <p:blipFill>
            <a:blip r:embed="rId4"/>
            <a:stretch>
              <a:fillRect/>
            </a:stretch>
          </p:blipFill>
          <p:spPr>
            <a:xfrm>
              <a:off x="6747838" y="2434553"/>
              <a:ext cx="2377440" cy="1494716"/>
            </a:xfrm>
            <a:prstGeom prst="rect">
              <a:avLst/>
            </a:prstGeom>
          </p:spPr>
        </p:pic>
        <p:sp>
          <p:nvSpPr>
            <p:cNvPr id="15" name="TextBox 14">
              <a:extLst>
                <a:ext uri="{FF2B5EF4-FFF2-40B4-BE49-F238E27FC236}">
                  <a16:creationId xmlns:a16="http://schemas.microsoft.com/office/drawing/2014/main" id="{9BEE0AFA-08DC-4318-98A3-EE06D8F6BD23}"/>
                </a:ext>
              </a:extLst>
            </p:cNvPr>
            <p:cNvSpPr txBox="1"/>
            <p:nvPr/>
          </p:nvSpPr>
          <p:spPr>
            <a:xfrm>
              <a:off x="7412002" y="3850666"/>
              <a:ext cx="1049111" cy="369332"/>
            </a:xfrm>
            <a:prstGeom prst="rect">
              <a:avLst/>
            </a:prstGeom>
            <a:noFill/>
          </p:spPr>
          <p:txBody>
            <a:bodyPr wrap="square" rtlCol="0">
              <a:spAutoFit/>
            </a:bodyPr>
            <a:lstStyle/>
            <a:p>
              <a:pPr algn="ctr"/>
              <a:r>
                <a:rPr lang="en-US" dirty="0"/>
                <a:t>Time</a:t>
              </a:r>
            </a:p>
          </p:txBody>
        </p:sp>
      </p:grpSp>
      <p:grpSp>
        <p:nvGrpSpPr>
          <p:cNvPr id="18" name="Group 17">
            <a:extLst>
              <a:ext uri="{FF2B5EF4-FFF2-40B4-BE49-F238E27FC236}">
                <a16:creationId xmlns:a16="http://schemas.microsoft.com/office/drawing/2014/main" id="{21B3B85F-8579-4D22-9AF2-F0B86E7FB973}"/>
              </a:ext>
            </a:extLst>
          </p:cNvPr>
          <p:cNvGrpSpPr/>
          <p:nvPr/>
        </p:nvGrpSpPr>
        <p:grpSpPr>
          <a:xfrm rot="531238">
            <a:off x="10132370" y="2316993"/>
            <a:ext cx="832281" cy="1341527"/>
            <a:chOff x="2910805" y="1740171"/>
            <a:chExt cx="832281" cy="1341527"/>
          </a:xfrm>
        </p:grpSpPr>
        <p:pic>
          <p:nvPicPr>
            <p:cNvPr id="19" name="Picture 18">
              <a:extLst>
                <a:ext uri="{FF2B5EF4-FFF2-40B4-BE49-F238E27FC236}">
                  <a16:creationId xmlns:a16="http://schemas.microsoft.com/office/drawing/2014/main" id="{5C61DEFD-6992-4E6F-B001-8EECB9D57A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89097" flipH="1">
              <a:off x="2910805" y="1740171"/>
              <a:ext cx="660433" cy="1133608"/>
            </a:xfrm>
            <a:prstGeom prst="rect">
              <a:avLst/>
            </a:prstGeom>
          </p:spPr>
        </p:pic>
        <p:pic>
          <p:nvPicPr>
            <p:cNvPr id="20" name="Picture 19">
              <a:extLst>
                <a:ext uri="{FF2B5EF4-FFF2-40B4-BE49-F238E27FC236}">
                  <a16:creationId xmlns:a16="http://schemas.microsoft.com/office/drawing/2014/main" id="{C6FC560F-A320-46F5-AE0E-7A02797142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89097" flipH="1">
              <a:off x="3082653" y="1948090"/>
              <a:ext cx="660433" cy="1133608"/>
            </a:xfrm>
            <a:prstGeom prst="rect">
              <a:avLst/>
            </a:prstGeom>
          </p:spPr>
        </p:pic>
      </p:grpSp>
    </p:spTree>
    <p:custDataLst>
      <p:tags r:id="rId1"/>
    </p:custDataLst>
    <p:extLst>
      <p:ext uri="{BB962C8B-B14F-4D97-AF65-F5344CB8AC3E}">
        <p14:creationId xmlns:p14="http://schemas.microsoft.com/office/powerpoint/2010/main" val="34753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AD6609D-A056-4699-ADE7-95D084D399F2}"/>
              </a:ext>
            </a:extLst>
          </p:cNvPr>
          <p:cNvGrpSpPr/>
          <p:nvPr/>
        </p:nvGrpSpPr>
        <p:grpSpPr>
          <a:xfrm>
            <a:off x="2158984" y="1618095"/>
            <a:ext cx="3915608" cy="3202068"/>
            <a:chOff x="2158984" y="1618095"/>
            <a:chExt cx="3915608" cy="3202068"/>
          </a:xfrm>
        </p:grpSpPr>
        <p:sp>
          <p:nvSpPr>
            <p:cNvPr id="16" name="Rectangle: Rounded Corners 15">
              <a:extLst>
                <a:ext uri="{FF2B5EF4-FFF2-40B4-BE49-F238E27FC236}">
                  <a16:creationId xmlns:a16="http://schemas.microsoft.com/office/drawing/2014/main" id="{EDBCDCCF-2B88-4BAB-B91A-4BCBCCB90856}"/>
                </a:ext>
              </a:extLst>
            </p:cNvPr>
            <p:cNvSpPr/>
            <p:nvPr/>
          </p:nvSpPr>
          <p:spPr>
            <a:xfrm>
              <a:off x="2158984" y="2622029"/>
              <a:ext cx="1782009" cy="1092550"/>
            </a:xfrm>
            <a:prstGeom prst="roundRect">
              <a:avLst>
                <a:gd name="adj" fmla="val 50000"/>
              </a:avLst>
            </a:prstGeom>
            <a:gradFill>
              <a:gsLst>
                <a:gs pos="100000">
                  <a:srgbClr val="FFD966">
                    <a:alpha val="40000"/>
                  </a:srgbClr>
                </a:gs>
                <a:gs pos="0">
                  <a:srgbClr val="FFD966">
                    <a:alpha val="4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902B83A-D165-4A31-BC22-7ED1FED033F4}"/>
                </a:ext>
              </a:extLst>
            </p:cNvPr>
            <p:cNvSpPr/>
            <p:nvPr/>
          </p:nvSpPr>
          <p:spPr>
            <a:xfrm>
              <a:off x="2591392" y="2724711"/>
              <a:ext cx="914400" cy="914400"/>
            </a:xfrm>
            <a:prstGeom prst="ellipse">
              <a:avLst/>
            </a:prstGeom>
            <a:solidFill>
              <a:srgbClr val="FFD9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6E8E4F3-C178-4E95-95CD-C4090DC044AE}"/>
                </a:ext>
              </a:extLst>
            </p:cNvPr>
            <p:cNvGrpSpPr/>
            <p:nvPr/>
          </p:nvGrpSpPr>
          <p:grpSpPr>
            <a:xfrm>
              <a:off x="4292583" y="2622029"/>
              <a:ext cx="1782009" cy="1092550"/>
              <a:chOff x="3084733" y="2633757"/>
              <a:chExt cx="1782009" cy="1092550"/>
            </a:xfrm>
          </p:grpSpPr>
          <p:sp>
            <p:nvSpPr>
              <p:cNvPr id="19" name="Rectangle: Rounded Corners 18">
                <a:extLst>
                  <a:ext uri="{FF2B5EF4-FFF2-40B4-BE49-F238E27FC236}">
                    <a16:creationId xmlns:a16="http://schemas.microsoft.com/office/drawing/2014/main" id="{888D7A02-954A-4A9E-977E-17FF51CCCAB0}"/>
                  </a:ext>
                </a:extLst>
              </p:cNvPr>
              <p:cNvSpPr/>
              <p:nvPr/>
            </p:nvSpPr>
            <p:spPr>
              <a:xfrm>
                <a:off x="3084733" y="2633757"/>
                <a:ext cx="1782009" cy="1092550"/>
              </a:xfrm>
              <a:prstGeom prst="roundRect">
                <a:avLst>
                  <a:gd name="adj" fmla="val 50000"/>
                </a:avLst>
              </a:prstGeom>
              <a:gradFill>
                <a:gsLst>
                  <a:gs pos="8000">
                    <a:srgbClr val="92D050">
                      <a:alpha val="40000"/>
                    </a:srgbClr>
                  </a:gs>
                  <a:gs pos="72000">
                    <a:srgbClr val="FFD966">
                      <a:alpha val="40000"/>
                    </a:srgbClr>
                  </a:gs>
                  <a:gs pos="30000">
                    <a:srgbClr val="FFD966">
                      <a:alpha val="40000"/>
                    </a:srgbClr>
                  </a:gs>
                  <a:gs pos="92000">
                    <a:srgbClr val="C80000">
                      <a:alpha val="4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42DC7F-836B-4ADC-8CA4-6ECF0EB3F01D}"/>
                  </a:ext>
                </a:extLst>
              </p:cNvPr>
              <p:cNvSpPr/>
              <p:nvPr/>
            </p:nvSpPr>
            <p:spPr>
              <a:xfrm>
                <a:off x="3518537" y="2722832"/>
                <a:ext cx="914400" cy="9144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Connector: Curved 20">
              <a:extLst>
                <a:ext uri="{FF2B5EF4-FFF2-40B4-BE49-F238E27FC236}">
                  <a16:creationId xmlns:a16="http://schemas.microsoft.com/office/drawing/2014/main" id="{2933A35A-B5EF-4997-99DE-7919E8C9DD4E}"/>
                </a:ext>
              </a:extLst>
            </p:cNvPr>
            <p:cNvCxnSpPr>
              <a:cxnSpLocks/>
              <a:stCxn id="20" idx="0"/>
            </p:cNvCxnSpPr>
            <p:nvPr/>
          </p:nvCxnSpPr>
          <p:spPr>
            <a:xfrm rot="16200000" flipV="1">
              <a:off x="4116788" y="1644304"/>
              <a:ext cx="12700" cy="2133599"/>
            </a:xfrm>
            <a:prstGeom prst="curvedConnector3">
              <a:avLst>
                <a:gd name="adj1" fmla="val 3742843"/>
              </a:avLst>
            </a:prstGeom>
            <a:ln w="38100">
              <a:solidFill>
                <a:schemeClr val="tx1">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3B655F5F-5ED5-43A6-B266-B67285D1110C}"/>
                </a:ext>
              </a:extLst>
            </p:cNvPr>
            <p:cNvCxnSpPr>
              <a:cxnSpLocks/>
              <a:endCxn id="20" idx="4"/>
            </p:cNvCxnSpPr>
            <p:nvPr/>
          </p:nvCxnSpPr>
          <p:spPr>
            <a:xfrm rot="16200000" flipH="1">
              <a:off x="4116787" y="2558704"/>
              <a:ext cx="12700" cy="2133599"/>
            </a:xfrm>
            <a:prstGeom prst="curvedConnector3">
              <a:avLst>
                <a:gd name="adj1" fmla="val 4428575"/>
              </a:avLst>
            </a:prstGeom>
            <a:ln w="38100">
              <a:solidFill>
                <a:schemeClr val="tx1">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DD5FF40-E907-476A-82AA-C185402127D9}"/>
                </a:ext>
              </a:extLst>
            </p:cNvPr>
            <p:cNvSpPr txBox="1"/>
            <p:nvPr/>
          </p:nvSpPr>
          <p:spPr>
            <a:xfrm>
              <a:off x="3593045" y="1618095"/>
              <a:ext cx="1049111" cy="646331"/>
            </a:xfrm>
            <a:prstGeom prst="rect">
              <a:avLst/>
            </a:prstGeom>
            <a:noFill/>
          </p:spPr>
          <p:txBody>
            <a:bodyPr wrap="square" rtlCol="0">
              <a:spAutoFit/>
            </a:bodyPr>
            <a:lstStyle/>
            <a:p>
              <a:pPr algn="ctr"/>
              <a:r>
                <a:rPr lang="en-US" b="1" dirty="0"/>
                <a:t>Every 50ms</a:t>
              </a:r>
            </a:p>
          </p:txBody>
        </p:sp>
        <p:sp>
          <p:nvSpPr>
            <p:cNvPr id="24" name="TextBox 23">
              <a:extLst>
                <a:ext uri="{FF2B5EF4-FFF2-40B4-BE49-F238E27FC236}">
                  <a16:creationId xmlns:a16="http://schemas.microsoft.com/office/drawing/2014/main" id="{EF342AAB-32F6-4692-94B2-4121F9E2C89D}"/>
                </a:ext>
              </a:extLst>
            </p:cNvPr>
            <p:cNvSpPr txBox="1"/>
            <p:nvPr/>
          </p:nvSpPr>
          <p:spPr>
            <a:xfrm>
              <a:off x="3593045" y="4173832"/>
              <a:ext cx="1049111" cy="646331"/>
            </a:xfrm>
            <a:prstGeom prst="rect">
              <a:avLst/>
            </a:prstGeom>
            <a:noFill/>
          </p:spPr>
          <p:txBody>
            <a:bodyPr wrap="square" rtlCol="0">
              <a:spAutoFit/>
            </a:bodyPr>
            <a:lstStyle/>
            <a:p>
              <a:pPr algn="ctr"/>
              <a:r>
                <a:rPr lang="en-US" b="1" dirty="0"/>
                <a:t>Every 50ms</a:t>
              </a:r>
            </a:p>
          </p:txBody>
        </p:sp>
        <p:sp>
          <p:nvSpPr>
            <p:cNvPr id="25" name="Oval 24">
              <a:extLst>
                <a:ext uri="{FF2B5EF4-FFF2-40B4-BE49-F238E27FC236}">
                  <a16:creationId xmlns:a16="http://schemas.microsoft.com/office/drawing/2014/main" id="{BB094378-B81C-47E4-825A-6786A61066D6}"/>
                </a:ext>
              </a:extLst>
            </p:cNvPr>
            <p:cNvSpPr/>
            <p:nvPr/>
          </p:nvSpPr>
          <p:spPr>
            <a:xfrm>
              <a:off x="4725213" y="2713255"/>
              <a:ext cx="914400" cy="914400"/>
            </a:xfrm>
            <a:prstGeom prst="ellipse">
              <a:avLst/>
            </a:prstGeom>
            <a:solidFill>
              <a:srgbClr val="FFD9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0A51F7F1-3D51-4333-8897-2B8738DE9BCC}"/>
              </a:ext>
            </a:extLst>
          </p:cNvPr>
          <p:cNvPicPr>
            <a:picLocks noChangeAspect="1"/>
          </p:cNvPicPr>
          <p:nvPr/>
        </p:nvPicPr>
        <p:blipFill>
          <a:blip r:embed="rId4"/>
          <a:stretch>
            <a:fillRect/>
          </a:stretch>
        </p:blipFill>
        <p:spPr>
          <a:xfrm>
            <a:off x="6749188" y="2434553"/>
            <a:ext cx="2376090" cy="1530624"/>
          </a:xfrm>
          <a:prstGeom prst="rect">
            <a:avLst/>
          </a:prstGeom>
        </p:spPr>
      </p:pic>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a:t>Color Vision Assessment Using BCIs</a:t>
            </a:r>
          </a:p>
        </p:txBody>
      </p:sp>
      <p:sp>
        <p:nvSpPr>
          <p:cNvPr id="59" name="TextBox 58">
            <a:extLst>
              <a:ext uri="{FF2B5EF4-FFF2-40B4-BE49-F238E27FC236}">
                <a16:creationId xmlns:a16="http://schemas.microsoft.com/office/drawing/2014/main" id="{40DD1DD1-3D63-4BD9-88BD-5D8E8DE327CE}"/>
              </a:ext>
            </a:extLst>
          </p:cNvPr>
          <p:cNvSpPr txBox="1"/>
          <p:nvPr/>
        </p:nvSpPr>
        <p:spPr>
          <a:xfrm>
            <a:off x="3591974" y="5287177"/>
            <a:ext cx="5365410" cy="369332"/>
          </a:xfrm>
          <a:prstGeom prst="rect">
            <a:avLst/>
          </a:prstGeom>
          <a:noFill/>
        </p:spPr>
        <p:txBody>
          <a:bodyPr wrap="square" rtlCol="0">
            <a:spAutoFit/>
          </a:bodyPr>
          <a:lstStyle/>
          <a:p>
            <a:pPr algn="ctr"/>
            <a:r>
              <a:rPr lang="en-US" b="1"/>
              <a:t>No SSVEP</a:t>
            </a:r>
          </a:p>
        </p:txBody>
      </p:sp>
      <p:grpSp>
        <p:nvGrpSpPr>
          <p:cNvPr id="26" name="Group 25">
            <a:extLst>
              <a:ext uri="{FF2B5EF4-FFF2-40B4-BE49-F238E27FC236}">
                <a16:creationId xmlns:a16="http://schemas.microsoft.com/office/drawing/2014/main" id="{F0DEE9FD-1B15-4159-9C83-4AD9EC407374}"/>
              </a:ext>
            </a:extLst>
          </p:cNvPr>
          <p:cNvGrpSpPr/>
          <p:nvPr/>
        </p:nvGrpSpPr>
        <p:grpSpPr>
          <a:xfrm rot="531238">
            <a:off x="10132370" y="2316993"/>
            <a:ext cx="832281" cy="1341527"/>
            <a:chOff x="2910805" y="1740171"/>
            <a:chExt cx="832281" cy="1341527"/>
          </a:xfrm>
        </p:grpSpPr>
        <p:pic>
          <p:nvPicPr>
            <p:cNvPr id="27" name="Picture 26">
              <a:extLst>
                <a:ext uri="{FF2B5EF4-FFF2-40B4-BE49-F238E27FC236}">
                  <a16:creationId xmlns:a16="http://schemas.microsoft.com/office/drawing/2014/main" id="{DE06FBD0-ADE3-46A7-B3D0-904CE2184E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89097" flipH="1">
              <a:off x="2910805" y="1740171"/>
              <a:ext cx="660433" cy="1133608"/>
            </a:xfrm>
            <a:prstGeom prst="rect">
              <a:avLst/>
            </a:prstGeom>
          </p:spPr>
        </p:pic>
        <p:pic>
          <p:nvPicPr>
            <p:cNvPr id="28" name="Picture 27">
              <a:extLst>
                <a:ext uri="{FF2B5EF4-FFF2-40B4-BE49-F238E27FC236}">
                  <a16:creationId xmlns:a16="http://schemas.microsoft.com/office/drawing/2014/main" id="{377A516D-272E-4148-BD9D-F2296A8EA6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89097" flipH="1">
              <a:off x="3082653" y="1948090"/>
              <a:ext cx="660433" cy="1133608"/>
            </a:xfrm>
            <a:prstGeom prst="rect">
              <a:avLst/>
            </a:prstGeom>
          </p:spPr>
        </p:pic>
      </p:grpSp>
    </p:spTree>
    <p:custDataLst>
      <p:tags r:id="rId1"/>
    </p:custDataLst>
    <p:extLst>
      <p:ext uri="{BB962C8B-B14F-4D97-AF65-F5344CB8AC3E}">
        <p14:creationId xmlns:p14="http://schemas.microsoft.com/office/powerpoint/2010/main" val="291826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a:t>Color Vision Assessment Using BCIs</a:t>
            </a:r>
          </a:p>
        </p:txBody>
      </p:sp>
      <p:graphicFrame>
        <p:nvGraphicFramePr>
          <p:cNvPr id="4" name="Table 4">
            <a:extLst>
              <a:ext uri="{FF2B5EF4-FFF2-40B4-BE49-F238E27FC236}">
                <a16:creationId xmlns:a16="http://schemas.microsoft.com/office/drawing/2014/main" id="{30335788-17F0-4982-A042-49AF67AB4E3F}"/>
              </a:ext>
            </a:extLst>
          </p:cNvPr>
          <p:cNvGraphicFramePr>
            <a:graphicFrameLocks noGrp="1"/>
          </p:cNvGraphicFramePr>
          <p:nvPr>
            <p:extLst>
              <p:ext uri="{D42A27DB-BD31-4B8C-83A1-F6EECF244321}">
                <p14:modId xmlns:p14="http://schemas.microsoft.com/office/powerpoint/2010/main" val="2097486516"/>
              </p:ext>
            </p:extLst>
          </p:nvPr>
        </p:nvGraphicFramePr>
        <p:xfrm>
          <a:off x="238141" y="1948180"/>
          <a:ext cx="7798276" cy="457200"/>
        </p:xfrm>
        <a:graphic>
          <a:graphicData uri="http://schemas.openxmlformats.org/drawingml/2006/table">
            <a:tbl>
              <a:tblPr firstRow="1" bandRow="1">
                <a:tableStyleId>{2D5ABB26-0587-4C30-8999-92F81FD0307C}</a:tableStyleId>
              </a:tblPr>
              <a:tblGrid>
                <a:gridCol w="7798276">
                  <a:extLst>
                    <a:ext uri="{9D8B030D-6E8A-4147-A177-3AD203B41FA5}">
                      <a16:colId xmlns:a16="http://schemas.microsoft.com/office/drawing/2014/main" val="1927639328"/>
                    </a:ext>
                  </a:extLst>
                </a:gridCol>
              </a:tblGrid>
              <a:tr h="252306">
                <a:tc>
                  <a:txBody>
                    <a:bodyPr/>
                    <a:lstStyle/>
                    <a:p>
                      <a:pPr marL="0" indent="0">
                        <a:buNone/>
                      </a:pPr>
                      <a:r>
                        <a:rPr lang="en-US" sz="2400" b="1" dirty="0"/>
                        <a:t>1. Fixed reference amber</a:t>
                      </a:r>
                    </a:p>
                  </a:txBody>
                  <a:tcPr/>
                </a:tc>
                <a:extLst>
                  <a:ext uri="{0D108BD9-81ED-4DB2-BD59-A6C34878D82A}">
                    <a16:rowId xmlns:a16="http://schemas.microsoft.com/office/drawing/2014/main" val="3870460240"/>
                  </a:ext>
                </a:extLst>
              </a:tr>
            </a:tbl>
          </a:graphicData>
        </a:graphic>
      </p:graphicFrame>
    </p:spTree>
    <p:extLst>
      <p:ext uri="{BB962C8B-B14F-4D97-AF65-F5344CB8AC3E}">
        <p14:creationId xmlns:p14="http://schemas.microsoft.com/office/powerpoint/2010/main" val="40643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64A20BE-5C43-4EEE-AA82-D3EBCB8A3887}"/>
              </a:ext>
            </a:extLst>
          </p:cNvPr>
          <p:cNvPicPr>
            <a:picLocks noChangeAspect="1"/>
          </p:cNvPicPr>
          <p:nvPr/>
        </p:nvPicPr>
        <p:blipFill>
          <a:blip r:embed="rId4"/>
          <a:stretch>
            <a:fillRect/>
          </a:stretch>
        </p:blipFill>
        <p:spPr>
          <a:xfrm>
            <a:off x="8442818" y="1831373"/>
            <a:ext cx="3317144" cy="3195254"/>
          </a:xfrm>
          <a:prstGeom prst="rect">
            <a:avLst/>
          </a:prstGeom>
        </p:spPr>
      </p:pic>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a:t>Color Vision Assessment Using BCIs</a:t>
            </a:r>
          </a:p>
        </p:txBody>
      </p:sp>
      <p:graphicFrame>
        <p:nvGraphicFramePr>
          <p:cNvPr id="4" name="Table 4">
            <a:extLst>
              <a:ext uri="{FF2B5EF4-FFF2-40B4-BE49-F238E27FC236}">
                <a16:creationId xmlns:a16="http://schemas.microsoft.com/office/drawing/2014/main" id="{30335788-17F0-4982-A042-49AF67AB4E3F}"/>
              </a:ext>
            </a:extLst>
          </p:cNvPr>
          <p:cNvGraphicFramePr>
            <a:graphicFrameLocks noGrp="1"/>
          </p:cNvGraphicFramePr>
          <p:nvPr>
            <p:extLst>
              <p:ext uri="{D42A27DB-BD31-4B8C-83A1-F6EECF244321}">
                <p14:modId xmlns:p14="http://schemas.microsoft.com/office/powerpoint/2010/main" val="3129017830"/>
              </p:ext>
            </p:extLst>
          </p:nvPr>
        </p:nvGraphicFramePr>
        <p:xfrm>
          <a:off x="238141" y="1948180"/>
          <a:ext cx="7798276" cy="2743200"/>
        </p:xfrm>
        <a:graphic>
          <a:graphicData uri="http://schemas.openxmlformats.org/drawingml/2006/table">
            <a:tbl>
              <a:tblPr firstRow="1" bandRow="1">
                <a:tableStyleId>{2D5ABB26-0587-4C30-8999-92F81FD0307C}</a:tableStyleId>
              </a:tblPr>
              <a:tblGrid>
                <a:gridCol w="7798276">
                  <a:extLst>
                    <a:ext uri="{9D8B030D-6E8A-4147-A177-3AD203B41FA5}">
                      <a16:colId xmlns:a16="http://schemas.microsoft.com/office/drawing/2014/main" val="1927639328"/>
                    </a:ext>
                  </a:extLst>
                </a:gridCol>
              </a:tblGrid>
              <a:tr h="252306">
                <a:tc>
                  <a:txBody>
                    <a:bodyPr/>
                    <a:lstStyle/>
                    <a:p>
                      <a:pPr marL="0" indent="0">
                        <a:buNone/>
                      </a:pPr>
                      <a:r>
                        <a:rPr lang="en-US" sz="2400" b="1"/>
                        <a:t>1. Fixed reference amber</a:t>
                      </a:r>
                    </a:p>
                  </a:txBody>
                  <a:tcPr/>
                </a:tc>
                <a:extLst>
                  <a:ext uri="{0D108BD9-81ED-4DB2-BD59-A6C34878D82A}">
                    <a16:rowId xmlns:a16="http://schemas.microsoft.com/office/drawing/2014/main" val="3870460240"/>
                  </a:ext>
                </a:extLst>
              </a:tr>
              <a:tr h="370840">
                <a:tc>
                  <a:txBody>
                    <a:bodyPr/>
                    <a:lstStyle/>
                    <a:p>
                      <a:r>
                        <a:rPr lang="en-US" sz="2400" b="1" dirty="0"/>
                        <a:t>2. Set of candidate red/green colors (color space)</a:t>
                      </a:r>
                    </a:p>
                  </a:txBody>
                  <a:tcPr/>
                </a:tc>
                <a:extLst>
                  <a:ext uri="{0D108BD9-81ED-4DB2-BD59-A6C34878D82A}">
                    <a16:rowId xmlns:a16="http://schemas.microsoft.com/office/drawing/2014/main" val="1848632945"/>
                  </a:ext>
                </a:extLst>
              </a:tr>
              <a:tr h="370840">
                <a:tc>
                  <a:txBody>
                    <a:bodyPr/>
                    <a:lstStyle/>
                    <a:p>
                      <a:endParaRPr lang="en-US" sz="2400" b="1" dirty="0"/>
                    </a:p>
                  </a:txBody>
                  <a:tcPr/>
                </a:tc>
                <a:extLst>
                  <a:ext uri="{0D108BD9-81ED-4DB2-BD59-A6C34878D82A}">
                    <a16:rowId xmlns:a16="http://schemas.microsoft.com/office/drawing/2014/main" val="1071431885"/>
                  </a:ext>
                </a:extLst>
              </a:tr>
              <a:tr h="370840">
                <a:tc>
                  <a:txBody>
                    <a:bodyPr/>
                    <a:lstStyle/>
                    <a:p>
                      <a:endParaRPr lang="en-US" sz="2400" b="1" dirty="0"/>
                    </a:p>
                  </a:txBody>
                  <a:tcPr/>
                </a:tc>
                <a:extLst>
                  <a:ext uri="{0D108BD9-81ED-4DB2-BD59-A6C34878D82A}">
                    <a16:rowId xmlns:a16="http://schemas.microsoft.com/office/drawing/2014/main" val="2728217273"/>
                  </a:ext>
                </a:extLst>
              </a:tr>
              <a:tr h="370840">
                <a:tc>
                  <a:txBody>
                    <a:bodyPr/>
                    <a:lstStyle/>
                    <a:p>
                      <a:endParaRPr lang="en-US" sz="2400" b="1" dirty="0"/>
                    </a:p>
                  </a:txBody>
                  <a:tcPr/>
                </a:tc>
                <a:extLst>
                  <a:ext uri="{0D108BD9-81ED-4DB2-BD59-A6C34878D82A}">
                    <a16:rowId xmlns:a16="http://schemas.microsoft.com/office/drawing/2014/main" val="1632953140"/>
                  </a:ext>
                </a:extLst>
              </a:tr>
              <a:tr h="370840">
                <a:tc>
                  <a:txBody>
                    <a:bodyPr/>
                    <a:lstStyle/>
                    <a:p>
                      <a:endParaRPr lang="en-US" sz="2400" b="1" dirty="0"/>
                    </a:p>
                  </a:txBody>
                  <a:tcPr/>
                </a:tc>
                <a:extLst>
                  <a:ext uri="{0D108BD9-81ED-4DB2-BD59-A6C34878D82A}">
                    <a16:rowId xmlns:a16="http://schemas.microsoft.com/office/drawing/2014/main" val="600662732"/>
                  </a:ext>
                </a:extLst>
              </a:tr>
            </a:tbl>
          </a:graphicData>
        </a:graphic>
      </p:graphicFrame>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A98A6135-CC30-4668-BC8D-18DDE3507A50}"/>
                  </a:ext>
                </a:extLst>
              </p:cNvPr>
              <p:cNvGraphicFramePr>
                <a:graphicFrameLocks noGrp="1"/>
              </p:cNvGraphicFramePr>
              <p:nvPr/>
            </p:nvGraphicFramePr>
            <p:xfrm>
              <a:off x="8622420" y="1831373"/>
              <a:ext cx="3045844" cy="3070746"/>
            </p:xfrm>
            <a:graphic>
              <a:graphicData uri="http://schemas.openxmlformats.org/drawingml/2006/table">
                <a:tbl>
                  <a:tblPr firstRow="1" bandRow="1">
                    <a:tableStyleId>{2D5ABB26-0587-4C30-8999-92F81FD0307C}</a:tableStyleId>
                  </a:tblPr>
                  <a:tblGrid>
                    <a:gridCol w="254131">
                      <a:extLst>
                        <a:ext uri="{9D8B030D-6E8A-4147-A177-3AD203B41FA5}">
                          <a16:colId xmlns:a16="http://schemas.microsoft.com/office/drawing/2014/main" val="692697406"/>
                        </a:ext>
                      </a:extLst>
                    </a:gridCol>
                    <a:gridCol w="254131">
                      <a:extLst>
                        <a:ext uri="{9D8B030D-6E8A-4147-A177-3AD203B41FA5}">
                          <a16:colId xmlns:a16="http://schemas.microsoft.com/office/drawing/2014/main" val="2813096122"/>
                        </a:ext>
                      </a:extLst>
                    </a:gridCol>
                    <a:gridCol w="254131">
                      <a:extLst>
                        <a:ext uri="{9D8B030D-6E8A-4147-A177-3AD203B41FA5}">
                          <a16:colId xmlns:a16="http://schemas.microsoft.com/office/drawing/2014/main" val="861335169"/>
                        </a:ext>
                      </a:extLst>
                    </a:gridCol>
                    <a:gridCol w="250403">
                      <a:extLst>
                        <a:ext uri="{9D8B030D-6E8A-4147-A177-3AD203B41FA5}">
                          <a16:colId xmlns:a16="http://schemas.microsoft.com/office/drawing/2014/main" val="3148856369"/>
                        </a:ext>
                      </a:extLst>
                    </a:gridCol>
                    <a:gridCol w="254131">
                      <a:extLst>
                        <a:ext uri="{9D8B030D-6E8A-4147-A177-3AD203B41FA5}">
                          <a16:colId xmlns:a16="http://schemas.microsoft.com/office/drawing/2014/main" val="2714171721"/>
                        </a:ext>
                      </a:extLst>
                    </a:gridCol>
                    <a:gridCol w="254131">
                      <a:extLst>
                        <a:ext uri="{9D8B030D-6E8A-4147-A177-3AD203B41FA5}">
                          <a16:colId xmlns:a16="http://schemas.microsoft.com/office/drawing/2014/main" val="2355328486"/>
                        </a:ext>
                      </a:extLst>
                    </a:gridCol>
                    <a:gridCol w="254131">
                      <a:extLst>
                        <a:ext uri="{9D8B030D-6E8A-4147-A177-3AD203B41FA5}">
                          <a16:colId xmlns:a16="http://schemas.microsoft.com/office/drawing/2014/main" val="3803058237"/>
                        </a:ext>
                      </a:extLst>
                    </a:gridCol>
                    <a:gridCol w="254131">
                      <a:extLst>
                        <a:ext uri="{9D8B030D-6E8A-4147-A177-3AD203B41FA5}">
                          <a16:colId xmlns:a16="http://schemas.microsoft.com/office/drawing/2014/main" val="2494256990"/>
                        </a:ext>
                      </a:extLst>
                    </a:gridCol>
                    <a:gridCol w="254131">
                      <a:extLst>
                        <a:ext uri="{9D8B030D-6E8A-4147-A177-3AD203B41FA5}">
                          <a16:colId xmlns:a16="http://schemas.microsoft.com/office/drawing/2014/main" val="3820992639"/>
                        </a:ext>
                      </a:extLst>
                    </a:gridCol>
                    <a:gridCol w="254131">
                      <a:extLst>
                        <a:ext uri="{9D8B030D-6E8A-4147-A177-3AD203B41FA5}">
                          <a16:colId xmlns:a16="http://schemas.microsoft.com/office/drawing/2014/main" val="2489564525"/>
                        </a:ext>
                      </a:extLst>
                    </a:gridCol>
                    <a:gridCol w="254131">
                      <a:extLst>
                        <a:ext uri="{9D8B030D-6E8A-4147-A177-3AD203B41FA5}">
                          <a16:colId xmlns:a16="http://schemas.microsoft.com/office/drawing/2014/main" val="3221938179"/>
                        </a:ext>
                      </a:extLst>
                    </a:gridCol>
                    <a:gridCol w="254131">
                      <a:extLst>
                        <a:ext uri="{9D8B030D-6E8A-4147-A177-3AD203B41FA5}">
                          <a16:colId xmlns:a16="http://schemas.microsoft.com/office/drawing/2014/main" val="2294029459"/>
                        </a:ext>
                      </a:extLst>
                    </a:gridCol>
                  </a:tblGrid>
                  <a:tr h="219339">
                    <a:tc>
                      <a:txBody>
                        <a:bodyPr/>
                        <a:lstStyle/>
                        <a:p>
                          <a:pPr/>
                          <a14:m>
                            <m:oMathPara xmlns:m="http://schemas.openxmlformats.org/officeDocument/2006/math">
                              <m:oMathParaPr>
                                <m:jc m:val="centerGroup"/>
                              </m:oMathParaPr>
                              <m:oMath xmlns:m="http://schemas.openxmlformats.org/officeDocument/2006/math">
                                <m:r>
                                  <a:rPr lang="en-US" sz="800" b="1" i="0" u="none" smtClean="0">
                                    <a:solidFill>
                                      <a:schemeClr val="tx1"/>
                                    </a:solidFill>
                                    <a:latin typeface="Cambria Math" panose="02040503050406030204" pitchFamily="18" charset="0"/>
                                  </a:rPr>
                                  <m:t>×</m:t>
                                </m:r>
                              </m:oMath>
                            </m:oMathPara>
                          </a14:m>
                          <a:endParaRPr lang="en-US" sz="800" b="1" i="0" u="none">
                            <a:solidFill>
                              <a:schemeClr val="tx1"/>
                            </a:solidFill>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97468831"/>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08407557"/>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9529912"/>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31693294"/>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69737478"/>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37223146"/>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31545248"/>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72486507"/>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9430440"/>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04697274"/>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7936121"/>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175262"/>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2697206"/>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14185473"/>
                      </a:ext>
                    </a:extLst>
                  </a:tr>
                </a:tbl>
              </a:graphicData>
            </a:graphic>
          </p:graphicFrame>
        </mc:Choice>
        <mc:Fallback xmlns="">
          <p:graphicFrame>
            <p:nvGraphicFramePr>
              <p:cNvPr id="5" name="Table 5">
                <a:extLst>
                  <a:ext uri="{FF2B5EF4-FFF2-40B4-BE49-F238E27FC236}">
                    <a16:creationId xmlns:a16="http://schemas.microsoft.com/office/drawing/2014/main" id="{A98A6135-CC30-4668-BC8D-18DDE3507A50}"/>
                  </a:ext>
                </a:extLst>
              </p:cNvPr>
              <p:cNvGraphicFramePr>
                <a:graphicFrameLocks noGrp="1"/>
              </p:cNvGraphicFramePr>
              <p:nvPr/>
            </p:nvGraphicFramePr>
            <p:xfrm>
              <a:off x="8622420" y="1831373"/>
              <a:ext cx="3045844" cy="3070746"/>
            </p:xfrm>
            <a:graphic>
              <a:graphicData uri="http://schemas.openxmlformats.org/drawingml/2006/table">
                <a:tbl>
                  <a:tblPr firstRow="1" bandRow="1">
                    <a:tableStyleId>{2D5ABB26-0587-4C30-8999-92F81FD0307C}</a:tableStyleId>
                  </a:tblPr>
                  <a:tblGrid>
                    <a:gridCol w="254131">
                      <a:extLst>
                        <a:ext uri="{9D8B030D-6E8A-4147-A177-3AD203B41FA5}">
                          <a16:colId xmlns:a16="http://schemas.microsoft.com/office/drawing/2014/main" val="692697406"/>
                        </a:ext>
                      </a:extLst>
                    </a:gridCol>
                    <a:gridCol w="254131">
                      <a:extLst>
                        <a:ext uri="{9D8B030D-6E8A-4147-A177-3AD203B41FA5}">
                          <a16:colId xmlns:a16="http://schemas.microsoft.com/office/drawing/2014/main" val="2813096122"/>
                        </a:ext>
                      </a:extLst>
                    </a:gridCol>
                    <a:gridCol w="254131">
                      <a:extLst>
                        <a:ext uri="{9D8B030D-6E8A-4147-A177-3AD203B41FA5}">
                          <a16:colId xmlns:a16="http://schemas.microsoft.com/office/drawing/2014/main" val="861335169"/>
                        </a:ext>
                      </a:extLst>
                    </a:gridCol>
                    <a:gridCol w="250403">
                      <a:extLst>
                        <a:ext uri="{9D8B030D-6E8A-4147-A177-3AD203B41FA5}">
                          <a16:colId xmlns:a16="http://schemas.microsoft.com/office/drawing/2014/main" val="3148856369"/>
                        </a:ext>
                      </a:extLst>
                    </a:gridCol>
                    <a:gridCol w="254131">
                      <a:extLst>
                        <a:ext uri="{9D8B030D-6E8A-4147-A177-3AD203B41FA5}">
                          <a16:colId xmlns:a16="http://schemas.microsoft.com/office/drawing/2014/main" val="2714171721"/>
                        </a:ext>
                      </a:extLst>
                    </a:gridCol>
                    <a:gridCol w="254131">
                      <a:extLst>
                        <a:ext uri="{9D8B030D-6E8A-4147-A177-3AD203B41FA5}">
                          <a16:colId xmlns:a16="http://schemas.microsoft.com/office/drawing/2014/main" val="2355328486"/>
                        </a:ext>
                      </a:extLst>
                    </a:gridCol>
                    <a:gridCol w="254131">
                      <a:extLst>
                        <a:ext uri="{9D8B030D-6E8A-4147-A177-3AD203B41FA5}">
                          <a16:colId xmlns:a16="http://schemas.microsoft.com/office/drawing/2014/main" val="3803058237"/>
                        </a:ext>
                      </a:extLst>
                    </a:gridCol>
                    <a:gridCol w="254131">
                      <a:extLst>
                        <a:ext uri="{9D8B030D-6E8A-4147-A177-3AD203B41FA5}">
                          <a16:colId xmlns:a16="http://schemas.microsoft.com/office/drawing/2014/main" val="2494256990"/>
                        </a:ext>
                      </a:extLst>
                    </a:gridCol>
                    <a:gridCol w="254131">
                      <a:extLst>
                        <a:ext uri="{9D8B030D-6E8A-4147-A177-3AD203B41FA5}">
                          <a16:colId xmlns:a16="http://schemas.microsoft.com/office/drawing/2014/main" val="3820992639"/>
                        </a:ext>
                      </a:extLst>
                    </a:gridCol>
                    <a:gridCol w="254131">
                      <a:extLst>
                        <a:ext uri="{9D8B030D-6E8A-4147-A177-3AD203B41FA5}">
                          <a16:colId xmlns:a16="http://schemas.microsoft.com/office/drawing/2014/main" val="2489564525"/>
                        </a:ext>
                      </a:extLst>
                    </a:gridCol>
                    <a:gridCol w="254131">
                      <a:extLst>
                        <a:ext uri="{9D8B030D-6E8A-4147-A177-3AD203B41FA5}">
                          <a16:colId xmlns:a16="http://schemas.microsoft.com/office/drawing/2014/main" val="3221938179"/>
                        </a:ext>
                      </a:extLst>
                    </a:gridCol>
                    <a:gridCol w="254131">
                      <a:extLst>
                        <a:ext uri="{9D8B030D-6E8A-4147-A177-3AD203B41FA5}">
                          <a16:colId xmlns:a16="http://schemas.microsoft.com/office/drawing/2014/main" val="2294029459"/>
                        </a:ext>
                      </a:extLst>
                    </a:gridCol>
                  </a:tblGrid>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r="-1092857"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r="-992857"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r="-917073"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r="-795238"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r="-714634"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r="-5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r="-4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r="-3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r="-2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r="-204878"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r="-100000"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b="-1302778"/>
                          </a:stretch>
                        </a:blipFill>
                      </a:tcPr>
                    </a:tc>
                    <a:extLst>
                      <a:ext uri="{0D108BD9-81ED-4DB2-BD59-A6C34878D82A}">
                        <a16:rowId xmlns:a16="http://schemas.microsoft.com/office/drawing/2014/main" val="4197468831"/>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00000" r="-1092857"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00000" r="-992857"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00000" r="-917073"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00000" r="-795238"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00000" r="-714634"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00000" r="-5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00000" r="-4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00000" r="-3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00000" r="-2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00000" r="-204878"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00000" r="-100000"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00000" b="-1202778"/>
                          </a:stretch>
                        </a:blipFill>
                      </a:tcPr>
                    </a:tc>
                    <a:extLst>
                      <a:ext uri="{0D108BD9-81ED-4DB2-BD59-A6C34878D82A}">
                        <a16:rowId xmlns:a16="http://schemas.microsoft.com/office/drawing/2014/main" val="4008407557"/>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200000" r="-1092857"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200000" r="-992857"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200000" r="-917073"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200000" r="-795238"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200000" r="-714634"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200000" r="-5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200000" r="-4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200000" r="-3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200000" r="-2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200000" r="-204878"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200000" r="-100000"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200000" b="-1102778"/>
                          </a:stretch>
                        </a:blipFill>
                      </a:tcPr>
                    </a:tc>
                    <a:extLst>
                      <a:ext uri="{0D108BD9-81ED-4DB2-BD59-A6C34878D82A}">
                        <a16:rowId xmlns:a16="http://schemas.microsoft.com/office/drawing/2014/main" val="3969529912"/>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300000" r="-1092857"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300000" r="-992857"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300000" r="-917073"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300000" r="-795238"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300000" r="-714634"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300000" r="-5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300000" r="-4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300000" r="-3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300000" r="-2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300000" r="-204878"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300000" r="-100000"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300000" b="-1002778"/>
                          </a:stretch>
                        </a:blipFill>
                      </a:tcPr>
                    </a:tc>
                    <a:extLst>
                      <a:ext uri="{0D108BD9-81ED-4DB2-BD59-A6C34878D82A}">
                        <a16:rowId xmlns:a16="http://schemas.microsoft.com/office/drawing/2014/main" val="3031693294"/>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400000" r="-1092857"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400000" r="-992857"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400000" r="-917073"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400000" r="-795238"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400000" r="-714634"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400000" r="-5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400000" r="-4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400000" r="-3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400000" r="-2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400000" r="-204878"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400000" r="-100000"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400000" b="-902778"/>
                          </a:stretch>
                        </a:blipFill>
                      </a:tcPr>
                    </a:tc>
                    <a:extLst>
                      <a:ext uri="{0D108BD9-81ED-4DB2-BD59-A6C34878D82A}">
                        <a16:rowId xmlns:a16="http://schemas.microsoft.com/office/drawing/2014/main" val="1769737478"/>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500000" r="-1092857"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500000" r="-992857"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500000" r="-917073"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500000" r="-795238"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500000" r="-714634"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500000" r="-5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500000" r="-4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500000" r="-3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500000" r="-2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500000" r="-204878"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500000" r="-100000"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500000" b="-802778"/>
                          </a:stretch>
                        </a:blipFill>
                      </a:tcPr>
                    </a:tc>
                    <a:extLst>
                      <a:ext uri="{0D108BD9-81ED-4DB2-BD59-A6C34878D82A}">
                        <a16:rowId xmlns:a16="http://schemas.microsoft.com/office/drawing/2014/main" val="1037223146"/>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583784" r="-1092857"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583784" r="-992857"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583784" r="-917073"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583784" r="-795238"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583784" r="-714634"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583784" r="-5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583784" r="-4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583784" r="-3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583784" r="-2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583784" r="-204878"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583784" r="-100000"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583784" b="-681081"/>
                          </a:stretch>
                        </a:blipFill>
                      </a:tcPr>
                    </a:tc>
                    <a:extLst>
                      <a:ext uri="{0D108BD9-81ED-4DB2-BD59-A6C34878D82A}">
                        <a16:rowId xmlns:a16="http://schemas.microsoft.com/office/drawing/2014/main" val="2631545248"/>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702778" r="-1092857"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702778" r="-992857"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702778" r="-917073"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702778" r="-795238"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702778" r="-714634"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702778" r="-5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702778" r="-4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702778" r="-3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702778" r="-2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702778" r="-204878"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702778" r="-100000"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702778" b="-600000"/>
                          </a:stretch>
                        </a:blipFill>
                      </a:tcPr>
                    </a:tc>
                    <a:extLst>
                      <a:ext uri="{0D108BD9-81ED-4DB2-BD59-A6C34878D82A}">
                        <a16:rowId xmlns:a16="http://schemas.microsoft.com/office/drawing/2014/main" val="2472486507"/>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802778" r="-1092857"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802778" r="-992857"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802778" r="-917073"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802778" r="-795238"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802778" r="-714634"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802778" r="-5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802778" r="-4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802778" r="-3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802778" r="-2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802778" r="-204878"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802778" r="-100000"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802778" b="-500000"/>
                          </a:stretch>
                        </a:blipFill>
                      </a:tcPr>
                    </a:tc>
                    <a:extLst>
                      <a:ext uri="{0D108BD9-81ED-4DB2-BD59-A6C34878D82A}">
                        <a16:rowId xmlns:a16="http://schemas.microsoft.com/office/drawing/2014/main" val="1369430440"/>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902778" r="-1092857"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902778" r="-992857"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902778" r="-917073"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902778" r="-795238"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902778" r="-714634"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902778" r="-5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902778" r="-4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902778" r="-3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902778" r="-2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902778" r="-204878"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902778" r="-100000"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902778" b="-400000"/>
                          </a:stretch>
                        </a:blipFill>
                      </a:tcPr>
                    </a:tc>
                    <a:extLst>
                      <a:ext uri="{0D108BD9-81ED-4DB2-BD59-A6C34878D82A}">
                        <a16:rowId xmlns:a16="http://schemas.microsoft.com/office/drawing/2014/main" val="2304697274"/>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002778" r="-1092857"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002778" r="-992857"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002778" r="-917073"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002778" r="-795238"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002778" r="-714634"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002778" r="-5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002778" r="-4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002778" r="-3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002778" r="-2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002778" r="-204878"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002778" r="-100000"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002778" b="-300000"/>
                          </a:stretch>
                        </a:blipFill>
                      </a:tcPr>
                    </a:tc>
                    <a:extLst>
                      <a:ext uri="{0D108BD9-81ED-4DB2-BD59-A6C34878D82A}">
                        <a16:rowId xmlns:a16="http://schemas.microsoft.com/office/drawing/2014/main" val="2087936121"/>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102778" r="-1092857"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102778" r="-992857"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102778" r="-917073"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102778" r="-795238"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102778" r="-714634"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102778" r="-5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102778" r="-4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102778" r="-3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102778" r="-2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102778" r="-204878"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102778" r="-100000"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102778" b="-200000"/>
                          </a:stretch>
                        </a:blipFill>
                      </a:tcPr>
                    </a:tc>
                    <a:extLst>
                      <a:ext uri="{0D108BD9-81ED-4DB2-BD59-A6C34878D82A}">
                        <a16:rowId xmlns:a16="http://schemas.microsoft.com/office/drawing/2014/main" val="35175262"/>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202778" r="-1092857"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202778" r="-992857"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202778" r="-917073"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202778" r="-795238"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202778" r="-714634"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202778" r="-5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202778" r="-4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202778" r="-3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202778" r="-2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202778" r="-204878"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202778" r="-100000"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202778" b="-100000"/>
                          </a:stretch>
                        </a:blipFill>
                      </a:tcPr>
                    </a:tc>
                    <a:extLst>
                      <a:ext uri="{0D108BD9-81ED-4DB2-BD59-A6C34878D82A}">
                        <a16:rowId xmlns:a16="http://schemas.microsoft.com/office/drawing/2014/main" val="1472697206"/>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302778" r="-1092857"/>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302778" r="-992857"/>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302778" r="-917073"/>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302778" r="-79523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302778" r="-714634"/>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302778" r="-5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302778" r="-4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302778" r="-3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302778" r="-2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302778" r="-2048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302778" r="-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302778"/>
                          </a:stretch>
                        </a:blipFill>
                      </a:tcPr>
                    </a:tc>
                    <a:extLst>
                      <a:ext uri="{0D108BD9-81ED-4DB2-BD59-A6C34878D82A}">
                        <a16:rowId xmlns:a16="http://schemas.microsoft.com/office/drawing/2014/main" val="4214185473"/>
                      </a:ext>
                    </a:extLst>
                  </a:tr>
                </a:tbl>
              </a:graphicData>
            </a:graphic>
          </p:graphicFrame>
        </mc:Fallback>
      </mc:AlternateContent>
    </p:spTree>
    <p:custDataLst>
      <p:tags r:id="rId1"/>
    </p:custDataLst>
    <p:extLst>
      <p:ext uri="{BB962C8B-B14F-4D97-AF65-F5344CB8AC3E}">
        <p14:creationId xmlns:p14="http://schemas.microsoft.com/office/powerpoint/2010/main" val="49315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64A20BE-5C43-4EEE-AA82-D3EBCB8A3887}"/>
              </a:ext>
            </a:extLst>
          </p:cNvPr>
          <p:cNvPicPr>
            <a:picLocks noChangeAspect="1"/>
          </p:cNvPicPr>
          <p:nvPr/>
        </p:nvPicPr>
        <p:blipFill>
          <a:blip r:embed="rId3"/>
          <a:stretch>
            <a:fillRect/>
          </a:stretch>
        </p:blipFill>
        <p:spPr>
          <a:xfrm>
            <a:off x="8442818" y="1831373"/>
            <a:ext cx="3317144" cy="3195254"/>
          </a:xfrm>
          <a:prstGeom prst="rect">
            <a:avLst/>
          </a:prstGeom>
        </p:spPr>
      </p:pic>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a:t>Color Vision Assessment Using BCIs</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30335788-17F0-4982-A042-49AF67AB4E3F}"/>
                  </a:ext>
                </a:extLst>
              </p:cNvPr>
              <p:cNvGraphicFramePr>
                <a:graphicFrameLocks noGrp="1"/>
              </p:cNvGraphicFramePr>
              <p:nvPr>
                <p:extLst>
                  <p:ext uri="{D42A27DB-BD31-4B8C-83A1-F6EECF244321}">
                    <p14:modId xmlns:p14="http://schemas.microsoft.com/office/powerpoint/2010/main" val="3952337737"/>
                  </p:ext>
                </p:extLst>
              </p:nvPr>
            </p:nvGraphicFramePr>
            <p:xfrm>
              <a:off x="238141" y="1948180"/>
              <a:ext cx="7798276" cy="2286000"/>
            </p:xfrm>
            <a:graphic>
              <a:graphicData uri="http://schemas.openxmlformats.org/drawingml/2006/table">
                <a:tbl>
                  <a:tblPr firstRow="1" bandRow="1">
                    <a:tableStyleId>{2D5ABB26-0587-4C30-8999-92F81FD0307C}</a:tableStyleId>
                  </a:tblPr>
                  <a:tblGrid>
                    <a:gridCol w="7798276">
                      <a:extLst>
                        <a:ext uri="{9D8B030D-6E8A-4147-A177-3AD203B41FA5}">
                          <a16:colId xmlns:a16="http://schemas.microsoft.com/office/drawing/2014/main" val="1927639328"/>
                        </a:ext>
                      </a:extLst>
                    </a:gridCol>
                  </a:tblGrid>
                  <a:tr h="252306">
                    <a:tc>
                      <a:txBody>
                        <a:bodyPr/>
                        <a:lstStyle/>
                        <a:p>
                          <a:pPr marL="0" indent="0">
                            <a:buNone/>
                          </a:pPr>
                          <a:r>
                            <a:rPr lang="en-US" sz="2400" b="1"/>
                            <a:t>1. Fixed reference amber</a:t>
                          </a:r>
                        </a:p>
                      </a:txBody>
                      <a:tcPr/>
                    </a:tc>
                    <a:extLst>
                      <a:ext uri="{0D108BD9-81ED-4DB2-BD59-A6C34878D82A}">
                        <a16:rowId xmlns:a16="http://schemas.microsoft.com/office/drawing/2014/main" val="3870460240"/>
                      </a:ext>
                    </a:extLst>
                  </a:tr>
                  <a:tr h="370840">
                    <a:tc>
                      <a:txBody>
                        <a:bodyPr/>
                        <a:lstStyle/>
                        <a:p>
                          <a:r>
                            <a:rPr lang="en-US" sz="2400" b="1"/>
                            <a:t>2. Set of candidate red/green colors (color space)</a:t>
                          </a:r>
                        </a:p>
                      </a:txBody>
                      <a:tcPr/>
                    </a:tc>
                    <a:extLst>
                      <a:ext uri="{0D108BD9-81ED-4DB2-BD59-A6C34878D82A}">
                        <a16:rowId xmlns:a16="http://schemas.microsoft.com/office/drawing/2014/main" val="1848632945"/>
                      </a:ext>
                    </a:extLst>
                  </a:tr>
                  <a:tr h="370840">
                    <a:tc>
                      <a:txBody>
                        <a:bodyPr/>
                        <a:lstStyle/>
                        <a:p>
                          <a:r>
                            <a:rPr lang="en-US" sz="2400" b="1" dirty="0"/>
                            <a:t>3. For each color in color space</a:t>
                          </a:r>
                        </a:p>
                      </a:txBody>
                      <a:tcPr/>
                    </a:tc>
                    <a:extLst>
                      <a:ext uri="{0D108BD9-81ED-4DB2-BD59-A6C34878D82A}">
                        <a16:rowId xmlns:a16="http://schemas.microsoft.com/office/drawing/2014/main" val="1071431885"/>
                      </a:ext>
                    </a:extLst>
                  </a:tr>
                  <a:tr h="370840">
                    <a:tc>
                      <a:txBody>
                        <a:bodyPr/>
                        <a:lstStyle/>
                        <a:p>
                          <a:r>
                            <a:rPr lang="en-US" sz="2400" b="1" dirty="0"/>
                            <a:t>        4. Alternate</a:t>
                          </a:r>
                          <a:r>
                            <a:rPr lang="en-US" sz="2400" b="1" baseline="0" dirty="0"/>
                            <a:t> between two light sources for </a:t>
                          </a:r>
                          <a14:m>
                            <m:oMath xmlns:m="http://schemas.openxmlformats.org/officeDocument/2006/math">
                              <m:r>
                                <a:rPr lang="en-US" sz="2400" b="1" i="1" smtClean="0">
                                  <a:latin typeface="Cambria Math" panose="02040503050406030204" pitchFamily="18" charset="0"/>
                                </a:rPr>
                                <m:t>𝛌</m:t>
                              </m:r>
                            </m:oMath>
                          </a14:m>
                          <a:r>
                            <a:rPr lang="en-US" sz="2400" b="1" dirty="0"/>
                            <a:t> seconds</a:t>
                          </a:r>
                        </a:p>
                      </a:txBody>
                      <a:tcPr/>
                    </a:tc>
                    <a:extLst>
                      <a:ext uri="{0D108BD9-81ED-4DB2-BD59-A6C34878D82A}">
                        <a16:rowId xmlns:a16="http://schemas.microsoft.com/office/drawing/2014/main" val="2728217273"/>
                      </a:ext>
                    </a:extLst>
                  </a:tr>
                  <a:tr h="370840">
                    <a:tc>
                      <a:txBody>
                        <a:bodyPr/>
                        <a:lstStyle/>
                        <a:p>
                          <a:r>
                            <a:rPr lang="en-US" sz="2400" b="1" dirty="0"/>
                            <a:t>        5. Record EEG and measure SSVEPs</a:t>
                          </a:r>
                        </a:p>
                      </a:txBody>
                      <a:tcPr/>
                    </a:tc>
                    <a:extLst>
                      <a:ext uri="{0D108BD9-81ED-4DB2-BD59-A6C34878D82A}">
                        <a16:rowId xmlns:a16="http://schemas.microsoft.com/office/drawing/2014/main" val="1632953140"/>
                      </a:ext>
                    </a:extLst>
                  </a:tr>
                </a:tbl>
              </a:graphicData>
            </a:graphic>
          </p:graphicFrame>
        </mc:Choice>
        <mc:Fallback xmlns="">
          <p:graphicFrame>
            <p:nvGraphicFramePr>
              <p:cNvPr id="4" name="Table 4">
                <a:extLst>
                  <a:ext uri="{FF2B5EF4-FFF2-40B4-BE49-F238E27FC236}">
                    <a16:creationId xmlns:a16="http://schemas.microsoft.com/office/drawing/2014/main" id="{30335788-17F0-4982-A042-49AF67AB4E3F}"/>
                  </a:ext>
                </a:extLst>
              </p:cNvPr>
              <p:cNvGraphicFramePr>
                <a:graphicFrameLocks noGrp="1"/>
              </p:cNvGraphicFramePr>
              <p:nvPr>
                <p:extLst>
                  <p:ext uri="{D42A27DB-BD31-4B8C-83A1-F6EECF244321}">
                    <p14:modId xmlns:p14="http://schemas.microsoft.com/office/powerpoint/2010/main" val="3952337737"/>
                  </p:ext>
                </p:extLst>
              </p:nvPr>
            </p:nvGraphicFramePr>
            <p:xfrm>
              <a:off x="238141" y="1948180"/>
              <a:ext cx="7798276" cy="2286000"/>
            </p:xfrm>
            <a:graphic>
              <a:graphicData uri="http://schemas.openxmlformats.org/drawingml/2006/table">
                <a:tbl>
                  <a:tblPr firstRow="1" bandRow="1">
                    <a:tableStyleId>{2D5ABB26-0587-4C30-8999-92F81FD0307C}</a:tableStyleId>
                  </a:tblPr>
                  <a:tblGrid>
                    <a:gridCol w="7798276">
                      <a:extLst>
                        <a:ext uri="{9D8B030D-6E8A-4147-A177-3AD203B41FA5}">
                          <a16:colId xmlns:a16="http://schemas.microsoft.com/office/drawing/2014/main" val="1927639328"/>
                        </a:ext>
                      </a:extLst>
                    </a:gridCol>
                  </a:tblGrid>
                  <a:tr h="457200">
                    <a:tc>
                      <a:txBody>
                        <a:bodyPr/>
                        <a:lstStyle/>
                        <a:p>
                          <a:pPr marL="0" indent="0">
                            <a:buNone/>
                          </a:pPr>
                          <a:r>
                            <a:rPr lang="en-US" sz="2400" b="1"/>
                            <a:t>1. Fixed reference amber</a:t>
                          </a:r>
                        </a:p>
                      </a:txBody>
                      <a:tcPr/>
                    </a:tc>
                    <a:extLst>
                      <a:ext uri="{0D108BD9-81ED-4DB2-BD59-A6C34878D82A}">
                        <a16:rowId xmlns:a16="http://schemas.microsoft.com/office/drawing/2014/main" val="3870460240"/>
                      </a:ext>
                    </a:extLst>
                  </a:tr>
                  <a:tr h="457200">
                    <a:tc>
                      <a:txBody>
                        <a:bodyPr/>
                        <a:lstStyle/>
                        <a:p>
                          <a:r>
                            <a:rPr lang="en-US" sz="2400" b="1"/>
                            <a:t>2. Set of candidate red/green colors (color space)</a:t>
                          </a:r>
                        </a:p>
                      </a:txBody>
                      <a:tcPr/>
                    </a:tc>
                    <a:extLst>
                      <a:ext uri="{0D108BD9-81ED-4DB2-BD59-A6C34878D82A}">
                        <a16:rowId xmlns:a16="http://schemas.microsoft.com/office/drawing/2014/main" val="1848632945"/>
                      </a:ext>
                    </a:extLst>
                  </a:tr>
                  <a:tr h="457200">
                    <a:tc>
                      <a:txBody>
                        <a:bodyPr/>
                        <a:lstStyle/>
                        <a:p>
                          <a:r>
                            <a:rPr lang="en-US" sz="2400" b="1" dirty="0"/>
                            <a:t>3. For each color in color space</a:t>
                          </a:r>
                        </a:p>
                      </a:txBody>
                      <a:tcPr/>
                    </a:tc>
                    <a:extLst>
                      <a:ext uri="{0D108BD9-81ED-4DB2-BD59-A6C34878D82A}">
                        <a16:rowId xmlns:a16="http://schemas.microsoft.com/office/drawing/2014/main" val="1071431885"/>
                      </a:ext>
                    </a:extLst>
                  </a:tr>
                  <a:tr h="457200">
                    <a:tc>
                      <a:txBody>
                        <a:bodyPr/>
                        <a:lstStyle/>
                        <a:p>
                          <a:endParaRPr lang="en-US"/>
                        </a:p>
                      </a:txBody>
                      <a:tcPr>
                        <a:blipFill>
                          <a:blip r:embed="rId6"/>
                          <a:stretch>
                            <a:fillRect t="-310667" b="-130667"/>
                          </a:stretch>
                        </a:blipFill>
                      </a:tcPr>
                    </a:tc>
                    <a:extLst>
                      <a:ext uri="{0D108BD9-81ED-4DB2-BD59-A6C34878D82A}">
                        <a16:rowId xmlns:a16="http://schemas.microsoft.com/office/drawing/2014/main" val="2728217273"/>
                      </a:ext>
                    </a:extLst>
                  </a:tr>
                  <a:tr h="457200">
                    <a:tc>
                      <a:txBody>
                        <a:bodyPr/>
                        <a:lstStyle/>
                        <a:p>
                          <a:r>
                            <a:rPr lang="en-US" sz="2400" b="1" dirty="0"/>
                            <a:t>        5. Record EEG and measure SSVEPs</a:t>
                          </a:r>
                        </a:p>
                      </a:txBody>
                      <a:tcPr/>
                    </a:tc>
                    <a:extLst>
                      <a:ext uri="{0D108BD9-81ED-4DB2-BD59-A6C34878D82A}">
                        <a16:rowId xmlns:a16="http://schemas.microsoft.com/office/drawing/2014/main" val="163295314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A98A6135-CC30-4668-BC8D-18DDE3507A50}"/>
                  </a:ext>
                </a:extLst>
              </p:cNvPr>
              <p:cNvGraphicFramePr>
                <a:graphicFrameLocks noGrp="1"/>
              </p:cNvGraphicFramePr>
              <p:nvPr/>
            </p:nvGraphicFramePr>
            <p:xfrm>
              <a:off x="8622420" y="1831373"/>
              <a:ext cx="3045844" cy="3070746"/>
            </p:xfrm>
            <a:graphic>
              <a:graphicData uri="http://schemas.openxmlformats.org/drawingml/2006/table">
                <a:tbl>
                  <a:tblPr firstRow="1" bandRow="1">
                    <a:tableStyleId>{2D5ABB26-0587-4C30-8999-92F81FD0307C}</a:tableStyleId>
                  </a:tblPr>
                  <a:tblGrid>
                    <a:gridCol w="254131">
                      <a:extLst>
                        <a:ext uri="{9D8B030D-6E8A-4147-A177-3AD203B41FA5}">
                          <a16:colId xmlns:a16="http://schemas.microsoft.com/office/drawing/2014/main" val="692697406"/>
                        </a:ext>
                      </a:extLst>
                    </a:gridCol>
                    <a:gridCol w="254131">
                      <a:extLst>
                        <a:ext uri="{9D8B030D-6E8A-4147-A177-3AD203B41FA5}">
                          <a16:colId xmlns:a16="http://schemas.microsoft.com/office/drawing/2014/main" val="2813096122"/>
                        </a:ext>
                      </a:extLst>
                    </a:gridCol>
                    <a:gridCol w="254131">
                      <a:extLst>
                        <a:ext uri="{9D8B030D-6E8A-4147-A177-3AD203B41FA5}">
                          <a16:colId xmlns:a16="http://schemas.microsoft.com/office/drawing/2014/main" val="861335169"/>
                        </a:ext>
                      </a:extLst>
                    </a:gridCol>
                    <a:gridCol w="250403">
                      <a:extLst>
                        <a:ext uri="{9D8B030D-6E8A-4147-A177-3AD203B41FA5}">
                          <a16:colId xmlns:a16="http://schemas.microsoft.com/office/drawing/2014/main" val="3148856369"/>
                        </a:ext>
                      </a:extLst>
                    </a:gridCol>
                    <a:gridCol w="254131">
                      <a:extLst>
                        <a:ext uri="{9D8B030D-6E8A-4147-A177-3AD203B41FA5}">
                          <a16:colId xmlns:a16="http://schemas.microsoft.com/office/drawing/2014/main" val="2714171721"/>
                        </a:ext>
                      </a:extLst>
                    </a:gridCol>
                    <a:gridCol w="254131">
                      <a:extLst>
                        <a:ext uri="{9D8B030D-6E8A-4147-A177-3AD203B41FA5}">
                          <a16:colId xmlns:a16="http://schemas.microsoft.com/office/drawing/2014/main" val="2355328486"/>
                        </a:ext>
                      </a:extLst>
                    </a:gridCol>
                    <a:gridCol w="254131">
                      <a:extLst>
                        <a:ext uri="{9D8B030D-6E8A-4147-A177-3AD203B41FA5}">
                          <a16:colId xmlns:a16="http://schemas.microsoft.com/office/drawing/2014/main" val="3803058237"/>
                        </a:ext>
                      </a:extLst>
                    </a:gridCol>
                    <a:gridCol w="254131">
                      <a:extLst>
                        <a:ext uri="{9D8B030D-6E8A-4147-A177-3AD203B41FA5}">
                          <a16:colId xmlns:a16="http://schemas.microsoft.com/office/drawing/2014/main" val="2494256990"/>
                        </a:ext>
                      </a:extLst>
                    </a:gridCol>
                    <a:gridCol w="254131">
                      <a:extLst>
                        <a:ext uri="{9D8B030D-6E8A-4147-A177-3AD203B41FA5}">
                          <a16:colId xmlns:a16="http://schemas.microsoft.com/office/drawing/2014/main" val="3820992639"/>
                        </a:ext>
                      </a:extLst>
                    </a:gridCol>
                    <a:gridCol w="254131">
                      <a:extLst>
                        <a:ext uri="{9D8B030D-6E8A-4147-A177-3AD203B41FA5}">
                          <a16:colId xmlns:a16="http://schemas.microsoft.com/office/drawing/2014/main" val="2489564525"/>
                        </a:ext>
                      </a:extLst>
                    </a:gridCol>
                    <a:gridCol w="254131">
                      <a:extLst>
                        <a:ext uri="{9D8B030D-6E8A-4147-A177-3AD203B41FA5}">
                          <a16:colId xmlns:a16="http://schemas.microsoft.com/office/drawing/2014/main" val="3221938179"/>
                        </a:ext>
                      </a:extLst>
                    </a:gridCol>
                    <a:gridCol w="254131">
                      <a:extLst>
                        <a:ext uri="{9D8B030D-6E8A-4147-A177-3AD203B41FA5}">
                          <a16:colId xmlns:a16="http://schemas.microsoft.com/office/drawing/2014/main" val="2294029459"/>
                        </a:ext>
                      </a:extLst>
                    </a:gridCol>
                  </a:tblGrid>
                  <a:tr h="219339">
                    <a:tc>
                      <a:txBody>
                        <a:bodyPr/>
                        <a:lstStyle/>
                        <a:p>
                          <a:pPr/>
                          <a14:m>
                            <m:oMathPara xmlns:m="http://schemas.openxmlformats.org/officeDocument/2006/math">
                              <m:oMathParaPr>
                                <m:jc m:val="centerGroup"/>
                              </m:oMathParaPr>
                              <m:oMath xmlns:m="http://schemas.openxmlformats.org/officeDocument/2006/math">
                                <m:r>
                                  <a:rPr lang="en-US" sz="800" b="1" i="0" u="none" smtClean="0">
                                    <a:solidFill>
                                      <a:schemeClr val="tx1"/>
                                    </a:solidFill>
                                    <a:latin typeface="Cambria Math" panose="02040503050406030204" pitchFamily="18" charset="0"/>
                                  </a:rPr>
                                  <m:t>×</m:t>
                                </m:r>
                              </m:oMath>
                            </m:oMathPara>
                          </a14:m>
                          <a:endParaRPr lang="en-US" sz="800" b="1" i="0" u="none">
                            <a:solidFill>
                              <a:schemeClr val="tx1"/>
                            </a:solidFill>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97468831"/>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08407557"/>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9529912"/>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31693294"/>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69737478"/>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37223146"/>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31545248"/>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72486507"/>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9430440"/>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04697274"/>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7936121"/>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175262"/>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2697206"/>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14185473"/>
                      </a:ext>
                    </a:extLst>
                  </a:tr>
                </a:tbl>
              </a:graphicData>
            </a:graphic>
          </p:graphicFrame>
        </mc:Choice>
        <mc:Fallback xmlns="">
          <p:graphicFrame>
            <p:nvGraphicFramePr>
              <p:cNvPr id="5" name="Table 5">
                <a:extLst>
                  <a:ext uri="{FF2B5EF4-FFF2-40B4-BE49-F238E27FC236}">
                    <a16:creationId xmlns:a16="http://schemas.microsoft.com/office/drawing/2014/main" id="{A98A6135-CC30-4668-BC8D-18DDE3507A50}"/>
                  </a:ext>
                </a:extLst>
              </p:cNvPr>
              <p:cNvGraphicFramePr>
                <a:graphicFrameLocks noGrp="1"/>
              </p:cNvGraphicFramePr>
              <p:nvPr/>
            </p:nvGraphicFramePr>
            <p:xfrm>
              <a:off x="8622420" y="1831373"/>
              <a:ext cx="3045844" cy="3070746"/>
            </p:xfrm>
            <a:graphic>
              <a:graphicData uri="http://schemas.openxmlformats.org/drawingml/2006/table">
                <a:tbl>
                  <a:tblPr firstRow="1" bandRow="1">
                    <a:tableStyleId>{2D5ABB26-0587-4C30-8999-92F81FD0307C}</a:tableStyleId>
                  </a:tblPr>
                  <a:tblGrid>
                    <a:gridCol w="254131">
                      <a:extLst>
                        <a:ext uri="{9D8B030D-6E8A-4147-A177-3AD203B41FA5}">
                          <a16:colId xmlns:a16="http://schemas.microsoft.com/office/drawing/2014/main" val="692697406"/>
                        </a:ext>
                      </a:extLst>
                    </a:gridCol>
                    <a:gridCol w="254131">
                      <a:extLst>
                        <a:ext uri="{9D8B030D-6E8A-4147-A177-3AD203B41FA5}">
                          <a16:colId xmlns:a16="http://schemas.microsoft.com/office/drawing/2014/main" val="2813096122"/>
                        </a:ext>
                      </a:extLst>
                    </a:gridCol>
                    <a:gridCol w="254131">
                      <a:extLst>
                        <a:ext uri="{9D8B030D-6E8A-4147-A177-3AD203B41FA5}">
                          <a16:colId xmlns:a16="http://schemas.microsoft.com/office/drawing/2014/main" val="861335169"/>
                        </a:ext>
                      </a:extLst>
                    </a:gridCol>
                    <a:gridCol w="250403">
                      <a:extLst>
                        <a:ext uri="{9D8B030D-6E8A-4147-A177-3AD203B41FA5}">
                          <a16:colId xmlns:a16="http://schemas.microsoft.com/office/drawing/2014/main" val="3148856369"/>
                        </a:ext>
                      </a:extLst>
                    </a:gridCol>
                    <a:gridCol w="254131">
                      <a:extLst>
                        <a:ext uri="{9D8B030D-6E8A-4147-A177-3AD203B41FA5}">
                          <a16:colId xmlns:a16="http://schemas.microsoft.com/office/drawing/2014/main" val="2714171721"/>
                        </a:ext>
                      </a:extLst>
                    </a:gridCol>
                    <a:gridCol w="254131">
                      <a:extLst>
                        <a:ext uri="{9D8B030D-6E8A-4147-A177-3AD203B41FA5}">
                          <a16:colId xmlns:a16="http://schemas.microsoft.com/office/drawing/2014/main" val="2355328486"/>
                        </a:ext>
                      </a:extLst>
                    </a:gridCol>
                    <a:gridCol w="254131">
                      <a:extLst>
                        <a:ext uri="{9D8B030D-6E8A-4147-A177-3AD203B41FA5}">
                          <a16:colId xmlns:a16="http://schemas.microsoft.com/office/drawing/2014/main" val="3803058237"/>
                        </a:ext>
                      </a:extLst>
                    </a:gridCol>
                    <a:gridCol w="254131">
                      <a:extLst>
                        <a:ext uri="{9D8B030D-6E8A-4147-A177-3AD203B41FA5}">
                          <a16:colId xmlns:a16="http://schemas.microsoft.com/office/drawing/2014/main" val="2494256990"/>
                        </a:ext>
                      </a:extLst>
                    </a:gridCol>
                    <a:gridCol w="254131">
                      <a:extLst>
                        <a:ext uri="{9D8B030D-6E8A-4147-A177-3AD203B41FA5}">
                          <a16:colId xmlns:a16="http://schemas.microsoft.com/office/drawing/2014/main" val="3820992639"/>
                        </a:ext>
                      </a:extLst>
                    </a:gridCol>
                    <a:gridCol w="254131">
                      <a:extLst>
                        <a:ext uri="{9D8B030D-6E8A-4147-A177-3AD203B41FA5}">
                          <a16:colId xmlns:a16="http://schemas.microsoft.com/office/drawing/2014/main" val="2489564525"/>
                        </a:ext>
                      </a:extLst>
                    </a:gridCol>
                    <a:gridCol w="254131">
                      <a:extLst>
                        <a:ext uri="{9D8B030D-6E8A-4147-A177-3AD203B41FA5}">
                          <a16:colId xmlns:a16="http://schemas.microsoft.com/office/drawing/2014/main" val="3221938179"/>
                        </a:ext>
                      </a:extLst>
                    </a:gridCol>
                    <a:gridCol w="254131">
                      <a:extLst>
                        <a:ext uri="{9D8B030D-6E8A-4147-A177-3AD203B41FA5}">
                          <a16:colId xmlns:a16="http://schemas.microsoft.com/office/drawing/2014/main" val="2294029459"/>
                        </a:ext>
                      </a:extLst>
                    </a:gridCol>
                  </a:tblGrid>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r="-1092857"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r="-992857"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r="-917073"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r="-795238"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r="-714634"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r="-5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r="-4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r="-3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r="-2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r="-204878"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r="-100000"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b="-1302778"/>
                          </a:stretch>
                        </a:blipFill>
                      </a:tcPr>
                    </a:tc>
                    <a:extLst>
                      <a:ext uri="{0D108BD9-81ED-4DB2-BD59-A6C34878D82A}">
                        <a16:rowId xmlns:a16="http://schemas.microsoft.com/office/drawing/2014/main" val="4197468831"/>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00000" r="-1092857"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00000" r="-992857"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00000" r="-917073"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00000" r="-795238"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00000" r="-714634"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00000" r="-5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00000" r="-4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00000" r="-3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00000" r="-2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00000" r="-204878"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00000" r="-100000"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00000" b="-1202778"/>
                          </a:stretch>
                        </a:blipFill>
                      </a:tcPr>
                    </a:tc>
                    <a:extLst>
                      <a:ext uri="{0D108BD9-81ED-4DB2-BD59-A6C34878D82A}">
                        <a16:rowId xmlns:a16="http://schemas.microsoft.com/office/drawing/2014/main" val="4008407557"/>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200000" r="-1092857"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200000" r="-992857"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200000" r="-917073"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200000" r="-795238"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200000" r="-714634"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200000" r="-5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200000" r="-4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200000" r="-3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200000" r="-2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200000" r="-204878"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200000" r="-100000"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200000" b="-1102778"/>
                          </a:stretch>
                        </a:blipFill>
                      </a:tcPr>
                    </a:tc>
                    <a:extLst>
                      <a:ext uri="{0D108BD9-81ED-4DB2-BD59-A6C34878D82A}">
                        <a16:rowId xmlns:a16="http://schemas.microsoft.com/office/drawing/2014/main" val="3969529912"/>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300000" r="-1092857"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300000" r="-992857"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300000" r="-917073"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300000" r="-795238"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300000" r="-714634"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300000" r="-5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300000" r="-4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300000" r="-3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300000" r="-2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300000" r="-204878"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300000" r="-100000"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300000" b="-1002778"/>
                          </a:stretch>
                        </a:blipFill>
                      </a:tcPr>
                    </a:tc>
                    <a:extLst>
                      <a:ext uri="{0D108BD9-81ED-4DB2-BD59-A6C34878D82A}">
                        <a16:rowId xmlns:a16="http://schemas.microsoft.com/office/drawing/2014/main" val="3031693294"/>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400000" r="-1092857"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400000" r="-992857"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400000" r="-917073"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400000" r="-795238"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400000" r="-714634"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400000" r="-5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400000" r="-4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400000" r="-3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400000" r="-2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400000" r="-204878"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400000" r="-100000"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400000" b="-902778"/>
                          </a:stretch>
                        </a:blipFill>
                      </a:tcPr>
                    </a:tc>
                    <a:extLst>
                      <a:ext uri="{0D108BD9-81ED-4DB2-BD59-A6C34878D82A}">
                        <a16:rowId xmlns:a16="http://schemas.microsoft.com/office/drawing/2014/main" val="1769737478"/>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500000" r="-1092857"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500000" r="-992857"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500000" r="-917073"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500000" r="-795238"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500000" r="-714634"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500000" r="-5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500000" r="-4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500000" r="-3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500000" r="-2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500000" r="-204878"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500000" r="-100000"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500000" b="-802778"/>
                          </a:stretch>
                        </a:blipFill>
                      </a:tcPr>
                    </a:tc>
                    <a:extLst>
                      <a:ext uri="{0D108BD9-81ED-4DB2-BD59-A6C34878D82A}">
                        <a16:rowId xmlns:a16="http://schemas.microsoft.com/office/drawing/2014/main" val="1037223146"/>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583784" r="-1092857"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583784" r="-992857"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583784" r="-917073"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583784" r="-795238"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583784" r="-714634"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583784" r="-5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583784" r="-4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583784" r="-3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583784" r="-2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583784" r="-204878"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583784" r="-100000"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583784" b="-681081"/>
                          </a:stretch>
                        </a:blipFill>
                      </a:tcPr>
                    </a:tc>
                    <a:extLst>
                      <a:ext uri="{0D108BD9-81ED-4DB2-BD59-A6C34878D82A}">
                        <a16:rowId xmlns:a16="http://schemas.microsoft.com/office/drawing/2014/main" val="2631545248"/>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702778" r="-1092857"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702778" r="-992857"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702778" r="-917073"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702778" r="-795238"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702778" r="-714634"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702778" r="-5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702778" r="-4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702778" r="-3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702778" r="-2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702778" r="-204878"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702778" r="-100000"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702778" b="-600000"/>
                          </a:stretch>
                        </a:blipFill>
                      </a:tcPr>
                    </a:tc>
                    <a:extLst>
                      <a:ext uri="{0D108BD9-81ED-4DB2-BD59-A6C34878D82A}">
                        <a16:rowId xmlns:a16="http://schemas.microsoft.com/office/drawing/2014/main" val="2472486507"/>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802778" r="-1092857"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802778" r="-992857"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802778" r="-917073"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802778" r="-795238"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802778" r="-714634"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802778" r="-5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802778" r="-4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802778" r="-3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802778" r="-2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802778" r="-204878"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802778" r="-100000"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802778" b="-500000"/>
                          </a:stretch>
                        </a:blipFill>
                      </a:tcPr>
                    </a:tc>
                    <a:extLst>
                      <a:ext uri="{0D108BD9-81ED-4DB2-BD59-A6C34878D82A}">
                        <a16:rowId xmlns:a16="http://schemas.microsoft.com/office/drawing/2014/main" val="1369430440"/>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902778" r="-1092857"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902778" r="-992857"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902778" r="-917073"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902778" r="-795238"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902778" r="-714634"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902778" r="-5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902778" r="-4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902778" r="-3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902778" r="-2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902778" r="-204878"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902778" r="-100000"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902778" b="-400000"/>
                          </a:stretch>
                        </a:blipFill>
                      </a:tcPr>
                    </a:tc>
                    <a:extLst>
                      <a:ext uri="{0D108BD9-81ED-4DB2-BD59-A6C34878D82A}">
                        <a16:rowId xmlns:a16="http://schemas.microsoft.com/office/drawing/2014/main" val="2304697274"/>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002778" r="-1092857"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002778" r="-992857"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002778" r="-917073"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002778" r="-795238"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002778" r="-714634"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002778" r="-5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002778" r="-4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002778" r="-3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002778" r="-2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002778" r="-204878"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002778" r="-100000"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002778" b="-300000"/>
                          </a:stretch>
                        </a:blipFill>
                      </a:tcPr>
                    </a:tc>
                    <a:extLst>
                      <a:ext uri="{0D108BD9-81ED-4DB2-BD59-A6C34878D82A}">
                        <a16:rowId xmlns:a16="http://schemas.microsoft.com/office/drawing/2014/main" val="2087936121"/>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102778" r="-1092857"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102778" r="-992857"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102778" r="-917073"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102778" r="-795238"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102778" r="-714634"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102778" r="-5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102778" r="-4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102778" r="-3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102778" r="-2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102778" r="-204878"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102778" r="-100000"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102778" b="-200000"/>
                          </a:stretch>
                        </a:blipFill>
                      </a:tcPr>
                    </a:tc>
                    <a:extLst>
                      <a:ext uri="{0D108BD9-81ED-4DB2-BD59-A6C34878D82A}">
                        <a16:rowId xmlns:a16="http://schemas.microsoft.com/office/drawing/2014/main" val="35175262"/>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202778" r="-1092857"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202778" r="-992857"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202778" r="-917073"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202778" r="-795238"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202778" r="-714634"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202778" r="-5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202778" r="-4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202778" r="-3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202778" r="-2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202778" r="-204878"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202778" r="-100000"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202778" b="-100000"/>
                          </a:stretch>
                        </a:blipFill>
                      </a:tcPr>
                    </a:tc>
                    <a:extLst>
                      <a:ext uri="{0D108BD9-81ED-4DB2-BD59-A6C34878D82A}">
                        <a16:rowId xmlns:a16="http://schemas.microsoft.com/office/drawing/2014/main" val="1472697206"/>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302778" r="-1092857"/>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302778" r="-992857"/>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302778" r="-917073"/>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302778" r="-79523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302778" r="-714634"/>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302778" r="-5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302778" r="-4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302778" r="-3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302778" r="-2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302778" r="-2048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302778" r="-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302778"/>
                          </a:stretch>
                        </a:blipFill>
                      </a:tcPr>
                    </a:tc>
                    <a:extLst>
                      <a:ext uri="{0D108BD9-81ED-4DB2-BD59-A6C34878D82A}">
                        <a16:rowId xmlns:a16="http://schemas.microsoft.com/office/drawing/2014/main" val="4214185473"/>
                      </a:ext>
                    </a:extLst>
                  </a:tr>
                </a:tbl>
              </a:graphicData>
            </a:graphic>
          </p:graphicFrame>
        </mc:Fallback>
      </mc:AlternateContent>
    </p:spTree>
    <p:extLst>
      <p:ext uri="{BB962C8B-B14F-4D97-AF65-F5344CB8AC3E}">
        <p14:creationId xmlns:p14="http://schemas.microsoft.com/office/powerpoint/2010/main" val="371184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64A20BE-5C43-4EEE-AA82-D3EBCB8A3887}"/>
              </a:ext>
            </a:extLst>
          </p:cNvPr>
          <p:cNvPicPr>
            <a:picLocks noChangeAspect="1"/>
          </p:cNvPicPr>
          <p:nvPr/>
        </p:nvPicPr>
        <p:blipFill>
          <a:blip r:embed="rId4"/>
          <a:stretch>
            <a:fillRect/>
          </a:stretch>
        </p:blipFill>
        <p:spPr>
          <a:xfrm>
            <a:off x="8442818" y="1831373"/>
            <a:ext cx="3317144" cy="3195254"/>
          </a:xfrm>
          <a:prstGeom prst="rect">
            <a:avLst/>
          </a:prstGeom>
        </p:spPr>
      </p:pic>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a:t>Color Vision Assessment Using BCIs</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30335788-17F0-4982-A042-49AF67AB4E3F}"/>
                  </a:ext>
                </a:extLst>
              </p:cNvPr>
              <p:cNvGraphicFramePr>
                <a:graphicFrameLocks noGrp="1"/>
              </p:cNvGraphicFramePr>
              <p:nvPr>
                <p:extLst>
                  <p:ext uri="{D42A27DB-BD31-4B8C-83A1-F6EECF244321}">
                    <p14:modId xmlns:p14="http://schemas.microsoft.com/office/powerpoint/2010/main" val="2610263281"/>
                  </p:ext>
                </p:extLst>
              </p:nvPr>
            </p:nvGraphicFramePr>
            <p:xfrm>
              <a:off x="238141" y="1948180"/>
              <a:ext cx="7798276" cy="2286000"/>
            </p:xfrm>
            <a:graphic>
              <a:graphicData uri="http://schemas.openxmlformats.org/drawingml/2006/table">
                <a:tbl>
                  <a:tblPr firstRow="1" bandRow="1">
                    <a:tableStyleId>{2D5ABB26-0587-4C30-8999-92F81FD0307C}</a:tableStyleId>
                  </a:tblPr>
                  <a:tblGrid>
                    <a:gridCol w="7798276">
                      <a:extLst>
                        <a:ext uri="{9D8B030D-6E8A-4147-A177-3AD203B41FA5}">
                          <a16:colId xmlns:a16="http://schemas.microsoft.com/office/drawing/2014/main" val="1927639328"/>
                        </a:ext>
                      </a:extLst>
                    </a:gridCol>
                  </a:tblGrid>
                  <a:tr h="252306">
                    <a:tc>
                      <a:txBody>
                        <a:bodyPr/>
                        <a:lstStyle/>
                        <a:p>
                          <a:pPr marL="0" indent="0">
                            <a:buNone/>
                          </a:pPr>
                          <a:r>
                            <a:rPr lang="en-US" sz="2400" b="1" dirty="0"/>
                            <a:t>1. Fixed reference amber</a:t>
                          </a:r>
                        </a:p>
                      </a:txBody>
                      <a:tcPr/>
                    </a:tc>
                    <a:extLst>
                      <a:ext uri="{0D108BD9-81ED-4DB2-BD59-A6C34878D82A}">
                        <a16:rowId xmlns:a16="http://schemas.microsoft.com/office/drawing/2014/main" val="3870460240"/>
                      </a:ext>
                    </a:extLst>
                  </a:tr>
                  <a:tr h="370840">
                    <a:tc>
                      <a:txBody>
                        <a:bodyPr/>
                        <a:lstStyle/>
                        <a:p>
                          <a:r>
                            <a:rPr lang="en-US" sz="2400" b="1"/>
                            <a:t>2. Set of candidate red/green colors (color space)</a:t>
                          </a:r>
                        </a:p>
                      </a:txBody>
                      <a:tcPr/>
                    </a:tc>
                    <a:extLst>
                      <a:ext uri="{0D108BD9-81ED-4DB2-BD59-A6C34878D82A}">
                        <a16:rowId xmlns:a16="http://schemas.microsoft.com/office/drawing/2014/main" val="1848632945"/>
                      </a:ext>
                    </a:extLst>
                  </a:tr>
                  <a:tr h="370840">
                    <a:tc>
                      <a:txBody>
                        <a:bodyPr/>
                        <a:lstStyle/>
                        <a:p>
                          <a:r>
                            <a:rPr lang="en-US" sz="2400" b="1" dirty="0"/>
                            <a:t>3. For each color in color space</a:t>
                          </a:r>
                        </a:p>
                      </a:txBody>
                      <a:tcPr/>
                    </a:tc>
                    <a:extLst>
                      <a:ext uri="{0D108BD9-81ED-4DB2-BD59-A6C34878D82A}">
                        <a16:rowId xmlns:a16="http://schemas.microsoft.com/office/drawing/2014/main" val="1071431885"/>
                      </a:ext>
                    </a:extLst>
                  </a:tr>
                  <a:tr h="370840">
                    <a:tc>
                      <a:txBody>
                        <a:bodyPr/>
                        <a:lstStyle/>
                        <a:p>
                          <a:r>
                            <a:rPr lang="en-US" sz="2400" b="1" dirty="0"/>
                            <a:t>        4. Alternate</a:t>
                          </a:r>
                          <a:r>
                            <a:rPr lang="en-US" sz="2400" b="1" baseline="0" dirty="0"/>
                            <a:t> between two light sources for </a:t>
                          </a:r>
                          <a14:m>
                            <m:oMath xmlns:m="http://schemas.openxmlformats.org/officeDocument/2006/math">
                              <m:r>
                                <a:rPr lang="en-US" sz="2400" b="1" i="1" smtClean="0">
                                  <a:latin typeface="Cambria Math" panose="02040503050406030204" pitchFamily="18" charset="0"/>
                                </a:rPr>
                                <m:t>𝛌</m:t>
                              </m:r>
                            </m:oMath>
                          </a14:m>
                          <a:r>
                            <a:rPr lang="en-US" sz="2400" b="1" dirty="0"/>
                            <a:t> seconds</a:t>
                          </a:r>
                        </a:p>
                      </a:txBody>
                      <a:tcPr/>
                    </a:tc>
                    <a:extLst>
                      <a:ext uri="{0D108BD9-81ED-4DB2-BD59-A6C34878D82A}">
                        <a16:rowId xmlns:a16="http://schemas.microsoft.com/office/drawing/2014/main" val="2728217273"/>
                      </a:ext>
                    </a:extLst>
                  </a:tr>
                  <a:tr h="370840">
                    <a:tc>
                      <a:txBody>
                        <a:bodyPr/>
                        <a:lstStyle/>
                        <a:p>
                          <a:r>
                            <a:rPr lang="en-US" sz="2400" b="1" dirty="0"/>
                            <a:t>        5. Record EEG and measure SSVEPs</a:t>
                          </a:r>
                        </a:p>
                      </a:txBody>
                      <a:tcPr/>
                    </a:tc>
                    <a:extLst>
                      <a:ext uri="{0D108BD9-81ED-4DB2-BD59-A6C34878D82A}">
                        <a16:rowId xmlns:a16="http://schemas.microsoft.com/office/drawing/2014/main" val="1632953140"/>
                      </a:ext>
                    </a:extLst>
                  </a:tr>
                </a:tbl>
              </a:graphicData>
            </a:graphic>
          </p:graphicFrame>
        </mc:Choice>
        <mc:Fallback xmlns="">
          <p:graphicFrame>
            <p:nvGraphicFramePr>
              <p:cNvPr id="4" name="Table 4">
                <a:extLst>
                  <a:ext uri="{FF2B5EF4-FFF2-40B4-BE49-F238E27FC236}">
                    <a16:creationId xmlns:a16="http://schemas.microsoft.com/office/drawing/2014/main" id="{30335788-17F0-4982-A042-49AF67AB4E3F}"/>
                  </a:ext>
                </a:extLst>
              </p:cNvPr>
              <p:cNvGraphicFramePr>
                <a:graphicFrameLocks noGrp="1"/>
              </p:cNvGraphicFramePr>
              <p:nvPr>
                <p:extLst>
                  <p:ext uri="{D42A27DB-BD31-4B8C-83A1-F6EECF244321}">
                    <p14:modId xmlns:p14="http://schemas.microsoft.com/office/powerpoint/2010/main" val="2610263281"/>
                  </p:ext>
                </p:extLst>
              </p:nvPr>
            </p:nvGraphicFramePr>
            <p:xfrm>
              <a:off x="238141" y="1948180"/>
              <a:ext cx="7798276" cy="2286000"/>
            </p:xfrm>
            <a:graphic>
              <a:graphicData uri="http://schemas.openxmlformats.org/drawingml/2006/table">
                <a:tbl>
                  <a:tblPr firstRow="1" bandRow="1">
                    <a:tableStyleId>{2D5ABB26-0587-4C30-8999-92F81FD0307C}</a:tableStyleId>
                  </a:tblPr>
                  <a:tblGrid>
                    <a:gridCol w="7798276">
                      <a:extLst>
                        <a:ext uri="{9D8B030D-6E8A-4147-A177-3AD203B41FA5}">
                          <a16:colId xmlns:a16="http://schemas.microsoft.com/office/drawing/2014/main" val="1927639328"/>
                        </a:ext>
                      </a:extLst>
                    </a:gridCol>
                  </a:tblGrid>
                  <a:tr h="457200">
                    <a:tc>
                      <a:txBody>
                        <a:bodyPr/>
                        <a:lstStyle/>
                        <a:p>
                          <a:pPr marL="0" indent="0">
                            <a:buNone/>
                          </a:pPr>
                          <a:r>
                            <a:rPr lang="en-US" sz="2400" b="1" dirty="0"/>
                            <a:t>1. Fixed reference amber</a:t>
                          </a:r>
                        </a:p>
                      </a:txBody>
                      <a:tcPr/>
                    </a:tc>
                    <a:extLst>
                      <a:ext uri="{0D108BD9-81ED-4DB2-BD59-A6C34878D82A}">
                        <a16:rowId xmlns:a16="http://schemas.microsoft.com/office/drawing/2014/main" val="3870460240"/>
                      </a:ext>
                    </a:extLst>
                  </a:tr>
                  <a:tr h="457200">
                    <a:tc>
                      <a:txBody>
                        <a:bodyPr/>
                        <a:lstStyle/>
                        <a:p>
                          <a:r>
                            <a:rPr lang="en-US" sz="2400" b="1"/>
                            <a:t>2. Set of candidate red/green colors (color space)</a:t>
                          </a:r>
                        </a:p>
                      </a:txBody>
                      <a:tcPr/>
                    </a:tc>
                    <a:extLst>
                      <a:ext uri="{0D108BD9-81ED-4DB2-BD59-A6C34878D82A}">
                        <a16:rowId xmlns:a16="http://schemas.microsoft.com/office/drawing/2014/main" val="1848632945"/>
                      </a:ext>
                    </a:extLst>
                  </a:tr>
                  <a:tr h="457200">
                    <a:tc>
                      <a:txBody>
                        <a:bodyPr/>
                        <a:lstStyle/>
                        <a:p>
                          <a:r>
                            <a:rPr lang="en-US" sz="2400" b="1" dirty="0"/>
                            <a:t>3. For each color in color space</a:t>
                          </a:r>
                        </a:p>
                      </a:txBody>
                      <a:tcPr/>
                    </a:tc>
                    <a:extLst>
                      <a:ext uri="{0D108BD9-81ED-4DB2-BD59-A6C34878D82A}">
                        <a16:rowId xmlns:a16="http://schemas.microsoft.com/office/drawing/2014/main" val="1071431885"/>
                      </a:ext>
                    </a:extLst>
                  </a:tr>
                  <a:tr h="457200">
                    <a:tc>
                      <a:txBody>
                        <a:bodyPr/>
                        <a:lstStyle/>
                        <a:p>
                          <a:endParaRPr lang="en-US"/>
                        </a:p>
                      </a:txBody>
                      <a:tcPr>
                        <a:blipFill>
                          <a:blip r:embed="rId7"/>
                          <a:stretch>
                            <a:fillRect t="-310667" b="-130667"/>
                          </a:stretch>
                        </a:blipFill>
                      </a:tcPr>
                    </a:tc>
                    <a:extLst>
                      <a:ext uri="{0D108BD9-81ED-4DB2-BD59-A6C34878D82A}">
                        <a16:rowId xmlns:a16="http://schemas.microsoft.com/office/drawing/2014/main" val="2728217273"/>
                      </a:ext>
                    </a:extLst>
                  </a:tr>
                  <a:tr h="457200">
                    <a:tc>
                      <a:txBody>
                        <a:bodyPr/>
                        <a:lstStyle/>
                        <a:p>
                          <a:r>
                            <a:rPr lang="en-US" sz="2400" b="1" dirty="0"/>
                            <a:t>        5. Record EEG and measure SSVEPs</a:t>
                          </a:r>
                        </a:p>
                      </a:txBody>
                      <a:tcPr/>
                    </a:tc>
                    <a:extLst>
                      <a:ext uri="{0D108BD9-81ED-4DB2-BD59-A6C34878D82A}">
                        <a16:rowId xmlns:a16="http://schemas.microsoft.com/office/drawing/2014/main" val="163295314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A98A6135-CC30-4668-BC8D-18DDE3507A50}"/>
                  </a:ext>
                </a:extLst>
              </p:cNvPr>
              <p:cNvGraphicFramePr>
                <a:graphicFrameLocks noGrp="1"/>
              </p:cNvGraphicFramePr>
              <p:nvPr>
                <p:extLst>
                  <p:ext uri="{D42A27DB-BD31-4B8C-83A1-F6EECF244321}">
                    <p14:modId xmlns:p14="http://schemas.microsoft.com/office/powerpoint/2010/main" val="147957104"/>
                  </p:ext>
                </p:extLst>
              </p:nvPr>
            </p:nvGraphicFramePr>
            <p:xfrm>
              <a:off x="8622420" y="1831373"/>
              <a:ext cx="3045844" cy="3070746"/>
            </p:xfrm>
            <a:graphic>
              <a:graphicData uri="http://schemas.openxmlformats.org/drawingml/2006/table">
                <a:tbl>
                  <a:tblPr firstRow="1" bandRow="1">
                    <a:tableStyleId>{2D5ABB26-0587-4C30-8999-92F81FD0307C}</a:tableStyleId>
                  </a:tblPr>
                  <a:tblGrid>
                    <a:gridCol w="254131">
                      <a:extLst>
                        <a:ext uri="{9D8B030D-6E8A-4147-A177-3AD203B41FA5}">
                          <a16:colId xmlns:a16="http://schemas.microsoft.com/office/drawing/2014/main" val="692697406"/>
                        </a:ext>
                      </a:extLst>
                    </a:gridCol>
                    <a:gridCol w="254131">
                      <a:extLst>
                        <a:ext uri="{9D8B030D-6E8A-4147-A177-3AD203B41FA5}">
                          <a16:colId xmlns:a16="http://schemas.microsoft.com/office/drawing/2014/main" val="2813096122"/>
                        </a:ext>
                      </a:extLst>
                    </a:gridCol>
                    <a:gridCol w="254131">
                      <a:extLst>
                        <a:ext uri="{9D8B030D-6E8A-4147-A177-3AD203B41FA5}">
                          <a16:colId xmlns:a16="http://schemas.microsoft.com/office/drawing/2014/main" val="861335169"/>
                        </a:ext>
                      </a:extLst>
                    </a:gridCol>
                    <a:gridCol w="250403">
                      <a:extLst>
                        <a:ext uri="{9D8B030D-6E8A-4147-A177-3AD203B41FA5}">
                          <a16:colId xmlns:a16="http://schemas.microsoft.com/office/drawing/2014/main" val="3148856369"/>
                        </a:ext>
                      </a:extLst>
                    </a:gridCol>
                    <a:gridCol w="254131">
                      <a:extLst>
                        <a:ext uri="{9D8B030D-6E8A-4147-A177-3AD203B41FA5}">
                          <a16:colId xmlns:a16="http://schemas.microsoft.com/office/drawing/2014/main" val="2714171721"/>
                        </a:ext>
                      </a:extLst>
                    </a:gridCol>
                    <a:gridCol w="254131">
                      <a:extLst>
                        <a:ext uri="{9D8B030D-6E8A-4147-A177-3AD203B41FA5}">
                          <a16:colId xmlns:a16="http://schemas.microsoft.com/office/drawing/2014/main" val="2355328486"/>
                        </a:ext>
                      </a:extLst>
                    </a:gridCol>
                    <a:gridCol w="254131">
                      <a:extLst>
                        <a:ext uri="{9D8B030D-6E8A-4147-A177-3AD203B41FA5}">
                          <a16:colId xmlns:a16="http://schemas.microsoft.com/office/drawing/2014/main" val="3803058237"/>
                        </a:ext>
                      </a:extLst>
                    </a:gridCol>
                    <a:gridCol w="254131">
                      <a:extLst>
                        <a:ext uri="{9D8B030D-6E8A-4147-A177-3AD203B41FA5}">
                          <a16:colId xmlns:a16="http://schemas.microsoft.com/office/drawing/2014/main" val="2494256990"/>
                        </a:ext>
                      </a:extLst>
                    </a:gridCol>
                    <a:gridCol w="254131">
                      <a:extLst>
                        <a:ext uri="{9D8B030D-6E8A-4147-A177-3AD203B41FA5}">
                          <a16:colId xmlns:a16="http://schemas.microsoft.com/office/drawing/2014/main" val="3820992639"/>
                        </a:ext>
                      </a:extLst>
                    </a:gridCol>
                    <a:gridCol w="254131">
                      <a:extLst>
                        <a:ext uri="{9D8B030D-6E8A-4147-A177-3AD203B41FA5}">
                          <a16:colId xmlns:a16="http://schemas.microsoft.com/office/drawing/2014/main" val="2489564525"/>
                        </a:ext>
                      </a:extLst>
                    </a:gridCol>
                    <a:gridCol w="254131">
                      <a:extLst>
                        <a:ext uri="{9D8B030D-6E8A-4147-A177-3AD203B41FA5}">
                          <a16:colId xmlns:a16="http://schemas.microsoft.com/office/drawing/2014/main" val="3221938179"/>
                        </a:ext>
                      </a:extLst>
                    </a:gridCol>
                    <a:gridCol w="254131">
                      <a:extLst>
                        <a:ext uri="{9D8B030D-6E8A-4147-A177-3AD203B41FA5}">
                          <a16:colId xmlns:a16="http://schemas.microsoft.com/office/drawing/2014/main" val="2294029459"/>
                        </a:ext>
                      </a:extLst>
                    </a:gridCol>
                  </a:tblGrid>
                  <a:tr h="219339">
                    <a:tc>
                      <a:txBody>
                        <a:bodyPr/>
                        <a:lstStyle/>
                        <a:p>
                          <a:pPr/>
                          <a14:m>
                            <m:oMathPara xmlns:m="http://schemas.openxmlformats.org/officeDocument/2006/math">
                              <m:oMathParaPr>
                                <m:jc m:val="centerGroup"/>
                              </m:oMathParaPr>
                              <m:oMath xmlns:m="http://schemas.openxmlformats.org/officeDocument/2006/math">
                                <m:r>
                                  <a:rPr lang="en-US" sz="800" b="1" i="0" u="none" smtClean="0">
                                    <a:solidFill>
                                      <a:schemeClr val="tx1"/>
                                    </a:solidFill>
                                    <a:latin typeface="Cambria Math" panose="02040503050406030204" pitchFamily="18" charset="0"/>
                                  </a:rPr>
                                  <m:t>×</m:t>
                                </m:r>
                              </m:oMath>
                            </m:oMathPara>
                          </a14:m>
                          <a:endParaRPr lang="en-US" sz="800" b="1" i="0" u="none">
                            <a:solidFill>
                              <a:schemeClr val="tx1"/>
                            </a:solidFill>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97468831"/>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08407557"/>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9529912"/>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31693294"/>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69737478"/>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37223146"/>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31545248"/>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72486507"/>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9430440"/>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04697274"/>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7936121"/>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175262"/>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2697206"/>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14185473"/>
                      </a:ext>
                    </a:extLst>
                  </a:tr>
                </a:tbl>
              </a:graphicData>
            </a:graphic>
          </p:graphicFrame>
        </mc:Choice>
        <mc:Fallback xmlns="">
          <p:graphicFrame>
            <p:nvGraphicFramePr>
              <p:cNvPr id="5" name="Table 5">
                <a:extLst>
                  <a:ext uri="{FF2B5EF4-FFF2-40B4-BE49-F238E27FC236}">
                    <a16:creationId xmlns:a16="http://schemas.microsoft.com/office/drawing/2014/main" id="{A98A6135-CC30-4668-BC8D-18DDE3507A50}"/>
                  </a:ext>
                </a:extLst>
              </p:cNvPr>
              <p:cNvGraphicFramePr>
                <a:graphicFrameLocks noGrp="1"/>
              </p:cNvGraphicFramePr>
              <p:nvPr>
                <p:extLst>
                  <p:ext uri="{D42A27DB-BD31-4B8C-83A1-F6EECF244321}">
                    <p14:modId xmlns:p14="http://schemas.microsoft.com/office/powerpoint/2010/main" val="147957104"/>
                  </p:ext>
                </p:extLst>
              </p:nvPr>
            </p:nvGraphicFramePr>
            <p:xfrm>
              <a:off x="8622420" y="1831373"/>
              <a:ext cx="3045844" cy="3070746"/>
            </p:xfrm>
            <a:graphic>
              <a:graphicData uri="http://schemas.openxmlformats.org/drawingml/2006/table">
                <a:tbl>
                  <a:tblPr firstRow="1" bandRow="1">
                    <a:tableStyleId>{2D5ABB26-0587-4C30-8999-92F81FD0307C}</a:tableStyleId>
                  </a:tblPr>
                  <a:tblGrid>
                    <a:gridCol w="254131">
                      <a:extLst>
                        <a:ext uri="{9D8B030D-6E8A-4147-A177-3AD203B41FA5}">
                          <a16:colId xmlns:a16="http://schemas.microsoft.com/office/drawing/2014/main" val="692697406"/>
                        </a:ext>
                      </a:extLst>
                    </a:gridCol>
                    <a:gridCol w="254131">
                      <a:extLst>
                        <a:ext uri="{9D8B030D-6E8A-4147-A177-3AD203B41FA5}">
                          <a16:colId xmlns:a16="http://schemas.microsoft.com/office/drawing/2014/main" val="2813096122"/>
                        </a:ext>
                      </a:extLst>
                    </a:gridCol>
                    <a:gridCol w="254131">
                      <a:extLst>
                        <a:ext uri="{9D8B030D-6E8A-4147-A177-3AD203B41FA5}">
                          <a16:colId xmlns:a16="http://schemas.microsoft.com/office/drawing/2014/main" val="861335169"/>
                        </a:ext>
                      </a:extLst>
                    </a:gridCol>
                    <a:gridCol w="250403">
                      <a:extLst>
                        <a:ext uri="{9D8B030D-6E8A-4147-A177-3AD203B41FA5}">
                          <a16:colId xmlns:a16="http://schemas.microsoft.com/office/drawing/2014/main" val="3148856369"/>
                        </a:ext>
                      </a:extLst>
                    </a:gridCol>
                    <a:gridCol w="254131">
                      <a:extLst>
                        <a:ext uri="{9D8B030D-6E8A-4147-A177-3AD203B41FA5}">
                          <a16:colId xmlns:a16="http://schemas.microsoft.com/office/drawing/2014/main" val="2714171721"/>
                        </a:ext>
                      </a:extLst>
                    </a:gridCol>
                    <a:gridCol w="254131">
                      <a:extLst>
                        <a:ext uri="{9D8B030D-6E8A-4147-A177-3AD203B41FA5}">
                          <a16:colId xmlns:a16="http://schemas.microsoft.com/office/drawing/2014/main" val="2355328486"/>
                        </a:ext>
                      </a:extLst>
                    </a:gridCol>
                    <a:gridCol w="254131">
                      <a:extLst>
                        <a:ext uri="{9D8B030D-6E8A-4147-A177-3AD203B41FA5}">
                          <a16:colId xmlns:a16="http://schemas.microsoft.com/office/drawing/2014/main" val="3803058237"/>
                        </a:ext>
                      </a:extLst>
                    </a:gridCol>
                    <a:gridCol w="254131">
                      <a:extLst>
                        <a:ext uri="{9D8B030D-6E8A-4147-A177-3AD203B41FA5}">
                          <a16:colId xmlns:a16="http://schemas.microsoft.com/office/drawing/2014/main" val="2494256990"/>
                        </a:ext>
                      </a:extLst>
                    </a:gridCol>
                    <a:gridCol w="254131">
                      <a:extLst>
                        <a:ext uri="{9D8B030D-6E8A-4147-A177-3AD203B41FA5}">
                          <a16:colId xmlns:a16="http://schemas.microsoft.com/office/drawing/2014/main" val="3820992639"/>
                        </a:ext>
                      </a:extLst>
                    </a:gridCol>
                    <a:gridCol w="254131">
                      <a:extLst>
                        <a:ext uri="{9D8B030D-6E8A-4147-A177-3AD203B41FA5}">
                          <a16:colId xmlns:a16="http://schemas.microsoft.com/office/drawing/2014/main" val="2489564525"/>
                        </a:ext>
                      </a:extLst>
                    </a:gridCol>
                    <a:gridCol w="254131">
                      <a:extLst>
                        <a:ext uri="{9D8B030D-6E8A-4147-A177-3AD203B41FA5}">
                          <a16:colId xmlns:a16="http://schemas.microsoft.com/office/drawing/2014/main" val="3221938179"/>
                        </a:ext>
                      </a:extLst>
                    </a:gridCol>
                    <a:gridCol w="254131">
                      <a:extLst>
                        <a:ext uri="{9D8B030D-6E8A-4147-A177-3AD203B41FA5}">
                          <a16:colId xmlns:a16="http://schemas.microsoft.com/office/drawing/2014/main" val="2294029459"/>
                        </a:ext>
                      </a:extLst>
                    </a:gridCol>
                  </a:tblGrid>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r="-1092857"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r="-992857"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r="-917073"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r="-795238"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r="-714634"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r="-5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r="-4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r="-3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r="-2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r="-204878"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r="-100000"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b="-1302778"/>
                          </a:stretch>
                        </a:blipFill>
                      </a:tcPr>
                    </a:tc>
                    <a:extLst>
                      <a:ext uri="{0D108BD9-81ED-4DB2-BD59-A6C34878D82A}">
                        <a16:rowId xmlns:a16="http://schemas.microsoft.com/office/drawing/2014/main" val="4197468831"/>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100000" r="-1092857"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100000" r="-992857"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100000" r="-917073"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100000" r="-795238"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100000" r="-714634"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100000" r="-5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100000" r="-4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100000" r="-3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100000" r="-2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100000" r="-204878"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100000" r="-100000"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100000" b="-1202778"/>
                          </a:stretch>
                        </a:blipFill>
                      </a:tcPr>
                    </a:tc>
                    <a:extLst>
                      <a:ext uri="{0D108BD9-81ED-4DB2-BD59-A6C34878D82A}">
                        <a16:rowId xmlns:a16="http://schemas.microsoft.com/office/drawing/2014/main" val="4008407557"/>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200000" r="-1092857"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200000" r="-992857"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200000" r="-917073"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200000" r="-795238"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200000" r="-714634"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200000" r="-5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200000" r="-4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200000" r="-3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200000" r="-2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200000" r="-204878"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200000" r="-100000"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200000" b="-1102778"/>
                          </a:stretch>
                        </a:blipFill>
                      </a:tcPr>
                    </a:tc>
                    <a:extLst>
                      <a:ext uri="{0D108BD9-81ED-4DB2-BD59-A6C34878D82A}">
                        <a16:rowId xmlns:a16="http://schemas.microsoft.com/office/drawing/2014/main" val="3969529912"/>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300000" r="-1092857"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300000" r="-992857"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300000" r="-917073"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300000" r="-795238"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300000" r="-714634"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300000" r="-5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300000" r="-4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300000" r="-3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300000" r="-2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300000" r="-204878"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300000" r="-100000"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300000" b="-1002778"/>
                          </a:stretch>
                        </a:blipFill>
                      </a:tcPr>
                    </a:tc>
                    <a:extLst>
                      <a:ext uri="{0D108BD9-81ED-4DB2-BD59-A6C34878D82A}">
                        <a16:rowId xmlns:a16="http://schemas.microsoft.com/office/drawing/2014/main" val="3031693294"/>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400000" r="-1092857"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400000" r="-992857"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400000" r="-917073"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400000" r="-795238"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400000" r="-714634"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400000" r="-5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400000" r="-4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400000" r="-3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400000" r="-2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400000" r="-204878"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400000" r="-100000"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400000" b="-902778"/>
                          </a:stretch>
                        </a:blipFill>
                      </a:tcPr>
                    </a:tc>
                    <a:extLst>
                      <a:ext uri="{0D108BD9-81ED-4DB2-BD59-A6C34878D82A}">
                        <a16:rowId xmlns:a16="http://schemas.microsoft.com/office/drawing/2014/main" val="1769737478"/>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500000" r="-1092857"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500000" r="-992857"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500000" r="-917073"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500000" r="-795238"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500000" r="-714634"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500000" r="-5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500000" r="-4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500000" r="-3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500000" r="-2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500000" r="-204878"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500000" r="-100000"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500000" b="-802778"/>
                          </a:stretch>
                        </a:blipFill>
                      </a:tcPr>
                    </a:tc>
                    <a:extLst>
                      <a:ext uri="{0D108BD9-81ED-4DB2-BD59-A6C34878D82A}">
                        <a16:rowId xmlns:a16="http://schemas.microsoft.com/office/drawing/2014/main" val="1037223146"/>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583784" r="-1092857"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583784" r="-992857"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583784" r="-917073"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583784" r="-795238"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583784" r="-714634"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583784" r="-5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583784" r="-4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583784" r="-3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583784" r="-2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583784" r="-204878"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583784" r="-100000"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583784" b="-681081"/>
                          </a:stretch>
                        </a:blipFill>
                      </a:tcPr>
                    </a:tc>
                    <a:extLst>
                      <a:ext uri="{0D108BD9-81ED-4DB2-BD59-A6C34878D82A}">
                        <a16:rowId xmlns:a16="http://schemas.microsoft.com/office/drawing/2014/main" val="2631545248"/>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702778" r="-1092857"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702778" r="-992857"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702778" r="-917073"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702778" r="-795238"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702778" r="-714634"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702778" r="-5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702778" r="-4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702778" r="-3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702778" r="-2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702778" r="-204878"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702778" r="-100000"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702778" b="-600000"/>
                          </a:stretch>
                        </a:blipFill>
                      </a:tcPr>
                    </a:tc>
                    <a:extLst>
                      <a:ext uri="{0D108BD9-81ED-4DB2-BD59-A6C34878D82A}">
                        <a16:rowId xmlns:a16="http://schemas.microsoft.com/office/drawing/2014/main" val="2472486507"/>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802778" r="-1092857"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802778" r="-992857"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802778" r="-917073"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802778" r="-795238"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802778" r="-714634"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802778" r="-5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802778" r="-4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802778" r="-3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802778" r="-2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802778" r="-204878"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802778" r="-100000"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802778" b="-500000"/>
                          </a:stretch>
                        </a:blipFill>
                      </a:tcPr>
                    </a:tc>
                    <a:extLst>
                      <a:ext uri="{0D108BD9-81ED-4DB2-BD59-A6C34878D82A}">
                        <a16:rowId xmlns:a16="http://schemas.microsoft.com/office/drawing/2014/main" val="1369430440"/>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902778" r="-1092857"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902778" r="-992857"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902778" r="-917073"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902778" r="-795238"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902778" r="-714634"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902778" r="-5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902778" r="-4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902778" r="-3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902778" r="-2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902778" r="-204878"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902778" r="-100000"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902778" b="-400000"/>
                          </a:stretch>
                        </a:blipFill>
                      </a:tcPr>
                    </a:tc>
                    <a:extLst>
                      <a:ext uri="{0D108BD9-81ED-4DB2-BD59-A6C34878D82A}">
                        <a16:rowId xmlns:a16="http://schemas.microsoft.com/office/drawing/2014/main" val="2304697274"/>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1002778" r="-1092857"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1002778" r="-992857"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1002778" r="-917073"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1002778" r="-795238"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1002778" r="-714634"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1002778" r="-5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1002778" r="-4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1002778" r="-3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1002778" r="-2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1002778" r="-204878"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1002778" r="-100000"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1002778" b="-300000"/>
                          </a:stretch>
                        </a:blipFill>
                      </a:tcPr>
                    </a:tc>
                    <a:extLst>
                      <a:ext uri="{0D108BD9-81ED-4DB2-BD59-A6C34878D82A}">
                        <a16:rowId xmlns:a16="http://schemas.microsoft.com/office/drawing/2014/main" val="2087936121"/>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1102778" r="-1092857"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1102778" r="-992857"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1102778" r="-917073"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1102778" r="-795238"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1102778" r="-714634"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1102778" r="-5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1102778" r="-4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1102778" r="-3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1102778" r="-2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1102778" r="-204878"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1102778" r="-100000"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1102778" b="-200000"/>
                          </a:stretch>
                        </a:blipFill>
                      </a:tcPr>
                    </a:tc>
                    <a:extLst>
                      <a:ext uri="{0D108BD9-81ED-4DB2-BD59-A6C34878D82A}">
                        <a16:rowId xmlns:a16="http://schemas.microsoft.com/office/drawing/2014/main" val="35175262"/>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1202778" r="-1092857"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1202778" r="-992857"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1202778" r="-917073"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1202778" r="-795238"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1202778" r="-714634"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1202778" r="-5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1202778" r="-4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1202778" r="-3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1202778" r="-2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1202778" r="-204878"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1202778" r="-100000"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1202778" b="-100000"/>
                          </a:stretch>
                        </a:blipFill>
                      </a:tcPr>
                    </a:tc>
                    <a:extLst>
                      <a:ext uri="{0D108BD9-81ED-4DB2-BD59-A6C34878D82A}">
                        <a16:rowId xmlns:a16="http://schemas.microsoft.com/office/drawing/2014/main" val="1472697206"/>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t="-1302778" r="-1092857"/>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0000" t="-1302778" r="-992857"/>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04878" t="-1302778" r="-917073"/>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297619" t="-1302778" r="-79523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07317" t="-1302778" r="-714634"/>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495238" t="-1302778" r="-5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595238" t="-1302778" r="-4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695238" t="-1302778" r="-3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795238" t="-1302778" r="-2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17073" t="-1302778" r="-2048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992857" t="-1302778" r="-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8"/>
                          <a:stretch>
                            <a:fillRect l="-1092857" t="-1302778"/>
                          </a:stretch>
                        </a:blipFill>
                      </a:tcPr>
                    </a:tc>
                    <a:extLst>
                      <a:ext uri="{0D108BD9-81ED-4DB2-BD59-A6C34878D82A}">
                        <a16:rowId xmlns:a16="http://schemas.microsoft.com/office/drawing/2014/main" val="4214185473"/>
                      </a:ext>
                    </a:extLst>
                  </a:tr>
                </a:tbl>
              </a:graphicData>
            </a:graphic>
          </p:graphicFrame>
        </mc:Fallback>
      </mc:AlternateContent>
      <p:pic>
        <p:nvPicPr>
          <p:cNvPr id="7" name="Picture 6">
            <a:extLst>
              <a:ext uri="{FF2B5EF4-FFF2-40B4-BE49-F238E27FC236}">
                <a16:creationId xmlns:a16="http://schemas.microsoft.com/office/drawing/2014/main" id="{D902AF8C-8B88-40FB-ACC9-80831BCFB3AF}"/>
              </a:ext>
            </a:extLst>
          </p:cNvPr>
          <p:cNvPicPr>
            <a:picLocks noChangeAspect="1"/>
          </p:cNvPicPr>
          <p:nvPr/>
        </p:nvPicPr>
        <p:blipFill rotWithShape="1">
          <a:blip r:embed="rId9"/>
          <a:srcRect b="7589"/>
          <a:stretch/>
        </p:blipFill>
        <p:spPr>
          <a:xfrm>
            <a:off x="9925444" y="5311894"/>
            <a:ext cx="1742820" cy="958278"/>
          </a:xfrm>
          <a:prstGeom prst="rect">
            <a:avLst/>
          </a:prstGeom>
        </p:spPr>
      </p:pic>
      <p:sp>
        <p:nvSpPr>
          <p:cNvPr id="16" name="Oval 15">
            <a:extLst>
              <a:ext uri="{FF2B5EF4-FFF2-40B4-BE49-F238E27FC236}">
                <a16:creationId xmlns:a16="http://schemas.microsoft.com/office/drawing/2014/main" id="{7C96F330-83E5-40B2-84BA-7CF60918CE5E}"/>
              </a:ext>
            </a:extLst>
          </p:cNvPr>
          <p:cNvSpPr/>
          <p:nvPr/>
        </p:nvSpPr>
        <p:spPr>
          <a:xfrm>
            <a:off x="11151567" y="4450650"/>
            <a:ext cx="274320" cy="274320"/>
          </a:xfrm>
          <a:prstGeom prst="ellipse">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085FCEB-C89B-4EEC-96B0-BF66CD029FFF}"/>
              </a:ext>
            </a:extLst>
          </p:cNvPr>
          <p:cNvGrpSpPr/>
          <p:nvPr/>
        </p:nvGrpSpPr>
        <p:grpSpPr>
          <a:xfrm>
            <a:off x="9115000" y="315298"/>
            <a:ext cx="1790838" cy="2208951"/>
            <a:chOff x="9115000" y="315298"/>
            <a:chExt cx="1790838" cy="2208951"/>
          </a:xfrm>
        </p:grpSpPr>
        <p:pic>
          <p:nvPicPr>
            <p:cNvPr id="9" name="Picture 8">
              <a:extLst>
                <a:ext uri="{FF2B5EF4-FFF2-40B4-BE49-F238E27FC236}">
                  <a16:creationId xmlns:a16="http://schemas.microsoft.com/office/drawing/2014/main" id="{3C90F19E-5FDE-4D1A-8D8B-E76EA3B9BB78}"/>
                </a:ext>
              </a:extLst>
            </p:cNvPr>
            <p:cNvPicPr>
              <a:picLocks noChangeAspect="1"/>
            </p:cNvPicPr>
            <p:nvPr/>
          </p:nvPicPr>
          <p:blipFill rotWithShape="1">
            <a:blip r:embed="rId10"/>
            <a:srcRect b="9965"/>
            <a:stretch/>
          </p:blipFill>
          <p:spPr>
            <a:xfrm>
              <a:off x="9337025" y="315298"/>
              <a:ext cx="1568813" cy="958278"/>
            </a:xfrm>
            <a:prstGeom prst="rect">
              <a:avLst/>
            </a:prstGeom>
          </p:spPr>
        </p:pic>
        <p:sp>
          <p:nvSpPr>
            <p:cNvPr id="10" name="Oval 9">
              <a:extLst>
                <a:ext uri="{FF2B5EF4-FFF2-40B4-BE49-F238E27FC236}">
                  <a16:creationId xmlns:a16="http://schemas.microsoft.com/office/drawing/2014/main" id="{AB205B2F-AEE7-4D8D-A62A-3D6E25A4D407}"/>
                </a:ext>
              </a:extLst>
            </p:cNvPr>
            <p:cNvSpPr/>
            <p:nvPr/>
          </p:nvSpPr>
          <p:spPr>
            <a:xfrm>
              <a:off x="9115000" y="2249929"/>
              <a:ext cx="274320" cy="274320"/>
            </a:xfrm>
            <a:prstGeom prst="ellipse">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F38F608-43F4-45C6-A1E5-C43577376CE2}"/>
                </a:ext>
              </a:extLst>
            </p:cNvPr>
            <p:cNvSpPr/>
            <p:nvPr/>
          </p:nvSpPr>
          <p:spPr>
            <a:xfrm>
              <a:off x="9361714" y="1378857"/>
              <a:ext cx="823156" cy="892629"/>
            </a:xfrm>
            <a:custGeom>
              <a:avLst/>
              <a:gdLst>
                <a:gd name="connsiteX0" fmla="*/ 0 w 823156"/>
                <a:gd name="connsiteY0" fmla="*/ 892629 h 892629"/>
                <a:gd name="connsiteX1" fmla="*/ 449943 w 823156"/>
                <a:gd name="connsiteY1" fmla="*/ 696686 h 892629"/>
                <a:gd name="connsiteX2" fmla="*/ 769257 w 823156"/>
                <a:gd name="connsiteY2" fmla="*/ 399143 h 892629"/>
                <a:gd name="connsiteX3" fmla="*/ 820057 w 823156"/>
                <a:gd name="connsiteY3" fmla="*/ 0 h 892629"/>
              </a:gdLst>
              <a:ahLst/>
              <a:cxnLst>
                <a:cxn ang="0">
                  <a:pos x="connsiteX0" y="connsiteY0"/>
                </a:cxn>
                <a:cxn ang="0">
                  <a:pos x="connsiteX1" y="connsiteY1"/>
                </a:cxn>
                <a:cxn ang="0">
                  <a:pos x="connsiteX2" y="connsiteY2"/>
                </a:cxn>
                <a:cxn ang="0">
                  <a:pos x="connsiteX3" y="connsiteY3"/>
                </a:cxn>
              </a:cxnLst>
              <a:rect l="l" t="t" r="r" b="b"/>
              <a:pathLst>
                <a:path w="823156" h="892629">
                  <a:moveTo>
                    <a:pt x="0" y="892629"/>
                  </a:moveTo>
                  <a:cubicBezTo>
                    <a:pt x="160866" y="835781"/>
                    <a:pt x="321733" y="778934"/>
                    <a:pt x="449943" y="696686"/>
                  </a:cubicBezTo>
                  <a:cubicBezTo>
                    <a:pt x="578153" y="614438"/>
                    <a:pt x="707571" y="515257"/>
                    <a:pt x="769257" y="399143"/>
                  </a:cubicBezTo>
                  <a:cubicBezTo>
                    <a:pt x="830943" y="283029"/>
                    <a:pt x="825500" y="141514"/>
                    <a:pt x="820057" y="0"/>
                  </a:cubicBezTo>
                </a:path>
              </a:pathLst>
            </a:custGeom>
            <a:noFill/>
            <a:ln w="3175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8597414-9AF8-4551-9B6C-0F20528E9507}"/>
              </a:ext>
            </a:extLst>
          </p:cNvPr>
          <p:cNvGrpSpPr/>
          <p:nvPr/>
        </p:nvGrpSpPr>
        <p:grpSpPr>
          <a:xfrm>
            <a:off x="6553811" y="3561143"/>
            <a:ext cx="3095315" cy="2668943"/>
            <a:chOff x="6553811" y="3561143"/>
            <a:chExt cx="3095315" cy="2668943"/>
          </a:xfrm>
        </p:grpSpPr>
        <p:pic>
          <p:nvPicPr>
            <p:cNvPr id="11" name="Picture 10">
              <a:extLst>
                <a:ext uri="{FF2B5EF4-FFF2-40B4-BE49-F238E27FC236}">
                  <a16:creationId xmlns:a16="http://schemas.microsoft.com/office/drawing/2014/main" id="{C7057B87-2769-4CDE-9E62-E40DC628B448}"/>
                </a:ext>
              </a:extLst>
            </p:cNvPr>
            <p:cNvPicPr>
              <a:picLocks noChangeAspect="1"/>
            </p:cNvPicPr>
            <p:nvPr/>
          </p:nvPicPr>
          <p:blipFill rotWithShape="1">
            <a:blip r:embed="rId11"/>
            <a:srcRect b="12089"/>
            <a:stretch/>
          </p:blipFill>
          <p:spPr>
            <a:xfrm>
              <a:off x="6553811" y="5272544"/>
              <a:ext cx="1690867" cy="957542"/>
            </a:xfrm>
            <a:prstGeom prst="rect">
              <a:avLst/>
            </a:prstGeom>
          </p:spPr>
        </p:pic>
        <p:sp>
          <p:nvSpPr>
            <p:cNvPr id="15" name="Oval 14">
              <a:extLst>
                <a:ext uri="{FF2B5EF4-FFF2-40B4-BE49-F238E27FC236}">
                  <a16:creationId xmlns:a16="http://schemas.microsoft.com/office/drawing/2014/main" id="{D109B6EC-F83F-415C-9023-83ECC48282A8}"/>
                </a:ext>
              </a:extLst>
            </p:cNvPr>
            <p:cNvSpPr/>
            <p:nvPr/>
          </p:nvSpPr>
          <p:spPr>
            <a:xfrm>
              <a:off x="9374806" y="3561143"/>
              <a:ext cx="274320" cy="274320"/>
            </a:xfrm>
            <a:prstGeom prst="ellipse">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53B2F03-0F8E-4481-A533-0662721A40F3}"/>
                </a:ext>
              </a:extLst>
            </p:cNvPr>
            <p:cNvSpPr/>
            <p:nvPr/>
          </p:nvSpPr>
          <p:spPr>
            <a:xfrm>
              <a:off x="7322457" y="3693886"/>
              <a:ext cx="2052349" cy="1473200"/>
            </a:xfrm>
            <a:custGeom>
              <a:avLst/>
              <a:gdLst>
                <a:gd name="connsiteX0" fmla="*/ 2082800 w 2082800"/>
                <a:gd name="connsiteY0" fmla="*/ 0 h 1444172"/>
                <a:gd name="connsiteX1" fmla="*/ 1052286 w 2082800"/>
                <a:gd name="connsiteY1" fmla="*/ 145143 h 1444172"/>
                <a:gd name="connsiteX2" fmla="*/ 188686 w 2082800"/>
                <a:gd name="connsiteY2" fmla="*/ 747486 h 1444172"/>
                <a:gd name="connsiteX3" fmla="*/ 0 w 2082800"/>
                <a:gd name="connsiteY3" fmla="*/ 1444172 h 1444172"/>
              </a:gdLst>
              <a:ahLst/>
              <a:cxnLst>
                <a:cxn ang="0">
                  <a:pos x="connsiteX0" y="connsiteY0"/>
                </a:cxn>
                <a:cxn ang="0">
                  <a:pos x="connsiteX1" y="connsiteY1"/>
                </a:cxn>
                <a:cxn ang="0">
                  <a:pos x="connsiteX2" y="connsiteY2"/>
                </a:cxn>
                <a:cxn ang="0">
                  <a:pos x="connsiteX3" y="connsiteY3"/>
                </a:cxn>
              </a:cxnLst>
              <a:rect l="l" t="t" r="r" b="b"/>
              <a:pathLst>
                <a:path w="2082800" h="1444172">
                  <a:moveTo>
                    <a:pt x="2082800" y="0"/>
                  </a:moveTo>
                  <a:cubicBezTo>
                    <a:pt x="1725386" y="10281"/>
                    <a:pt x="1367972" y="20562"/>
                    <a:pt x="1052286" y="145143"/>
                  </a:cubicBezTo>
                  <a:cubicBezTo>
                    <a:pt x="736600" y="269724"/>
                    <a:pt x="364067" y="530981"/>
                    <a:pt x="188686" y="747486"/>
                  </a:cubicBezTo>
                  <a:cubicBezTo>
                    <a:pt x="13305" y="963991"/>
                    <a:pt x="6652" y="1204081"/>
                    <a:pt x="0" y="1444172"/>
                  </a:cubicBezTo>
                </a:path>
              </a:pathLst>
            </a:custGeom>
            <a:noFill/>
            <a:ln w="3175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832559B6-D3E7-4B76-B457-BFFC5D6695DA}"/>
              </a:ext>
            </a:extLst>
          </p:cNvPr>
          <p:cNvSpPr/>
          <p:nvPr/>
        </p:nvSpPr>
        <p:spPr>
          <a:xfrm>
            <a:off x="10748636" y="4586514"/>
            <a:ext cx="402931" cy="653143"/>
          </a:xfrm>
          <a:custGeom>
            <a:avLst/>
            <a:gdLst>
              <a:gd name="connsiteX0" fmla="*/ 470907 w 470907"/>
              <a:gd name="connsiteY0" fmla="*/ 0 h 544286"/>
              <a:gd name="connsiteX1" fmla="*/ 64507 w 470907"/>
              <a:gd name="connsiteY1" fmla="*/ 108858 h 544286"/>
              <a:gd name="connsiteX2" fmla="*/ 6450 w 470907"/>
              <a:gd name="connsiteY2" fmla="*/ 544286 h 544286"/>
            </a:gdLst>
            <a:ahLst/>
            <a:cxnLst>
              <a:cxn ang="0">
                <a:pos x="connsiteX0" y="connsiteY0"/>
              </a:cxn>
              <a:cxn ang="0">
                <a:pos x="connsiteX1" y="connsiteY1"/>
              </a:cxn>
              <a:cxn ang="0">
                <a:pos x="connsiteX2" y="connsiteY2"/>
              </a:cxn>
            </a:cxnLst>
            <a:rect l="l" t="t" r="r" b="b"/>
            <a:pathLst>
              <a:path w="470907" h="544286">
                <a:moveTo>
                  <a:pt x="470907" y="0"/>
                </a:moveTo>
                <a:cubicBezTo>
                  <a:pt x="306411" y="9072"/>
                  <a:pt x="141916" y="18144"/>
                  <a:pt x="64507" y="108858"/>
                </a:cubicBezTo>
                <a:cubicBezTo>
                  <a:pt x="-12902" y="199572"/>
                  <a:pt x="-3226" y="371929"/>
                  <a:pt x="6450" y="544286"/>
                </a:cubicBezTo>
              </a:path>
            </a:pathLst>
          </a:custGeom>
          <a:noFill/>
          <a:ln w="3175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2974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64A20BE-5C43-4EEE-AA82-D3EBCB8A3887}"/>
              </a:ext>
            </a:extLst>
          </p:cNvPr>
          <p:cNvPicPr>
            <a:picLocks noChangeAspect="1"/>
          </p:cNvPicPr>
          <p:nvPr/>
        </p:nvPicPr>
        <p:blipFill>
          <a:blip r:embed="rId3"/>
          <a:stretch>
            <a:fillRect/>
          </a:stretch>
        </p:blipFill>
        <p:spPr>
          <a:xfrm>
            <a:off x="8442818" y="1831373"/>
            <a:ext cx="3317144" cy="3195254"/>
          </a:xfrm>
          <a:prstGeom prst="rect">
            <a:avLst/>
          </a:prstGeom>
        </p:spPr>
      </p:pic>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a:t>Color Vision Assessment Using BCIs</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30335788-17F0-4982-A042-49AF67AB4E3F}"/>
                  </a:ext>
                </a:extLst>
              </p:cNvPr>
              <p:cNvGraphicFramePr>
                <a:graphicFrameLocks noGrp="1"/>
              </p:cNvGraphicFramePr>
              <p:nvPr/>
            </p:nvGraphicFramePr>
            <p:xfrm>
              <a:off x="238141" y="1948180"/>
              <a:ext cx="7798276" cy="2743200"/>
            </p:xfrm>
            <a:graphic>
              <a:graphicData uri="http://schemas.openxmlformats.org/drawingml/2006/table">
                <a:tbl>
                  <a:tblPr firstRow="1" bandRow="1">
                    <a:tableStyleId>{2D5ABB26-0587-4C30-8999-92F81FD0307C}</a:tableStyleId>
                  </a:tblPr>
                  <a:tblGrid>
                    <a:gridCol w="7798276">
                      <a:extLst>
                        <a:ext uri="{9D8B030D-6E8A-4147-A177-3AD203B41FA5}">
                          <a16:colId xmlns:a16="http://schemas.microsoft.com/office/drawing/2014/main" val="1927639328"/>
                        </a:ext>
                      </a:extLst>
                    </a:gridCol>
                  </a:tblGrid>
                  <a:tr h="252306">
                    <a:tc>
                      <a:txBody>
                        <a:bodyPr/>
                        <a:lstStyle/>
                        <a:p>
                          <a:pPr marL="0" indent="0">
                            <a:buNone/>
                          </a:pPr>
                          <a:r>
                            <a:rPr lang="en-US" sz="2400" b="1" dirty="0"/>
                            <a:t>1. Fixed reference amber</a:t>
                          </a:r>
                        </a:p>
                      </a:txBody>
                      <a:tcPr/>
                    </a:tc>
                    <a:extLst>
                      <a:ext uri="{0D108BD9-81ED-4DB2-BD59-A6C34878D82A}">
                        <a16:rowId xmlns:a16="http://schemas.microsoft.com/office/drawing/2014/main" val="3870460240"/>
                      </a:ext>
                    </a:extLst>
                  </a:tr>
                  <a:tr h="370840">
                    <a:tc>
                      <a:txBody>
                        <a:bodyPr/>
                        <a:lstStyle/>
                        <a:p>
                          <a:r>
                            <a:rPr lang="en-US" sz="2400" b="1"/>
                            <a:t>2. Set of candidate red/green colors (color space)</a:t>
                          </a:r>
                        </a:p>
                      </a:txBody>
                      <a:tcPr/>
                    </a:tc>
                    <a:extLst>
                      <a:ext uri="{0D108BD9-81ED-4DB2-BD59-A6C34878D82A}">
                        <a16:rowId xmlns:a16="http://schemas.microsoft.com/office/drawing/2014/main" val="1848632945"/>
                      </a:ext>
                    </a:extLst>
                  </a:tr>
                  <a:tr h="370840">
                    <a:tc>
                      <a:txBody>
                        <a:bodyPr/>
                        <a:lstStyle/>
                        <a:p>
                          <a:r>
                            <a:rPr lang="en-US" sz="2400" b="1" dirty="0"/>
                            <a:t>3. For each color in color space</a:t>
                          </a:r>
                        </a:p>
                      </a:txBody>
                      <a:tcPr/>
                    </a:tc>
                    <a:extLst>
                      <a:ext uri="{0D108BD9-81ED-4DB2-BD59-A6C34878D82A}">
                        <a16:rowId xmlns:a16="http://schemas.microsoft.com/office/drawing/2014/main" val="1071431885"/>
                      </a:ext>
                    </a:extLst>
                  </a:tr>
                  <a:tr h="370840">
                    <a:tc>
                      <a:txBody>
                        <a:bodyPr/>
                        <a:lstStyle/>
                        <a:p>
                          <a:r>
                            <a:rPr lang="en-US" sz="2400" b="1" dirty="0"/>
                            <a:t>        4. Alternate</a:t>
                          </a:r>
                          <a:r>
                            <a:rPr lang="en-US" sz="2400" b="1" baseline="0" dirty="0"/>
                            <a:t> between two light sources for </a:t>
                          </a:r>
                          <a14:m>
                            <m:oMath xmlns:m="http://schemas.openxmlformats.org/officeDocument/2006/math">
                              <m:r>
                                <a:rPr lang="en-US" sz="2400" b="1" i="1" smtClean="0">
                                  <a:latin typeface="Cambria Math" panose="02040503050406030204" pitchFamily="18" charset="0"/>
                                </a:rPr>
                                <m:t>𝛌</m:t>
                              </m:r>
                            </m:oMath>
                          </a14:m>
                          <a:r>
                            <a:rPr lang="en-US" sz="2400" b="1" dirty="0"/>
                            <a:t> seconds</a:t>
                          </a:r>
                        </a:p>
                      </a:txBody>
                      <a:tcPr/>
                    </a:tc>
                    <a:extLst>
                      <a:ext uri="{0D108BD9-81ED-4DB2-BD59-A6C34878D82A}">
                        <a16:rowId xmlns:a16="http://schemas.microsoft.com/office/drawing/2014/main" val="2728217273"/>
                      </a:ext>
                    </a:extLst>
                  </a:tr>
                  <a:tr h="370840">
                    <a:tc>
                      <a:txBody>
                        <a:bodyPr/>
                        <a:lstStyle/>
                        <a:p>
                          <a:r>
                            <a:rPr lang="en-US" sz="2400" b="1" dirty="0"/>
                            <a:t>        5. Record EEG and measure SSVEPs</a:t>
                          </a:r>
                        </a:p>
                      </a:txBody>
                      <a:tcPr/>
                    </a:tc>
                    <a:extLst>
                      <a:ext uri="{0D108BD9-81ED-4DB2-BD59-A6C34878D82A}">
                        <a16:rowId xmlns:a16="http://schemas.microsoft.com/office/drawing/2014/main" val="1632953140"/>
                      </a:ext>
                    </a:extLst>
                  </a:tr>
                  <a:tr h="370840">
                    <a:tc>
                      <a:txBody>
                        <a:bodyPr/>
                        <a:lstStyle/>
                        <a:p>
                          <a:r>
                            <a:rPr lang="en-US" sz="2400" b="1" dirty="0"/>
                            <a:t>        6. Output a </a:t>
                          </a:r>
                          <a:r>
                            <a:rPr lang="en-US" sz="2400" b="1" dirty="0">
                              <a:solidFill>
                                <a:srgbClr val="00B050"/>
                              </a:solidFill>
                            </a:rPr>
                            <a:t>metaID</a:t>
                          </a:r>
                          <a:r>
                            <a:rPr lang="en-US" sz="2400" b="1" dirty="0"/>
                            <a:t> </a:t>
                          </a:r>
                          <a:r>
                            <a:rPr lang="en-US" sz="2400" b="1" dirty="0">
                              <a:solidFill>
                                <a:srgbClr val="00B050"/>
                              </a:solidFill>
                            </a:rPr>
                            <a:t>measurement</a:t>
                          </a:r>
                          <a:r>
                            <a:rPr lang="en-US" sz="2400" b="1" dirty="0"/>
                            <a:t> for that color</a:t>
                          </a:r>
                        </a:p>
                      </a:txBody>
                      <a:tcPr/>
                    </a:tc>
                    <a:extLst>
                      <a:ext uri="{0D108BD9-81ED-4DB2-BD59-A6C34878D82A}">
                        <a16:rowId xmlns:a16="http://schemas.microsoft.com/office/drawing/2014/main" val="600662732"/>
                      </a:ext>
                    </a:extLst>
                  </a:tr>
                </a:tbl>
              </a:graphicData>
            </a:graphic>
          </p:graphicFrame>
        </mc:Choice>
        <mc:Fallback xmlns="">
          <p:graphicFrame>
            <p:nvGraphicFramePr>
              <p:cNvPr id="4" name="Table 4">
                <a:extLst>
                  <a:ext uri="{FF2B5EF4-FFF2-40B4-BE49-F238E27FC236}">
                    <a16:creationId xmlns:a16="http://schemas.microsoft.com/office/drawing/2014/main" id="{30335788-17F0-4982-A042-49AF67AB4E3F}"/>
                  </a:ext>
                </a:extLst>
              </p:cNvPr>
              <p:cNvGraphicFramePr>
                <a:graphicFrameLocks noGrp="1"/>
              </p:cNvGraphicFramePr>
              <p:nvPr/>
            </p:nvGraphicFramePr>
            <p:xfrm>
              <a:off x="238141" y="1948180"/>
              <a:ext cx="7798276" cy="2743200"/>
            </p:xfrm>
            <a:graphic>
              <a:graphicData uri="http://schemas.openxmlformats.org/drawingml/2006/table">
                <a:tbl>
                  <a:tblPr firstRow="1" bandRow="1">
                    <a:tableStyleId>{2D5ABB26-0587-4C30-8999-92F81FD0307C}</a:tableStyleId>
                  </a:tblPr>
                  <a:tblGrid>
                    <a:gridCol w="7798276">
                      <a:extLst>
                        <a:ext uri="{9D8B030D-6E8A-4147-A177-3AD203B41FA5}">
                          <a16:colId xmlns:a16="http://schemas.microsoft.com/office/drawing/2014/main" val="1927639328"/>
                        </a:ext>
                      </a:extLst>
                    </a:gridCol>
                  </a:tblGrid>
                  <a:tr h="457200">
                    <a:tc>
                      <a:txBody>
                        <a:bodyPr/>
                        <a:lstStyle/>
                        <a:p>
                          <a:pPr marL="0" indent="0">
                            <a:buNone/>
                          </a:pPr>
                          <a:r>
                            <a:rPr lang="en-US" sz="2400" b="1" dirty="0"/>
                            <a:t>1. Fixed reference amber</a:t>
                          </a:r>
                        </a:p>
                      </a:txBody>
                      <a:tcPr/>
                    </a:tc>
                    <a:extLst>
                      <a:ext uri="{0D108BD9-81ED-4DB2-BD59-A6C34878D82A}">
                        <a16:rowId xmlns:a16="http://schemas.microsoft.com/office/drawing/2014/main" val="3870460240"/>
                      </a:ext>
                    </a:extLst>
                  </a:tr>
                  <a:tr h="457200">
                    <a:tc>
                      <a:txBody>
                        <a:bodyPr/>
                        <a:lstStyle/>
                        <a:p>
                          <a:r>
                            <a:rPr lang="en-US" sz="2400" b="1"/>
                            <a:t>2. Set of candidate red/green colors (color space)</a:t>
                          </a:r>
                        </a:p>
                      </a:txBody>
                      <a:tcPr/>
                    </a:tc>
                    <a:extLst>
                      <a:ext uri="{0D108BD9-81ED-4DB2-BD59-A6C34878D82A}">
                        <a16:rowId xmlns:a16="http://schemas.microsoft.com/office/drawing/2014/main" val="1848632945"/>
                      </a:ext>
                    </a:extLst>
                  </a:tr>
                  <a:tr h="457200">
                    <a:tc>
                      <a:txBody>
                        <a:bodyPr/>
                        <a:lstStyle/>
                        <a:p>
                          <a:r>
                            <a:rPr lang="en-US" sz="2400" b="1" dirty="0"/>
                            <a:t>3. For each color in color space</a:t>
                          </a:r>
                        </a:p>
                      </a:txBody>
                      <a:tcPr/>
                    </a:tc>
                    <a:extLst>
                      <a:ext uri="{0D108BD9-81ED-4DB2-BD59-A6C34878D82A}">
                        <a16:rowId xmlns:a16="http://schemas.microsoft.com/office/drawing/2014/main" val="1071431885"/>
                      </a:ext>
                    </a:extLst>
                  </a:tr>
                  <a:tr h="457200">
                    <a:tc>
                      <a:txBody>
                        <a:bodyPr/>
                        <a:lstStyle/>
                        <a:p>
                          <a:endParaRPr lang="en-US"/>
                        </a:p>
                      </a:txBody>
                      <a:tcPr>
                        <a:blipFill>
                          <a:blip r:embed="rId6"/>
                          <a:stretch>
                            <a:fillRect t="-310667" b="-230667"/>
                          </a:stretch>
                        </a:blipFill>
                      </a:tcPr>
                    </a:tc>
                    <a:extLst>
                      <a:ext uri="{0D108BD9-81ED-4DB2-BD59-A6C34878D82A}">
                        <a16:rowId xmlns:a16="http://schemas.microsoft.com/office/drawing/2014/main" val="2728217273"/>
                      </a:ext>
                    </a:extLst>
                  </a:tr>
                  <a:tr h="457200">
                    <a:tc>
                      <a:txBody>
                        <a:bodyPr/>
                        <a:lstStyle/>
                        <a:p>
                          <a:r>
                            <a:rPr lang="en-US" sz="2400" b="1" dirty="0"/>
                            <a:t>        5. Record EEG and measure SSVEPs</a:t>
                          </a:r>
                        </a:p>
                      </a:txBody>
                      <a:tcPr/>
                    </a:tc>
                    <a:extLst>
                      <a:ext uri="{0D108BD9-81ED-4DB2-BD59-A6C34878D82A}">
                        <a16:rowId xmlns:a16="http://schemas.microsoft.com/office/drawing/2014/main" val="1632953140"/>
                      </a:ext>
                    </a:extLst>
                  </a:tr>
                  <a:tr h="457200">
                    <a:tc>
                      <a:txBody>
                        <a:bodyPr/>
                        <a:lstStyle/>
                        <a:p>
                          <a:r>
                            <a:rPr lang="en-US" sz="2400" b="1" dirty="0"/>
                            <a:t>        6. Output a </a:t>
                          </a:r>
                          <a:r>
                            <a:rPr lang="en-US" sz="2400" b="1" dirty="0">
                              <a:solidFill>
                                <a:srgbClr val="00B050"/>
                              </a:solidFill>
                            </a:rPr>
                            <a:t>metaID</a:t>
                          </a:r>
                          <a:r>
                            <a:rPr lang="en-US" sz="2400" b="1" dirty="0"/>
                            <a:t> </a:t>
                          </a:r>
                          <a:r>
                            <a:rPr lang="en-US" sz="2400" b="1" dirty="0">
                              <a:solidFill>
                                <a:srgbClr val="00B050"/>
                              </a:solidFill>
                            </a:rPr>
                            <a:t>measurement</a:t>
                          </a:r>
                          <a:r>
                            <a:rPr lang="en-US" sz="2400" b="1" dirty="0"/>
                            <a:t> for that color</a:t>
                          </a:r>
                        </a:p>
                      </a:txBody>
                      <a:tcPr/>
                    </a:tc>
                    <a:extLst>
                      <a:ext uri="{0D108BD9-81ED-4DB2-BD59-A6C34878D82A}">
                        <a16:rowId xmlns:a16="http://schemas.microsoft.com/office/drawing/2014/main" val="60066273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A98A6135-CC30-4668-BC8D-18DDE3507A50}"/>
                  </a:ext>
                </a:extLst>
              </p:cNvPr>
              <p:cNvGraphicFramePr>
                <a:graphicFrameLocks noGrp="1"/>
              </p:cNvGraphicFramePr>
              <p:nvPr/>
            </p:nvGraphicFramePr>
            <p:xfrm>
              <a:off x="8622420" y="1831373"/>
              <a:ext cx="3045844" cy="3070746"/>
            </p:xfrm>
            <a:graphic>
              <a:graphicData uri="http://schemas.openxmlformats.org/drawingml/2006/table">
                <a:tbl>
                  <a:tblPr firstRow="1" bandRow="1">
                    <a:tableStyleId>{2D5ABB26-0587-4C30-8999-92F81FD0307C}</a:tableStyleId>
                  </a:tblPr>
                  <a:tblGrid>
                    <a:gridCol w="254131">
                      <a:extLst>
                        <a:ext uri="{9D8B030D-6E8A-4147-A177-3AD203B41FA5}">
                          <a16:colId xmlns:a16="http://schemas.microsoft.com/office/drawing/2014/main" val="692697406"/>
                        </a:ext>
                      </a:extLst>
                    </a:gridCol>
                    <a:gridCol w="254131">
                      <a:extLst>
                        <a:ext uri="{9D8B030D-6E8A-4147-A177-3AD203B41FA5}">
                          <a16:colId xmlns:a16="http://schemas.microsoft.com/office/drawing/2014/main" val="2813096122"/>
                        </a:ext>
                      </a:extLst>
                    </a:gridCol>
                    <a:gridCol w="254131">
                      <a:extLst>
                        <a:ext uri="{9D8B030D-6E8A-4147-A177-3AD203B41FA5}">
                          <a16:colId xmlns:a16="http://schemas.microsoft.com/office/drawing/2014/main" val="861335169"/>
                        </a:ext>
                      </a:extLst>
                    </a:gridCol>
                    <a:gridCol w="250403">
                      <a:extLst>
                        <a:ext uri="{9D8B030D-6E8A-4147-A177-3AD203B41FA5}">
                          <a16:colId xmlns:a16="http://schemas.microsoft.com/office/drawing/2014/main" val="3148856369"/>
                        </a:ext>
                      </a:extLst>
                    </a:gridCol>
                    <a:gridCol w="254131">
                      <a:extLst>
                        <a:ext uri="{9D8B030D-6E8A-4147-A177-3AD203B41FA5}">
                          <a16:colId xmlns:a16="http://schemas.microsoft.com/office/drawing/2014/main" val="2714171721"/>
                        </a:ext>
                      </a:extLst>
                    </a:gridCol>
                    <a:gridCol w="254131">
                      <a:extLst>
                        <a:ext uri="{9D8B030D-6E8A-4147-A177-3AD203B41FA5}">
                          <a16:colId xmlns:a16="http://schemas.microsoft.com/office/drawing/2014/main" val="2355328486"/>
                        </a:ext>
                      </a:extLst>
                    </a:gridCol>
                    <a:gridCol w="254131">
                      <a:extLst>
                        <a:ext uri="{9D8B030D-6E8A-4147-A177-3AD203B41FA5}">
                          <a16:colId xmlns:a16="http://schemas.microsoft.com/office/drawing/2014/main" val="3803058237"/>
                        </a:ext>
                      </a:extLst>
                    </a:gridCol>
                    <a:gridCol w="254131">
                      <a:extLst>
                        <a:ext uri="{9D8B030D-6E8A-4147-A177-3AD203B41FA5}">
                          <a16:colId xmlns:a16="http://schemas.microsoft.com/office/drawing/2014/main" val="2494256990"/>
                        </a:ext>
                      </a:extLst>
                    </a:gridCol>
                    <a:gridCol w="254131">
                      <a:extLst>
                        <a:ext uri="{9D8B030D-6E8A-4147-A177-3AD203B41FA5}">
                          <a16:colId xmlns:a16="http://schemas.microsoft.com/office/drawing/2014/main" val="3820992639"/>
                        </a:ext>
                      </a:extLst>
                    </a:gridCol>
                    <a:gridCol w="254131">
                      <a:extLst>
                        <a:ext uri="{9D8B030D-6E8A-4147-A177-3AD203B41FA5}">
                          <a16:colId xmlns:a16="http://schemas.microsoft.com/office/drawing/2014/main" val="2489564525"/>
                        </a:ext>
                      </a:extLst>
                    </a:gridCol>
                    <a:gridCol w="254131">
                      <a:extLst>
                        <a:ext uri="{9D8B030D-6E8A-4147-A177-3AD203B41FA5}">
                          <a16:colId xmlns:a16="http://schemas.microsoft.com/office/drawing/2014/main" val="3221938179"/>
                        </a:ext>
                      </a:extLst>
                    </a:gridCol>
                    <a:gridCol w="254131">
                      <a:extLst>
                        <a:ext uri="{9D8B030D-6E8A-4147-A177-3AD203B41FA5}">
                          <a16:colId xmlns:a16="http://schemas.microsoft.com/office/drawing/2014/main" val="2294029459"/>
                        </a:ext>
                      </a:extLst>
                    </a:gridCol>
                  </a:tblGrid>
                  <a:tr h="219339">
                    <a:tc>
                      <a:txBody>
                        <a:bodyPr/>
                        <a:lstStyle/>
                        <a:p>
                          <a:pPr/>
                          <a14:m>
                            <m:oMathPara xmlns:m="http://schemas.openxmlformats.org/officeDocument/2006/math">
                              <m:oMathParaPr>
                                <m:jc m:val="centerGroup"/>
                              </m:oMathParaPr>
                              <m:oMath xmlns:m="http://schemas.openxmlformats.org/officeDocument/2006/math">
                                <m:r>
                                  <a:rPr lang="en-US" sz="800" b="1" i="0" u="none" smtClean="0">
                                    <a:solidFill>
                                      <a:schemeClr val="tx1"/>
                                    </a:solidFill>
                                    <a:latin typeface="Cambria Math" panose="02040503050406030204" pitchFamily="18" charset="0"/>
                                  </a:rPr>
                                  <m:t>×</m:t>
                                </m:r>
                              </m:oMath>
                            </m:oMathPara>
                          </a14:m>
                          <a:endParaRPr lang="en-US" sz="800" b="1" i="0" u="none">
                            <a:solidFill>
                              <a:schemeClr val="tx1"/>
                            </a:solidFill>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97468831"/>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08407557"/>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9529912"/>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31693294"/>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69737478"/>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37223146"/>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31545248"/>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72486507"/>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69430440"/>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04697274"/>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7936121"/>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175262"/>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2697206"/>
                      </a:ext>
                    </a:extLst>
                  </a:tr>
                  <a:tr h="21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800" b="1" i="0" u="none" strike="noStrike" kern="1200" cap="none" spc="0" normalizeH="0" baseline="0" noProof="0" smtClean="0">
                                    <a:ln>
                                      <a:noFill/>
                                    </a:ln>
                                    <a:solidFill>
                                      <a:schemeClr val="tx1"/>
                                    </a:solidFill>
                                    <a:effectLst/>
                                    <a:uLnTx/>
                                    <a:uFillTx/>
                                    <a:latin typeface="Cambria Math" panose="02040503050406030204" pitchFamily="18" charset="0"/>
                                  </a:rPr>
                                  <m:t>×</m:t>
                                </m:r>
                              </m:oMath>
                            </m:oMathPara>
                          </a14:m>
                          <a:endParaRPr kumimoji="0" lang="en-US" sz="8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14185473"/>
                      </a:ext>
                    </a:extLst>
                  </a:tr>
                </a:tbl>
              </a:graphicData>
            </a:graphic>
          </p:graphicFrame>
        </mc:Choice>
        <mc:Fallback xmlns="">
          <p:graphicFrame>
            <p:nvGraphicFramePr>
              <p:cNvPr id="5" name="Table 5">
                <a:extLst>
                  <a:ext uri="{FF2B5EF4-FFF2-40B4-BE49-F238E27FC236}">
                    <a16:creationId xmlns:a16="http://schemas.microsoft.com/office/drawing/2014/main" id="{A98A6135-CC30-4668-BC8D-18DDE3507A50}"/>
                  </a:ext>
                </a:extLst>
              </p:cNvPr>
              <p:cNvGraphicFramePr>
                <a:graphicFrameLocks noGrp="1"/>
              </p:cNvGraphicFramePr>
              <p:nvPr/>
            </p:nvGraphicFramePr>
            <p:xfrm>
              <a:off x="8622420" y="1831373"/>
              <a:ext cx="3045844" cy="3070746"/>
            </p:xfrm>
            <a:graphic>
              <a:graphicData uri="http://schemas.openxmlformats.org/drawingml/2006/table">
                <a:tbl>
                  <a:tblPr firstRow="1" bandRow="1">
                    <a:tableStyleId>{2D5ABB26-0587-4C30-8999-92F81FD0307C}</a:tableStyleId>
                  </a:tblPr>
                  <a:tblGrid>
                    <a:gridCol w="254131">
                      <a:extLst>
                        <a:ext uri="{9D8B030D-6E8A-4147-A177-3AD203B41FA5}">
                          <a16:colId xmlns:a16="http://schemas.microsoft.com/office/drawing/2014/main" val="692697406"/>
                        </a:ext>
                      </a:extLst>
                    </a:gridCol>
                    <a:gridCol w="254131">
                      <a:extLst>
                        <a:ext uri="{9D8B030D-6E8A-4147-A177-3AD203B41FA5}">
                          <a16:colId xmlns:a16="http://schemas.microsoft.com/office/drawing/2014/main" val="2813096122"/>
                        </a:ext>
                      </a:extLst>
                    </a:gridCol>
                    <a:gridCol w="254131">
                      <a:extLst>
                        <a:ext uri="{9D8B030D-6E8A-4147-A177-3AD203B41FA5}">
                          <a16:colId xmlns:a16="http://schemas.microsoft.com/office/drawing/2014/main" val="861335169"/>
                        </a:ext>
                      </a:extLst>
                    </a:gridCol>
                    <a:gridCol w="250403">
                      <a:extLst>
                        <a:ext uri="{9D8B030D-6E8A-4147-A177-3AD203B41FA5}">
                          <a16:colId xmlns:a16="http://schemas.microsoft.com/office/drawing/2014/main" val="3148856369"/>
                        </a:ext>
                      </a:extLst>
                    </a:gridCol>
                    <a:gridCol w="254131">
                      <a:extLst>
                        <a:ext uri="{9D8B030D-6E8A-4147-A177-3AD203B41FA5}">
                          <a16:colId xmlns:a16="http://schemas.microsoft.com/office/drawing/2014/main" val="2714171721"/>
                        </a:ext>
                      </a:extLst>
                    </a:gridCol>
                    <a:gridCol w="254131">
                      <a:extLst>
                        <a:ext uri="{9D8B030D-6E8A-4147-A177-3AD203B41FA5}">
                          <a16:colId xmlns:a16="http://schemas.microsoft.com/office/drawing/2014/main" val="2355328486"/>
                        </a:ext>
                      </a:extLst>
                    </a:gridCol>
                    <a:gridCol w="254131">
                      <a:extLst>
                        <a:ext uri="{9D8B030D-6E8A-4147-A177-3AD203B41FA5}">
                          <a16:colId xmlns:a16="http://schemas.microsoft.com/office/drawing/2014/main" val="3803058237"/>
                        </a:ext>
                      </a:extLst>
                    </a:gridCol>
                    <a:gridCol w="254131">
                      <a:extLst>
                        <a:ext uri="{9D8B030D-6E8A-4147-A177-3AD203B41FA5}">
                          <a16:colId xmlns:a16="http://schemas.microsoft.com/office/drawing/2014/main" val="2494256990"/>
                        </a:ext>
                      </a:extLst>
                    </a:gridCol>
                    <a:gridCol w="254131">
                      <a:extLst>
                        <a:ext uri="{9D8B030D-6E8A-4147-A177-3AD203B41FA5}">
                          <a16:colId xmlns:a16="http://schemas.microsoft.com/office/drawing/2014/main" val="3820992639"/>
                        </a:ext>
                      </a:extLst>
                    </a:gridCol>
                    <a:gridCol w="254131">
                      <a:extLst>
                        <a:ext uri="{9D8B030D-6E8A-4147-A177-3AD203B41FA5}">
                          <a16:colId xmlns:a16="http://schemas.microsoft.com/office/drawing/2014/main" val="2489564525"/>
                        </a:ext>
                      </a:extLst>
                    </a:gridCol>
                    <a:gridCol w="254131">
                      <a:extLst>
                        <a:ext uri="{9D8B030D-6E8A-4147-A177-3AD203B41FA5}">
                          <a16:colId xmlns:a16="http://schemas.microsoft.com/office/drawing/2014/main" val="3221938179"/>
                        </a:ext>
                      </a:extLst>
                    </a:gridCol>
                    <a:gridCol w="254131">
                      <a:extLst>
                        <a:ext uri="{9D8B030D-6E8A-4147-A177-3AD203B41FA5}">
                          <a16:colId xmlns:a16="http://schemas.microsoft.com/office/drawing/2014/main" val="2294029459"/>
                        </a:ext>
                      </a:extLst>
                    </a:gridCol>
                  </a:tblGrid>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r="-1092857"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r="-992857"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r="-917073"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r="-795238"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r="-714634"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r="-5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r="-4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r="-3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r="-297619"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r="-204878"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r="-100000" b="-13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b="-1302778"/>
                          </a:stretch>
                        </a:blipFill>
                      </a:tcPr>
                    </a:tc>
                    <a:extLst>
                      <a:ext uri="{0D108BD9-81ED-4DB2-BD59-A6C34878D82A}">
                        <a16:rowId xmlns:a16="http://schemas.microsoft.com/office/drawing/2014/main" val="4197468831"/>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00000" r="-1092857"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00000" r="-992857"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00000" r="-917073"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00000" r="-795238"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00000" r="-714634"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00000" r="-5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00000" r="-4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00000" r="-3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00000" r="-297619"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00000" r="-204878"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00000" r="-100000" b="-12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00000" b="-1202778"/>
                          </a:stretch>
                        </a:blipFill>
                      </a:tcPr>
                    </a:tc>
                    <a:extLst>
                      <a:ext uri="{0D108BD9-81ED-4DB2-BD59-A6C34878D82A}">
                        <a16:rowId xmlns:a16="http://schemas.microsoft.com/office/drawing/2014/main" val="4008407557"/>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200000" r="-1092857"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200000" r="-992857"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200000" r="-917073"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200000" r="-795238"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200000" r="-714634"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200000" r="-5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200000" r="-4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200000" r="-3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200000" r="-297619"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200000" r="-204878"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200000" r="-100000" b="-11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200000" b="-1102778"/>
                          </a:stretch>
                        </a:blipFill>
                      </a:tcPr>
                    </a:tc>
                    <a:extLst>
                      <a:ext uri="{0D108BD9-81ED-4DB2-BD59-A6C34878D82A}">
                        <a16:rowId xmlns:a16="http://schemas.microsoft.com/office/drawing/2014/main" val="3969529912"/>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300000" r="-1092857"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300000" r="-992857"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300000" r="-917073"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300000" r="-795238"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300000" r="-714634"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300000" r="-5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300000" r="-4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300000" r="-3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300000" r="-297619"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300000" r="-204878"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300000" r="-100000" b="-10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300000" b="-1002778"/>
                          </a:stretch>
                        </a:blipFill>
                      </a:tcPr>
                    </a:tc>
                    <a:extLst>
                      <a:ext uri="{0D108BD9-81ED-4DB2-BD59-A6C34878D82A}">
                        <a16:rowId xmlns:a16="http://schemas.microsoft.com/office/drawing/2014/main" val="3031693294"/>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400000" r="-1092857"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400000" r="-992857"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400000" r="-917073"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400000" r="-795238"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400000" r="-714634"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400000" r="-5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400000" r="-4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400000" r="-3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400000" r="-297619"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400000" r="-204878"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400000" r="-100000" b="-9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400000" b="-902778"/>
                          </a:stretch>
                        </a:blipFill>
                      </a:tcPr>
                    </a:tc>
                    <a:extLst>
                      <a:ext uri="{0D108BD9-81ED-4DB2-BD59-A6C34878D82A}">
                        <a16:rowId xmlns:a16="http://schemas.microsoft.com/office/drawing/2014/main" val="1769737478"/>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500000" r="-1092857"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500000" r="-992857"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500000" r="-917073"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500000" r="-795238"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500000" r="-714634"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500000" r="-5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500000" r="-4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500000" r="-3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500000" r="-297619"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500000" r="-204878"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500000" r="-100000" b="-8027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500000" b="-802778"/>
                          </a:stretch>
                        </a:blipFill>
                      </a:tcPr>
                    </a:tc>
                    <a:extLst>
                      <a:ext uri="{0D108BD9-81ED-4DB2-BD59-A6C34878D82A}">
                        <a16:rowId xmlns:a16="http://schemas.microsoft.com/office/drawing/2014/main" val="1037223146"/>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583784" r="-1092857"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583784" r="-992857"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583784" r="-917073"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583784" r="-795238"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583784" r="-714634"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583784" r="-5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583784" r="-4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583784" r="-3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583784" r="-297619"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583784" r="-204878"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583784" r="-100000" b="-681081"/>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583784" b="-681081"/>
                          </a:stretch>
                        </a:blipFill>
                      </a:tcPr>
                    </a:tc>
                    <a:extLst>
                      <a:ext uri="{0D108BD9-81ED-4DB2-BD59-A6C34878D82A}">
                        <a16:rowId xmlns:a16="http://schemas.microsoft.com/office/drawing/2014/main" val="2631545248"/>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702778" r="-1092857"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702778" r="-992857"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702778" r="-917073"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702778" r="-795238"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702778" r="-714634"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702778" r="-5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702778" r="-4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702778" r="-3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702778" r="-297619"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702778" r="-204878"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702778" r="-100000" b="-6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702778" b="-600000"/>
                          </a:stretch>
                        </a:blipFill>
                      </a:tcPr>
                    </a:tc>
                    <a:extLst>
                      <a:ext uri="{0D108BD9-81ED-4DB2-BD59-A6C34878D82A}">
                        <a16:rowId xmlns:a16="http://schemas.microsoft.com/office/drawing/2014/main" val="2472486507"/>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802778" r="-1092857"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802778" r="-992857"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802778" r="-917073"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802778" r="-795238"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802778" r="-714634"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802778" r="-5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802778" r="-4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802778" r="-3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802778" r="-297619"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802778" r="-204878"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802778" r="-100000" b="-5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802778" b="-500000"/>
                          </a:stretch>
                        </a:blipFill>
                      </a:tcPr>
                    </a:tc>
                    <a:extLst>
                      <a:ext uri="{0D108BD9-81ED-4DB2-BD59-A6C34878D82A}">
                        <a16:rowId xmlns:a16="http://schemas.microsoft.com/office/drawing/2014/main" val="1369430440"/>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902778" r="-1092857"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902778" r="-992857"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902778" r="-917073"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902778" r="-795238"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902778" r="-714634"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902778" r="-5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902778" r="-4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902778" r="-3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902778" r="-297619"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902778" r="-204878"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902778" r="-100000" b="-4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902778" b="-400000"/>
                          </a:stretch>
                        </a:blipFill>
                      </a:tcPr>
                    </a:tc>
                    <a:extLst>
                      <a:ext uri="{0D108BD9-81ED-4DB2-BD59-A6C34878D82A}">
                        <a16:rowId xmlns:a16="http://schemas.microsoft.com/office/drawing/2014/main" val="2304697274"/>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002778" r="-1092857"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002778" r="-992857"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002778" r="-917073"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002778" r="-795238"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002778" r="-714634"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002778" r="-5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002778" r="-4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002778" r="-3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002778" r="-297619"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002778" r="-204878"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002778" r="-100000" b="-3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002778" b="-300000"/>
                          </a:stretch>
                        </a:blipFill>
                      </a:tcPr>
                    </a:tc>
                    <a:extLst>
                      <a:ext uri="{0D108BD9-81ED-4DB2-BD59-A6C34878D82A}">
                        <a16:rowId xmlns:a16="http://schemas.microsoft.com/office/drawing/2014/main" val="2087936121"/>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102778" r="-1092857"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102778" r="-992857"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102778" r="-917073"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102778" r="-795238"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102778" r="-714634"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102778" r="-5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102778" r="-4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102778" r="-3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102778" r="-297619"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102778" r="-204878"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102778" r="-100000" b="-2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102778" b="-200000"/>
                          </a:stretch>
                        </a:blipFill>
                      </a:tcPr>
                    </a:tc>
                    <a:extLst>
                      <a:ext uri="{0D108BD9-81ED-4DB2-BD59-A6C34878D82A}">
                        <a16:rowId xmlns:a16="http://schemas.microsoft.com/office/drawing/2014/main" val="35175262"/>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202778" r="-1092857"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202778" r="-992857"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202778" r="-917073"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202778" r="-795238"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202778" r="-714634"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202778" r="-5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202778" r="-4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202778" r="-3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202778" r="-297619"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202778" r="-204878"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202778" r="-100000" b="-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202778" b="-100000"/>
                          </a:stretch>
                        </a:blipFill>
                      </a:tcPr>
                    </a:tc>
                    <a:extLst>
                      <a:ext uri="{0D108BD9-81ED-4DB2-BD59-A6C34878D82A}">
                        <a16:rowId xmlns:a16="http://schemas.microsoft.com/office/drawing/2014/main" val="1472697206"/>
                      </a:ext>
                    </a:extLst>
                  </a:tr>
                  <a:tr h="219339">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t="-1302778" r="-1092857"/>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0000" t="-1302778" r="-992857"/>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04878" t="-1302778" r="-917073"/>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297619" t="-1302778" r="-79523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07317" t="-1302778" r="-714634"/>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495238" t="-1302778" r="-5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595238" t="-1302778" r="-4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695238" t="-1302778" r="-3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795238" t="-1302778" r="-297619"/>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17073" t="-1302778" r="-204878"/>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992857" t="-1302778" r="-100000"/>
                          </a:stretch>
                        </a:blipFill>
                      </a:tcPr>
                    </a:tc>
                    <a:tc>
                      <a:txBody>
                        <a:bodyPr/>
                        <a:lstStyle/>
                        <a:p>
                          <a:endParaRPr lang="en-US"/>
                        </a:p>
                      </a:txBody>
                      <a:tcPr anchor="ctr">
                        <a:lnL>
                          <a:noFill/>
                        </a:lnL>
                        <a:lnR>
                          <a:noFill/>
                        </a:lnR>
                        <a:lnT>
                          <a:noFill/>
                        </a:lnT>
                        <a:lnB>
                          <a:noFill/>
                        </a:lnB>
                        <a:lnTlToBr w="12700" cmpd="sng">
                          <a:noFill/>
                          <a:prstDash val="solid"/>
                        </a:lnTlToBr>
                        <a:lnBlToTr w="12700" cmpd="sng">
                          <a:noFill/>
                          <a:prstDash val="solid"/>
                        </a:lnBlToTr>
                        <a:blipFill>
                          <a:blip r:embed="rId7"/>
                          <a:stretch>
                            <a:fillRect l="-1092857" t="-1302778"/>
                          </a:stretch>
                        </a:blipFill>
                      </a:tcPr>
                    </a:tc>
                    <a:extLst>
                      <a:ext uri="{0D108BD9-81ED-4DB2-BD59-A6C34878D82A}">
                        <a16:rowId xmlns:a16="http://schemas.microsoft.com/office/drawing/2014/main" val="4214185473"/>
                      </a:ext>
                    </a:extLst>
                  </a:tr>
                </a:tbl>
              </a:graphicData>
            </a:graphic>
          </p:graphicFrame>
        </mc:Fallback>
      </mc:AlternateContent>
      <p:pic>
        <p:nvPicPr>
          <p:cNvPr id="7" name="Picture 6">
            <a:extLst>
              <a:ext uri="{FF2B5EF4-FFF2-40B4-BE49-F238E27FC236}">
                <a16:creationId xmlns:a16="http://schemas.microsoft.com/office/drawing/2014/main" id="{D902AF8C-8B88-40FB-ACC9-80831BCFB3AF}"/>
              </a:ext>
            </a:extLst>
          </p:cNvPr>
          <p:cNvPicPr>
            <a:picLocks noChangeAspect="1"/>
          </p:cNvPicPr>
          <p:nvPr/>
        </p:nvPicPr>
        <p:blipFill rotWithShape="1">
          <a:blip r:embed="rId8"/>
          <a:srcRect b="7589"/>
          <a:stretch/>
        </p:blipFill>
        <p:spPr>
          <a:xfrm>
            <a:off x="9925444" y="5311894"/>
            <a:ext cx="1742820" cy="958278"/>
          </a:xfrm>
          <a:prstGeom prst="rect">
            <a:avLst/>
          </a:prstGeom>
        </p:spPr>
      </p:pic>
      <p:sp>
        <p:nvSpPr>
          <p:cNvPr id="16" name="Oval 15">
            <a:extLst>
              <a:ext uri="{FF2B5EF4-FFF2-40B4-BE49-F238E27FC236}">
                <a16:creationId xmlns:a16="http://schemas.microsoft.com/office/drawing/2014/main" id="{7C96F330-83E5-40B2-84BA-7CF60918CE5E}"/>
              </a:ext>
            </a:extLst>
          </p:cNvPr>
          <p:cNvSpPr/>
          <p:nvPr/>
        </p:nvSpPr>
        <p:spPr>
          <a:xfrm>
            <a:off x="11151567" y="4450650"/>
            <a:ext cx="274320" cy="274320"/>
          </a:xfrm>
          <a:prstGeom prst="ellipse">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085FCEB-C89B-4EEC-96B0-BF66CD029FFF}"/>
              </a:ext>
            </a:extLst>
          </p:cNvPr>
          <p:cNvGrpSpPr/>
          <p:nvPr/>
        </p:nvGrpSpPr>
        <p:grpSpPr>
          <a:xfrm>
            <a:off x="9115000" y="315298"/>
            <a:ext cx="1790838" cy="2208951"/>
            <a:chOff x="9115000" y="315298"/>
            <a:chExt cx="1790838" cy="2208951"/>
          </a:xfrm>
        </p:grpSpPr>
        <p:pic>
          <p:nvPicPr>
            <p:cNvPr id="9" name="Picture 8">
              <a:extLst>
                <a:ext uri="{FF2B5EF4-FFF2-40B4-BE49-F238E27FC236}">
                  <a16:creationId xmlns:a16="http://schemas.microsoft.com/office/drawing/2014/main" id="{3C90F19E-5FDE-4D1A-8D8B-E76EA3B9BB78}"/>
                </a:ext>
              </a:extLst>
            </p:cNvPr>
            <p:cNvPicPr>
              <a:picLocks noChangeAspect="1"/>
            </p:cNvPicPr>
            <p:nvPr/>
          </p:nvPicPr>
          <p:blipFill rotWithShape="1">
            <a:blip r:embed="rId9"/>
            <a:srcRect b="9965"/>
            <a:stretch/>
          </p:blipFill>
          <p:spPr>
            <a:xfrm>
              <a:off x="9337025" y="315298"/>
              <a:ext cx="1568813" cy="958278"/>
            </a:xfrm>
            <a:prstGeom prst="rect">
              <a:avLst/>
            </a:prstGeom>
          </p:spPr>
        </p:pic>
        <p:sp>
          <p:nvSpPr>
            <p:cNvPr id="10" name="Oval 9">
              <a:extLst>
                <a:ext uri="{FF2B5EF4-FFF2-40B4-BE49-F238E27FC236}">
                  <a16:creationId xmlns:a16="http://schemas.microsoft.com/office/drawing/2014/main" id="{AB205B2F-AEE7-4D8D-A62A-3D6E25A4D407}"/>
                </a:ext>
              </a:extLst>
            </p:cNvPr>
            <p:cNvSpPr/>
            <p:nvPr/>
          </p:nvSpPr>
          <p:spPr>
            <a:xfrm>
              <a:off x="9115000" y="2249929"/>
              <a:ext cx="274320" cy="274320"/>
            </a:xfrm>
            <a:prstGeom prst="ellipse">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F38F608-43F4-45C6-A1E5-C43577376CE2}"/>
                </a:ext>
              </a:extLst>
            </p:cNvPr>
            <p:cNvSpPr/>
            <p:nvPr/>
          </p:nvSpPr>
          <p:spPr>
            <a:xfrm>
              <a:off x="9361714" y="1378857"/>
              <a:ext cx="823156" cy="892629"/>
            </a:xfrm>
            <a:custGeom>
              <a:avLst/>
              <a:gdLst>
                <a:gd name="connsiteX0" fmla="*/ 0 w 823156"/>
                <a:gd name="connsiteY0" fmla="*/ 892629 h 892629"/>
                <a:gd name="connsiteX1" fmla="*/ 449943 w 823156"/>
                <a:gd name="connsiteY1" fmla="*/ 696686 h 892629"/>
                <a:gd name="connsiteX2" fmla="*/ 769257 w 823156"/>
                <a:gd name="connsiteY2" fmla="*/ 399143 h 892629"/>
                <a:gd name="connsiteX3" fmla="*/ 820057 w 823156"/>
                <a:gd name="connsiteY3" fmla="*/ 0 h 892629"/>
              </a:gdLst>
              <a:ahLst/>
              <a:cxnLst>
                <a:cxn ang="0">
                  <a:pos x="connsiteX0" y="connsiteY0"/>
                </a:cxn>
                <a:cxn ang="0">
                  <a:pos x="connsiteX1" y="connsiteY1"/>
                </a:cxn>
                <a:cxn ang="0">
                  <a:pos x="connsiteX2" y="connsiteY2"/>
                </a:cxn>
                <a:cxn ang="0">
                  <a:pos x="connsiteX3" y="connsiteY3"/>
                </a:cxn>
              </a:cxnLst>
              <a:rect l="l" t="t" r="r" b="b"/>
              <a:pathLst>
                <a:path w="823156" h="892629">
                  <a:moveTo>
                    <a:pt x="0" y="892629"/>
                  </a:moveTo>
                  <a:cubicBezTo>
                    <a:pt x="160866" y="835781"/>
                    <a:pt x="321733" y="778934"/>
                    <a:pt x="449943" y="696686"/>
                  </a:cubicBezTo>
                  <a:cubicBezTo>
                    <a:pt x="578153" y="614438"/>
                    <a:pt x="707571" y="515257"/>
                    <a:pt x="769257" y="399143"/>
                  </a:cubicBezTo>
                  <a:cubicBezTo>
                    <a:pt x="830943" y="283029"/>
                    <a:pt x="825500" y="141514"/>
                    <a:pt x="820057" y="0"/>
                  </a:cubicBezTo>
                </a:path>
              </a:pathLst>
            </a:custGeom>
            <a:noFill/>
            <a:ln w="3175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8597414-9AF8-4551-9B6C-0F20528E9507}"/>
              </a:ext>
            </a:extLst>
          </p:cNvPr>
          <p:cNvGrpSpPr/>
          <p:nvPr/>
        </p:nvGrpSpPr>
        <p:grpSpPr>
          <a:xfrm>
            <a:off x="6553811" y="3561143"/>
            <a:ext cx="3095315" cy="2668943"/>
            <a:chOff x="6553811" y="3561143"/>
            <a:chExt cx="3095315" cy="2668943"/>
          </a:xfrm>
        </p:grpSpPr>
        <p:pic>
          <p:nvPicPr>
            <p:cNvPr id="11" name="Picture 10">
              <a:extLst>
                <a:ext uri="{FF2B5EF4-FFF2-40B4-BE49-F238E27FC236}">
                  <a16:creationId xmlns:a16="http://schemas.microsoft.com/office/drawing/2014/main" id="{C7057B87-2769-4CDE-9E62-E40DC628B448}"/>
                </a:ext>
              </a:extLst>
            </p:cNvPr>
            <p:cNvPicPr>
              <a:picLocks noChangeAspect="1"/>
            </p:cNvPicPr>
            <p:nvPr/>
          </p:nvPicPr>
          <p:blipFill rotWithShape="1">
            <a:blip r:embed="rId10"/>
            <a:srcRect b="12089"/>
            <a:stretch/>
          </p:blipFill>
          <p:spPr>
            <a:xfrm>
              <a:off x="6553811" y="5272544"/>
              <a:ext cx="1690867" cy="957542"/>
            </a:xfrm>
            <a:prstGeom prst="rect">
              <a:avLst/>
            </a:prstGeom>
          </p:spPr>
        </p:pic>
        <p:sp>
          <p:nvSpPr>
            <p:cNvPr id="15" name="Oval 14">
              <a:extLst>
                <a:ext uri="{FF2B5EF4-FFF2-40B4-BE49-F238E27FC236}">
                  <a16:creationId xmlns:a16="http://schemas.microsoft.com/office/drawing/2014/main" id="{D109B6EC-F83F-415C-9023-83ECC48282A8}"/>
                </a:ext>
              </a:extLst>
            </p:cNvPr>
            <p:cNvSpPr/>
            <p:nvPr/>
          </p:nvSpPr>
          <p:spPr>
            <a:xfrm>
              <a:off x="9374806" y="3561143"/>
              <a:ext cx="274320" cy="274320"/>
            </a:xfrm>
            <a:prstGeom prst="ellipse">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53B2F03-0F8E-4481-A533-0662721A40F3}"/>
                </a:ext>
              </a:extLst>
            </p:cNvPr>
            <p:cNvSpPr/>
            <p:nvPr/>
          </p:nvSpPr>
          <p:spPr>
            <a:xfrm>
              <a:off x="7322457" y="3693886"/>
              <a:ext cx="2052349" cy="1473200"/>
            </a:xfrm>
            <a:custGeom>
              <a:avLst/>
              <a:gdLst>
                <a:gd name="connsiteX0" fmla="*/ 2082800 w 2082800"/>
                <a:gd name="connsiteY0" fmla="*/ 0 h 1444172"/>
                <a:gd name="connsiteX1" fmla="*/ 1052286 w 2082800"/>
                <a:gd name="connsiteY1" fmla="*/ 145143 h 1444172"/>
                <a:gd name="connsiteX2" fmla="*/ 188686 w 2082800"/>
                <a:gd name="connsiteY2" fmla="*/ 747486 h 1444172"/>
                <a:gd name="connsiteX3" fmla="*/ 0 w 2082800"/>
                <a:gd name="connsiteY3" fmla="*/ 1444172 h 1444172"/>
              </a:gdLst>
              <a:ahLst/>
              <a:cxnLst>
                <a:cxn ang="0">
                  <a:pos x="connsiteX0" y="connsiteY0"/>
                </a:cxn>
                <a:cxn ang="0">
                  <a:pos x="connsiteX1" y="connsiteY1"/>
                </a:cxn>
                <a:cxn ang="0">
                  <a:pos x="connsiteX2" y="connsiteY2"/>
                </a:cxn>
                <a:cxn ang="0">
                  <a:pos x="connsiteX3" y="connsiteY3"/>
                </a:cxn>
              </a:cxnLst>
              <a:rect l="l" t="t" r="r" b="b"/>
              <a:pathLst>
                <a:path w="2082800" h="1444172">
                  <a:moveTo>
                    <a:pt x="2082800" y="0"/>
                  </a:moveTo>
                  <a:cubicBezTo>
                    <a:pt x="1725386" y="10281"/>
                    <a:pt x="1367972" y="20562"/>
                    <a:pt x="1052286" y="145143"/>
                  </a:cubicBezTo>
                  <a:cubicBezTo>
                    <a:pt x="736600" y="269724"/>
                    <a:pt x="364067" y="530981"/>
                    <a:pt x="188686" y="747486"/>
                  </a:cubicBezTo>
                  <a:cubicBezTo>
                    <a:pt x="13305" y="963991"/>
                    <a:pt x="6652" y="1204081"/>
                    <a:pt x="0" y="1444172"/>
                  </a:cubicBezTo>
                </a:path>
              </a:pathLst>
            </a:custGeom>
            <a:noFill/>
            <a:ln w="3175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832559B6-D3E7-4B76-B457-BFFC5D6695DA}"/>
              </a:ext>
            </a:extLst>
          </p:cNvPr>
          <p:cNvSpPr/>
          <p:nvPr/>
        </p:nvSpPr>
        <p:spPr>
          <a:xfrm>
            <a:off x="10748636" y="4586514"/>
            <a:ext cx="402931" cy="653143"/>
          </a:xfrm>
          <a:custGeom>
            <a:avLst/>
            <a:gdLst>
              <a:gd name="connsiteX0" fmla="*/ 470907 w 470907"/>
              <a:gd name="connsiteY0" fmla="*/ 0 h 544286"/>
              <a:gd name="connsiteX1" fmla="*/ 64507 w 470907"/>
              <a:gd name="connsiteY1" fmla="*/ 108858 h 544286"/>
              <a:gd name="connsiteX2" fmla="*/ 6450 w 470907"/>
              <a:gd name="connsiteY2" fmla="*/ 544286 h 544286"/>
            </a:gdLst>
            <a:ahLst/>
            <a:cxnLst>
              <a:cxn ang="0">
                <a:pos x="connsiteX0" y="connsiteY0"/>
              </a:cxn>
              <a:cxn ang="0">
                <a:pos x="connsiteX1" y="connsiteY1"/>
              </a:cxn>
              <a:cxn ang="0">
                <a:pos x="connsiteX2" y="connsiteY2"/>
              </a:cxn>
            </a:cxnLst>
            <a:rect l="l" t="t" r="r" b="b"/>
            <a:pathLst>
              <a:path w="470907" h="544286">
                <a:moveTo>
                  <a:pt x="470907" y="0"/>
                </a:moveTo>
                <a:cubicBezTo>
                  <a:pt x="306411" y="9072"/>
                  <a:pt x="141916" y="18144"/>
                  <a:pt x="64507" y="108858"/>
                </a:cubicBezTo>
                <a:cubicBezTo>
                  <a:pt x="-12902" y="199572"/>
                  <a:pt x="-3226" y="371929"/>
                  <a:pt x="6450" y="544286"/>
                </a:cubicBezTo>
              </a:path>
            </a:pathLst>
          </a:custGeom>
          <a:noFill/>
          <a:ln w="3175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83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a:t>Color Vision Assessment Using BCIs</a:t>
            </a:r>
          </a:p>
        </p:txBody>
      </p:sp>
      <p:graphicFrame>
        <p:nvGraphicFramePr>
          <p:cNvPr id="3" name="Table 3">
            <a:extLst>
              <a:ext uri="{FF2B5EF4-FFF2-40B4-BE49-F238E27FC236}">
                <a16:creationId xmlns:a16="http://schemas.microsoft.com/office/drawing/2014/main" id="{A4650CD6-8A47-402F-B6E4-898AB346F198}"/>
              </a:ext>
            </a:extLst>
          </p:cNvPr>
          <p:cNvGraphicFramePr>
            <a:graphicFrameLocks noGrp="1"/>
          </p:cNvGraphicFramePr>
          <p:nvPr>
            <p:extLst>
              <p:ext uri="{D42A27DB-BD31-4B8C-83A1-F6EECF244321}">
                <p14:modId xmlns:p14="http://schemas.microsoft.com/office/powerpoint/2010/main" val="1165632658"/>
              </p:ext>
            </p:extLst>
          </p:nvPr>
        </p:nvGraphicFramePr>
        <p:xfrm>
          <a:off x="1428333" y="2133705"/>
          <a:ext cx="9001282" cy="2651760"/>
        </p:xfrm>
        <a:graphic>
          <a:graphicData uri="http://schemas.openxmlformats.org/drawingml/2006/table">
            <a:tbl>
              <a:tblPr firstRow="1" bandRow="1">
                <a:tableStyleId>{6E25E649-3F16-4E02-A733-19D2CDBF48F0}</a:tableStyleId>
              </a:tblPr>
              <a:tblGrid>
                <a:gridCol w="4500641">
                  <a:extLst>
                    <a:ext uri="{9D8B030D-6E8A-4147-A177-3AD203B41FA5}">
                      <a16:colId xmlns:a16="http://schemas.microsoft.com/office/drawing/2014/main" val="1338868082"/>
                    </a:ext>
                  </a:extLst>
                </a:gridCol>
                <a:gridCol w="4500641">
                  <a:extLst>
                    <a:ext uri="{9D8B030D-6E8A-4147-A177-3AD203B41FA5}">
                      <a16:colId xmlns:a16="http://schemas.microsoft.com/office/drawing/2014/main" val="2610257618"/>
                    </a:ext>
                  </a:extLst>
                </a:gridCol>
              </a:tblGrid>
              <a:tr h="0">
                <a:tc>
                  <a:txBody>
                    <a:bodyPr/>
                    <a:lstStyle/>
                    <a:p>
                      <a:pPr algn="ctr"/>
                      <a:r>
                        <a:rPr lang="en-US" sz="2400" b="1"/>
                        <a:t>Existing Color Vision Assessment Methods</a:t>
                      </a:r>
                    </a:p>
                  </a:txBody>
                  <a:tcPr/>
                </a:tc>
                <a:tc>
                  <a:txBody>
                    <a:bodyPr/>
                    <a:lstStyle/>
                    <a:p>
                      <a:pPr algn="ctr"/>
                      <a:r>
                        <a:rPr lang="en-US" sz="2400" b="1"/>
                        <a:t>BCI-based Color Vision Assessment</a:t>
                      </a:r>
                    </a:p>
                  </a:txBody>
                  <a:tcPr/>
                </a:tc>
                <a:extLst>
                  <a:ext uri="{0D108BD9-81ED-4DB2-BD59-A6C34878D82A}">
                    <a16:rowId xmlns:a16="http://schemas.microsoft.com/office/drawing/2014/main" val="714649959"/>
                  </a:ext>
                </a:extLst>
              </a:tr>
              <a:tr h="370840">
                <a:tc>
                  <a:txBody>
                    <a:bodyPr/>
                    <a:lstStyle/>
                    <a:p>
                      <a:pPr algn="ctr"/>
                      <a:r>
                        <a:rPr lang="en-US" sz="2400" b="1"/>
                        <a:t>Behavioral Response</a:t>
                      </a:r>
                    </a:p>
                  </a:txBody>
                  <a:tcPr/>
                </a:tc>
                <a:tc>
                  <a:txBody>
                    <a:bodyPr/>
                    <a:lstStyle/>
                    <a:p>
                      <a:pPr algn="ctr"/>
                      <a:r>
                        <a:rPr lang="en-US" sz="2400" b="1" dirty="0"/>
                        <a:t>Brain Response</a:t>
                      </a:r>
                    </a:p>
                  </a:txBody>
                  <a:tcPr/>
                </a:tc>
                <a:extLst>
                  <a:ext uri="{0D108BD9-81ED-4DB2-BD59-A6C34878D82A}">
                    <a16:rowId xmlns:a16="http://schemas.microsoft.com/office/drawing/2014/main" val="4153904331"/>
                  </a:ext>
                </a:extLst>
              </a:tr>
              <a:tr h="370840">
                <a:tc>
                  <a:txBody>
                    <a:bodyPr/>
                    <a:lstStyle/>
                    <a:p>
                      <a:pPr algn="ctr"/>
                      <a:r>
                        <a:rPr lang="en-US" sz="2400" b="1"/>
                        <a:t>Subjective</a:t>
                      </a:r>
                    </a:p>
                  </a:txBody>
                  <a:tcPr/>
                </a:tc>
                <a:tc>
                  <a:txBody>
                    <a:bodyPr/>
                    <a:lstStyle/>
                    <a:p>
                      <a:pPr algn="ctr"/>
                      <a:endParaRPr lang="en-US" sz="2400" b="1" dirty="0"/>
                    </a:p>
                  </a:txBody>
                  <a:tcPr/>
                </a:tc>
                <a:extLst>
                  <a:ext uri="{0D108BD9-81ED-4DB2-BD59-A6C34878D82A}">
                    <a16:rowId xmlns:a16="http://schemas.microsoft.com/office/drawing/2014/main" val="3600229159"/>
                  </a:ext>
                </a:extLst>
              </a:tr>
              <a:tr h="370840">
                <a:tc>
                  <a:txBody>
                    <a:bodyPr/>
                    <a:lstStyle/>
                    <a:p>
                      <a:pPr algn="ctr"/>
                      <a:r>
                        <a:rPr lang="en-US" sz="2400" b="1"/>
                        <a:t>Extensive Training</a:t>
                      </a:r>
                    </a:p>
                  </a:txBody>
                  <a:tcPr/>
                </a:tc>
                <a:tc>
                  <a:txBody>
                    <a:bodyPr/>
                    <a:lstStyle/>
                    <a:p>
                      <a:pPr algn="ctr"/>
                      <a:endParaRPr lang="en-US" sz="2400" b="1"/>
                    </a:p>
                  </a:txBody>
                  <a:tcPr/>
                </a:tc>
                <a:extLst>
                  <a:ext uri="{0D108BD9-81ED-4DB2-BD59-A6C34878D82A}">
                    <a16:rowId xmlns:a16="http://schemas.microsoft.com/office/drawing/2014/main" val="3510980922"/>
                  </a:ext>
                </a:extLst>
              </a:tr>
              <a:tr h="370840">
                <a:tc>
                  <a:txBody>
                    <a:bodyPr/>
                    <a:lstStyle/>
                    <a:p>
                      <a:pPr algn="ctr"/>
                      <a:r>
                        <a:rPr lang="en-US" sz="2400" b="1"/>
                        <a:t>Manipulatable </a:t>
                      </a:r>
                    </a:p>
                  </a:txBody>
                  <a:tcPr/>
                </a:tc>
                <a:tc>
                  <a:txBody>
                    <a:bodyPr/>
                    <a:lstStyle/>
                    <a:p>
                      <a:pPr algn="ctr"/>
                      <a:endParaRPr lang="en-US" sz="2400" b="1" dirty="0"/>
                    </a:p>
                  </a:txBody>
                  <a:tcPr/>
                </a:tc>
                <a:extLst>
                  <a:ext uri="{0D108BD9-81ED-4DB2-BD59-A6C34878D82A}">
                    <a16:rowId xmlns:a16="http://schemas.microsoft.com/office/drawing/2014/main" val="325690705"/>
                  </a:ext>
                </a:extLst>
              </a:tr>
            </a:tbl>
          </a:graphicData>
        </a:graphic>
      </p:graphicFrame>
      <p:pic>
        <p:nvPicPr>
          <p:cNvPr id="18" name="Graphic 17" descr="Close with solid fill">
            <a:extLst>
              <a:ext uri="{FF2B5EF4-FFF2-40B4-BE49-F238E27FC236}">
                <a16:creationId xmlns:a16="http://schemas.microsoft.com/office/drawing/2014/main" id="{46D6A5CE-2852-47C3-BDBF-70572DFE2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3871" y="4326464"/>
            <a:ext cx="457200" cy="457200"/>
          </a:xfrm>
          <a:prstGeom prst="rect">
            <a:avLst/>
          </a:prstGeom>
        </p:spPr>
      </p:pic>
      <p:pic>
        <p:nvPicPr>
          <p:cNvPr id="19" name="Graphic 18" descr="Close with solid fill">
            <a:extLst>
              <a:ext uri="{FF2B5EF4-FFF2-40B4-BE49-F238E27FC236}">
                <a16:creationId xmlns:a16="http://schemas.microsoft.com/office/drawing/2014/main" id="{8C30D6B9-C24B-42E6-8364-442B3F66D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1333" y="3418721"/>
            <a:ext cx="457200" cy="457200"/>
          </a:xfrm>
          <a:prstGeom prst="rect">
            <a:avLst/>
          </a:prstGeom>
        </p:spPr>
      </p:pic>
      <p:pic>
        <p:nvPicPr>
          <p:cNvPr id="20" name="Graphic 19" descr="Close with solid fill">
            <a:extLst>
              <a:ext uri="{FF2B5EF4-FFF2-40B4-BE49-F238E27FC236}">
                <a16:creationId xmlns:a16="http://schemas.microsoft.com/office/drawing/2014/main" id="{38441C80-0A3A-48B2-86FB-BCCF17125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6951" y="3874667"/>
            <a:ext cx="457200" cy="457200"/>
          </a:xfrm>
          <a:prstGeom prst="rect">
            <a:avLst/>
          </a:prstGeom>
        </p:spPr>
      </p:pic>
      <p:pic>
        <p:nvPicPr>
          <p:cNvPr id="21" name="Graphic 20" descr="Close with solid fill">
            <a:extLst>
              <a:ext uri="{FF2B5EF4-FFF2-40B4-BE49-F238E27FC236}">
                <a16:creationId xmlns:a16="http://schemas.microsoft.com/office/drawing/2014/main" id="{A81F8536-EA6A-4E5C-B808-BCA3BA5F0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5533" y="2956165"/>
            <a:ext cx="457200" cy="457200"/>
          </a:xfrm>
          <a:prstGeom prst="rect">
            <a:avLst/>
          </a:prstGeom>
        </p:spPr>
      </p:pic>
      <p:pic>
        <p:nvPicPr>
          <p:cNvPr id="8" name="Graphic 7" descr="Checkmark with solid fill">
            <a:extLst>
              <a:ext uri="{FF2B5EF4-FFF2-40B4-BE49-F238E27FC236}">
                <a16:creationId xmlns:a16="http://schemas.microsoft.com/office/drawing/2014/main" id="{AFBF4B9A-04DB-4A29-AACC-A8EC98F1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9831" y="2955770"/>
            <a:ext cx="457200" cy="457200"/>
          </a:xfrm>
          <a:prstGeom prst="rect">
            <a:avLst/>
          </a:prstGeom>
        </p:spPr>
      </p:pic>
    </p:spTree>
    <p:extLst>
      <p:ext uri="{BB962C8B-B14F-4D97-AF65-F5344CB8AC3E}">
        <p14:creationId xmlns:p14="http://schemas.microsoft.com/office/powerpoint/2010/main" val="44102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a:t>Color Vision Assessment Using BCIs</a:t>
            </a:r>
          </a:p>
        </p:txBody>
      </p:sp>
      <p:graphicFrame>
        <p:nvGraphicFramePr>
          <p:cNvPr id="3" name="Table 3">
            <a:extLst>
              <a:ext uri="{FF2B5EF4-FFF2-40B4-BE49-F238E27FC236}">
                <a16:creationId xmlns:a16="http://schemas.microsoft.com/office/drawing/2014/main" id="{A4650CD6-8A47-402F-B6E4-898AB346F198}"/>
              </a:ext>
            </a:extLst>
          </p:cNvPr>
          <p:cNvGraphicFramePr>
            <a:graphicFrameLocks noGrp="1"/>
          </p:cNvGraphicFramePr>
          <p:nvPr>
            <p:extLst>
              <p:ext uri="{D42A27DB-BD31-4B8C-83A1-F6EECF244321}">
                <p14:modId xmlns:p14="http://schemas.microsoft.com/office/powerpoint/2010/main" val="4057050884"/>
              </p:ext>
            </p:extLst>
          </p:nvPr>
        </p:nvGraphicFramePr>
        <p:xfrm>
          <a:off x="1428333" y="2133705"/>
          <a:ext cx="9001282" cy="2651760"/>
        </p:xfrm>
        <a:graphic>
          <a:graphicData uri="http://schemas.openxmlformats.org/drawingml/2006/table">
            <a:tbl>
              <a:tblPr firstRow="1" bandRow="1">
                <a:tableStyleId>{6E25E649-3F16-4E02-A733-19D2CDBF48F0}</a:tableStyleId>
              </a:tblPr>
              <a:tblGrid>
                <a:gridCol w="4500641">
                  <a:extLst>
                    <a:ext uri="{9D8B030D-6E8A-4147-A177-3AD203B41FA5}">
                      <a16:colId xmlns:a16="http://schemas.microsoft.com/office/drawing/2014/main" val="1338868082"/>
                    </a:ext>
                  </a:extLst>
                </a:gridCol>
                <a:gridCol w="4500641">
                  <a:extLst>
                    <a:ext uri="{9D8B030D-6E8A-4147-A177-3AD203B41FA5}">
                      <a16:colId xmlns:a16="http://schemas.microsoft.com/office/drawing/2014/main" val="2610257618"/>
                    </a:ext>
                  </a:extLst>
                </a:gridCol>
              </a:tblGrid>
              <a:tr h="0">
                <a:tc>
                  <a:txBody>
                    <a:bodyPr/>
                    <a:lstStyle/>
                    <a:p>
                      <a:pPr algn="ctr"/>
                      <a:r>
                        <a:rPr lang="en-US" sz="2400" b="1"/>
                        <a:t>Existing Color Vision Assessment Methods</a:t>
                      </a:r>
                    </a:p>
                  </a:txBody>
                  <a:tcPr/>
                </a:tc>
                <a:tc>
                  <a:txBody>
                    <a:bodyPr/>
                    <a:lstStyle/>
                    <a:p>
                      <a:pPr algn="ctr"/>
                      <a:r>
                        <a:rPr lang="en-US" sz="2400" b="1"/>
                        <a:t>BCI-based Color Vision Assessment</a:t>
                      </a:r>
                    </a:p>
                  </a:txBody>
                  <a:tcPr/>
                </a:tc>
                <a:extLst>
                  <a:ext uri="{0D108BD9-81ED-4DB2-BD59-A6C34878D82A}">
                    <a16:rowId xmlns:a16="http://schemas.microsoft.com/office/drawing/2014/main" val="714649959"/>
                  </a:ext>
                </a:extLst>
              </a:tr>
              <a:tr h="370840">
                <a:tc>
                  <a:txBody>
                    <a:bodyPr/>
                    <a:lstStyle/>
                    <a:p>
                      <a:pPr algn="ctr"/>
                      <a:r>
                        <a:rPr lang="en-US" sz="2400" b="1"/>
                        <a:t>Behavioral Response</a:t>
                      </a:r>
                    </a:p>
                  </a:txBody>
                  <a:tcPr/>
                </a:tc>
                <a:tc>
                  <a:txBody>
                    <a:bodyPr/>
                    <a:lstStyle/>
                    <a:p>
                      <a:pPr algn="ctr"/>
                      <a:r>
                        <a:rPr lang="en-US" sz="2400" b="1"/>
                        <a:t>Brain Response</a:t>
                      </a:r>
                    </a:p>
                  </a:txBody>
                  <a:tcPr/>
                </a:tc>
                <a:extLst>
                  <a:ext uri="{0D108BD9-81ED-4DB2-BD59-A6C34878D82A}">
                    <a16:rowId xmlns:a16="http://schemas.microsoft.com/office/drawing/2014/main" val="4153904331"/>
                  </a:ext>
                </a:extLst>
              </a:tr>
              <a:tr h="370840">
                <a:tc>
                  <a:txBody>
                    <a:bodyPr/>
                    <a:lstStyle/>
                    <a:p>
                      <a:pPr algn="ctr"/>
                      <a:r>
                        <a:rPr lang="en-US" sz="2400" b="1"/>
                        <a:t>Subjective</a:t>
                      </a:r>
                    </a:p>
                  </a:txBody>
                  <a:tcPr/>
                </a:tc>
                <a:tc>
                  <a:txBody>
                    <a:bodyPr/>
                    <a:lstStyle/>
                    <a:p>
                      <a:pPr algn="ctr"/>
                      <a:r>
                        <a:rPr lang="en-US" sz="2400" b="1"/>
                        <a:t>Objective</a:t>
                      </a:r>
                    </a:p>
                  </a:txBody>
                  <a:tcPr/>
                </a:tc>
                <a:extLst>
                  <a:ext uri="{0D108BD9-81ED-4DB2-BD59-A6C34878D82A}">
                    <a16:rowId xmlns:a16="http://schemas.microsoft.com/office/drawing/2014/main" val="3600229159"/>
                  </a:ext>
                </a:extLst>
              </a:tr>
              <a:tr h="370840">
                <a:tc>
                  <a:txBody>
                    <a:bodyPr/>
                    <a:lstStyle/>
                    <a:p>
                      <a:pPr algn="ctr"/>
                      <a:r>
                        <a:rPr lang="en-US" sz="2400" b="1"/>
                        <a:t>Extensive Training</a:t>
                      </a:r>
                    </a:p>
                  </a:txBody>
                  <a:tcPr/>
                </a:tc>
                <a:tc>
                  <a:txBody>
                    <a:bodyPr/>
                    <a:lstStyle/>
                    <a:p>
                      <a:pPr algn="ctr"/>
                      <a:endParaRPr lang="en-US" sz="2400" b="1" dirty="0"/>
                    </a:p>
                  </a:txBody>
                  <a:tcPr/>
                </a:tc>
                <a:extLst>
                  <a:ext uri="{0D108BD9-81ED-4DB2-BD59-A6C34878D82A}">
                    <a16:rowId xmlns:a16="http://schemas.microsoft.com/office/drawing/2014/main" val="3510980922"/>
                  </a:ext>
                </a:extLst>
              </a:tr>
              <a:tr h="370840">
                <a:tc>
                  <a:txBody>
                    <a:bodyPr/>
                    <a:lstStyle/>
                    <a:p>
                      <a:pPr algn="ctr"/>
                      <a:r>
                        <a:rPr lang="en-US" sz="2400" b="1"/>
                        <a:t>Manipulatable </a:t>
                      </a:r>
                    </a:p>
                  </a:txBody>
                  <a:tcPr/>
                </a:tc>
                <a:tc>
                  <a:txBody>
                    <a:bodyPr/>
                    <a:lstStyle/>
                    <a:p>
                      <a:pPr algn="ctr"/>
                      <a:endParaRPr lang="en-US" sz="2400" b="1" dirty="0"/>
                    </a:p>
                  </a:txBody>
                  <a:tcPr/>
                </a:tc>
                <a:extLst>
                  <a:ext uri="{0D108BD9-81ED-4DB2-BD59-A6C34878D82A}">
                    <a16:rowId xmlns:a16="http://schemas.microsoft.com/office/drawing/2014/main" val="325690705"/>
                  </a:ext>
                </a:extLst>
              </a:tr>
            </a:tbl>
          </a:graphicData>
        </a:graphic>
      </p:graphicFrame>
      <p:pic>
        <p:nvPicPr>
          <p:cNvPr id="18" name="Graphic 17" descr="Close with solid fill">
            <a:extLst>
              <a:ext uri="{FF2B5EF4-FFF2-40B4-BE49-F238E27FC236}">
                <a16:creationId xmlns:a16="http://schemas.microsoft.com/office/drawing/2014/main" id="{46D6A5CE-2852-47C3-BDBF-70572DFE2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3871" y="4326464"/>
            <a:ext cx="457200" cy="457200"/>
          </a:xfrm>
          <a:prstGeom prst="rect">
            <a:avLst/>
          </a:prstGeom>
        </p:spPr>
      </p:pic>
      <p:pic>
        <p:nvPicPr>
          <p:cNvPr id="19" name="Graphic 18" descr="Close with solid fill">
            <a:extLst>
              <a:ext uri="{FF2B5EF4-FFF2-40B4-BE49-F238E27FC236}">
                <a16:creationId xmlns:a16="http://schemas.microsoft.com/office/drawing/2014/main" id="{8C30D6B9-C24B-42E6-8364-442B3F66D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1333" y="3418721"/>
            <a:ext cx="457200" cy="457200"/>
          </a:xfrm>
          <a:prstGeom prst="rect">
            <a:avLst/>
          </a:prstGeom>
        </p:spPr>
      </p:pic>
      <p:pic>
        <p:nvPicPr>
          <p:cNvPr id="20" name="Graphic 19" descr="Close with solid fill">
            <a:extLst>
              <a:ext uri="{FF2B5EF4-FFF2-40B4-BE49-F238E27FC236}">
                <a16:creationId xmlns:a16="http://schemas.microsoft.com/office/drawing/2014/main" id="{38441C80-0A3A-48B2-86FB-BCCF17125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6951" y="3874667"/>
            <a:ext cx="457200" cy="457200"/>
          </a:xfrm>
          <a:prstGeom prst="rect">
            <a:avLst/>
          </a:prstGeom>
        </p:spPr>
      </p:pic>
      <p:pic>
        <p:nvPicPr>
          <p:cNvPr id="21" name="Graphic 20" descr="Close with solid fill">
            <a:extLst>
              <a:ext uri="{FF2B5EF4-FFF2-40B4-BE49-F238E27FC236}">
                <a16:creationId xmlns:a16="http://schemas.microsoft.com/office/drawing/2014/main" id="{A81F8536-EA6A-4E5C-B808-BCA3BA5F0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5533" y="2956165"/>
            <a:ext cx="457200" cy="457200"/>
          </a:xfrm>
          <a:prstGeom prst="rect">
            <a:avLst/>
          </a:prstGeom>
        </p:spPr>
      </p:pic>
      <p:pic>
        <p:nvPicPr>
          <p:cNvPr id="8" name="Graphic 7" descr="Checkmark with solid fill">
            <a:extLst>
              <a:ext uri="{FF2B5EF4-FFF2-40B4-BE49-F238E27FC236}">
                <a16:creationId xmlns:a16="http://schemas.microsoft.com/office/drawing/2014/main" id="{AFBF4B9A-04DB-4A29-AACC-A8EC98F1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9831" y="2955770"/>
            <a:ext cx="457200" cy="457200"/>
          </a:xfrm>
          <a:prstGeom prst="rect">
            <a:avLst/>
          </a:prstGeom>
        </p:spPr>
      </p:pic>
      <p:pic>
        <p:nvPicPr>
          <p:cNvPr id="9" name="Graphic 8" descr="Checkmark with solid fill">
            <a:extLst>
              <a:ext uri="{FF2B5EF4-FFF2-40B4-BE49-F238E27FC236}">
                <a16:creationId xmlns:a16="http://schemas.microsoft.com/office/drawing/2014/main" id="{FA50B27A-B4BC-48F0-9A99-A82FC4979F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2731" y="3412970"/>
            <a:ext cx="457200" cy="457200"/>
          </a:xfrm>
          <a:prstGeom prst="rect">
            <a:avLst/>
          </a:prstGeom>
        </p:spPr>
      </p:pic>
    </p:spTree>
    <p:extLst>
      <p:ext uri="{BB962C8B-B14F-4D97-AF65-F5344CB8AC3E}">
        <p14:creationId xmlns:p14="http://schemas.microsoft.com/office/powerpoint/2010/main" val="249535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a:t>Color Vision Assessment Using BCIs</a:t>
            </a:r>
          </a:p>
        </p:txBody>
      </p:sp>
      <p:graphicFrame>
        <p:nvGraphicFramePr>
          <p:cNvPr id="3" name="Table 3">
            <a:extLst>
              <a:ext uri="{FF2B5EF4-FFF2-40B4-BE49-F238E27FC236}">
                <a16:creationId xmlns:a16="http://schemas.microsoft.com/office/drawing/2014/main" id="{A4650CD6-8A47-402F-B6E4-898AB346F198}"/>
              </a:ext>
            </a:extLst>
          </p:cNvPr>
          <p:cNvGraphicFramePr>
            <a:graphicFrameLocks noGrp="1"/>
          </p:cNvGraphicFramePr>
          <p:nvPr>
            <p:extLst>
              <p:ext uri="{D42A27DB-BD31-4B8C-83A1-F6EECF244321}">
                <p14:modId xmlns:p14="http://schemas.microsoft.com/office/powerpoint/2010/main" val="749502070"/>
              </p:ext>
            </p:extLst>
          </p:nvPr>
        </p:nvGraphicFramePr>
        <p:xfrm>
          <a:off x="1428333" y="2133705"/>
          <a:ext cx="9001282" cy="2651760"/>
        </p:xfrm>
        <a:graphic>
          <a:graphicData uri="http://schemas.openxmlformats.org/drawingml/2006/table">
            <a:tbl>
              <a:tblPr firstRow="1" bandRow="1">
                <a:tableStyleId>{6E25E649-3F16-4E02-A733-19D2CDBF48F0}</a:tableStyleId>
              </a:tblPr>
              <a:tblGrid>
                <a:gridCol w="4500641">
                  <a:extLst>
                    <a:ext uri="{9D8B030D-6E8A-4147-A177-3AD203B41FA5}">
                      <a16:colId xmlns:a16="http://schemas.microsoft.com/office/drawing/2014/main" val="1338868082"/>
                    </a:ext>
                  </a:extLst>
                </a:gridCol>
                <a:gridCol w="4500641">
                  <a:extLst>
                    <a:ext uri="{9D8B030D-6E8A-4147-A177-3AD203B41FA5}">
                      <a16:colId xmlns:a16="http://schemas.microsoft.com/office/drawing/2014/main" val="2610257618"/>
                    </a:ext>
                  </a:extLst>
                </a:gridCol>
              </a:tblGrid>
              <a:tr h="0">
                <a:tc>
                  <a:txBody>
                    <a:bodyPr/>
                    <a:lstStyle/>
                    <a:p>
                      <a:pPr algn="ctr"/>
                      <a:r>
                        <a:rPr lang="en-US" sz="2400" b="1"/>
                        <a:t>Existing Color Vision Assessment Methods</a:t>
                      </a:r>
                    </a:p>
                  </a:txBody>
                  <a:tcPr/>
                </a:tc>
                <a:tc>
                  <a:txBody>
                    <a:bodyPr/>
                    <a:lstStyle/>
                    <a:p>
                      <a:pPr algn="ctr"/>
                      <a:r>
                        <a:rPr lang="en-US" sz="2400" b="1"/>
                        <a:t>BCI-based Color Vision Assessment</a:t>
                      </a:r>
                    </a:p>
                  </a:txBody>
                  <a:tcPr/>
                </a:tc>
                <a:extLst>
                  <a:ext uri="{0D108BD9-81ED-4DB2-BD59-A6C34878D82A}">
                    <a16:rowId xmlns:a16="http://schemas.microsoft.com/office/drawing/2014/main" val="714649959"/>
                  </a:ext>
                </a:extLst>
              </a:tr>
              <a:tr h="370840">
                <a:tc>
                  <a:txBody>
                    <a:bodyPr/>
                    <a:lstStyle/>
                    <a:p>
                      <a:pPr algn="ctr"/>
                      <a:r>
                        <a:rPr lang="en-US" sz="2400" b="1"/>
                        <a:t>Behavioral Response</a:t>
                      </a:r>
                    </a:p>
                  </a:txBody>
                  <a:tcPr/>
                </a:tc>
                <a:tc>
                  <a:txBody>
                    <a:bodyPr/>
                    <a:lstStyle/>
                    <a:p>
                      <a:pPr algn="ctr"/>
                      <a:r>
                        <a:rPr lang="en-US" sz="2400" b="1"/>
                        <a:t>Brain Response</a:t>
                      </a:r>
                    </a:p>
                  </a:txBody>
                  <a:tcPr/>
                </a:tc>
                <a:extLst>
                  <a:ext uri="{0D108BD9-81ED-4DB2-BD59-A6C34878D82A}">
                    <a16:rowId xmlns:a16="http://schemas.microsoft.com/office/drawing/2014/main" val="4153904331"/>
                  </a:ext>
                </a:extLst>
              </a:tr>
              <a:tr h="370840">
                <a:tc>
                  <a:txBody>
                    <a:bodyPr/>
                    <a:lstStyle/>
                    <a:p>
                      <a:pPr algn="ctr"/>
                      <a:r>
                        <a:rPr lang="en-US" sz="2400" b="1"/>
                        <a:t>Subjective</a:t>
                      </a:r>
                    </a:p>
                  </a:txBody>
                  <a:tcPr/>
                </a:tc>
                <a:tc>
                  <a:txBody>
                    <a:bodyPr/>
                    <a:lstStyle/>
                    <a:p>
                      <a:pPr algn="ctr"/>
                      <a:r>
                        <a:rPr lang="en-US" sz="2400" b="1"/>
                        <a:t>Objective</a:t>
                      </a:r>
                    </a:p>
                  </a:txBody>
                  <a:tcPr/>
                </a:tc>
                <a:extLst>
                  <a:ext uri="{0D108BD9-81ED-4DB2-BD59-A6C34878D82A}">
                    <a16:rowId xmlns:a16="http://schemas.microsoft.com/office/drawing/2014/main" val="3600229159"/>
                  </a:ext>
                </a:extLst>
              </a:tr>
              <a:tr h="370840">
                <a:tc>
                  <a:txBody>
                    <a:bodyPr/>
                    <a:lstStyle/>
                    <a:p>
                      <a:pPr algn="ctr"/>
                      <a:r>
                        <a:rPr lang="en-US" sz="2400" b="1"/>
                        <a:t>Extensive Training</a:t>
                      </a:r>
                    </a:p>
                  </a:txBody>
                  <a:tcPr/>
                </a:tc>
                <a:tc>
                  <a:txBody>
                    <a:bodyPr/>
                    <a:lstStyle/>
                    <a:p>
                      <a:pPr algn="ctr"/>
                      <a:r>
                        <a:rPr lang="en-US" sz="2400" b="1"/>
                        <a:t>Easy to Use</a:t>
                      </a:r>
                    </a:p>
                  </a:txBody>
                  <a:tcPr/>
                </a:tc>
                <a:extLst>
                  <a:ext uri="{0D108BD9-81ED-4DB2-BD59-A6C34878D82A}">
                    <a16:rowId xmlns:a16="http://schemas.microsoft.com/office/drawing/2014/main" val="3510980922"/>
                  </a:ext>
                </a:extLst>
              </a:tr>
              <a:tr h="370840">
                <a:tc>
                  <a:txBody>
                    <a:bodyPr/>
                    <a:lstStyle/>
                    <a:p>
                      <a:pPr algn="ctr"/>
                      <a:r>
                        <a:rPr lang="en-US" sz="2400" b="1"/>
                        <a:t>Manipulatable </a:t>
                      </a:r>
                    </a:p>
                  </a:txBody>
                  <a:tcPr/>
                </a:tc>
                <a:tc>
                  <a:txBody>
                    <a:bodyPr/>
                    <a:lstStyle/>
                    <a:p>
                      <a:pPr algn="ctr"/>
                      <a:endParaRPr lang="en-US" sz="2400" b="1" dirty="0"/>
                    </a:p>
                  </a:txBody>
                  <a:tcPr/>
                </a:tc>
                <a:extLst>
                  <a:ext uri="{0D108BD9-81ED-4DB2-BD59-A6C34878D82A}">
                    <a16:rowId xmlns:a16="http://schemas.microsoft.com/office/drawing/2014/main" val="325690705"/>
                  </a:ext>
                </a:extLst>
              </a:tr>
            </a:tbl>
          </a:graphicData>
        </a:graphic>
      </p:graphicFrame>
      <p:pic>
        <p:nvPicPr>
          <p:cNvPr id="18" name="Graphic 17" descr="Close with solid fill">
            <a:extLst>
              <a:ext uri="{FF2B5EF4-FFF2-40B4-BE49-F238E27FC236}">
                <a16:creationId xmlns:a16="http://schemas.microsoft.com/office/drawing/2014/main" id="{46D6A5CE-2852-47C3-BDBF-70572DFE2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3871" y="4326464"/>
            <a:ext cx="457200" cy="457200"/>
          </a:xfrm>
          <a:prstGeom prst="rect">
            <a:avLst/>
          </a:prstGeom>
        </p:spPr>
      </p:pic>
      <p:pic>
        <p:nvPicPr>
          <p:cNvPr id="19" name="Graphic 18" descr="Close with solid fill">
            <a:extLst>
              <a:ext uri="{FF2B5EF4-FFF2-40B4-BE49-F238E27FC236}">
                <a16:creationId xmlns:a16="http://schemas.microsoft.com/office/drawing/2014/main" id="{8C30D6B9-C24B-42E6-8364-442B3F66D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1333" y="3418721"/>
            <a:ext cx="457200" cy="457200"/>
          </a:xfrm>
          <a:prstGeom prst="rect">
            <a:avLst/>
          </a:prstGeom>
        </p:spPr>
      </p:pic>
      <p:pic>
        <p:nvPicPr>
          <p:cNvPr id="20" name="Graphic 19" descr="Close with solid fill">
            <a:extLst>
              <a:ext uri="{FF2B5EF4-FFF2-40B4-BE49-F238E27FC236}">
                <a16:creationId xmlns:a16="http://schemas.microsoft.com/office/drawing/2014/main" id="{38441C80-0A3A-48B2-86FB-BCCF17125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6951" y="3874667"/>
            <a:ext cx="457200" cy="457200"/>
          </a:xfrm>
          <a:prstGeom prst="rect">
            <a:avLst/>
          </a:prstGeom>
        </p:spPr>
      </p:pic>
      <p:pic>
        <p:nvPicPr>
          <p:cNvPr id="21" name="Graphic 20" descr="Close with solid fill">
            <a:extLst>
              <a:ext uri="{FF2B5EF4-FFF2-40B4-BE49-F238E27FC236}">
                <a16:creationId xmlns:a16="http://schemas.microsoft.com/office/drawing/2014/main" id="{A81F8536-EA6A-4E5C-B808-BCA3BA5F0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5533" y="2956165"/>
            <a:ext cx="457200" cy="457200"/>
          </a:xfrm>
          <a:prstGeom prst="rect">
            <a:avLst/>
          </a:prstGeom>
        </p:spPr>
      </p:pic>
      <p:pic>
        <p:nvPicPr>
          <p:cNvPr id="8" name="Graphic 7" descr="Checkmark with solid fill">
            <a:extLst>
              <a:ext uri="{FF2B5EF4-FFF2-40B4-BE49-F238E27FC236}">
                <a16:creationId xmlns:a16="http://schemas.microsoft.com/office/drawing/2014/main" id="{AFBF4B9A-04DB-4A29-AACC-A8EC98F1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9831" y="2955770"/>
            <a:ext cx="457200" cy="457200"/>
          </a:xfrm>
          <a:prstGeom prst="rect">
            <a:avLst/>
          </a:prstGeom>
        </p:spPr>
      </p:pic>
      <p:pic>
        <p:nvPicPr>
          <p:cNvPr id="9" name="Graphic 8" descr="Checkmark with solid fill">
            <a:extLst>
              <a:ext uri="{FF2B5EF4-FFF2-40B4-BE49-F238E27FC236}">
                <a16:creationId xmlns:a16="http://schemas.microsoft.com/office/drawing/2014/main" id="{FA50B27A-B4BC-48F0-9A99-A82FC4979F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2731" y="3412970"/>
            <a:ext cx="457200" cy="457200"/>
          </a:xfrm>
          <a:prstGeom prst="rect">
            <a:avLst/>
          </a:prstGeom>
        </p:spPr>
      </p:pic>
      <p:pic>
        <p:nvPicPr>
          <p:cNvPr id="10" name="Graphic 9" descr="Checkmark with solid fill">
            <a:extLst>
              <a:ext uri="{FF2B5EF4-FFF2-40B4-BE49-F238E27FC236}">
                <a16:creationId xmlns:a16="http://schemas.microsoft.com/office/drawing/2014/main" id="{5026B13D-371A-4545-8EEC-E98FA6A0E1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8431" y="3869264"/>
            <a:ext cx="457200" cy="457200"/>
          </a:xfrm>
          <a:prstGeom prst="rect">
            <a:avLst/>
          </a:prstGeom>
        </p:spPr>
      </p:pic>
    </p:spTree>
    <p:extLst>
      <p:ext uri="{BB962C8B-B14F-4D97-AF65-F5344CB8AC3E}">
        <p14:creationId xmlns:p14="http://schemas.microsoft.com/office/powerpoint/2010/main" val="95514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0515600" cy="1325563"/>
          </a:xfrm>
        </p:spPr>
        <p:txBody>
          <a:bodyPr/>
          <a:lstStyle/>
          <a:p>
            <a:r>
              <a:rPr lang="en-US" b="1" dirty="0"/>
              <a:t>Outline</a:t>
            </a:r>
          </a:p>
        </p:txBody>
      </p:sp>
      <p:sp>
        <p:nvSpPr>
          <p:cNvPr id="5" name="TextBox 4">
            <a:extLst>
              <a:ext uri="{FF2B5EF4-FFF2-40B4-BE49-F238E27FC236}">
                <a16:creationId xmlns:a16="http://schemas.microsoft.com/office/drawing/2014/main" id="{48D5F39E-3E32-42F2-9738-54458745878F}"/>
              </a:ext>
            </a:extLst>
          </p:cNvPr>
          <p:cNvSpPr txBox="1"/>
          <p:nvPr/>
        </p:nvSpPr>
        <p:spPr>
          <a:xfrm>
            <a:off x="0" y="1377945"/>
            <a:ext cx="8142514" cy="1569660"/>
          </a:xfrm>
          <a:prstGeom prst="rect">
            <a:avLst/>
          </a:prstGeom>
          <a:noFill/>
        </p:spPr>
        <p:txBody>
          <a:bodyPr wrap="square">
            <a:spAutoFit/>
          </a:bodyPr>
          <a:lstStyle/>
          <a:p>
            <a:pPr marL="342900" indent="-342900">
              <a:buFont typeface="Wingdings" panose="05000000000000000000" pitchFamily="2" charset="2"/>
              <a:buChar char="Ø"/>
            </a:pPr>
            <a:r>
              <a:rPr lang="en-US" sz="2400" b="1" dirty="0"/>
              <a:t>Color vision deficiencies</a:t>
            </a:r>
          </a:p>
          <a:p>
            <a:pPr marL="342900" indent="-342900">
              <a:buFont typeface="Wingdings" panose="05000000000000000000" pitchFamily="2" charset="2"/>
              <a:buChar char="Ø"/>
            </a:pPr>
            <a:r>
              <a:rPr lang="en-US" sz="2400" b="1" dirty="0">
                <a:solidFill>
                  <a:schemeClr val="bg1">
                    <a:lumMod val="75000"/>
                  </a:schemeClr>
                </a:solidFill>
              </a:rPr>
              <a:t>BCI-based color vision assessment</a:t>
            </a:r>
          </a:p>
          <a:p>
            <a:pPr marL="342900" indent="-342900">
              <a:buFont typeface="Wingdings" panose="05000000000000000000" pitchFamily="2" charset="2"/>
              <a:buChar char="Ø"/>
            </a:pPr>
            <a:r>
              <a:rPr lang="en-US" sz="2400" b="1" dirty="0">
                <a:solidFill>
                  <a:schemeClr val="bg1">
                    <a:lumMod val="75000"/>
                  </a:schemeClr>
                </a:solidFill>
              </a:rPr>
              <a:t>Improving performance using Gaussian process regression</a:t>
            </a:r>
          </a:p>
          <a:p>
            <a:pPr marL="342900" indent="-342900">
              <a:buFont typeface="Wingdings" panose="05000000000000000000" pitchFamily="2" charset="2"/>
              <a:buChar char="Ø"/>
            </a:pPr>
            <a:r>
              <a:rPr lang="en-US" sz="2400" b="1" dirty="0">
                <a:solidFill>
                  <a:schemeClr val="bg1">
                    <a:lumMod val="75000"/>
                  </a:schemeClr>
                </a:solidFill>
              </a:rPr>
              <a:t>Results</a:t>
            </a:r>
          </a:p>
        </p:txBody>
      </p:sp>
    </p:spTree>
    <p:extLst>
      <p:ext uri="{BB962C8B-B14F-4D97-AF65-F5344CB8AC3E}">
        <p14:creationId xmlns:p14="http://schemas.microsoft.com/office/powerpoint/2010/main" val="634728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a:t>Color Vision Assessment Using BCIs</a:t>
            </a:r>
          </a:p>
        </p:txBody>
      </p:sp>
      <p:graphicFrame>
        <p:nvGraphicFramePr>
          <p:cNvPr id="3" name="Table 3">
            <a:extLst>
              <a:ext uri="{FF2B5EF4-FFF2-40B4-BE49-F238E27FC236}">
                <a16:creationId xmlns:a16="http://schemas.microsoft.com/office/drawing/2014/main" id="{A4650CD6-8A47-402F-B6E4-898AB346F198}"/>
              </a:ext>
            </a:extLst>
          </p:cNvPr>
          <p:cNvGraphicFramePr>
            <a:graphicFrameLocks noGrp="1"/>
          </p:cNvGraphicFramePr>
          <p:nvPr>
            <p:extLst>
              <p:ext uri="{D42A27DB-BD31-4B8C-83A1-F6EECF244321}">
                <p14:modId xmlns:p14="http://schemas.microsoft.com/office/powerpoint/2010/main" val="3845826589"/>
              </p:ext>
            </p:extLst>
          </p:nvPr>
        </p:nvGraphicFramePr>
        <p:xfrm>
          <a:off x="1428333" y="2133705"/>
          <a:ext cx="9001282" cy="2651760"/>
        </p:xfrm>
        <a:graphic>
          <a:graphicData uri="http://schemas.openxmlformats.org/drawingml/2006/table">
            <a:tbl>
              <a:tblPr firstRow="1" bandRow="1">
                <a:tableStyleId>{6E25E649-3F16-4E02-A733-19D2CDBF48F0}</a:tableStyleId>
              </a:tblPr>
              <a:tblGrid>
                <a:gridCol w="4500641">
                  <a:extLst>
                    <a:ext uri="{9D8B030D-6E8A-4147-A177-3AD203B41FA5}">
                      <a16:colId xmlns:a16="http://schemas.microsoft.com/office/drawing/2014/main" val="1338868082"/>
                    </a:ext>
                  </a:extLst>
                </a:gridCol>
                <a:gridCol w="4500641">
                  <a:extLst>
                    <a:ext uri="{9D8B030D-6E8A-4147-A177-3AD203B41FA5}">
                      <a16:colId xmlns:a16="http://schemas.microsoft.com/office/drawing/2014/main" val="2610257618"/>
                    </a:ext>
                  </a:extLst>
                </a:gridCol>
              </a:tblGrid>
              <a:tr h="0">
                <a:tc>
                  <a:txBody>
                    <a:bodyPr/>
                    <a:lstStyle/>
                    <a:p>
                      <a:pPr algn="ctr"/>
                      <a:r>
                        <a:rPr lang="en-US" sz="2400" b="1"/>
                        <a:t>Existing Color Vision Assessment Methods</a:t>
                      </a:r>
                    </a:p>
                  </a:txBody>
                  <a:tcPr/>
                </a:tc>
                <a:tc>
                  <a:txBody>
                    <a:bodyPr/>
                    <a:lstStyle/>
                    <a:p>
                      <a:pPr algn="ctr"/>
                      <a:r>
                        <a:rPr lang="en-US" sz="2400" b="1"/>
                        <a:t>BCI-based Color Vision Assessment</a:t>
                      </a:r>
                    </a:p>
                  </a:txBody>
                  <a:tcPr/>
                </a:tc>
                <a:extLst>
                  <a:ext uri="{0D108BD9-81ED-4DB2-BD59-A6C34878D82A}">
                    <a16:rowId xmlns:a16="http://schemas.microsoft.com/office/drawing/2014/main" val="714649959"/>
                  </a:ext>
                </a:extLst>
              </a:tr>
              <a:tr h="370840">
                <a:tc>
                  <a:txBody>
                    <a:bodyPr/>
                    <a:lstStyle/>
                    <a:p>
                      <a:pPr algn="ctr"/>
                      <a:r>
                        <a:rPr lang="en-US" sz="2400" b="1"/>
                        <a:t>Behavioral Response</a:t>
                      </a:r>
                    </a:p>
                  </a:txBody>
                  <a:tcPr/>
                </a:tc>
                <a:tc>
                  <a:txBody>
                    <a:bodyPr/>
                    <a:lstStyle/>
                    <a:p>
                      <a:pPr algn="ctr"/>
                      <a:r>
                        <a:rPr lang="en-US" sz="2400" b="1"/>
                        <a:t>Brain Response</a:t>
                      </a:r>
                    </a:p>
                  </a:txBody>
                  <a:tcPr/>
                </a:tc>
                <a:extLst>
                  <a:ext uri="{0D108BD9-81ED-4DB2-BD59-A6C34878D82A}">
                    <a16:rowId xmlns:a16="http://schemas.microsoft.com/office/drawing/2014/main" val="4153904331"/>
                  </a:ext>
                </a:extLst>
              </a:tr>
              <a:tr h="370840">
                <a:tc>
                  <a:txBody>
                    <a:bodyPr/>
                    <a:lstStyle/>
                    <a:p>
                      <a:pPr algn="ctr"/>
                      <a:r>
                        <a:rPr lang="en-US" sz="2400" b="1"/>
                        <a:t>Subjective</a:t>
                      </a:r>
                    </a:p>
                  </a:txBody>
                  <a:tcPr/>
                </a:tc>
                <a:tc>
                  <a:txBody>
                    <a:bodyPr/>
                    <a:lstStyle/>
                    <a:p>
                      <a:pPr algn="ctr"/>
                      <a:r>
                        <a:rPr lang="en-US" sz="2400" b="1"/>
                        <a:t>Objective</a:t>
                      </a:r>
                    </a:p>
                  </a:txBody>
                  <a:tcPr/>
                </a:tc>
                <a:extLst>
                  <a:ext uri="{0D108BD9-81ED-4DB2-BD59-A6C34878D82A}">
                    <a16:rowId xmlns:a16="http://schemas.microsoft.com/office/drawing/2014/main" val="3600229159"/>
                  </a:ext>
                </a:extLst>
              </a:tr>
              <a:tr h="370840">
                <a:tc>
                  <a:txBody>
                    <a:bodyPr/>
                    <a:lstStyle/>
                    <a:p>
                      <a:pPr algn="ctr"/>
                      <a:r>
                        <a:rPr lang="en-US" sz="2400" b="1"/>
                        <a:t>Extensive Training</a:t>
                      </a:r>
                    </a:p>
                  </a:txBody>
                  <a:tcPr/>
                </a:tc>
                <a:tc>
                  <a:txBody>
                    <a:bodyPr/>
                    <a:lstStyle/>
                    <a:p>
                      <a:pPr algn="ctr"/>
                      <a:r>
                        <a:rPr lang="en-US" sz="2400" b="1"/>
                        <a:t>Easy to Use</a:t>
                      </a:r>
                    </a:p>
                  </a:txBody>
                  <a:tcPr/>
                </a:tc>
                <a:extLst>
                  <a:ext uri="{0D108BD9-81ED-4DB2-BD59-A6C34878D82A}">
                    <a16:rowId xmlns:a16="http://schemas.microsoft.com/office/drawing/2014/main" val="3510980922"/>
                  </a:ext>
                </a:extLst>
              </a:tr>
              <a:tr h="370840">
                <a:tc>
                  <a:txBody>
                    <a:bodyPr/>
                    <a:lstStyle/>
                    <a:p>
                      <a:pPr algn="ctr"/>
                      <a:r>
                        <a:rPr lang="en-US" sz="2400" b="1"/>
                        <a:t>Manipulatable </a:t>
                      </a:r>
                    </a:p>
                  </a:txBody>
                  <a:tcPr/>
                </a:tc>
                <a:tc>
                  <a:txBody>
                    <a:bodyPr/>
                    <a:lstStyle/>
                    <a:p>
                      <a:pPr algn="ctr"/>
                      <a:r>
                        <a:rPr lang="en-US" sz="2400" b="1" dirty="0"/>
                        <a:t>Cannot be Manipulated</a:t>
                      </a:r>
                    </a:p>
                  </a:txBody>
                  <a:tcPr/>
                </a:tc>
                <a:extLst>
                  <a:ext uri="{0D108BD9-81ED-4DB2-BD59-A6C34878D82A}">
                    <a16:rowId xmlns:a16="http://schemas.microsoft.com/office/drawing/2014/main" val="325690705"/>
                  </a:ext>
                </a:extLst>
              </a:tr>
            </a:tbl>
          </a:graphicData>
        </a:graphic>
      </p:graphicFrame>
      <p:pic>
        <p:nvPicPr>
          <p:cNvPr id="18" name="Graphic 17" descr="Close with solid fill">
            <a:extLst>
              <a:ext uri="{FF2B5EF4-FFF2-40B4-BE49-F238E27FC236}">
                <a16:creationId xmlns:a16="http://schemas.microsoft.com/office/drawing/2014/main" id="{46D6A5CE-2852-47C3-BDBF-70572DFE2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3871" y="4326464"/>
            <a:ext cx="457200" cy="457200"/>
          </a:xfrm>
          <a:prstGeom prst="rect">
            <a:avLst/>
          </a:prstGeom>
        </p:spPr>
      </p:pic>
      <p:pic>
        <p:nvPicPr>
          <p:cNvPr id="19" name="Graphic 18" descr="Close with solid fill">
            <a:extLst>
              <a:ext uri="{FF2B5EF4-FFF2-40B4-BE49-F238E27FC236}">
                <a16:creationId xmlns:a16="http://schemas.microsoft.com/office/drawing/2014/main" id="{8C30D6B9-C24B-42E6-8364-442B3F66D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1333" y="3418721"/>
            <a:ext cx="457200" cy="457200"/>
          </a:xfrm>
          <a:prstGeom prst="rect">
            <a:avLst/>
          </a:prstGeom>
        </p:spPr>
      </p:pic>
      <p:pic>
        <p:nvPicPr>
          <p:cNvPr id="20" name="Graphic 19" descr="Close with solid fill">
            <a:extLst>
              <a:ext uri="{FF2B5EF4-FFF2-40B4-BE49-F238E27FC236}">
                <a16:creationId xmlns:a16="http://schemas.microsoft.com/office/drawing/2014/main" id="{38441C80-0A3A-48B2-86FB-BCCF17125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6951" y="3874667"/>
            <a:ext cx="457200" cy="457200"/>
          </a:xfrm>
          <a:prstGeom prst="rect">
            <a:avLst/>
          </a:prstGeom>
        </p:spPr>
      </p:pic>
      <p:pic>
        <p:nvPicPr>
          <p:cNvPr id="21" name="Graphic 20" descr="Close with solid fill">
            <a:extLst>
              <a:ext uri="{FF2B5EF4-FFF2-40B4-BE49-F238E27FC236}">
                <a16:creationId xmlns:a16="http://schemas.microsoft.com/office/drawing/2014/main" id="{A81F8536-EA6A-4E5C-B808-BCA3BA5F0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5533" y="2956165"/>
            <a:ext cx="457200" cy="457200"/>
          </a:xfrm>
          <a:prstGeom prst="rect">
            <a:avLst/>
          </a:prstGeom>
        </p:spPr>
      </p:pic>
      <p:pic>
        <p:nvPicPr>
          <p:cNvPr id="8" name="Graphic 7" descr="Checkmark with solid fill">
            <a:extLst>
              <a:ext uri="{FF2B5EF4-FFF2-40B4-BE49-F238E27FC236}">
                <a16:creationId xmlns:a16="http://schemas.microsoft.com/office/drawing/2014/main" id="{AFBF4B9A-04DB-4A29-AACC-A8EC98F1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9831" y="2955770"/>
            <a:ext cx="457200" cy="457200"/>
          </a:xfrm>
          <a:prstGeom prst="rect">
            <a:avLst/>
          </a:prstGeom>
        </p:spPr>
      </p:pic>
      <p:pic>
        <p:nvPicPr>
          <p:cNvPr id="9" name="Graphic 8" descr="Checkmark with solid fill">
            <a:extLst>
              <a:ext uri="{FF2B5EF4-FFF2-40B4-BE49-F238E27FC236}">
                <a16:creationId xmlns:a16="http://schemas.microsoft.com/office/drawing/2014/main" id="{FA50B27A-B4BC-48F0-9A99-A82FC4979F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2731" y="3412970"/>
            <a:ext cx="457200" cy="457200"/>
          </a:xfrm>
          <a:prstGeom prst="rect">
            <a:avLst/>
          </a:prstGeom>
        </p:spPr>
      </p:pic>
      <p:pic>
        <p:nvPicPr>
          <p:cNvPr id="10" name="Graphic 9" descr="Checkmark with solid fill">
            <a:extLst>
              <a:ext uri="{FF2B5EF4-FFF2-40B4-BE49-F238E27FC236}">
                <a16:creationId xmlns:a16="http://schemas.microsoft.com/office/drawing/2014/main" id="{5026B13D-371A-4545-8EEC-E98FA6A0E1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8431" y="3869264"/>
            <a:ext cx="457200" cy="457200"/>
          </a:xfrm>
          <a:prstGeom prst="rect">
            <a:avLst/>
          </a:prstGeom>
        </p:spPr>
      </p:pic>
      <p:pic>
        <p:nvPicPr>
          <p:cNvPr id="11" name="Graphic 10" descr="Checkmark with solid fill">
            <a:extLst>
              <a:ext uri="{FF2B5EF4-FFF2-40B4-BE49-F238E27FC236}">
                <a16:creationId xmlns:a16="http://schemas.microsoft.com/office/drawing/2014/main" id="{170E72E0-C1B8-4732-AC31-1C5A939918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5449" y="4326464"/>
            <a:ext cx="457200" cy="457200"/>
          </a:xfrm>
          <a:prstGeom prst="rect">
            <a:avLst/>
          </a:prstGeom>
        </p:spPr>
      </p:pic>
    </p:spTree>
    <p:extLst>
      <p:ext uri="{BB962C8B-B14F-4D97-AF65-F5344CB8AC3E}">
        <p14:creationId xmlns:p14="http://schemas.microsoft.com/office/powerpoint/2010/main" val="3182591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a:t>Color Vision Assessment Using BCIs</a:t>
            </a:r>
          </a:p>
        </p:txBody>
      </p:sp>
      <p:graphicFrame>
        <p:nvGraphicFramePr>
          <p:cNvPr id="3" name="Table 3">
            <a:extLst>
              <a:ext uri="{FF2B5EF4-FFF2-40B4-BE49-F238E27FC236}">
                <a16:creationId xmlns:a16="http://schemas.microsoft.com/office/drawing/2014/main" id="{A4650CD6-8A47-402F-B6E4-898AB346F198}"/>
              </a:ext>
            </a:extLst>
          </p:cNvPr>
          <p:cNvGraphicFramePr>
            <a:graphicFrameLocks noGrp="1"/>
          </p:cNvGraphicFramePr>
          <p:nvPr/>
        </p:nvGraphicFramePr>
        <p:xfrm>
          <a:off x="1428333" y="2133705"/>
          <a:ext cx="9001282" cy="3108960"/>
        </p:xfrm>
        <a:graphic>
          <a:graphicData uri="http://schemas.openxmlformats.org/drawingml/2006/table">
            <a:tbl>
              <a:tblPr firstRow="1" bandRow="1">
                <a:tableStyleId>{6E25E649-3F16-4E02-A733-19D2CDBF48F0}</a:tableStyleId>
              </a:tblPr>
              <a:tblGrid>
                <a:gridCol w="4500641">
                  <a:extLst>
                    <a:ext uri="{9D8B030D-6E8A-4147-A177-3AD203B41FA5}">
                      <a16:colId xmlns:a16="http://schemas.microsoft.com/office/drawing/2014/main" val="1338868082"/>
                    </a:ext>
                  </a:extLst>
                </a:gridCol>
                <a:gridCol w="4500641">
                  <a:extLst>
                    <a:ext uri="{9D8B030D-6E8A-4147-A177-3AD203B41FA5}">
                      <a16:colId xmlns:a16="http://schemas.microsoft.com/office/drawing/2014/main" val="2610257618"/>
                    </a:ext>
                  </a:extLst>
                </a:gridCol>
              </a:tblGrid>
              <a:tr h="0">
                <a:tc>
                  <a:txBody>
                    <a:bodyPr/>
                    <a:lstStyle/>
                    <a:p>
                      <a:pPr algn="ctr"/>
                      <a:r>
                        <a:rPr lang="en-US" sz="2400" b="1"/>
                        <a:t>Existing Color Vision Assessment Methods</a:t>
                      </a:r>
                    </a:p>
                  </a:txBody>
                  <a:tcPr/>
                </a:tc>
                <a:tc>
                  <a:txBody>
                    <a:bodyPr/>
                    <a:lstStyle/>
                    <a:p>
                      <a:pPr algn="ctr"/>
                      <a:r>
                        <a:rPr lang="en-US" sz="2400" b="1"/>
                        <a:t>BCI-based Color Vision Assessment</a:t>
                      </a:r>
                    </a:p>
                  </a:txBody>
                  <a:tcPr/>
                </a:tc>
                <a:extLst>
                  <a:ext uri="{0D108BD9-81ED-4DB2-BD59-A6C34878D82A}">
                    <a16:rowId xmlns:a16="http://schemas.microsoft.com/office/drawing/2014/main" val="714649959"/>
                  </a:ext>
                </a:extLst>
              </a:tr>
              <a:tr h="370840">
                <a:tc>
                  <a:txBody>
                    <a:bodyPr/>
                    <a:lstStyle/>
                    <a:p>
                      <a:pPr algn="ctr"/>
                      <a:r>
                        <a:rPr lang="en-US" sz="2400" b="1"/>
                        <a:t>Behavioral Response</a:t>
                      </a:r>
                    </a:p>
                  </a:txBody>
                  <a:tcPr/>
                </a:tc>
                <a:tc>
                  <a:txBody>
                    <a:bodyPr/>
                    <a:lstStyle/>
                    <a:p>
                      <a:pPr algn="ctr"/>
                      <a:r>
                        <a:rPr lang="en-US" sz="2400" b="1"/>
                        <a:t>Brain Response</a:t>
                      </a:r>
                    </a:p>
                  </a:txBody>
                  <a:tcPr/>
                </a:tc>
                <a:extLst>
                  <a:ext uri="{0D108BD9-81ED-4DB2-BD59-A6C34878D82A}">
                    <a16:rowId xmlns:a16="http://schemas.microsoft.com/office/drawing/2014/main" val="4153904331"/>
                  </a:ext>
                </a:extLst>
              </a:tr>
              <a:tr h="370840">
                <a:tc>
                  <a:txBody>
                    <a:bodyPr/>
                    <a:lstStyle/>
                    <a:p>
                      <a:pPr algn="ctr"/>
                      <a:r>
                        <a:rPr lang="en-US" sz="2400" b="1"/>
                        <a:t>Subjective</a:t>
                      </a:r>
                    </a:p>
                  </a:txBody>
                  <a:tcPr/>
                </a:tc>
                <a:tc>
                  <a:txBody>
                    <a:bodyPr/>
                    <a:lstStyle/>
                    <a:p>
                      <a:pPr algn="ctr"/>
                      <a:r>
                        <a:rPr lang="en-US" sz="2400" b="1"/>
                        <a:t>Objective</a:t>
                      </a:r>
                    </a:p>
                  </a:txBody>
                  <a:tcPr/>
                </a:tc>
                <a:extLst>
                  <a:ext uri="{0D108BD9-81ED-4DB2-BD59-A6C34878D82A}">
                    <a16:rowId xmlns:a16="http://schemas.microsoft.com/office/drawing/2014/main" val="3600229159"/>
                  </a:ext>
                </a:extLst>
              </a:tr>
              <a:tr h="370840">
                <a:tc>
                  <a:txBody>
                    <a:bodyPr/>
                    <a:lstStyle/>
                    <a:p>
                      <a:pPr algn="ctr"/>
                      <a:r>
                        <a:rPr lang="en-US" sz="2400" b="1"/>
                        <a:t>Extensive Training</a:t>
                      </a:r>
                    </a:p>
                  </a:txBody>
                  <a:tcPr/>
                </a:tc>
                <a:tc>
                  <a:txBody>
                    <a:bodyPr/>
                    <a:lstStyle/>
                    <a:p>
                      <a:pPr algn="ctr"/>
                      <a:r>
                        <a:rPr lang="en-US" sz="2400" b="1"/>
                        <a:t>Easy to Use</a:t>
                      </a:r>
                    </a:p>
                  </a:txBody>
                  <a:tcPr/>
                </a:tc>
                <a:extLst>
                  <a:ext uri="{0D108BD9-81ED-4DB2-BD59-A6C34878D82A}">
                    <a16:rowId xmlns:a16="http://schemas.microsoft.com/office/drawing/2014/main" val="3510980922"/>
                  </a:ext>
                </a:extLst>
              </a:tr>
              <a:tr h="370840">
                <a:tc>
                  <a:txBody>
                    <a:bodyPr/>
                    <a:lstStyle/>
                    <a:p>
                      <a:pPr algn="ctr"/>
                      <a:r>
                        <a:rPr lang="en-US" sz="2400" b="1"/>
                        <a:t>Manipulatable </a:t>
                      </a:r>
                    </a:p>
                  </a:txBody>
                  <a:tcPr/>
                </a:tc>
                <a:tc>
                  <a:txBody>
                    <a:bodyPr/>
                    <a:lstStyle/>
                    <a:p>
                      <a:pPr algn="ctr"/>
                      <a:r>
                        <a:rPr lang="en-US" sz="2400" b="1"/>
                        <a:t>Cannot be Manipulated</a:t>
                      </a:r>
                    </a:p>
                  </a:txBody>
                  <a:tcPr/>
                </a:tc>
                <a:extLst>
                  <a:ext uri="{0D108BD9-81ED-4DB2-BD59-A6C34878D82A}">
                    <a16:rowId xmlns:a16="http://schemas.microsoft.com/office/drawing/2014/main" val="325690705"/>
                  </a:ext>
                </a:extLst>
              </a:tr>
              <a:tr h="370840">
                <a:tc>
                  <a:txBody>
                    <a:bodyPr/>
                    <a:lstStyle/>
                    <a:p>
                      <a:pPr algn="ctr"/>
                      <a:r>
                        <a:rPr lang="en-US" sz="2400" b="1"/>
                        <a:t>Accurate</a:t>
                      </a:r>
                    </a:p>
                  </a:txBody>
                  <a:tcPr/>
                </a:tc>
                <a:tc>
                  <a:txBody>
                    <a:bodyPr/>
                    <a:lstStyle/>
                    <a:p>
                      <a:pPr algn="ctr"/>
                      <a:r>
                        <a:rPr lang="en-US" sz="2400" b="1"/>
                        <a:t>Noisy and Slow</a:t>
                      </a:r>
                    </a:p>
                  </a:txBody>
                  <a:tcPr/>
                </a:tc>
                <a:extLst>
                  <a:ext uri="{0D108BD9-81ED-4DB2-BD59-A6C34878D82A}">
                    <a16:rowId xmlns:a16="http://schemas.microsoft.com/office/drawing/2014/main" val="2063147269"/>
                  </a:ext>
                </a:extLst>
              </a:tr>
            </a:tbl>
          </a:graphicData>
        </a:graphic>
      </p:graphicFrame>
      <p:pic>
        <p:nvPicPr>
          <p:cNvPr id="18" name="Graphic 17" descr="Close with solid fill">
            <a:extLst>
              <a:ext uri="{FF2B5EF4-FFF2-40B4-BE49-F238E27FC236}">
                <a16:creationId xmlns:a16="http://schemas.microsoft.com/office/drawing/2014/main" id="{46D6A5CE-2852-47C3-BDBF-70572DFE2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3871" y="4326464"/>
            <a:ext cx="457200" cy="457200"/>
          </a:xfrm>
          <a:prstGeom prst="rect">
            <a:avLst/>
          </a:prstGeom>
        </p:spPr>
      </p:pic>
      <p:pic>
        <p:nvPicPr>
          <p:cNvPr id="19" name="Graphic 18" descr="Close with solid fill">
            <a:extLst>
              <a:ext uri="{FF2B5EF4-FFF2-40B4-BE49-F238E27FC236}">
                <a16:creationId xmlns:a16="http://schemas.microsoft.com/office/drawing/2014/main" id="{8C30D6B9-C24B-42E6-8364-442B3F66D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1333" y="3418721"/>
            <a:ext cx="457200" cy="457200"/>
          </a:xfrm>
          <a:prstGeom prst="rect">
            <a:avLst/>
          </a:prstGeom>
        </p:spPr>
      </p:pic>
      <p:pic>
        <p:nvPicPr>
          <p:cNvPr id="20" name="Graphic 19" descr="Close with solid fill">
            <a:extLst>
              <a:ext uri="{FF2B5EF4-FFF2-40B4-BE49-F238E27FC236}">
                <a16:creationId xmlns:a16="http://schemas.microsoft.com/office/drawing/2014/main" id="{38441C80-0A3A-48B2-86FB-BCCF17125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6951" y="3874667"/>
            <a:ext cx="457200" cy="457200"/>
          </a:xfrm>
          <a:prstGeom prst="rect">
            <a:avLst/>
          </a:prstGeom>
        </p:spPr>
      </p:pic>
      <p:pic>
        <p:nvPicPr>
          <p:cNvPr id="21" name="Graphic 20" descr="Close with solid fill">
            <a:extLst>
              <a:ext uri="{FF2B5EF4-FFF2-40B4-BE49-F238E27FC236}">
                <a16:creationId xmlns:a16="http://schemas.microsoft.com/office/drawing/2014/main" id="{A81F8536-EA6A-4E5C-B808-BCA3BA5F0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5533" y="2956165"/>
            <a:ext cx="457200" cy="457200"/>
          </a:xfrm>
          <a:prstGeom prst="rect">
            <a:avLst/>
          </a:prstGeom>
        </p:spPr>
      </p:pic>
      <p:pic>
        <p:nvPicPr>
          <p:cNvPr id="8" name="Graphic 7" descr="Checkmark with solid fill">
            <a:extLst>
              <a:ext uri="{FF2B5EF4-FFF2-40B4-BE49-F238E27FC236}">
                <a16:creationId xmlns:a16="http://schemas.microsoft.com/office/drawing/2014/main" id="{AFBF4B9A-04DB-4A29-AACC-A8EC98F1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9831" y="2955770"/>
            <a:ext cx="457200" cy="457200"/>
          </a:xfrm>
          <a:prstGeom prst="rect">
            <a:avLst/>
          </a:prstGeom>
        </p:spPr>
      </p:pic>
      <p:pic>
        <p:nvPicPr>
          <p:cNvPr id="9" name="Graphic 8" descr="Checkmark with solid fill">
            <a:extLst>
              <a:ext uri="{FF2B5EF4-FFF2-40B4-BE49-F238E27FC236}">
                <a16:creationId xmlns:a16="http://schemas.microsoft.com/office/drawing/2014/main" id="{FA50B27A-B4BC-48F0-9A99-A82FC4979F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2731" y="3412970"/>
            <a:ext cx="457200" cy="457200"/>
          </a:xfrm>
          <a:prstGeom prst="rect">
            <a:avLst/>
          </a:prstGeom>
        </p:spPr>
      </p:pic>
      <p:pic>
        <p:nvPicPr>
          <p:cNvPr id="10" name="Graphic 9" descr="Checkmark with solid fill">
            <a:extLst>
              <a:ext uri="{FF2B5EF4-FFF2-40B4-BE49-F238E27FC236}">
                <a16:creationId xmlns:a16="http://schemas.microsoft.com/office/drawing/2014/main" id="{5026B13D-371A-4545-8EEC-E98FA6A0E1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8431" y="3869264"/>
            <a:ext cx="457200" cy="457200"/>
          </a:xfrm>
          <a:prstGeom prst="rect">
            <a:avLst/>
          </a:prstGeom>
        </p:spPr>
      </p:pic>
      <p:pic>
        <p:nvPicPr>
          <p:cNvPr id="11" name="Graphic 10" descr="Checkmark with solid fill">
            <a:extLst>
              <a:ext uri="{FF2B5EF4-FFF2-40B4-BE49-F238E27FC236}">
                <a16:creationId xmlns:a16="http://schemas.microsoft.com/office/drawing/2014/main" id="{170E72E0-C1B8-4732-AC31-1C5A939918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5449" y="4326464"/>
            <a:ext cx="457200" cy="457200"/>
          </a:xfrm>
          <a:prstGeom prst="rect">
            <a:avLst/>
          </a:prstGeom>
        </p:spPr>
      </p:pic>
      <p:pic>
        <p:nvPicPr>
          <p:cNvPr id="12" name="Graphic 11" descr="Checkmark with solid fill">
            <a:extLst>
              <a:ext uri="{FF2B5EF4-FFF2-40B4-BE49-F238E27FC236}">
                <a16:creationId xmlns:a16="http://schemas.microsoft.com/office/drawing/2014/main" id="{E8EFF36C-1036-4706-A102-AFCD9B03AB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45362" y="4785465"/>
            <a:ext cx="457200" cy="457200"/>
          </a:xfrm>
          <a:prstGeom prst="rect">
            <a:avLst/>
          </a:prstGeom>
        </p:spPr>
      </p:pic>
      <p:pic>
        <p:nvPicPr>
          <p:cNvPr id="13" name="Graphic 12" descr="Close with solid fill">
            <a:extLst>
              <a:ext uri="{FF2B5EF4-FFF2-40B4-BE49-F238E27FC236}">
                <a16:creationId xmlns:a16="http://schemas.microsoft.com/office/drawing/2014/main" id="{5C406882-66DC-4DCE-918D-3127AF5DB5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3428" y="4782758"/>
            <a:ext cx="457200" cy="457200"/>
          </a:xfrm>
          <a:prstGeom prst="rect">
            <a:avLst/>
          </a:prstGeom>
        </p:spPr>
      </p:pic>
    </p:spTree>
    <p:extLst>
      <p:ext uri="{BB962C8B-B14F-4D97-AF65-F5344CB8AC3E}">
        <p14:creationId xmlns:p14="http://schemas.microsoft.com/office/powerpoint/2010/main" val="185953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0515600" cy="1325563"/>
          </a:xfrm>
        </p:spPr>
        <p:txBody>
          <a:bodyPr/>
          <a:lstStyle/>
          <a:p>
            <a:r>
              <a:rPr lang="en-US" b="1" dirty="0"/>
              <a:t>Outline</a:t>
            </a:r>
          </a:p>
        </p:txBody>
      </p:sp>
      <p:sp>
        <p:nvSpPr>
          <p:cNvPr id="5" name="TextBox 4">
            <a:extLst>
              <a:ext uri="{FF2B5EF4-FFF2-40B4-BE49-F238E27FC236}">
                <a16:creationId xmlns:a16="http://schemas.microsoft.com/office/drawing/2014/main" id="{48D5F39E-3E32-42F2-9738-54458745878F}"/>
              </a:ext>
            </a:extLst>
          </p:cNvPr>
          <p:cNvSpPr txBox="1"/>
          <p:nvPr/>
        </p:nvSpPr>
        <p:spPr>
          <a:xfrm>
            <a:off x="0" y="1377945"/>
            <a:ext cx="8142514" cy="1569660"/>
          </a:xfrm>
          <a:prstGeom prst="rect">
            <a:avLst/>
          </a:prstGeom>
          <a:noFill/>
        </p:spPr>
        <p:txBody>
          <a:bodyPr wrap="square">
            <a:spAutoFit/>
          </a:bodyPr>
          <a:lstStyle/>
          <a:p>
            <a:pPr marL="342900" indent="-342900">
              <a:buFont typeface="Wingdings" panose="05000000000000000000" pitchFamily="2" charset="2"/>
              <a:buChar char="Ø"/>
            </a:pPr>
            <a:r>
              <a:rPr lang="en-US" sz="2400" b="1" dirty="0">
                <a:solidFill>
                  <a:schemeClr val="bg1">
                    <a:lumMod val="75000"/>
                  </a:schemeClr>
                </a:solidFill>
              </a:rPr>
              <a:t>Color vision deficiencies</a:t>
            </a:r>
          </a:p>
          <a:p>
            <a:pPr marL="342900" indent="-342900">
              <a:buFont typeface="Wingdings" panose="05000000000000000000" pitchFamily="2" charset="2"/>
              <a:buChar char="Ø"/>
            </a:pPr>
            <a:r>
              <a:rPr lang="en-US" sz="2400" b="1" dirty="0">
                <a:solidFill>
                  <a:schemeClr val="bg1">
                    <a:lumMod val="75000"/>
                  </a:schemeClr>
                </a:solidFill>
              </a:rPr>
              <a:t>BCI-based color vision assessment</a:t>
            </a:r>
          </a:p>
          <a:p>
            <a:pPr marL="342900" indent="-342900">
              <a:buFont typeface="Wingdings" panose="05000000000000000000" pitchFamily="2" charset="2"/>
              <a:buChar char="Ø"/>
            </a:pPr>
            <a:r>
              <a:rPr lang="en-US" sz="2400" b="1" dirty="0"/>
              <a:t>Improving performance using Gaussian process regression</a:t>
            </a:r>
          </a:p>
          <a:p>
            <a:pPr marL="342900" indent="-342900">
              <a:buFont typeface="Wingdings" panose="05000000000000000000" pitchFamily="2" charset="2"/>
              <a:buChar char="Ø"/>
            </a:pPr>
            <a:r>
              <a:rPr lang="en-US" sz="2400" b="1" dirty="0">
                <a:solidFill>
                  <a:schemeClr val="bg1">
                    <a:lumMod val="75000"/>
                  </a:schemeClr>
                </a:solidFill>
              </a:rPr>
              <a:t>Results</a:t>
            </a:r>
          </a:p>
        </p:txBody>
      </p:sp>
    </p:spTree>
    <p:extLst>
      <p:ext uri="{BB962C8B-B14F-4D97-AF65-F5344CB8AC3E}">
        <p14:creationId xmlns:p14="http://schemas.microsoft.com/office/powerpoint/2010/main" val="216009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dirty="0"/>
              <a:t>metaID</a:t>
            </a:r>
          </a:p>
        </p:txBody>
      </p:sp>
      <p:sp>
        <p:nvSpPr>
          <p:cNvPr id="3" name="Rectangle 2">
            <a:extLst>
              <a:ext uri="{FF2B5EF4-FFF2-40B4-BE49-F238E27FC236}">
                <a16:creationId xmlns:a16="http://schemas.microsoft.com/office/drawing/2014/main" id="{43EF6527-791D-41BC-9FD1-8BE4E78F2249}"/>
              </a:ext>
            </a:extLst>
          </p:cNvPr>
          <p:cNvSpPr/>
          <p:nvPr/>
        </p:nvSpPr>
        <p:spPr>
          <a:xfrm>
            <a:off x="4796973" y="2431142"/>
            <a:ext cx="2510982" cy="292463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7E4B151-7683-4B07-848D-151E11C13C94}"/>
              </a:ext>
            </a:extLst>
          </p:cNvPr>
          <p:cNvSpPr txBox="1"/>
          <p:nvPr/>
        </p:nvSpPr>
        <p:spPr>
          <a:xfrm>
            <a:off x="4738916" y="1846279"/>
            <a:ext cx="2605317" cy="369332"/>
          </a:xfrm>
          <a:prstGeom prst="rect">
            <a:avLst/>
          </a:prstGeom>
          <a:noFill/>
        </p:spPr>
        <p:txBody>
          <a:bodyPr wrap="square" rtlCol="0">
            <a:spAutoFit/>
          </a:bodyPr>
          <a:lstStyle/>
          <a:p>
            <a:pPr algn="ctr"/>
            <a:r>
              <a:rPr lang="en-US" b="1" dirty="0"/>
              <a:t>metaID</a:t>
            </a:r>
          </a:p>
        </p:txBody>
      </p:sp>
      <p:cxnSp>
        <p:nvCxnSpPr>
          <p:cNvPr id="8" name="Straight Arrow Connector 7">
            <a:extLst>
              <a:ext uri="{FF2B5EF4-FFF2-40B4-BE49-F238E27FC236}">
                <a16:creationId xmlns:a16="http://schemas.microsoft.com/office/drawing/2014/main" id="{2F3269B9-7EAA-473F-9B62-9E4506CD4B78}"/>
              </a:ext>
            </a:extLst>
          </p:cNvPr>
          <p:cNvCxnSpPr>
            <a:cxnSpLocks/>
          </p:cNvCxnSpPr>
          <p:nvPr/>
        </p:nvCxnSpPr>
        <p:spPr>
          <a:xfrm>
            <a:off x="3222173" y="3897082"/>
            <a:ext cx="1516743" cy="0"/>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FF7F44-7B11-497C-AB98-CDEA69A2689D}"/>
              </a:ext>
            </a:extLst>
          </p:cNvPr>
          <p:cNvCxnSpPr>
            <a:cxnSpLocks/>
          </p:cNvCxnSpPr>
          <p:nvPr/>
        </p:nvCxnSpPr>
        <p:spPr>
          <a:xfrm>
            <a:off x="7344233" y="3897081"/>
            <a:ext cx="1516743" cy="0"/>
          </a:xfrm>
          <a:prstGeom prst="straightConnector1">
            <a:avLst/>
          </a:prstGeom>
          <a:ln w="762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835772-6D99-4C4A-AE52-F3777E357DA2}"/>
              </a:ext>
            </a:extLst>
          </p:cNvPr>
          <p:cNvSpPr txBox="1"/>
          <p:nvPr/>
        </p:nvSpPr>
        <p:spPr>
          <a:xfrm>
            <a:off x="1431469" y="1625540"/>
            <a:ext cx="1669143" cy="646331"/>
          </a:xfrm>
          <a:prstGeom prst="rect">
            <a:avLst/>
          </a:prstGeom>
          <a:noFill/>
        </p:spPr>
        <p:txBody>
          <a:bodyPr wrap="square" rtlCol="0">
            <a:spAutoFit/>
          </a:bodyPr>
          <a:lstStyle/>
          <a:p>
            <a:pPr algn="ctr"/>
            <a:r>
              <a:rPr lang="en-US" b="1" dirty="0"/>
              <a:t>Brain Response (EEG)</a:t>
            </a:r>
          </a:p>
        </p:txBody>
      </p:sp>
      <p:sp>
        <p:nvSpPr>
          <p:cNvPr id="20" name="TextBox 19">
            <a:extLst>
              <a:ext uri="{FF2B5EF4-FFF2-40B4-BE49-F238E27FC236}">
                <a16:creationId xmlns:a16="http://schemas.microsoft.com/office/drawing/2014/main" id="{F001FCD3-FF57-40EA-935C-E4B1D33F0FBE}"/>
              </a:ext>
            </a:extLst>
          </p:cNvPr>
          <p:cNvSpPr txBox="1"/>
          <p:nvPr/>
        </p:nvSpPr>
        <p:spPr>
          <a:xfrm>
            <a:off x="8265882" y="1625539"/>
            <a:ext cx="1516743" cy="646331"/>
          </a:xfrm>
          <a:prstGeom prst="rect">
            <a:avLst/>
          </a:prstGeom>
          <a:noFill/>
        </p:spPr>
        <p:txBody>
          <a:bodyPr wrap="square" rtlCol="0">
            <a:spAutoFit/>
          </a:bodyPr>
          <a:lstStyle/>
          <a:p>
            <a:pPr algn="ctr"/>
            <a:r>
              <a:rPr lang="en-US" b="1" dirty="0"/>
              <a:t>metaID measurement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E4C9348-A400-4D4F-BC2D-E5FC5D6D89D3}"/>
                  </a:ext>
                </a:extLst>
              </p:cNvPr>
              <p:cNvSpPr txBox="1"/>
              <p:nvPr/>
            </p:nvSpPr>
            <p:spPr>
              <a:xfrm>
                <a:off x="5234213" y="4192406"/>
                <a:ext cx="1636502" cy="669094"/>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rPr>
                        <m:t>𝒍𝒐𝒈</m:t>
                      </m:r>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𝟏</m:t>
                              </m:r>
                            </m:sub>
                          </m:sSub>
                          <m:r>
                            <a:rPr lang="en-US" b="1" i="1" smtClean="0">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𝓜</m:t>
                              </m:r>
                            </m:e>
                            <m:sub>
                              <m:r>
                                <a:rPr lang="en-US" b="1" i="1" smtClean="0">
                                  <a:latin typeface="Cambria Math" panose="02040503050406030204" pitchFamily="18" charset="0"/>
                                  <a:ea typeface="Cambria Math" panose="02040503050406030204" pitchFamily="18" charset="0"/>
                                </a:rPr>
                                <m:t>𝟏</m:t>
                              </m:r>
                            </m:sub>
                          </m:sSub>
                          <m:r>
                            <a:rPr lang="en-US" b="1" i="1" smtClean="0">
                              <a:latin typeface="Cambria Math" panose="02040503050406030204" pitchFamily="18" charset="0"/>
                            </a:rPr>
                            <m:t>)</m:t>
                          </m:r>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𝟎</m:t>
                              </m:r>
                            </m:sub>
                          </m:sSub>
                          <m:r>
                            <a:rPr lang="en-US" b="1" i="1" smtClean="0">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𝓜</m:t>
                              </m:r>
                            </m:e>
                            <m:sub>
                              <m:r>
                                <a:rPr lang="en-US" b="1" i="1" smtClean="0">
                                  <a:latin typeface="Cambria Math" panose="02040503050406030204" pitchFamily="18" charset="0"/>
                                  <a:ea typeface="Cambria Math" panose="02040503050406030204" pitchFamily="18" charset="0"/>
                                </a:rPr>
                                <m:t>𝟎</m:t>
                              </m:r>
                            </m:sub>
                          </m:sSub>
                          <m:r>
                            <a:rPr lang="en-US" b="1" i="1" smtClean="0">
                              <a:latin typeface="Cambria Math" panose="02040503050406030204" pitchFamily="18" charset="0"/>
                            </a:rPr>
                            <m:t>)</m:t>
                          </m:r>
                        </m:den>
                      </m:f>
                    </m:oMath>
                  </m:oMathPara>
                </a14:m>
                <a:endParaRPr lang="en-US" b="1" dirty="0"/>
              </a:p>
            </p:txBody>
          </p:sp>
        </mc:Choice>
        <mc:Fallback xmlns="">
          <p:sp>
            <p:nvSpPr>
              <p:cNvPr id="21" name="TextBox 20">
                <a:extLst>
                  <a:ext uri="{FF2B5EF4-FFF2-40B4-BE49-F238E27FC236}">
                    <a16:creationId xmlns:a16="http://schemas.microsoft.com/office/drawing/2014/main" id="{0E4C9348-A400-4D4F-BC2D-E5FC5D6D89D3}"/>
                  </a:ext>
                </a:extLst>
              </p:cNvPr>
              <p:cNvSpPr txBox="1">
                <a:spLocks noRot="1" noChangeAspect="1" noMove="1" noResize="1" noEditPoints="1" noAdjustHandles="1" noChangeArrowheads="1" noChangeShapeType="1" noTextEdit="1"/>
              </p:cNvSpPr>
              <p:nvPr/>
            </p:nvSpPr>
            <p:spPr>
              <a:xfrm>
                <a:off x="5234213" y="4192406"/>
                <a:ext cx="1636502" cy="669094"/>
              </a:xfrm>
              <a:prstGeom prst="rect">
                <a:avLst/>
              </a:prstGeom>
              <a:blipFill>
                <a:blip r:embed="rId5"/>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4AE4EC70-05A9-4845-BE7B-85A884D2495A}"/>
              </a:ext>
            </a:extLst>
          </p:cNvPr>
          <p:cNvSpPr/>
          <p:nvPr/>
        </p:nvSpPr>
        <p:spPr>
          <a:xfrm>
            <a:off x="8919023" y="2417013"/>
            <a:ext cx="210462" cy="2960530"/>
          </a:xfrm>
          <a:prstGeom prst="rect">
            <a:avLst/>
          </a:prstGeom>
          <a:gradFill flip="none" rotWithShape="1">
            <a:gsLst>
              <a:gs pos="0">
                <a:srgbClr val="002060"/>
              </a:gs>
              <a:gs pos="49000">
                <a:schemeClr val="accent6"/>
              </a:gs>
              <a:gs pos="100000">
                <a:schemeClr val="accent4"/>
              </a:gs>
            </a:gsLst>
            <a:lin ang="162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4DBAF44-4D42-4294-B087-5797D7C923AB}"/>
              </a:ext>
            </a:extLst>
          </p:cNvPr>
          <p:cNvSpPr/>
          <p:nvPr/>
        </p:nvSpPr>
        <p:spPr>
          <a:xfrm>
            <a:off x="1473201" y="2395242"/>
            <a:ext cx="1585681" cy="29605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69E901E1-3DF4-4751-9DD7-FF964E06431F}"/>
              </a:ext>
            </a:extLst>
          </p:cNvPr>
          <p:cNvGrpSpPr/>
          <p:nvPr/>
        </p:nvGrpSpPr>
        <p:grpSpPr>
          <a:xfrm>
            <a:off x="1589271" y="2578461"/>
            <a:ext cx="1357838" cy="2615017"/>
            <a:chOff x="1407841" y="1997892"/>
            <a:chExt cx="1357838" cy="2615017"/>
          </a:xfrm>
        </p:grpSpPr>
        <p:grpSp>
          <p:nvGrpSpPr>
            <p:cNvPr id="23" name="Group 22">
              <a:extLst>
                <a:ext uri="{FF2B5EF4-FFF2-40B4-BE49-F238E27FC236}">
                  <a16:creationId xmlns:a16="http://schemas.microsoft.com/office/drawing/2014/main" id="{B7DE5B7D-A8D6-4359-8B11-ECC1F3147D74}"/>
                </a:ext>
              </a:extLst>
            </p:cNvPr>
            <p:cNvGrpSpPr/>
            <p:nvPr/>
          </p:nvGrpSpPr>
          <p:grpSpPr>
            <a:xfrm>
              <a:off x="1407841" y="1997892"/>
              <a:ext cx="1330845" cy="961581"/>
              <a:chOff x="8813166" y="4990318"/>
              <a:chExt cx="1214215" cy="1257873"/>
            </a:xfrm>
          </p:grpSpPr>
          <p:pic>
            <p:nvPicPr>
              <p:cNvPr id="24" name="Picture 23">
                <a:extLst>
                  <a:ext uri="{FF2B5EF4-FFF2-40B4-BE49-F238E27FC236}">
                    <a16:creationId xmlns:a16="http://schemas.microsoft.com/office/drawing/2014/main" id="{22091537-9119-409E-B5FF-A8B4FDA82A91}"/>
                  </a:ext>
                </a:extLst>
              </p:cNvPr>
              <p:cNvPicPr>
                <a:picLocks noChangeAspect="1"/>
              </p:cNvPicPr>
              <p:nvPr/>
            </p:nvPicPr>
            <p:blipFill>
              <a:blip r:embed="rId6">
                <a:biLevel thresh="75000"/>
              </a:blip>
              <a:stretch>
                <a:fillRect/>
              </a:stretch>
            </p:blipFill>
            <p:spPr>
              <a:xfrm>
                <a:off x="8817954" y="4990318"/>
                <a:ext cx="1200719" cy="440311"/>
              </a:xfrm>
              <a:prstGeom prst="rect">
                <a:avLst/>
              </a:prstGeom>
            </p:spPr>
          </p:pic>
          <p:pic>
            <p:nvPicPr>
              <p:cNvPr id="25" name="Picture 24">
                <a:extLst>
                  <a:ext uri="{FF2B5EF4-FFF2-40B4-BE49-F238E27FC236}">
                    <a16:creationId xmlns:a16="http://schemas.microsoft.com/office/drawing/2014/main" id="{0646F30E-16C5-417B-8CD2-4F431B76E712}"/>
                  </a:ext>
                </a:extLst>
              </p:cNvPr>
              <p:cNvPicPr>
                <a:picLocks noChangeAspect="1"/>
              </p:cNvPicPr>
              <p:nvPr/>
            </p:nvPicPr>
            <p:blipFill>
              <a:blip r:embed="rId7">
                <a:biLevel thresh="75000"/>
              </a:blip>
              <a:stretch>
                <a:fillRect/>
              </a:stretch>
            </p:blipFill>
            <p:spPr>
              <a:xfrm>
                <a:off x="8826662" y="5411041"/>
                <a:ext cx="1200719" cy="437682"/>
              </a:xfrm>
              <a:prstGeom prst="rect">
                <a:avLst/>
              </a:prstGeom>
            </p:spPr>
          </p:pic>
          <p:grpSp>
            <p:nvGrpSpPr>
              <p:cNvPr id="26" name="Group 25">
                <a:extLst>
                  <a:ext uri="{FF2B5EF4-FFF2-40B4-BE49-F238E27FC236}">
                    <a16:creationId xmlns:a16="http://schemas.microsoft.com/office/drawing/2014/main" id="{321E19D0-28AF-447A-B32F-F06D69B864D3}"/>
                  </a:ext>
                </a:extLst>
              </p:cNvPr>
              <p:cNvGrpSpPr/>
              <p:nvPr/>
            </p:nvGrpSpPr>
            <p:grpSpPr>
              <a:xfrm>
                <a:off x="9395476" y="5833650"/>
                <a:ext cx="45671" cy="181422"/>
                <a:chOff x="3869753" y="5152679"/>
                <a:chExt cx="41923" cy="175177"/>
              </a:xfrm>
              <a:solidFill>
                <a:schemeClr val="accent2">
                  <a:lumMod val="50000"/>
                </a:schemeClr>
              </a:solidFill>
            </p:grpSpPr>
            <p:sp>
              <p:nvSpPr>
                <p:cNvPr id="29" name="Oval 28">
                  <a:extLst>
                    <a:ext uri="{FF2B5EF4-FFF2-40B4-BE49-F238E27FC236}">
                      <a16:creationId xmlns:a16="http://schemas.microsoft.com/office/drawing/2014/main" id="{70040A18-4DB7-492D-97DB-08A26443242D}"/>
                    </a:ext>
                  </a:extLst>
                </p:cNvPr>
                <p:cNvSpPr/>
                <p:nvPr/>
              </p:nvSpPr>
              <p:spPr>
                <a:xfrm>
                  <a:off x="3869753" y="5152679"/>
                  <a:ext cx="41923" cy="33536"/>
                </a:xfrm>
                <a:prstGeom prst="ellipse">
                  <a:avLst/>
                </a:prstGeom>
                <a:solidFill>
                  <a:srgbClr val="962C02"/>
                </a:solidFill>
                <a:ln>
                  <a:solidFill>
                    <a:srgbClr val="962C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921" tIns="31461" rIns="62921" bIns="31461" numCol="1" spcCol="0" rtlCol="0" fromWordArt="0" anchor="ctr" anchorCtr="0" forceAA="0" compatLnSpc="1">
                  <a:prstTxWarp prst="textNoShape">
                    <a:avLst/>
                  </a:prstTxWarp>
                  <a:noAutofit/>
                </a:bodyPr>
                <a:lstStyle/>
                <a:p>
                  <a:pPr algn="ctr"/>
                  <a:endParaRPr lang="en-US" sz="1239"/>
                </a:p>
              </p:txBody>
            </p:sp>
            <p:sp>
              <p:nvSpPr>
                <p:cNvPr id="30" name="Oval 29">
                  <a:extLst>
                    <a:ext uri="{FF2B5EF4-FFF2-40B4-BE49-F238E27FC236}">
                      <a16:creationId xmlns:a16="http://schemas.microsoft.com/office/drawing/2014/main" id="{9A3D601E-C53B-42EE-ACAC-13CA605F9769}"/>
                    </a:ext>
                  </a:extLst>
                </p:cNvPr>
                <p:cNvSpPr/>
                <p:nvPr/>
              </p:nvSpPr>
              <p:spPr>
                <a:xfrm>
                  <a:off x="3869753" y="5223500"/>
                  <a:ext cx="41923" cy="33536"/>
                </a:xfrm>
                <a:prstGeom prst="ellipse">
                  <a:avLst/>
                </a:prstGeom>
                <a:solidFill>
                  <a:srgbClr val="962C02"/>
                </a:solidFill>
                <a:ln>
                  <a:solidFill>
                    <a:srgbClr val="962C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921" tIns="31461" rIns="62921" bIns="31461" numCol="1" spcCol="0" rtlCol="0" fromWordArt="0" anchor="ctr" anchorCtr="0" forceAA="0" compatLnSpc="1">
                  <a:prstTxWarp prst="textNoShape">
                    <a:avLst/>
                  </a:prstTxWarp>
                  <a:noAutofit/>
                </a:bodyPr>
                <a:lstStyle/>
                <a:p>
                  <a:pPr algn="ctr"/>
                  <a:endParaRPr lang="en-US" sz="1239"/>
                </a:p>
              </p:txBody>
            </p:sp>
            <p:sp>
              <p:nvSpPr>
                <p:cNvPr id="31" name="Oval 30">
                  <a:extLst>
                    <a:ext uri="{FF2B5EF4-FFF2-40B4-BE49-F238E27FC236}">
                      <a16:creationId xmlns:a16="http://schemas.microsoft.com/office/drawing/2014/main" id="{D871A57C-2A17-4220-856C-EA3CEF91EF2B}"/>
                    </a:ext>
                  </a:extLst>
                </p:cNvPr>
                <p:cNvSpPr/>
                <p:nvPr/>
              </p:nvSpPr>
              <p:spPr>
                <a:xfrm>
                  <a:off x="3869753" y="5294320"/>
                  <a:ext cx="41923" cy="33536"/>
                </a:xfrm>
                <a:prstGeom prst="ellipse">
                  <a:avLst/>
                </a:prstGeom>
                <a:solidFill>
                  <a:srgbClr val="962C02"/>
                </a:solidFill>
                <a:ln>
                  <a:solidFill>
                    <a:srgbClr val="962C0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921" tIns="31461" rIns="62921" bIns="31461" numCol="1" spcCol="0" rtlCol="0" fromWordArt="0" anchor="ctr" anchorCtr="0" forceAA="0" compatLnSpc="1">
                  <a:prstTxWarp prst="textNoShape">
                    <a:avLst/>
                  </a:prstTxWarp>
                  <a:noAutofit/>
                </a:bodyPr>
                <a:lstStyle/>
                <a:p>
                  <a:pPr algn="ctr"/>
                  <a:endParaRPr lang="en-US" sz="1239"/>
                </a:p>
              </p:txBody>
            </p:sp>
          </p:grpSp>
          <p:pic>
            <p:nvPicPr>
              <p:cNvPr id="27" name="Picture 26">
                <a:extLst>
                  <a:ext uri="{FF2B5EF4-FFF2-40B4-BE49-F238E27FC236}">
                    <a16:creationId xmlns:a16="http://schemas.microsoft.com/office/drawing/2014/main" id="{48C09141-C0B7-4ABE-A3F8-27B3995922CD}"/>
                  </a:ext>
                </a:extLst>
              </p:cNvPr>
              <p:cNvPicPr>
                <a:picLocks noChangeAspect="1"/>
              </p:cNvPicPr>
              <p:nvPr/>
            </p:nvPicPr>
            <p:blipFill>
              <a:blip r:embed="rId8">
                <a:biLevel thresh="75000"/>
              </a:blip>
              <a:stretch>
                <a:fillRect/>
              </a:stretch>
            </p:blipFill>
            <p:spPr>
              <a:xfrm>
                <a:off x="8813166" y="5819347"/>
                <a:ext cx="1210291" cy="428844"/>
              </a:xfrm>
              <a:prstGeom prst="rect">
                <a:avLst/>
              </a:prstGeom>
            </p:spPr>
          </p:pic>
        </p:grpSp>
        <p:grpSp>
          <p:nvGrpSpPr>
            <p:cNvPr id="41" name="Group 40">
              <a:extLst>
                <a:ext uri="{FF2B5EF4-FFF2-40B4-BE49-F238E27FC236}">
                  <a16:creationId xmlns:a16="http://schemas.microsoft.com/office/drawing/2014/main" id="{233C5926-680B-4DD3-BE84-363C593F58EA}"/>
                </a:ext>
              </a:extLst>
            </p:cNvPr>
            <p:cNvGrpSpPr/>
            <p:nvPr/>
          </p:nvGrpSpPr>
          <p:grpSpPr>
            <a:xfrm rot="10800000">
              <a:off x="1422633" y="2930618"/>
              <a:ext cx="1343046" cy="991672"/>
              <a:chOff x="8817954" y="4648556"/>
              <a:chExt cx="1225347" cy="1297238"/>
            </a:xfrm>
          </p:grpSpPr>
          <p:pic>
            <p:nvPicPr>
              <p:cNvPr id="42" name="Picture 41">
                <a:extLst>
                  <a:ext uri="{FF2B5EF4-FFF2-40B4-BE49-F238E27FC236}">
                    <a16:creationId xmlns:a16="http://schemas.microsoft.com/office/drawing/2014/main" id="{D2D897F1-5054-408A-B2A4-B86FE15124D3}"/>
                  </a:ext>
                </a:extLst>
              </p:cNvPr>
              <p:cNvPicPr>
                <a:picLocks noChangeAspect="1"/>
              </p:cNvPicPr>
              <p:nvPr/>
            </p:nvPicPr>
            <p:blipFill>
              <a:blip r:embed="rId6">
                <a:biLevel thresh="75000"/>
              </a:blip>
              <a:stretch>
                <a:fillRect/>
              </a:stretch>
            </p:blipFill>
            <p:spPr>
              <a:xfrm>
                <a:off x="8817954" y="4648556"/>
                <a:ext cx="1200719" cy="440312"/>
              </a:xfrm>
              <a:prstGeom prst="rect">
                <a:avLst/>
              </a:prstGeom>
            </p:spPr>
          </p:pic>
          <p:pic>
            <p:nvPicPr>
              <p:cNvPr id="43" name="Picture 42">
                <a:extLst>
                  <a:ext uri="{FF2B5EF4-FFF2-40B4-BE49-F238E27FC236}">
                    <a16:creationId xmlns:a16="http://schemas.microsoft.com/office/drawing/2014/main" id="{A3413205-7E62-4C54-853B-1AA77454DAE2}"/>
                  </a:ext>
                </a:extLst>
              </p:cNvPr>
              <p:cNvPicPr>
                <a:picLocks noChangeAspect="1"/>
              </p:cNvPicPr>
              <p:nvPr/>
            </p:nvPicPr>
            <p:blipFill>
              <a:blip r:embed="rId7">
                <a:biLevel thresh="75000"/>
              </a:blip>
              <a:stretch>
                <a:fillRect/>
              </a:stretch>
            </p:blipFill>
            <p:spPr>
              <a:xfrm>
                <a:off x="8826663" y="5069276"/>
                <a:ext cx="1200719" cy="437682"/>
              </a:xfrm>
              <a:prstGeom prst="rect">
                <a:avLst/>
              </a:prstGeom>
            </p:spPr>
          </p:pic>
          <p:pic>
            <p:nvPicPr>
              <p:cNvPr id="45" name="Picture 44">
                <a:extLst>
                  <a:ext uri="{FF2B5EF4-FFF2-40B4-BE49-F238E27FC236}">
                    <a16:creationId xmlns:a16="http://schemas.microsoft.com/office/drawing/2014/main" id="{015B5947-3A0B-41A8-B6C6-DB795883FCD4}"/>
                  </a:ext>
                </a:extLst>
              </p:cNvPr>
              <p:cNvPicPr>
                <a:picLocks noChangeAspect="1"/>
              </p:cNvPicPr>
              <p:nvPr/>
            </p:nvPicPr>
            <p:blipFill>
              <a:blip r:embed="rId8">
                <a:biLevel thresh="75000"/>
              </a:blip>
              <a:stretch>
                <a:fillRect/>
              </a:stretch>
            </p:blipFill>
            <p:spPr>
              <a:xfrm>
                <a:off x="8833010" y="5516950"/>
                <a:ext cx="1210291" cy="428844"/>
              </a:xfrm>
              <a:prstGeom prst="rect">
                <a:avLst/>
              </a:prstGeom>
            </p:spPr>
          </p:pic>
        </p:grpSp>
        <p:pic>
          <p:nvPicPr>
            <p:cNvPr id="49" name="Picture 48">
              <a:extLst>
                <a:ext uri="{FF2B5EF4-FFF2-40B4-BE49-F238E27FC236}">
                  <a16:creationId xmlns:a16="http://schemas.microsoft.com/office/drawing/2014/main" id="{31491689-4430-4748-B31E-2011C6F653E2}"/>
                </a:ext>
              </a:extLst>
            </p:cNvPr>
            <p:cNvPicPr>
              <a:picLocks noChangeAspect="1"/>
            </p:cNvPicPr>
            <p:nvPr/>
          </p:nvPicPr>
          <p:blipFill>
            <a:blip r:embed="rId7">
              <a:biLevel thresh="75000"/>
            </a:blip>
            <a:stretch>
              <a:fillRect/>
            </a:stretch>
          </p:blipFill>
          <p:spPr>
            <a:xfrm rot="10800000">
              <a:off x="1420982" y="3930278"/>
              <a:ext cx="1316052" cy="334585"/>
            </a:xfrm>
            <a:prstGeom prst="rect">
              <a:avLst/>
            </a:prstGeom>
          </p:spPr>
        </p:pic>
        <p:pic>
          <p:nvPicPr>
            <p:cNvPr id="51" name="Picture 50">
              <a:extLst>
                <a:ext uri="{FF2B5EF4-FFF2-40B4-BE49-F238E27FC236}">
                  <a16:creationId xmlns:a16="http://schemas.microsoft.com/office/drawing/2014/main" id="{041F4FFC-8E7D-499C-A976-8A70A2EE8F00}"/>
                </a:ext>
              </a:extLst>
            </p:cNvPr>
            <p:cNvPicPr>
              <a:picLocks noChangeAspect="1"/>
            </p:cNvPicPr>
            <p:nvPr/>
          </p:nvPicPr>
          <p:blipFill>
            <a:blip r:embed="rId6">
              <a:biLevel thresh="75000"/>
            </a:blip>
            <a:stretch>
              <a:fillRect/>
            </a:stretch>
          </p:blipFill>
          <p:spPr>
            <a:xfrm>
              <a:off x="1420981" y="4276313"/>
              <a:ext cx="1316053" cy="336596"/>
            </a:xfrm>
            <a:prstGeom prst="rect">
              <a:avLst/>
            </a:prstGeom>
          </p:spPr>
        </p:pic>
      </p:grpSp>
      <p:sp>
        <p:nvSpPr>
          <p:cNvPr id="53" name="TextBox 52">
            <a:extLst>
              <a:ext uri="{FF2B5EF4-FFF2-40B4-BE49-F238E27FC236}">
                <a16:creationId xmlns:a16="http://schemas.microsoft.com/office/drawing/2014/main" id="{89A6E8EE-E40E-4CC2-B200-E812BA55C123}"/>
              </a:ext>
            </a:extLst>
          </p:cNvPr>
          <p:cNvSpPr txBox="1"/>
          <p:nvPr/>
        </p:nvSpPr>
        <p:spPr>
          <a:xfrm>
            <a:off x="9129485" y="2377426"/>
            <a:ext cx="1741714" cy="369332"/>
          </a:xfrm>
          <a:prstGeom prst="rect">
            <a:avLst/>
          </a:prstGeom>
          <a:noFill/>
        </p:spPr>
        <p:txBody>
          <a:bodyPr wrap="square" rtlCol="0">
            <a:spAutoFit/>
          </a:bodyPr>
          <a:lstStyle/>
          <a:p>
            <a:pPr algn="ctr"/>
            <a:r>
              <a:rPr lang="en-US" b="1" dirty="0"/>
              <a:t>color mismatch</a:t>
            </a:r>
          </a:p>
        </p:txBody>
      </p:sp>
      <p:sp>
        <p:nvSpPr>
          <p:cNvPr id="55" name="TextBox 54">
            <a:extLst>
              <a:ext uri="{FF2B5EF4-FFF2-40B4-BE49-F238E27FC236}">
                <a16:creationId xmlns:a16="http://schemas.microsoft.com/office/drawing/2014/main" id="{A0F0DC14-082A-4896-A8CD-4A869D9842D8}"/>
              </a:ext>
            </a:extLst>
          </p:cNvPr>
          <p:cNvSpPr txBox="1"/>
          <p:nvPr/>
        </p:nvSpPr>
        <p:spPr>
          <a:xfrm>
            <a:off x="9129485" y="5084084"/>
            <a:ext cx="1741714" cy="369332"/>
          </a:xfrm>
          <a:prstGeom prst="rect">
            <a:avLst/>
          </a:prstGeom>
          <a:noFill/>
        </p:spPr>
        <p:txBody>
          <a:bodyPr wrap="square" rtlCol="0">
            <a:spAutoFit/>
          </a:bodyPr>
          <a:lstStyle/>
          <a:p>
            <a:pPr algn="ctr"/>
            <a:r>
              <a:rPr lang="en-US" b="1" dirty="0"/>
              <a:t>color match</a:t>
            </a:r>
          </a:p>
        </p:txBody>
      </p:sp>
      <p:sp>
        <p:nvSpPr>
          <p:cNvPr id="56" name="TextBox 55">
            <a:extLst>
              <a:ext uri="{FF2B5EF4-FFF2-40B4-BE49-F238E27FC236}">
                <a16:creationId xmlns:a16="http://schemas.microsoft.com/office/drawing/2014/main" id="{8AED1BA5-BF88-4077-902C-C91838B34E15}"/>
              </a:ext>
            </a:extLst>
          </p:cNvPr>
          <p:cNvSpPr txBox="1"/>
          <p:nvPr/>
        </p:nvSpPr>
        <p:spPr>
          <a:xfrm>
            <a:off x="5225140" y="2816880"/>
            <a:ext cx="1738087" cy="1200329"/>
          </a:xfrm>
          <a:prstGeom prst="rect">
            <a:avLst/>
          </a:prstGeom>
          <a:noFill/>
        </p:spPr>
        <p:txBody>
          <a:bodyPr wrap="square" rtlCol="0">
            <a:spAutoFit/>
          </a:bodyPr>
          <a:lstStyle/>
          <a:p>
            <a:pPr algn="ctr"/>
            <a:r>
              <a:rPr lang="en-US" b="1" dirty="0"/>
              <a:t>Feature extraction</a:t>
            </a:r>
          </a:p>
          <a:p>
            <a:pPr algn="ctr"/>
            <a:endParaRPr lang="en-US" b="1" dirty="0"/>
          </a:p>
          <a:p>
            <a:pPr algn="ctr"/>
            <a:r>
              <a:rPr lang="en-US" b="1" dirty="0"/>
              <a:t>&amp;</a:t>
            </a:r>
          </a:p>
        </p:txBody>
      </p:sp>
    </p:spTree>
    <p:extLst>
      <p:ext uri="{BB962C8B-B14F-4D97-AF65-F5344CB8AC3E}">
        <p14:creationId xmlns:p14="http://schemas.microsoft.com/office/powerpoint/2010/main" val="2734772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dirty="0"/>
              <a:t>Noisy Measurements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2CC3F2E-B01A-4227-9481-5F39B9A1E666}"/>
                  </a:ext>
                </a:extLst>
              </p:cNvPr>
              <p:cNvSpPr txBox="1"/>
              <p:nvPr/>
            </p:nvSpPr>
            <p:spPr>
              <a:xfrm>
                <a:off x="3282881" y="2820873"/>
                <a:ext cx="5365410"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𝒚</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r>
                        <a:rPr lang="en-US" b="1" i="1" smtClean="0">
                          <a:latin typeface="Cambria Math" panose="02040503050406030204" pitchFamily="18" charset="0"/>
                        </a:rPr>
                        <m:t>=</m:t>
                      </m:r>
                      <m:r>
                        <a:rPr lang="en-US" b="1" i="1" smtClean="0">
                          <a:latin typeface="Cambria Math" panose="02040503050406030204" pitchFamily="18" charset="0"/>
                        </a:rPr>
                        <m:t>𝒇</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r>
                        <a:rPr lang="en-US" b="1" i="1" smtClean="0">
                          <a:latin typeface="Cambria Math" panose="02040503050406030204" pitchFamily="18" charset="0"/>
                        </a:rPr>
                        <m:t>+</m:t>
                      </m:r>
                      <m:r>
                        <a:rPr lang="en-US" b="1" i="1" smtClean="0">
                          <a:latin typeface="Cambria Math" panose="02040503050406030204" pitchFamily="18" charset="0"/>
                        </a:rPr>
                        <m:t>𝝐</m:t>
                      </m:r>
                    </m:oMath>
                  </m:oMathPara>
                </a14:m>
                <a:endParaRPr lang="en-US" b="1"/>
              </a:p>
            </p:txBody>
          </p:sp>
        </mc:Choice>
        <mc:Fallback xmlns="">
          <p:sp>
            <p:nvSpPr>
              <p:cNvPr id="14" name="TextBox 13">
                <a:extLst>
                  <a:ext uri="{FF2B5EF4-FFF2-40B4-BE49-F238E27FC236}">
                    <a16:creationId xmlns:a16="http://schemas.microsoft.com/office/drawing/2014/main" id="{82CC3F2E-B01A-4227-9481-5F39B9A1E666}"/>
                  </a:ext>
                </a:extLst>
              </p:cNvPr>
              <p:cNvSpPr txBox="1">
                <a:spLocks noRot="1" noChangeAspect="1" noMove="1" noResize="1" noEditPoints="1" noAdjustHandles="1" noChangeArrowheads="1" noChangeShapeType="1" noTextEdit="1"/>
              </p:cNvSpPr>
              <p:nvPr/>
            </p:nvSpPr>
            <p:spPr>
              <a:xfrm>
                <a:off x="3282881" y="2820873"/>
                <a:ext cx="5365410"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2915D46-533E-4F1A-9AF2-B533E8C0F4D6}"/>
                  </a:ext>
                </a:extLst>
              </p:cNvPr>
              <p:cNvSpPr txBox="1"/>
              <p:nvPr/>
            </p:nvSpPr>
            <p:spPr>
              <a:xfrm>
                <a:off x="2005307" y="1829199"/>
                <a:ext cx="2555148" cy="646331"/>
              </a:xfrm>
              <a:prstGeom prst="rect">
                <a:avLst/>
              </a:prstGeom>
              <a:noFill/>
            </p:spPr>
            <p:txBody>
              <a:bodyPr wrap="square" rtlCol="0">
                <a:spAutoFit/>
              </a:bodyPr>
              <a:lstStyle/>
              <a:p>
                <a:pPr algn="ctr"/>
                <a:r>
                  <a:rPr lang="en-US" b="1"/>
                  <a:t>metaID measurement for color </a:t>
                </a:r>
                <a14:m>
                  <m:oMath xmlns:m="http://schemas.openxmlformats.org/officeDocument/2006/math">
                    <m:r>
                      <a:rPr lang="en-US" b="1" i="1" smtClean="0">
                        <a:latin typeface="Cambria Math" panose="02040503050406030204" pitchFamily="18" charset="0"/>
                      </a:rPr>
                      <m:t>𝒙</m:t>
                    </m:r>
                  </m:oMath>
                </a14:m>
                <a:endParaRPr lang="en-US" b="1"/>
              </a:p>
            </p:txBody>
          </p:sp>
        </mc:Choice>
        <mc:Fallback xmlns="">
          <p:sp>
            <p:nvSpPr>
              <p:cNvPr id="15" name="TextBox 14">
                <a:extLst>
                  <a:ext uri="{FF2B5EF4-FFF2-40B4-BE49-F238E27FC236}">
                    <a16:creationId xmlns:a16="http://schemas.microsoft.com/office/drawing/2014/main" id="{72915D46-533E-4F1A-9AF2-B533E8C0F4D6}"/>
                  </a:ext>
                </a:extLst>
              </p:cNvPr>
              <p:cNvSpPr txBox="1">
                <a:spLocks noRot="1" noChangeAspect="1" noMove="1" noResize="1" noEditPoints="1" noAdjustHandles="1" noChangeArrowheads="1" noChangeShapeType="1" noTextEdit="1"/>
              </p:cNvSpPr>
              <p:nvPr/>
            </p:nvSpPr>
            <p:spPr>
              <a:xfrm>
                <a:off x="2005307" y="1829199"/>
                <a:ext cx="2555148" cy="646331"/>
              </a:xfrm>
              <a:prstGeom prst="rect">
                <a:avLst/>
              </a:prstGeom>
              <a:blipFill>
                <a:blip r:embed="rId6"/>
                <a:stretch>
                  <a:fillRect t="-4717" b="-14151"/>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5031746C-1FDC-4C28-8460-3F65026EFF86}"/>
              </a:ext>
            </a:extLst>
          </p:cNvPr>
          <p:cNvSpPr txBox="1"/>
          <p:nvPr/>
        </p:nvSpPr>
        <p:spPr>
          <a:xfrm>
            <a:off x="4889260" y="3861915"/>
            <a:ext cx="2555148" cy="646331"/>
          </a:xfrm>
          <a:prstGeom prst="rect">
            <a:avLst/>
          </a:prstGeom>
          <a:noFill/>
        </p:spPr>
        <p:txBody>
          <a:bodyPr wrap="square" rtlCol="0">
            <a:spAutoFit/>
          </a:bodyPr>
          <a:lstStyle/>
          <a:p>
            <a:pPr algn="ctr"/>
            <a:r>
              <a:rPr lang="en-US" b="1"/>
              <a:t>Unknown noise-free measurement</a:t>
            </a:r>
          </a:p>
        </p:txBody>
      </p:sp>
      <p:sp>
        <p:nvSpPr>
          <p:cNvPr id="17" name="TextBox 16">
            <a:extLst>
              <a:ext uri="{FF2B5EF4-FFF2-40B4-BE49-F238E27FC236}">
                <a16:creationId xmlns:a16="http://schemas.microsoft.com/office/drawing/2014/main" id="{2565DDFB-D2E7-4312-A5FC-4ACEC2F3C4C5}"/>
              </a:ext>
            </a:extLst>
          </p:cNvPr>
          <p:cNvSpPr txBox="1"/>
          <p:nvPr/>
        </p:nvSpPr>
        <p:spPr>
          <a:xfrm>
            <a:off x="7173114" y="1829199"/>
            <a:ext cx="2555148" cy="646331"/>
          </a:xfrm>
          <a:prstGeom prst="rect">
            <a:avLst/>
          </a:prstGeom>
          <a:noFill/>
        </p:spPr>
        <p:txBody>
          <a:bodyPr wrap="square" rtlCol="0">
            <a:spAutoFit/>
          </a:bodyPr>
          <a:lstStyle/>
          <a:p>
            <a:pPr algn="ctr"/>
            <a:r>
              <a:rPr lang="en-US" b="1"/>
              <a:t>IID Gaussian noise with zero mean</a:t>
            </a:r>
          </a:p>
        </p:txBody>
      </p:sp>
      <p:sp>
        <p:nvSpPr>
          <p:cNvPr id="4" name="Freeform: Shape 3">
            <a:extLst>
              <a:ext uri="{FF2B5EF4-FFF2-40B4-BE49-F238E27FC236}">
                <a16:creationId xmlns:a16="http://schemas.microsoft.com/office/drawing/2014/main" id="{24662F10-CC5E-48F1-A8FD-766A99F639E0}"/>
              </a:ext>
            </a:extLst>
          </p:cNvPr>
          <p:cNvSpPr/>
          <p:nvPr/>
        </p:nvSpPr>
        <p:spPr>
          <a:xfrm>
            <a:off x="4063285" y="2421228"/>
            <a:ext cx="972354" cy="614508"/>
          </a:xfrm>
          <a:custGeom>
            <a:avLst/>
            <a:gdLst>
              <a:gd name="connsiteX0" fmla="*/ 972354 w 972354"/>
              <a:gd name="connsiteY0" fmla="*/ 611747 h 614508"/>
              <a:gd name="connsiteX1" fmla="*/ 482957 w 972354"/>
              <a:gd name="connsiteY1" fmla="*/ 521595 h 614508"/>
              <a:gd name="connsiteX2" fmla="*/ 0 w 972354"/>
              <a:gd name="connsiteY2" fmla="*/ 0 h 614508"/>
            </a:gdLst>
            <a:ahLst/>
            <a:cxnLst>
              <a:cxn ang="0">
                <a:pos x="connsiteX0" y="connsiteY0"/>
              </a:cxn>
              <a:cxn ang="0">
                <a:pos x="connsiteX1" y="connsiteY1"/>
              </a:cxn>
              <a:cxn ang="0">
                <a:pos x="connsiteX2" y="connsiteY2"/>
              </a:cxn>
            </a:cxnLst>
            <a:rect l="l" t="t" r="r" b="b"/>
            <a:pathLst>
              <a:path w="972354" h="614508">
                <a:moveTo>
                  <a:pt x="972354" y="611747"/>
                </a:moveTo>
                <a:cubicBezTo>
                  <a:pt x="808685" y="617650"/>
                  <a:pt x="645016" y="623553"/>
                  <a:pt x="482957" y="521595"/>
                </a:cubicBezTo>
                <a:cubicBezTo>
                  <a:pt x="320898" y="419637"/>
                  <a:pt x="160449" y="209818"/>
                  <a:pt x="0"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E3713E77-8853-4FA8-B7E0-3E8342E4BAE4}"/>
              </a:ext>
            </a:extLst>
          </p:cNvPr>
          <p:cNvSpPr/>
          <p:nvPr/>
        </p:nvSpPr>
        <p:spPr>
          <a:xfrm>
            <a:off x="6845121" y="2421228"/>
            <a:ext cx="734096" cy="598868"/>
          </a:xfrm>
          <a:custGeom>
            <a:avLst/>
            <a:gdLst>
              <a:gd name="connsiteX0" fmla="*/ 0 w 734096"/>
              <a:gd name="connsiteY0" fmla="*/ 598868 h 598868"/>
              <a:gd name="connsiteX1" fmla="*/ 508716 w 734096"/>
              <a:gd name="connsiteY1" fmla="*/ 476518 h 598868"/>
              <a:gd name="connsiteX2" fmla="*/ 734096 w 734096"/>
              <a:gd name="connsiteY2" fmla="*/ 0 h 598868"/>
            </a:gdLst>
            <a:ahLst/>
            <a:cxnLst>
              <a:cxn ang="0">
                <a:pos x="connsiteX0" y="connsiteY0"/>
              </a:cxn>
              <a:cxn ang="0">
                <a:pos x="connsiteX1" y="connsiteY1"/>
              </a:cxn>
              <a:cxn ang="0">
                <a:pos x="connsiteX2" y="connsiteY2"/>
              </a:cxn>
            </a:cxnLst>
            <a:rect l="l" t="t" r="r" b="b"/>
            <a:pathLst>
              <a:path w="734096" h="598868">
                <a:moveTo>
                  <a:pt x="0" y="598868"/>
                </a:moveTo>
                <a:cubicBezTo>
                  <a:pt x="193183" y="587598"/>
                  <a:pt x="386367" y="576329"/>
                  <a:pt x="508716" y="476518"/>
                </a:cubicBezTo>
                <a:cubicBezTo>
                  <a:pt x="631065" y="376707"/>
                  <a:pt x="682580" y="188353"/>
                  <a:pt x="734096"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868BFDD-F860-4227-B897-C4548B98DB7A}"/>
              </a:ext>
            </a:extLst>
          </p:cNvPr>
          <p:cNvSpPr/>
          <p:nvPr/>
        </p:nvSpPr>
        <p:spPr>
          <a:xfrm>
            <a:off x="6087414" y="3185774"/>
            <a:ext cx="25758" cy="676141"/>
          </a:xfrm>
          <a:custGeom>
            <a:avLst/>
            <a:gdLst>
              <a:gd name="connsiteX0" fmla="*/ 25758 w 25758"/>
              <a:gd name="connsiteY0" fmla="*/ 0 h 676141"/>
              <a:gd name="connsiteX1" fmla="*/ 0 w 25758"/>
              <a:gd name="connsiteY1" fmla="*/ 676141 h 676141"/>
            </a:gdLst>
            <a:ahLst/>
            <a:cxnLst>
              <a:cxn ang="0">
                <a:pos x="connsiteX0" y="connsiteY0"/>
              </a:cxn>
              <a:cxn ang="0">
                <a:pos x="connsiteX1" y="connsiteY1"/>
              </a:cxn>
            </a:cxnLst>
            <a:rect l="l" t="t" r="r" b="b"/>
            <a:pathLst>
              <a:path w="25758" h="676141">
                <a:moveTo>
                  <a:pt x="25758" y="0"/>
                </a:moveTo>
                <a:lnTo>
                  <a:pt x="0" y="676141"/>
                </a:ln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221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dirty="0"/>
              <a:t>Spatial Correlation</a:t>
            </a:r>
          </a:p>
        </p:txBody>
      </p:sp>
      <p:grpSp>
        <p:nvGrpSpPr>
          <p:cNvPr id="10" name="Group 9">
            <a:extLst>
              <a:ext uri="{FF2B5EF4-FFF2-40B4-BE49-F238E27FC236}">
                <a16:creationId xmlns:a16="http://schemas.microsoft.com/office/drawing/2014/main" id="{DBB467E3-34AE-49B8-85A7-F7CB83D6F8C1}"/>
              </a:ext>
            </a:extLst>
          </p:cNvPr>
          <p:cNvGrpSpPr/>
          <p:nvPr/>
        </p:nvGrpSpPr>
        <p:grpSpPr>
          <a:xfrm>
            <a:off x="1539682" y="1858634"/>
            <a:ext cx="2849880" cy="2865120"/>
            <a:chOff x="1552561" y="1652572"/>
            <a:chExt cx="2849880" cy="2865120"/>
          </a:xfrm>
        </p:grpSpPr>
        <p:sp>
          <p:nvSpPr>
            <p:cNvPr id="11" name="Rectangle 10">
              <a:extLst>
                <a:ext uri="{FF2B5EF4-FFF2-40B4-BE49-F238E27FC236}">
                  <a16:creationId xmlns:a16="http://schemas.microsoft.com/office/drawing/2014/main" id="{B6010A4B-F2A8-47F9-AAC6-3EBD2991E7FF}"/>
                </a:ext>
              </a:extLst>
            </p:cNvPr>
            <p:cNvSpPr/>
            <p:nvPr/>
          </p:nvSpPr>
          <p:spPr>
            <a:xfrm>
              <a:off x="1552561" y="1652572"/>
              <a:ext cx="914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7BC016-719F-4608-8CA1-7474F8D68D4A}"/>
                </a:ext>
              </a:extLst>
            </p:cNvPr>
            <p:cNvSpPr/>
            <p:nvPr/>
          </p:nvSpPr>
          <p:spPr>
            <a:xfrm>
              <a:off x="2520301" y="1652572"/>
              <a:ext cx="914400" cy="914400"/>
            </a:xfrm>
            <a:prstGeom prst="rect">
              <a:avLst/>
            </a:prstGeom>
            <a:solidFill>
              <a:srgbClr val="E2B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6D9D72-10C7-4077-B5E4-349E844D3D4D}"/>
                </a:ext>
              </a:extLst>
            </p:cNvPr>
            <p:cNvSpPr/>
            <p:nvPr/>
          </p:nvSpPr>
          <p:spPr>
            <a:xfrm>
              <a:off x="1552561" y="2627932"/>
              <a:ext cx="914400" cy="914400"/>
            </a:xfrm>
            <a:prstGeom prst="rect">
              <a:avLst/>
            </a:prstGeom>
            <a:solidFill>
              <a:srgbClr val="E2B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44051A-6562-4E00-AD06-FF1120FC53E9}"/>
                </a:ext>
              </a:extLst>
            </p:cNvPr>
            <p:cNvSpPr/>
            <p:nvPr/>
          </p:nvSpPr>
          <p:spPr>
            <a:xfrm>
              <a:off x="1552561" y="3603292"/>
              <a:ext cx="914400" cy="914400"/>
            </a:xfrm>
            <a:prstGeom prst="rect">
              <a:avLst/>
            </a:prstGeom>
            <a:solidFill>
              <a:srgbClr val="DFB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71B534-F76C-4A7C-B664-8153B6531F9D}"/>
                </a:ext>
              </a:extLst>
            </p:cNvPr>
            <p:cNvSpPr/>
            <p:nvPr/>
          </p:nvSpPr>
          <p:spPr>
            <a:xfrm>
              <a:off x="2520301" y="2627932"/>
              <a:ext cx="914400" cy="914400"/>
            </a:xfrm>
            <a:prstGeom prst="rect">
              <a:avLst/>
            </a:prstGeom>
            <a:solidFill>
              <a:srgbClr val="0A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BC09B3-F17F-452D-95B4-E0CECC91EB26}"/>
                </a:ext>
              </a:extLst>
            </p:cNvPr>
            <p:cNvSpPr/>
            <p:nvPr/>
          </p:nvSpPr>
          <p:spPr>
            <a:xfrm>
              <a:off x="2520301" y="3603292"/>
              <a:ext cx="914400" cy="914400"/>
            </a:xfrm>
            <a:prstGeom prst="rect">
              <a:avLst/>
            </a:prstGeom>
            <a:solidFill>
              <a:srgbClr val="A9B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3ADD7B8-0F24-446C-8FEF-025EEA6B5E75}"/>
                </a:ext>
              </a:extLst>
            </p:cNvPr>
            <p:cNvSpPr/>
            <p:nvPr/>
          </p:nvSpPr>
          <p:spPr>
            <a:xfrm>
              <a:off x="3488041" y="1652572"/>
              <a:ext cx="914400" cy="914400"/>
            </a:xfrm>
            <a:prstGeom prst="rect">
              <a:avLst/>
            </a:prstGeom>
            <a:solidFill>
              <a:srgbClr val="BEB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38626F0-60B5-40AE-A3AC-A6967D8E3D5E}"/>
                </a:ext>
              </a:extLst>
            </p:cNvPr>
            <p:cNvSpPr/>
            <p:nvPr/>
          </p:nvSpPr>
          <p:spPr>
            <a:xfrm>
              <a:off x="3488041" y="2627932"/>
              <a:ext cx="914400" cy="914400"/>
            </a:xfrm>
            <a:prstGeom prst="rect">
              <a:avLst/>
            </a:prstGeom>
            <a:solidFill>
              <a:srgbClr val="9DB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055EC9-4849-4677-B85C-9EEA4199691D}"/>
                </a:ext>
              </a:extLst>
            </p:cNvPr>
            <p:cNvSpPr/>
            <p:nvPr/>
          </p:nvSpPr>
          <p:spPr>
            <a:xfrm>
              <a:off x="3488041" y="3603292"/>
              <a:ext cx="914400" cy="914400"/>
            </a:xfrm>
            <a:prstGeom prst="rect">
              <a:avLst/>
            </a:prstGeom>
            <a:solidFill>
              <a:srgbClr val="78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07E72392-1838-4054-8B0F-0F2BA5F7DFD3}"/>
              </a:ext>
            </a:extLst>
          </p:cNvPr>
          <p:cNvGrpSpPr/>
          <p:nvPr/>
        </p:nvGrpSpPr>
        <p:grpSpPr>
          <a:xfrm>
            <a:off x="1366806" y="4967594"/>
            <a:ext cx="3462564" cy="747730"/>
            <a:chOff x="1379685" y="4761532"/>
            <a:chExt cx="3462564" cy="747730"/>
          </a:xfrm>
        </p:grpSpPr>
        <p:cxnSp>
          <p:nvCxnSpPr>
            <p:cNvPr id="25" name="Straight Arrow Connector 24">
              <a:extLst>
                <a:ext uri="{FF2B5EF4-FFF2-40B4-BE49-F238E27FC236}">
                  <a16:creationId xmlns:a16="http://schemas.microsoft.com/office/drawing/2014/main" id="{BFE12FA0-21AB-472C-89A6-C4901CF7DEFC}"/>
                </a:ext>
              </a:extLst>
            </p:cNvPr>
            <p:cNvCxnSpPr>
              <a:cxnSpLocks/>
            </p:cNvCxnSpPr>
            <p:nvPr/>
          </p:nvCxnSpPr>
          <p:spPr>
            <a:xfrm>
              <a:off x="1588742" y="4761532"/>
              <a:ext cx="286512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E90A51B-14FB-4F2E-A31A-55217F3F28D4}"/>
                </a:ext>
              </a:extLst>
            </p:cNvPr>
            <p:cNvSpPr txBox="1"/>
            <p:nvPr/>
          </p:nvSpPr>
          <p:spPr>
            <a:xfrm>
              <a:off x="1552560" y="5109152"/>
              <a:ext cx="2901302" cy="400110"/>
            </a:xfrm>
            <a:prstGeom prst="rect">
              <a:avLst/>
            </a:prstGeom>
            <a:noFill/>
          </p:spPr>
          <p:txBody>
            <a:bodyPr wrap="square" rtlCol="0">
              <a:spAutoFit/>
            </a:bodyPr>
            <a:lstStyle/>
            <a:p>
              <a:pPr algn="ctr"/>
              <a:r>
                <a:rPr lang="en-US" sz="2000" dirty="0"/>
                <a:t>Green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16739C9-18E0-4FEE-881D-A0D1951A1166}"/>
                    </a:ext>
                  </a:extLst>
                </p:cNvPr>
                <p:cNvSpPr txBox="1"/>
                <p:nvPr/>
              </p:nvSpPr>
              <p:spPr>
                <a:xfrm>
                  <a:off x="1379685" y="4805318"/>
                  <a:ext cx="418113"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𝑔</m:t>
                        </m:r>
                      </m:oMath>
                    </m:oMathPara>
                  </a14:m>
                  <a:endParaRPr lang="en-US" sz="2000" dirty="0"/>
                </a:p>
              </p:txBody>
            </p:sp>
          </mc:Choice>
          <mc:Fallback xmlns="">
            <p:sp>
              <p:nvSpPr>
                <p:cNvPr id="21" name="TextBox 20">
                  <a:extLst>
                    <a:ext uri="{FF2B5EF4-FFF2-40B4-BE49-F238E27FC236}">
                      <a16:creationId xmlns:a16="http://schemas.microsoft.com/office/drawing/2014/main" id="{B05F66FB-41AF-4ADB-A92F-275D661E3198}"/>
                    </a:ext>
                  </a:extLst>
                </p:cNvPr>
                <p:cNvSpPr txBox="1">
                  <a:spLocks noRot="1" noChangeAspect="1" noMove="1" noResize="1" noEditPoints="1" noAdjustHandles="1" noChangeArrowheads="1" noChangeShapeType="1" noTextEdit="1"/>
                </p:cNvSpPr>
                <p:nvPr/>
              </p:nvSpPr>
              <p:spPr>
                <a:xfrm>
                  <a:off x="1379685" y="4805318"/>
                  <a:ext cx="418113" cy="400110"/>
                </a:xfrm>
                <a:prstGeom prst="rect">
                  <a:avLst/>
                </a:prstGeom>
                <a:blipFill>
                  <a:blip r:embed="rId6"/>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7E9F6BB-646A-43D7-A403-15401B933BF6}"/>
                    </a:ext>
                  </a:extLst>
                </p:cNvPr>
                <p:cNvSpPr txBox="1"/>
                <p:nvPr/>
              </p:nvSpPr>
              <p:spPr>
                <a:xfrm>
                  <a:off x="3897834" y="4829145"/>
                  <a:ext cx="944415"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𝛿</m:t>
                        </m:r>
                        <m:r>
                          <a:rPr lang="en-US" sz="2000" b="0" i="1" smtClean="0">
                            <a:latin typeface="Cambria Math" panose="02040503050406030204" pitchFamily="18" charset="0"/>
                          </a:rPr>
                          <m:t>𝑔</m:t>
                        </m:r>
                      </m:oMath>
                    </m:oMathPara>
                  </a14:m>
                  <a:endParaRPr lang="en-US" sz="2000" dirty="0"/>
                </a:p>
              </p:txBody>
            </p:sp>
          </mc:Choice>
          <mc:Fallback xmlns="">
            <p:sp>
              <p:nvSpPr>
                <p:cNvPr id="22" name="TextBox 21">
                  <a:extLst>
                    <a:ext uri="{FF2B5EF4-FFF2-40B4-BE49-F238E27FC236}">
                      <a16:creationId xmlns:a16="http://schemas.microsoft.com/office/drawing/2014/main" id="{6B1A8CB1-E7E7-4DFC-AEAB-6314DC729A52}"/>
                    </a:ext>
                  </a:extLst>
                </p:cNvPr>
                <p:cNvSpPr txBox="1">
                  <a:spLocks noRot="1" noChangeAspect="1" noMove="1" noResize="1" noEditPoints="1" noAdjustHandles="1" noChangeArrowheads="1" noChangeShapeType="1" noTextEdit="1"/>
                </p:cNvSpPr>
                <p:nvPr/>
              </p:nvSpPr>
              <p:spPr>
                <a:xfrm>
                  <a:off x="3897834" y="4829145"/>
                  <a:ext cx="944415" cy="400110"/>
                </a:xfrm>
                <a:prstGeom prst="rect">
                  <a:avLst/>
                </a:prstGeom>
                <a:blipFill>
                  <a:blip r:embed="rId7"/>
                  <a:stretch>
                    <a:fillRect l="-2581" b="-13636"/>
                  </a:stretch>
                </a:blipFill>
              </p:spPr>
              <p:txBody>
                <a:bodyPr/>
                <a:lstStyle/>
                <a:p>
                  <a:r>
                    <a:rPr lang="en-US">
                      <a:noFill/>
                    </a:rPr>
                    <a:t> </a:t>
                  </a:r>
                </a:p>
              </p:txBody>
            </p:sp>
          </mc:Fallback>
        </mc:AlternateContent>
      </p:grpSp>
      <p:grpSp>
        <p:nvGrpSpPr>
          <p:cNvPr id="29" name="Group 28">
            <a:extLst>
              <a:ext uri="{FF2B5EF4-FFF2-40B4-BE49-F238E27FC236}">
                <a16:creationId xmlns:a16="http://schemas.microsoft.com/office/drawing/2014/main" id="{82BEF636-2402-4FF3-B4D7-5C2E707483FA}"/>
              </a:ext>
            </a:extLst>
          </p:cNvPr>
          <p:cNvGrpSpPr/>
          <p:nvPr/>
        </p:nvGrpSpPr>
        <p:grpSpPr>
          <a:xfrm>
            <a:off x="72861" y="1729699"/>
            <a:ext cx="1217280" cy="3125531"/>
            <a:chOff x="85740" y="1523637"/>
            <a:chExt cx="1217280" cy="3125531"/>
          </a:xfrm>
        </p:grpSpPr>
        <p:cxnSp>
          <p:nvCxnSpPr>
            <p:cNvPr id="30" name="Straight Arrow Connector 29">
              <a:extLst>
                <a:ext uri="{FF2B5EF4-FFF2-40B4-BE49-F238E27FC236}">
                  <a16:creationId xmlns:a16="http://schemas.microsoft.com/office/drawing/2014/main" id="{70D9CF3E-46E2-40E6-B0EE-1570FFCD7011}"/>
                </a:ext>
              </a:extLst>
            </p:cNvPr>
            <p:cNvCxnSpPr/>
            <p:nvPr/>
          </p:nvCxnSpPr>
          <p:spPr>
            <a:xfrm flipV="1">
              <a:off x="1303020" y="1652572"/>
              <a:ext cx="0" cy="28651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EDBC01D-125D-41AA-A2F7-8D45FF24AE01}"/>
                </a:ext>
              </a:extLst>
            </p:cNvPr>
            <p:cNvSpPr txBox="1"/>
            <p:nvPr/>
          </p:nvSpPr>
          <p:spPr>
            <a:xfrm rot="16200000">
              <a:off x="-454364" y="2956197"/>
              <a:ext cx="2865120" cy="400110"/>
            </a:xfrm>
            <a:prstGeom prst="rect">
              <a:avLst/>
            </a:prstGeom>
            <a:noFill/>
          </p:spPr>
          <p:txBody>
            <a:bodyPr wrap="square" rtlCol="0">
              <a:spAutoFit/>
            </a:bodyPr>
            <a:lstStyle/>
            <a:p>
              <a:pPr algn="ctr"/>
              <a:r>
                <a:rPr lang="en-US" sz="2000" dirty="0"/>
                <a:t>Red</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FB63E10-9560-4488-A2FD-6A0E5E33FA7B}"/>
                    </a:ext>
                  </a:extLst>
                </p:cNvPr>
                <p:cNvSpPr txBox="1"/>
                <p:nvPr/>
              </p:nvSpPr>
              <p:spPr>
                <a:xfrm>
                  <a:off x="85740" y="1523637"/>
                  <a:ext cx="1092509"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𝛿</m:t>
                        </m:r>
                        <m:r>
                          <a:rPr lang="en-US" sz="2000" b="0" i="1" smtClean="0">
                            <a:latin typeface="Cambria Math" panose="02040503050406030204" pitchFamily="18" charset="0"/>
                          </a:rPr>
                          <m:t>𝑟</m:t>
                        </m:r>
                      </m:oMath>
                    </m:oMathPara>
                  </a14:m>
                  <a:endParaRPr lang="en-US" sz="2000" dirty="0"/>
                </a:p>
              </p:txBody>
            </p:sp>
          </mc:Choice>
          <mc:Fallback xmlns="">
            <p:sp>
              <p:nvSpPr>
                <p:cNvPr id="23" name="TextBox 22">
                  <a:extLst>
                    <a:ext uri="{FF2B5EF4-FFF2-40B4-BE49-F238E27FC236}">
                      <a16:creationId xmlns:a16="http://schemas.microsoft.com/office/drawing/2014/main" id="{3FF9FCEF-E374-42AA-9441-7F3704CB66D3}"/>
                    </a:ext>
                  </a:extLst>
                </p:cNvPr>
                <p:cNvSpPr txBox="1">
                  <a:spLocks noRot="1" noChangeAspect="1" noMove="1" noResize="1" noEditPoints="1" noAdjustHandles="1" noChangeArrowheads="1" noChangeShapeType="1" noTextEdit="1"/>
                </p:cNvSpPr>
                <p:nvPr/>
              </p:nvSpPr>
              <p:spPr>
                <a:xfrm>
                  <a:off x="85740" y="1523637"/>
                  <a:ext cx="1092509"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E9288C9-1D0B-42D4-8FF4-3B88475C3ED4}"/>
                    </a:ext>
                  </a:extLst>
                </p:cNvPr>
                <p:cNvSpPr txBox="1"/>
                <p:nvPr/>
              </p:nvSpPr>
              <p:spPr>
                <a:xfrm>
                  <a:off x="360027" y="4249058"/>
                  <a:ext cx="418113"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m:t>
                        </m:r>
                      </m:oMath>
                    </m:oMathPara>
                  </a14:m>
                  <a:endParaRPr lang="en-US" sz="2000" dirty="0"/>
                </a:p>
              </p:txBody>
            </p:sp>
          </mc:Choice>
          <mc:Fallback xmlns="">
            <p:sp>
              <p:nvSpPr>
                <p:cNvPr id="24" name="TextBox 23">
                  <a:extLst>
                    <a:ext uri="{FF2B5EF4-FFF2-40B4-BE49-F238E27FC236}">
                      <a16:creationId xmlns:a16="http://schemas.microsoft.com/office/drawing/2014/main" id="{7B074245-D79F-4995-9B65-3A5EB36EA429}"/>
                    </a:ext>
                  </a:extLst>
                </p:cNvPr>
                <p:cNvSpPr txBox="1">
                  <a:spLocks noRot="1" noChangeAspect="1" noMove="1" noResize="1" noEditPoints="1" noAdjustHandles="1" noChangeArrowheads="1" noChangeShapeType="1" noTextEdit="1"/>
                </p:cNvSpPr>
                <p:nvPr/>
              </p:nvSpPr>
              <p:spPr>
                <a:xfrm>
                  <a:off x="360027" y="4249058"/>
                  <a:ext cx="418113" cy="400110"/>
                </a:xfrm>
                <a:prstGeom prst="rect">
                  <a:avLst/>
                </a:prstGeom>
                <a:blipFill>
                  <a:blip r:embed="rId9"/>
                  <a:stretch>
                    <a:fillRect/>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20461443-677F-417D-87CC-E0A414E689D8}"/>
              </a:ext>
            </a:extLst>
          </p:cNvPr>
          <p:cNvGrpSpPr/>
          <p:nvPr/>
        </p:nvGrpSpPr>
        <p:grpSpPr>
          <a:xfrm>
            <a:off x="8264229" y="1858633"/>
            <a:ext cx="3150842" cy="3108960"/>
            <a:chOff x="8380139" y="1652571"/>
            <a:chExt cx="3150842" cy="3108960"/>
          </a:xfrm>
        </p:grpSpPr>
        <p:sp>
          <p:nvSpPr>
            <p:cNvPr id="35" name="Rectangle 34">
              <a:extLst>
                <a:ext uri="{FF2B5EF4-FFF2-40B4-BE49-F238E27FC236}">
                  <a16:creationId xmlns:a16="http://schemas.microsoft.com/office/drawing/2014/main" id="{76471463-BC1E-4F5D-8611-F66465E290EC}"/>
                </a:ext>
              </a:extLst>
            </p:cNvPr>
            <p:cNvSpPr/>
            <p:nvPr/>
          </p:nvSpPr>
          <p:spPr>
            <a:xfrm>
              <a:off x="8629680" y="1652571"/>
              <a:ext cx="914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2862858-6CEF-4D40-96A9-441B2F3D3D9E}"/>
                </a:ext>
              </a:extLst>
            </p:cNvPr>
            <p:cNvSpPr/>
            <p:nvPr/>
          </p:nvSpPr>
          <p:spPr>
            <a:xfrm>
              <a:off x="9597420" y="1652571"/>
              <a:ext cx="914400" cy="914400"/>
            </a:xfrm>
            <a:prstGeom prst="rect">
              <a:avLst/>
            </a:prstGeom>
            <a:solidFill>
              <a:srgbClr val="E2B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BE96A29-B49D-47DC-A4DD-FF9F2F53E57B}"/>
                </a:ext>
              </a:extLst>
            </p:cNvPr>
            <p:cNvSpPr/>
            <p:nvPr/>
          </p:nvSpPr>
          <p:spPr>
            <a:xfrm>
              <a:off x="8629680" y="2627931"/>
              <a:ext cx="914400" cy="914400"/>
            </a:xfrm>
            <a:prstGeom prst="rect">
              <a:avLst/>
            </a:prstGeom>
            <a:solidFill>
              <a:srgbClr val="E2B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4977719-48F7-40C1-8D02-F03C5D7CE7CE}"/>
                </a:ext>
              </a:extLst>
            </p:cNvPr>
            <p:cNvSpPr/>
            <p:nvPr/>
          </p:nvSpPr>
          <p:spPr>
            <a:xfrm>
              <a:off x="8629680" y="3603291"/>
              <a:ext cx="914400" cy="914400"/>
            </a:xfrm>
            <a:prstGeom prst="rect">
              <a:avLst/>
            </a:prstGeom>
            <a:solidFill>
              <a:srgbClr val="DFB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7432E54-6379-4698-9B47-5FAE03B467AE}"/>
                </a:ext>
              </a:extLst>
            </p:cNvPr>
            <p:cNvSpPr/>
            <p:nvPr/>
          </p:nvSpPr>
          <p:spPr>
            <a:xfrm>
              <a:off x="9597420" y="2627931"/>
              <a:ext cx="914400" cy="914400"/>
            </a:xfrm>
            <a:prstGeom prst="rect">
              <a:avLst/>
            </a:prstGeom>
            <a:solidFill>
              <a:srgbClr val="BAB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7736772-99CF-46D4-A5AD-5906816F3797}"/>
                </a:ext>
              </a:extLst>
            </p:cNvPr>
            <p:cNvSpPr/>
            <p:nvPr/>
          </p:nvSpPr>
          <p:spPr>
            <a:xfrm>
              <a:off x="9597420" y="3603291"/>
              <a:ext cx="914400" cy="914400"/>
            </a:xfrm>
            <a:prstGeom prst="rect">
              <a:avLst/>
            </a:prstGeom>
            <a:solidFill>
              <a:srgbClr val="A9B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ACDBC9C-44E3-4C7E-AF1F-DD1DA18BAD19}"/>
                </a:ext>
              </a:extLst>
            </p:cNvPr>
            <p:cNvSpPr/>
            <p:nvPr/>
          </p:nvSpPr>
          <p:spPr>
            <a:xfrm>
              <a:off x="10565160" y="1652571"/>
              <a:ext cx="914400" cy="914400"/>
            </a:xfrm>
            <a:prstGeom prst="rect">
              <a:avLst/>
            </a:prstGeom>
            <a:solidFill>
              <a:srgbClr val="BEB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A183788-B0A8-4003-90E3-BCF9A67D84E7}"/>
                </a:ext>
              </a:extLst>
            </p:cNvPr>
            <p:cNvSpPr/>
            <p:nvPr/>
          </p:nvSpPr>
          <p:spPr>
            <a:xfrm>
              <a:off x="10565160" y="2627931"/>
              <a:ext cx="914400" cy="914400"/>
            </a:xfrm>
            <a:prstGeom prst="rect">
              <a:avLst/>
            </a:prstGeom>
            <a:solidFill>
              <a:srgbClr val="9DB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0473DB2-3E8E-47F4-B271-9E6EC133DAB6}"/>
                </a:ext>
              </a:extLst>
            </p:cNvPr>
            <p:cNvSpPr/>
            <p:nvPr/>
          </p:nvSpPr>
          <p:spPr>
            <a:xfrm>
              <a:off x="10565160" y="3603291"/>
              <a:ext cx="914400" cy="914400"/>
            </a:xfrm>
            <a:prstGeom prst="rect">
              <a:avLst/>
            </a:prstGeom>
            <a:solidFill>
              <a:srgbClr val="78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1055CFD5-9A71-4F9A-941F-3C3099F1A20D}"/>
                </a:ext>
              </a:extLst>
            </p:cNvPr>
            <p:cNvCxnSpPr/>
            <p:nvPr/>
          </p:nvCxnSpPr>
          <p:spPr>
            <a:xfrm flipV="1">
              <a:off x="8380139" y="1652571"/>
              <a:ext cx="0" cy="28651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86D88D8-1C09-4280-AAC9-711B53E97ACD}"/>
                </a:ext>
              </a:extLst>
            </p:cNvPr>
            <p:cNvCxnSpPr>
              <a:cxnSpLocks/>
            </p:cNvCxnSpPr>
            <p:nvPr/>
          </p:nvCxnSpPr>
          <p:spPr>
            <a:xfrm>
              <a:off x="8665861" y="4761531"/>
              <a:ext cx="286512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7D758A6F-3CE9-4B0C-8F6D-170209DE7571}"/>
              </a:ext>
            </a:extLst>
          </p:cNvPr>
          <p:cNvGrpSpPr/>
          <p:nvPr/>
        </p:nvGrpSpPr>
        <p:grpSpPr>
          <a:xfrm>
            <a:off x="4777854" y="2595313"/>
            <a:ext cx="2901302" cy="741884"/>
            <a:chOff x="4789227" y="2438800"/>
            <a:chExt cx="2901302" cy="741884"/>
          </a:xfrm>
        </p:grpSpPr>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4F30401-8802-417C-81DD-FC0E6F3790CF}"/>
                    </a:ext>
                  </a:extLst>
                </p:cNvPr>
                <p:cNvSpPr txBox="1"/>
                <p:nvPr/>
              </p:nvSpPr>
              <p:spPr>
                <a:xfrm>
                  <a:off x="4789227" y="2438800"/>
                  <a:ext cx="2901302"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𝑓</m:t>
                        </m:r>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𝑤</m:t>
                            </m:r>
                          </m:e>
                          <m:sup>
                            <m:r>
                              <a:rPr lang="en-US" sz="3600" b="0" i="1" smtClean="0">
                                <a:latin typeface="Cambria Math" panose="02040503050406030204" pitchFamily="18" charset="0"/>
                              </a:rPr>
                              <m:t>𝑡</m:t>
                            </m:r>
                          </m:sup>
                        </m:sSup>
                        <m:r>
                          <a:rPr lang="en-US" sz="3600" b="0" i="1" smtClean="0">
                            <a:latin typeface="Cambria Math" panose="02040503050406030204" pitchFamily="18" charset="0"/>
                          </a:rPr>
                          <m:t>𝑦</m:t>
                        </m:r>
                      </m:oMath>
                    </m:oMathPara>
                  </a14:m>
                  <a:endParaRPr lang="en-US" sz="3600" dirty="0"/>
                </a:p>
              </p:txBody>
            </p:sp>
          </mc:Choice>
          <mc:Fallback xmlns="">
            <p:sp>
              <p:nvSpPr>
                <p:cNvPr id="29" name="TextBox 28">
                  <a:extLst>
                    <a:ext uri="{FF2B5EF4-FFF2-40B4-BE49-F238E27FC236}">
                      <a16:creationId xmlns:a16="http://schemas.microsoft.com/office/drawing/2014/main" id="{74852E70-6F78-416B-AA63-87D771685B84}"/>
                    </a:ext>
                  </a:extLst>
                </p:cNvPr>
                <p:cNvSpPr txBox="1">
                  <a:spLocks noRot="1" noChangeAspect="1" noMove="1" noResize="1" noEditPoints="1" noAdjustHandles="1" noChangeArrowheads="1" noChangeShapeType="1" noTextEdit="1"/>
                </p:cNvSpPr>
                <p:nvPr/>
              </p:nvSpPr>
              <p:spPr>
                <a:xfrm>
                  <a:off x="4789227" y="2438800"/>
                  <a:ext cx="2901302" cy="646331"/>
                </a:xfrm>
                <a:prstGeom prst="rect">
                  <a:avLst/>
                </a:prstGeom>
                <a:blipFill>
                  <a:blip r:embed="rId10"/>
                  <a:stretch>
                    <a:fillRect/>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8E2298D2-8D7C-4F6C-AA27-592E0A4037BB}"/>
                </a:ext>
              </a:extLst>
            </p:cNvPr>
            <p:cNvCxnSpPr/>
            <p:nvPr/>
          </p:nvCxnSpPr>
          <p:spPr>
            <a:xfrm>
              <a:off x="4908240" y="3180684"/>
              <a:ext cx="2782289"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848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dirty="0"/>
              <a:t>Modeling Spatial Correlations </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2CC3F2E-B01A-4227-9481-5F39B9A1E666}"/>
                  </a:ext>
                </a:extLst>
              </p:cNvPr>
              <p:cNvSpPr txBox="1"/>
              <p:nvPr/>
            </p:nvSpPr>
            <p:spPr>
              <a:xfrm>
                <a:off x="3327957" y="2794785"/>
                <a:ext cx="536541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𝒇</m:t>
                      </m:r>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𝒙</m:t>
                          </m:r>
                        </m:e>
                      </m:d>
                      <m:r>
                        <a:rPr lang="en-US" sz="2400" b="1"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𝓖𝓟</m:t>
                      </m:r>
                      <m:d>
                        <m:dPr>
                          <m:ctrlPr>
                            <a:rPr lang="en-US" sz="2400" b="1"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𝒎</m:t>
                          </m:r>
                          <m:d>
                            <m:dPr>
                              <m:ctrlPr>
                                <a:rPr lang="en-US" sz="2400" b="1"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𝒙</m:t>
                              </m:r>
                            </m:e>
                          </m:d>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𝒌</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𝒙</m:t>
                          </m:r>
                          <m:r>
                            <a:rPr lang="en-US" sz="2400" b="1" i="1" smtClean="0">
                              <a:latin typeface="Cambria Math" panose="02040503050406030204" pitchFamily="18" charset="0"/>
                              <a:ea typeface="Cambria Math" panose="02040503050406030204" pitchFamily="18" charset="0"/>
                            </a:rPr>
                            <m:t>′)</m:t>
                          </m:r>
                        </m:e>
                      </m:d>
                    </m:oMath>
                  </m:oMathPara>
                </a14:m>
                <a:endParaRPr lang="en-US" b="1" dirty="0"/>
              </a:p>
            </p:txBody>
          </p:sp>
        </mc:Choice>
        <mc:Fallback xmlns="">
          <p:sp>
            <p:nvSpPr>
              <p:cNvPr id="14" name="TextBox 13">
                <a:extLst>
                  <a:ext uri="{FF2B5EF4-FFF2-40B4-BE49-F238E27FC236}">
                    <a16:creationId xmlns:a16="http://schemas.microsoft.com/office/drawing/2014/main" id="{82CC3F2E-B01A-4227-9481-5F39B9A1E666}"/>
                  </a:ext>
                </a:extLst>
              </p:cNvPr>
              <p:cNvSpPr txBox="1">
                <a:spLocks noRot="1" noChangeAspect="1" noMove="1" noResize="1" noEditPoints="1" noAdjustHandles="1" noChangeArrowheads="1" noChangeShapeType="1" noTextEdit="1"/>
              </p:cNvSpPr>
              <p:nvPr/>
            </p:nvSpPr>
            <p:spPr>
              <a:xfrm>
                <a:off x="3327957" y="2794785"/>
                <a:ext cx="5365410" cy="461665"/>
              </a:xfrm>
              <a:prstGeom prst="rect">
                <a:avLst/>
              </a:prstGeom>
              <a:blipFill>
                <a:blip r:embed="rId5"/>
                <a:stretch>
                  <a:fillRect b="-17105"/>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72915D46-533E-4F1A-9AF2-B533E8C0F4D6}"/>
              </a:ext>
            </a:extLst>
          </p:cNvPr>
          <p:cNvSpPr txBox="1"/>
          <p:nvPr/>
        </p:nvSpPr>
        <p:spPr>
          <a:xfrm>
            <a:off x="1555245" y="1853433"/>
            <a:ext cx="2555148" cy="646331"/>
          </a:xfrm>
          <a:prstGeom prst="rect">
            <a:avLst/>
          </a:prstGeom>
          <a:noFill/>
        </p:spPr>
        <p:txBody>
          <a:bodyPr wrap="square" rtlCol="0">
            <a:spAutoFit/>
          </a:bodyPr>
          <a:lstStyle/>
          <a:p>
            <a:pPr algn="ctr"/>
            <a:r>
              <a:rPr lang="en-US" b="1" dirty="0"/>
              <a:t>Unknown noise-free measurement </a:t>
            </a:r>
          </a:p>
        </p:txBody>
      </p:sp>
      <p:sp>
        <p:nvSpPr>
          <p:cNvPr id="16" name="TextBox 15">
            <a:extLst>
              <a:ext uri="{FF2B5EF4-FFF2-40B4-BE49-F238E27FC236}">
                <a16:creationId xmlns:a16="http://schemas.microsoft.com/office/drawing/2014/main" id="{5031746C-1FDC-4C28-8460-3F65026EFF86}"/>
              </a:ext>
            </a:extLst>
          </p:cNvPr>
          <p:cNvSpPr txBox="1"/>
          <p:nvPr/>
        </p:nvSpPr>
        <p:spPr>
          <a:xfrm>
            <a:off x="4690158" y="3861914"/>
            <a:ext cx="2555148" cy="369332"/>
          </a:xfrm>
          <a:prstGeom prst="rect">
            <a:avLst/>
          </a:prstGeom>
          <a:noFill/>
        </p:spPr>
        <p:txBody>
          <a:bodyPr wrap="square" rtlCol="0">
            <a:spAutoFit/>
          </a:bodyPr>
          <a:lstStyle/>
          <a:p>
            <a:pPr algn="ctr"/>
            <a:r>
              <a:rPr lang="en-US" b="1" dirty="0"/>
              <a:t>mean function (zero)</a:t>
            </a:r>
          </a:p>
        </p:txBody>
      </p:sp>
      <p:sp>
        <p:nvSpPr>
          <p:cNvPr id="17" name="TextBox 16">
            <a:extLst>
              <a:ext uri="{FF2B5EF4-FFF2-40B4-BE49-F238E27FC236}">
                <a16:creationId xmlns:a16="http://schemas.microsoft.com/office/drawing/2014/main" id="{2565DDFB-D2E7-4312-A5FC-4ACEC2F3C4C5}"/>
              </a:ext>
            </a:extLst>
          </p:cNvPr>
          <p:cNvSpPr txBox="1"/>
          <p:nvPr/>
        </p:nvSpPr>
        <p:spPr>
          <a:xfrm>
            <a:off x="7245306" y="1853433"/>
            <a:ext cx="1850505" cy="646331"/>
          </a:xfrm>
          <a:prstGeom prst="rect">
            <a:avLst/>
          </a:prstGeom>
          <a:noFill/>
        </p:spPr>
        <p:txBody>
          <a:bodyPr wrap="square" rtlCol="0">
            <a:spAutoFit/>
          </a:bodyPr>
          <a:lstStyle/>
          <a:p>
            <a:pPr algn="ctr"/>
            <a:r>
              <a:rPr lang="en-US" b="1" dirty="0"/>
              <a:t>Covariance function</a:t>
            </a:r>
          </a:p>
        </p:txBody>
      </p:sp>
      <p:sp>
        <p:nvSpPr>
          <p:cNvPr id="6" name="Freeform: Shape 5">
            <a:extLst>
              <a:ext uri="{FF2B5EF4-FFF2-40B4-BE49-F238E27FC236}">
                <a16:creationId xmlns:a16="http://schemas.microsoft.com/office/drawing/2014/main" id="{6868BFDD-F860-4227-B897-C4548B98DB7A}"/>
              </a:ext>
            </a:extLst>
          </p:cNvPr>
          <p:cNvSpPr/>
          <p:nvPr/>
        </p:nvSpPr>
        <p:spPr>
          <a:xfrm>
            <a:off x="5954853" y="3256450"/>
            <a:ext cx="25758" cy="676141"/>
          </a:xfrm>
          <a:custGeom>
            <a:avLst/>
            <a:gdLst>
              <a:gd name="connsiteX0" fmla="*/ 25758 w 25758"/>
              <a:gd name="connsiteY0" fmla="*/ 0 h 676141"/>
              <a:gd name="connsiteX1" fmla="*/ 0 w 25758"/>
              <a:gd name="connsiteY1" fmla="*/ 676141 h 676141"/>
            </a:gdLst>
            <a:ahLst/>
            <a:cxnLst>
              <a:cxn ang="0">
                <a:pos x="connsiteX0" y="connsiteY0"/>
              </a:cxn>
              <a:cxn ang="0">
                <a:pos x="connsiteX1" y="connsiteY1"/>
              </a:cxn>
            </a:cxnLst>
            <a:rect l="l" t="t" r="r" b="b"/>
            <a:pathLst>
              <a:path w="25758" h="676141">
                <a:moveTo>
                  <a:pt x="25758" y="0"/>
                </a:moveTo>
                <a:lnTo>
                  <a:pt x="0" y="676141"/>
                </a:ln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3BBF7369-4017-4BEB-834F-7DF26FA74758}"/>
              </a:ext>
            </a:extLst>
          </p:cNvPr>
          <p:cNvSpPr/>
          <p:nvPr/>
        </p:nvSpPr>
        <p:spPr>
          <a:xfrm>
            <a:off x="6783712" y="2176599"/>
            <a:ext cx="656823" cy="618186"/>
          </a:xfrm>
          <a:custGeom>
            <a:avLst/>
            <a:gdLst>
              <a:gd name="connsiteX0" fmla="*/ 0 w 656823"/>
              <a:gd name="connsiteY0" fmla="*/ 618186 h 618186"/>
              <a:gd name="connsiteX1" fmla="*/ 193183 w 656823"/>
              <a:gd name="connsiteY1" fmla="*/ 160986 h 618186"/>
              <a:gd name="connsiteX2" fmla="*/ 656823 w 656823"/>
              <a:gd name="connsiteY2" fmla="*/ 0 h 618186"/>
            </a:gdLst>
            <a:ahLst/>
            <a:cxnLst>
              <a:cxn ang="0">
                <a:pos x="connsiteX0" y="connsiteY0"/>
              </a:cxn>
              <a:cxn ang="0">
                <a:pos x="connsiteX1" y="connsiteY1"/>
              </a:cxn>
              <a:cxn ang="0">
                <a:pos x="connsiteX2" y="connsiteY2"/>
              </a:cxn>
            </a:cxnLst>
            <a:rect l="l" t="t" r="r" b="b"/>
            <a:pathLst>
              <a:path w="656823" h="618186">
                <a:moveTo>
                  <a:pt x="0" y="618186"/>
                </a:moveTo>
                <a:cubicBezTo>
                  <a:pt x="41856" y="441101"/>
                  <a:pt x="83713" y="264017"/>
                  <a:pt x="193183" y="160986"/>
                </a:cubicBezTo>
                <a:cubicBezTo>
                  <a:pt x="302653" y="57955"/>
                  <a:pt x="479738" y="28977"/>
                  <a:pt x="656823"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9912DDE-15F3-469D-845C-16616FDE797E}"/>
              </a:ext>
            </a:extLst>
          </p:cNvPr>
          <p:cNvSpPr/>
          <p:nvPr/>
        </p:nvSpPr>
        <p:spPr>
          <a:xfrm flipH="1">
            <a:off x="3893713" y="2176599"/>
            <a:ext cx="714778" cy="618186"/>
          </a:xfrm>
          <a:custGeom>
            <a:avLst/>
            <a:gdLst>
              <a:gd name="connsiteX0" fmla="*/ 0 w 656823"/>
              <a:gd name="connsiteY0" fmla="*/ 618186 h 618186"/>
              <a:gd name="connsiteX1" fmla="*/ 193183 w 656823"/>
              <a:gd name="connsiteY1" fmla="*/ 160986 h 618186"/>
              <a:gd name="connsiteX2" fmla="*/ 656823 w 656823"/>
              <a:gd name="connsiteY2" fmla="*/ 0 h 618186"/>
            </a:gdLst>
            <a:ahLst/>
            <a:cxnLst>
              <a:cxn ang="0">
                <a:pos x="connsiteX0" y="connsiteY0"/>
              </a:cxn>
              <a:cxn ang="0">
                <a:pos x="connsiteX1" y="connsiteY1"/>
              </a:cxn>
              <a:cxn ang="0">
                <a:pos x="connsiteX2" y="connsiteY2"/>
              </a:cxn>
            </a:cxnLst>
            <a:rect l="l" t="t" r="r" b="b"/>
            <a:pathLst>
              <a:path w="656823" h="618186">
                <a:moveTo>
                  <a:pt x="0" y="618186"/>
                </a:moveTo>
                <a:cubicBezTo>
                  <a:pt x="41856" y="441101"/>
                  <a:pt x="83713" y="264017"/>
                  <a:pt x="193183" y="160986"/>
                </a:cubicBezTo>
                <a:cubicBezTo>
                  <a:pt x="302653" y="57955"/>
                  <a:pt x="479738" y="28977"/>
                  <a:pt x="656823"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432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dirty="0"/>
              <a:t>Modeling Spatial Correlations </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2CC3F2E-B01A-4227-9481-5F39B9A1E666}"/>
                  </a:ext>
                </a:extLst>
              </p:cNvPr>
              <p:cNvSpPr txBox="1"/>
              <p:nvPr/>
            </p:nvSpPr>
            <p:spPr>
              <a:xfrm>
                <a:off x="3340836" y="2240993"/>
                <a:ext cx="5365410" cy="51244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0" smtClean="0">
                              <a:latin typeface="Cambria Math" panose="02040503050406030204" pitchFamily="18" charset="0"/>
                            </a:rPr>
                            <m:t>𝚺</m:t>
                          </m:r>
                        </m:e>
                        <m:sub>
                          <m:r>
                            <a:rPr lang="en-US" sz="2400" b="1" i="0" smtClean="0">
                              <a:latin typeface="Cambria Math" panose="02040503050406030204" pitchFamily="18" charset="0"/>
                            </a:rPr>
                            <m:t>𝐲</m:t>
                          </m:r>
                        </m:sub>
                      </m:sSub>
                      <m:r>
                        <a:rPr lang="en-US" sz="2400" b="1"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𝑲</m:t>
                      </m:r>
                      <m:d>
                        <m:dPr>
                          <m:ctrlPr>
                            <a:rPr lang="en-US" sz="2400" b="1"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𝑿</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𝑿</m:t>
                          </m:r>
                        </m:e>
                      </m:d>
                      <m:r>
                        <a:rPr lang="en-US" sz="2400" b="1" i="1" smtClean="0">
                          <a:latin typeface="Cambria Math" panose="02040503050406030204" pitchFamily="18" charset="0"/>
                          <a:ea typeface="Cambria Math" panose="02040503050406030204" pitchFamily="18" charset="0"/>
                        </a:rPr>
                        <m:t>+</m:t>
                      </m:r>
                      <m:sSubSup>
                        <m:sSubSupPr>
                          <m:ctrlPr>
                            <a:rPr lang="en-US" sz="2400" b="1" i="1" smtClean="0">
                              <a:latin typeface="Cambria Math" panose="02040503050406030204" pitchFamily="18" charset="0"/>
                              <a:ea typeface="Cambria Math" panose="02040503050406030204" pitchFamily="18" charset="0"/>
                            </a:rPr>
                          </m:ctrlPr>
                        </m:sSubSupPr>
                        <m:e>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ea typeface="Cambria Math" panose="02040503050406030204" pitchFamily="18" charset="0"/>
                            </a:rPr>
                            <m:t>𝒏</m:t>
                          </m:r>
                        </m:sub>
                        <m:sup>
                          <m:r>
                            <a:rPr lang="en-US" sz="2400" b="1" i="1" smtClean="0">
                              <a:latin typeface="Cambria Math" panose="02040503050406030204" pitchFamily="18" charset="0"/>
                              <a:ea typeface="Cambria Math" panose="02040503050406030204" pitchFamily="18" charset="0"/>
                            </a:rPr>
                            <m:t>𝟐</m:t>
                          </m:r>
                        </m:sup>
                      </m:sSubSup>
                      <m:r>
                        <a:rPr lang="en-US" sz="2400" b="1" i="1" smtClean="0">
                          <a:latin typeface="Cambria Math" panose="02040503050406030204" pitchFamily="18" charset="0"/>
                          <a:ea typeface="Cambria Math" panose="02040503050406030204" pitchFamily="18" charset="0"/>
                        </a:rPr>
                        <m:t>𝑰</m:t>
                      </m:r>
                    </m:oMath>
                  </m:oMathPara>
                </a14:m>
                <a:endParaRPr lang="en-US" sz="2400" b="1" dirty="0"/>
              </a:p>
            </p:txBody>
          </p:sp>
        </mc:Choice>
        <mc:Fallback xmlns="">
          <p:sp>
            <p:nvSpPr>
              <p:cNvPr id="14" name="TextBox 13">
                <a:extLst>
                  <a:ext uri="{FF2B5EF4-FFF2-40B4-BE49-F238E27FC236}">
                    <a16:creationId xmlns:a16="http://schemas.microsoft.com/office/drawing/2014/main" id="{82CC3F2E-B01A-4227-9481-5F39B9A1E666}"/>
                  </a:ext>
                </a:extLst>
              </p:cNvPr>
              <p:cNvSpPr txBox="1">
                <a:spLocks noRot="1" noChangeAspect="1" noMove="1" noResize="1" noEditPoints="1" noAdjustHandles="1" noChangeArrowheads="1" noChangeShapeType="1" noTextEdit="1"/>
              </p:cNvSpPr>
              <p:nvPr/>
            </p:nvSpPr>
            <p:spPr>
              <a:xfrm>
                <a:off x="3340836" y="2240993"/>
                <a:ext cx="5365410" cy="5124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2915D46-533E-4F1A-9AF2-B533E8C0F4D6}"/>
                  </a:ext>
                </a:extLst>
              </p:cNvPr>
              <p:cNvSpPr txBox="1"/>
              <p:nvPr/>
            </p:nvSpPr>
            <p:spPr>
              <a:xfrm>
                <a:off x="2839791" y="1299641"/>
                <a:ext cx="1581841" cy="646331"/>
              </a:xfrm>
              <a:prstGeom prst="rect">
                <a:avLst/>
              </a:prstGeom>
              <a:noFill/>
            </p:spPr>
            <p:txBody>
              <a:bodyPr wrap="square" rtlCol="0">
                <a:spAutoFit/>
              </a:bodyPr>
              <a:lstStyle/>
              <a:p>
                <a:pPr algn="ctr"/>
                <a:r>
                  <a:rPr lang="en-US" b="1" dirty="0"/>
                  <a:t>Covariance matrix of </a:t>
                </a:r>
                <a14:m>
                  <m:oMath xmlns:m="http://schemas.openxmlformats.org/officeDocument/2006/math">
                    <m:r>
                      <a:rPr lang="en-US" b="1" i="1" smtClean="0">
                        <a:latin typeface="Cambria Math" panose="02040503050406030204" pitchFamily="18" charset="0"/>
                      </a:rPr>
                      <m:t>𝒚</m:t>
                    </m:r>
                  </m:oMath>
                </a14:m>
                <a:endParaRPr lang="en-US" b="1" dirty="0"/>
              </a:p>
            </p:txBody>
          </p:sp>
        </mc:Choice>
        <mc:Fallback xmlns="">
          <p:sp>
            <p:nvSpPr>
              <p:cNvPr id="15" name="TextBox 14">
                <a:extLst>
                  <a:ext uri="{FF2B5EF4-FFF2-40B4-BE49-F238E27FC236}">
                    <a16:creationId xmlns:a16="http://schemas.microsoft.com/office/drawing/2014/main" id="{72915D46-533E-4F1A-9AF2-B533E8C0F4D6}"/>
                  </a:ext>
                </a:extLst>
              </p:cNvPr>
              <p:cNvSpPr txBox="1">
                <a:spLocks noRot="1" noChangeAspect="1" noMove="1" noResize="1" noEditPoints="1" noAdjustHandles="1" noChangeArrowheads="1" noChangeShapeType="1" noTextEdit="1"/>
              </p:cNvSpPr>
              <p:nvPr/>
            </p:nvSpPr>
            <p:spPr>
              <a:xfrm>
                <a:off x="2839791" y="1299641"/>
                <a:ext cx="1581841" cy="646331"/>
              </a:xfrm>
              <a:prstGeom prst="rect">
                <a:avLst/>
              </a:prstGeom>
              <a:blipFill>
                <a:blip r:embed="rId6"/>
                <a:stretch>
                  <a:fillRect t="-4717" b="-14151"/>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5031746C-1FDC-4C28-8460-3F65026EFF86}"/>
              </a:ext>
            </a:extLst>
          </p:cNvPr>
          <p:cNvSpPr txBox="1"/>
          <p:nvPr/>
        </p:nvSpPr>
        <p:spPr>
          <a:xfrm>
            <a:off x="4703037" y="3308122"/>
            <a:ext cx="2555148" cy="369332"/>
          </a:xfrm>
          <a:prstGeom prst="rect">
            <a:avLst/>
          </a:prstGeom>
          <a:noFill/>
        </p:spPr>
        <p:txBody>
          <a:bodyPr wrap="square" rtlCol="0">
            <a:spAutoFit/>
          </a:bodyPr>
          <a:lstStyle/>
          <a:p>
            <a:pPr algn="ctr"/>
            <a:r>
              <a:rPr lang="en-US" b="1" dirty="0"/>
              <a:t>Covariance function </a:t>
            </a:r>
          </a:p>
        </p:txBody>
      </p:sp>
      <p:sp>
        <p:nvSpPr>
          <p:cNvPr id="17" name="TextBox 16">
            <a:extLst>
              <a:ext uri="{FF2B5EF4-FFF2-40B4-BE49-F238E27FC236}">
                <a16:creationId xmlns:a16="http://schemas.microsoft.com/office/drawing/2014/main" id="{2565DDFB-D2E7-4312-A5FC-4ACEC2F3C4C5}"/>
              </a:ext>
            </a:extLst>
          </p:cNvPr>
          <p:cNvSpPr txBox="1"/>
          <p:nvPr/>
        </p:nvSpPr>
        <p:spPr>
          <a:xfrm>
            <a:off x="7328079" y="1428772"/>
            <a:ext cx="1043189" cy="369332"/>
          </a:xfrm>
          <a:prstGeom prst="rect">
            <a:avLst/>
          </a:prstGeom>
          <a:noFill/>
        </p:spPr>
        <p:txBody>
          <a:bodyPr wrap="square" rtlCol="0">
            <a:spAutoFit/>
          </a:bodyPr>
          <a:lstStyle/>
          <a:p>
            <a:pPr algn="ctr"/>
            <a:r>
              <a:rPr lang="en-US" b="1" dirty="0"/>
              <a:t>Noise </a:t>
            </a:r>
          </a:p>
        </p:txBody>
      </p:sp>
      <p:sp>
        <p:nvSpPr>
          <p:cNvPr id="6" name="Freeform: Shape 5">
            <a:extLst>
              <a:ext uri="{FF2B5EF4-FFF2-40B4-BE49-F238E27FC236}">
                <a16:creationId xmlns:a16="http://schemas.microsoft.com/office/drawing/2014/main" id="{6868BFDD-F860-4227-B897-C4548B98DB7A}"/>
              </a:ext>
            </a:extLst>
          </p:cNvPr>
          <p:cNvSpPr/>
          <p:nvPr/>
        </p:nvSpPr>
        <p:spPr>
          <a:xfrm>
            <a:off x="5858262" y="2676598"/>
            <a:ext cx="25758" cy="676141"/>
          </a:xfrm>
          <a:custGeom>
            <a:avLst/>
            <a:gdLst>
              <a:gd name="connsiteX0" fmla="*/ 25758 w 25758"/>
              <a:gd name="connsiteY0" fmla="*/ 0 h 676141"/>
              <a:gd name="connsiteX1" fmla="*/ 0 w 25758"/>
              <a:gd name="connsiteY1" fmla="*/ 676141 h 676141"/>
            </a:gdLst>
            <a:ahLst/>
            <a:cxnLst>
              <a:cxn ang="0">
                <a:pos x="connsiteX0" y="connsiteY0"/>
              </a:cxn>
              <a:cxn ang="0">
                <a:pos x="connsiteX1" y="connsiteY1"/>
              </a:cxn>
            </a:cxnLst>
            <a:rect l="l" t="t" r="r" b="b"/>
            <a:pathLst>
              <a:path w="25758" h="676141">
                <a:moveTo>
                  <a:pt x="25758" y="0"/>
                </a:moveTo>
                <a:lnTo>
                  <a:pt x="0" y="676141"/>
                </a:ln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3BBF7369-4017-4BEB-834F-7DF26FA74758}"/>
              </a:ext>
            </a:extLst>
          </p:cNvPr>
          <p:cNvSpPr/>
          <p:nvPr/>
        </p:nvSpPr>
        <p:spPr>
          <a:xfrm>
            <a:off x="6671257" y="1622807"/>
            <a:ext cx="656823" cy="618186"/>
          </a:xfrm>
          <a:custGeom>
            <a:avLst/>
            <a:gdLst>
              <a:gd name="connsiteX0" fmla="*/ 0 w 656823"/>
              <a:gd name="connsiteY0" fmla="*/ 618186 h 618186"/>
              <a:gd name="connsiteX1" fmla="*/ 193183 w 656823"/>
              <a:gd name="connsiteY1" fmla="*/ 160986 h 618186"/>
              <a:gd name="connsiteX2" fmla="*/ 656823 w 656823"/>
              <a:gd name="connsiteY2" fmla="*/ 0 h 618186"/>
            </a:gdLst>
            <a:ahLst/>
            <a:cxnLst>
              <a:cxn ang="0">
                <a:pos x="connsiteX0" y="connsiteY0"/>
              </a:cxn>
              <a:cxn ang="0">
                <a:pos x="connsiteX1" y="connsiteY1"/>
              </a:cxn>
              <a:cxn ang="0">
                <a:pos x="connsiteX2" y="connsiteY2"/>
              </a:cxn>
            </a:cxnLst>
            <a:rect l="l" t="t" r="r" b="b"/>
            <a:pathLst>
              <a:path w="656823" h="618186">
                <a:moveTo>
                  <a:pt x="0" y="618186"/>
                </a:moveTo>
                <a:cubicBezTo>
                  <a:pt x="41856" y="441101"/>
                  <a:pt x="83713" y="264017"/>
                  <a:pt x="193183" y="160986"/>
                </a:cubicBezTo>
                <a:cubicBezTo>
                  <a:pt x="302653" y="57955"/>
                  <a:pt x="479738" y="28977"/>
                  <a:pt x="656823"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9912DDE-15F3-469D-845C-16616FDE797E}"/>
              </a:ext>
            </a:extLst>
          </p:cNvPr>
          <p:cNvSpPr/>
          <p:nvPr/>
        </p:nvSpPr>
        <p:spPr>
          <a:xfrm flipH="1">
            <a:off x="4366180" y="1636879"/>
            <a:ext cx="714778" cy="618186"/>
          </a:xfrm>
          <a:custGeom>
            <a:avLst/>
            <a:gdLst>
              <a:gd name="connsiteX0" fmla="*/ 0 w 656823"/>
              <a:gd name="connsiteY0" fmla="*/ 618186 h 618186"/>
              <a:gd name="connsiteX1" fmla="*/ 193183 w 656823"/>
              <a:gd name="connsiteY1" fmla="*/ 160986 h 618186"/>
              <a:gd name="connsiteX2" fmla="*/ 656823 w 656823"/>
              <a:gd name="connsiteY2" fmla="*/ 0 h 618186"/>
            </a:gdLst>
            <a:ahLst/>
            <a:cxnLst>
              <a:cxn ang="0">
                <a:pos x="connsiteX0" y="connsiteY0"/>
              </a:cxn>
              <a:cxn ang="0">
                <a:pos x="connsiteX1" y="connsiteY1"/>
              </a:cxn>
              <a:cxn ang="0">
                <a:pos x="connsiteX2" y="connsiteY2"/>
              </a:cxn>
            </a:cxnLst>
            <a:rect l="l" t="t" r="r" b="b"/>
            <a:pathLst>
              <a:path w="656823" h="618186">
                <a:moveTo>
                  <a:pt x="0" y="618186"/>
                </a:moveTo>
                <a:cubicBezTo>
                  <a:pt x="41856" y="441101"/>
                  <a:pt x="83713" y="264017"/>
                  <a:pt x="193183" y="160986"/>
                </a:cubicBezTo>
                <a:cubicBezTo>
                  <a:pt x="302653" y="57955"/>
                  <a:pt x="479738" y="28977"/>
                  <a:pt x="656823"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4026B03-97BF-4E7E-8599-E5D1A95A7978}"/>
                  </a:ext>
                </a:extLst>
              </p:cNvPr>
              <p:cNvSpPr txBox="1"/>
              <p:nvPr/>
            </p:nvSpPr>
            <p:spPr>
              <a:xfrm>
                <a:off x="3323664" y="4925011"/>
                <a:ext cx="5365410" cy="79630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2400" b="1" i="1" smtClean="0">
                              <a:latin typeface="Cambria Math" panose="02040503050406030204" pitchFamily="18" charset="0"/>
                            </a:rPr>
                          </m:ctrlPr>
                        </m:dPr>
                        <m:e>
                          <m:m>
                            <m:mPr>
                              <m:mcs>
                                <m:mc>
                                  <m:mcPr>
                                    <m:count m:val="1"/>
                                    <m:mcJc m:val="center"/>
                                  </m:mcPr>
                                </m:mc>
                              </m:mcs>
                              <m:ctrlPr>
                                <a:rPr lang="en-US" sz="2400" b="1" i="1" smtClean="0">
                                  <a:latin typeface="Cambria Math" panose="02040503050406030204" pitchFamily="18" charset="0"/>
                                </a:rPr>
                              </m:ctrlPr>
                            </m:mPr>
                            <m:mr>
                              <m:e>
                                <m:r>
                                  <m:rPr>
                                    <m:brk m:alnAt="7"/>
                                  </m:rPr>
                                  <a:rPr lang="en-US" sz="2400" b="1" i="1" smtClean="0">
                                    <a:latin typeface="Cambria Math" panose="02040503050406030204" pitchFamily="18" charset="0"/>
                                  </a:rPr>
                                  <m:t>𝒚</m:t>
                                </m:r>
                              </m:e>
                            </m:mr>
                            <m:mr>
                              <m:e>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𝒇</m:t>
                                    </m:r>
                                  </m:e>
                                </m:acc>
                              </m:e>
                            </m:mr>
                          </m:m>
                        </m:e>
                      </m:d>
                      <m:r>
                        <a:rPr lang="en-US" sz="2400" b="1"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𝓝</m:t>
                      </m:r>
                      <m:d>
                        <m:dPr>
                          <m:ctrlPr>
                            <a:rPr lang="en-US" sz="2400" b="1"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𝟎</m:t>
                          </m:r>
                          <m:r>
                            <a:rPr lang="en-US" sz="2400" b="1" i="1" smtClean="0">
                              <a:latin typeface="Cambria Math" panose="02040503050406030204" pitchFamily="18" charset="0"/>
                              <a:ea typeface="Cambria Math" panose="02040503050406030204" pitchFamily="18" charset="0"/>
                            </a:rPr>
                            <m:t>, </m:t>
                          </m:r>
                          <m:m>
                            <m:mPr>
                              <m:mcs>
                                <m:mc>
                                  <m:mcPr>
                                    <m:count m:val="2"/>
                                    <m:mcJc m:val="center"/>
                                  </m:mcPr>
                                </m:mc>
                              </m:mcs>
                              <m:ctrlPr>
                                <a:rPr lang="en-US" sz="2400" b="1" i="1" smtClean="0">
                                  <a:latin typeface="Cambria Math" panose="02040503050406030204" pitchFamily="18" charset="0"/>
                                  <a:ea typeface="Cambria Math" panose="02040503050406030204" pitchFamily="18" charset="0"/>
                                </a:rPr>
                              </m:ctrlPr>
                            </m:mPr>
                            <m:mr>
                              <m:e>
                                <m:r>
                                  <m:rPr>
                                    <m:brk m:alnAt="7"/>
                                  </m:rPr>
                                  <a:rPr lang="en-US" sz="2400" b="1" i="1" smtClean="0">
                                    <a:latin typeface="Cambria Math" panose="02040503050406030204" pitchFamily="18" charset="0"/>
                                    <a:ea typeface="Cambria Math" panose="02040503050406030204" pitchFamily="18" charset="0"/>
                                  </a:rPr>
                                  <m:t>𝑲</m:t>
                                </m:r>
                                <m:r>
                                  <a:rPr lang="en-US" sz="2400" b="1" i="1" smtClean="0">
                                    <a:latin typeface="Cambria Math" panose="02040503050406030204" pitchFamily="18" charset="0"/>
                                    <a:ea typeface="Cambria Math" panose="02040503050406030204" pitchFamily="18" charset="0"/>
                                  </a:rPr>
                                  <m:t>+</m:t>
                                </m:r>
                                <m:sSubSup>
                                  <m:sSubSupPr>
                                    <m:ctrlPr>
                                      <a:rPr lang="en-US" sz="2400" b="1" i="1" smtClean="0">
                                        <a:latin typeface="Cambria Math" panose="02040503050406030204" pitchFamily="18" charset="0"/>
                                        <a:ea typeface="Cambria Math" panose="02040503050406030204" pitchFamily="18" charset="0"/>
                                      </a:rPr>
                                    </m:ctrlPr>
                                  </m:sSubSupPr>
                                  <m:e>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ea typeface="Cambria Math" panose="02040503050406030204" pitchFamily="18" charset="0"/>
                                      </a:rPr>
                                      <m:t>𝒏</m:t>
                                    </m:r>
                                  </m:sub>
                                  <m:sup>
                                    <m:r>
                                      <a:rPr lang="en-US" sz="2400" b="1" i="1" smtClean="0">
                                        <a:latin typeface="Cambria Math" panose="02040503050406030204" pitchFamily="18" charset="0"/>
                                        <a:ea typeface="Cambria Math" panose="02040503050406030204" pitchFamily="18" charset="0"/>
                                      </a:rPr>
                                      <m:t>𝟐</m:t>
                                    </m:r>
                                  </m:sup>
                                </m:sSubSup>
                                <m:r>
                                  <a:rPr lang="en-US" sz="2400" b="1" i="1" smtClean="0">
                                    <a:latin typeface="Cambria Math" panose="02040503050406030204" pitchFamily="18" charset="0"/>
                                    <a:ea typeface="Cambria Math" panose="02040503050406030204" pitchFamily="18" charset="0"/>
                                  </a:rPr>
                                  <m:t>𝑰</m:t>
                                </m:r>
                              </m:e>
                              <m:e>
                                <m:r>
                                  <a:rPr lang="en-US" sz="2400" b="1" i="1" smtClean="0">
                                    <a:latin typeface="Cambria Math" panose="02040503050406030204" pitchFamily="18" charset="0"/>
                                    <a:ea typeface="Cambria Math" panose="02040503050406030204" pitchFamily="18" charset="0"/>
                                  </a:rPr>
                                  <m:t>𝑲</m:t>
                                </m:r>
                              </m:e>
                            </m:mr>
                            <m:mr>
                              <m:e>
                                <m:r>
                                  <a:rPr lang="en-US" sz="2400" b="1" i="1" smtClean="0">
                                    <a:latin typeface="Cambria Math" panose="02040503050406030204" pitchFamily="18" charset="0"/>
                                    <a:ea typeface="Cambria Math" panose="02040503050406030204" pitchFamily="18" charset="0"/>
                                  </a:rPr>
                                  <m:t>𝑲</m:t>
                                </m:r>
                              </m:e>
                              <m:e>
                                <m:r>
                                  <a:rPr lang="en-US" sz="2400" b="1" i="1" smtClean="0">
                                    <a:latin typeface="Cambria Math" panose="02040503050406030204" pitchFamily="18" charset="0"/>
                                    <a:ea typeface="Cambria Math" panose="02040503050406030204" pitchFamily="18" charset="0"/>
                                  </a:rPr>
                                  <m:t>𝑲</m:t>
                                </m:r>
                              </m:e>
                            </m:mr>
                          </m:m>
                        </m:e>
                      </m:d>
                    </m:oMath>
                  </m:oMathPara>
                </a14:m>
                <a:endParaRPr lang="en-US" sz="2400" b="1" dirty="0"/>
              </a:p>
            </p:txBody>
          </p:sp>
        </mc:Choice>
        <mc:Fallback xmlns="">
          <p:sp>
            <p:nvSpPr>
              <p:cNvPr id="10" name="TextBox 9">
                <a:extLst>
                  <a:ext uri="{FF2B5EF4-FFF2-40B4-BE49-F238E27FC236}">
                    <a16:creationId xmlns:a16="http://schemas.microsoft.com/office/drawing/2014/main" id="{D4026B03-97BF-4E7E-8599-E5D1A95A7978}"/>
                  </a:ext>
                </a:extLst>
              </p:cNvPr>
              <p:cNvSpPr txBox="1">
                <a:spLocks noRot="1" noChangeAspect="1" noMove="1" noResize="1" noEditPoints="1" noAdjustHandles="1" noChangeArrowheads="1" noChangeShapeType="1" noTextEdit="1"/>
              </p:cNvSpPr>
              <p:nvPr/>
            </p:nvSpPr>
            <p:spPr>
              <a:xfrm>
                <a:off x="3323664" y="4925011"/>
                <a:ext cx="5365410" cy="796308"/>
              </a:xfrm>
              <a:prstGeom prst="rect">
                <a:avLst/>
              </a:prstGeom>
              <a:blipFill>
                <a:blip r:embed="rId7"/>
                <a:stretch>
                  <a:fillRect/>
                </a:stretch>
              </a:blipFill>
            </p:spPr>
            <p:txBody>
              <a:bodyPr/>
              <a:lstStyle/>
              <a:p>
                <a:r>
                  <a:rPr lang="en-US">
                    <a:noFill/>
                  </a:rPr>
                  <a:t> </a:t>
                </a:r>
              </a:p>
            </p:txBody>
          </p:sp>
        </mc:Fallback>
      </mc:AlternateContent>
      <p:sp>
        <p:nvSpPr>
          <p:cNvPr id="12" name="Freeform: Shape 11">
            <a:extLst>
              <a:ext uri="{FF2B5EF4-FFF2-40B4-BE49-F238E27FC236}">
                <a16:creationId xmlns:a16="http://schemas.microsoft.com/office/drawing/2014/main" id="{EFA9E60D-929A-4D5B-AE2D-FD4604EBC6F3}"/>
              </a:ext>
            </a:extLst>
          </p:cNvPr>
          <p:cNvSpPr/>
          <p:nvPr/>
        </p:nvSpPr>
        <p:spPr>
          <a:xfrm flipH="1" flipV="1">
            <a:off x="3884053" y="5756751"/>
            <a:ext cx="719072" cy="490557"/>
          </a:xfrm>
          <a:custGeom>
            <a:avLst/>
            <a:gdLst>
              <a:gd name="connsiteX0" fmla="*/ 0 w 656823"/>
              <a:gd name="connsiteY0" fmla="*/ 618186 h 618186"/>
              <a:gd name="connsiteX1" fmla="*/ 193183 w 656823"/>
              <a:gd name="connsiteY1" fmla="*/ 160986 h 618186"/>
              <a:gd name="connsiteX2" fmla="*/ 656823 w 656823"/>
              <a:gd name="connsiteY2" fmla="*/ 0 h 618186"/>
            </a:gdLst>
            <a:ahLst/>
            <a:cxnLst>
              <a:cxn ang="0">
                <a:pos x="connsiteX0" y="connsiteY0"/>
              </a:cxn>
              <a:cxn ang="0">
                <a:pos x="connsiteX1" y="connsiteY1"/>
              </a:cxn>
              <a:cxn ang="0">
                <a:pos x="connsiteX2" y="connsiteY2"/>
              </a:cxn>
            </a:cxnLst>
            <a:rect l="l" t="t" r="r" b="b"/>
            <a:pathLst>
              <a:path w="656823" h="618186">
                <a:moveTo>
                  <a:pt x="0" y="618186"/>
                </a:moveTo>
                <a:cubicBezTo>
                  <a:pt x="41856" y="441101"/>
                  <a:pt x="83713" y="264017"/>
                  <a:pt x="193183" y="160986"/>
                </a:cubicBezTo>
                <a:cubicBezTo>
                  <a:pt x="302653" y="57955"/>
                  <a:pt x="479738" y="28977"/>
                  <a:pt x="656823"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8463FD-1EC0-4B85-9F09-2AD4C7C1D8F0}"/>
              </a:ext>
            </a:extLst>
          </p:cNvPr>
          <p:cNvSpPr txBox="1"/>
          <p:nvPr/>
        </p:nvSpPr>
        <p:spPr>
          <a:xfrm>
            <a:off x="2171937" y="5785643"/>
            <a:ext cx="1723864" cy="923330"/>
          </a:xfrm>
          <a:prstGeom prst="rect">
            <a:avLst/>
          </a:prstGeom>
          <a:noFill/>
        </p:spPr>
        <p:txBody>
          <a:bodyPr wrap="square" rtlCol="0">
            <a:spAutoFit/>
          </a:bodyPr>
          <a:lstStyle/>
          <a:p>
            <a:pPr algn="ctr"/>
            <a:r>
              <a:rPr lang="en-US" b="1" dirty="0"/>
              <a:t>Estimates of noise-free measurements</a:t>
            </a:r>
          </a:p>
        </p:txBody>
      </p:sp>
      <p:sp>
        <p:nvSpPr>
          <p:cNvPr id="18" name="Freeform: Shape 17">
            <a:extLst>
              <a:ext uri="{FF2B5EF4-FFF2-40B4-BE49-F238E27FC236}">
                <a16:creationId xmlns:a16="http://schemas.microsoft.com/office/drawing/2014/main" id="{58EFEA7C-510D-4E7F-9B55-59C6256B4B98}"/>
              </a:ext>
            </a:extLst>
          </p:cNvPr>
          <p:cNvSpPr/>
          <p:nvPr/>
        </p:nvSpPr>
        <p:spPr>
          <a:xfrm flipV="1">
            <a:off x="7229341" y="5756751"/>
            <a:ext cx="719072" cy="490557"/>
          </a:xfrm>
          <a:custGeom>
            <a:avLst/>
            <a:gdLst>
              <a:gd name="connsiteX0" fmla="*/ 0 w 656823"/>
              <a:gd name="connsiteY0" fmla="*/ 618186 h 618186"/>
              <a:gd name="connsiteX1" fmla="*/ 193183 w 656823"/>
              <a:gd name="connsiteY1" fmla="*/ 160986 h 618186"/>
              <a:gd name="connsiteX2" fmla="*/ 656823 w 656823"/>
              <a:gd name="connsiteY2" fmla="*/ 0 h 618186"/>
            </a:gdLst>
            <a:ahLst/>
            <a:cxnLst>
              <a:cxn ang="0">
                <a:pos x="connsiteX0" y="connsiteY0"/>
              </a:cxn>
              <a:cxn ang="0">
                <a:pos x="connsiteX1" y="connsiteY1"/>
              </a:cxn>
              <a:cxn ang="0">
                <a:pos x="connsiteX2" y="connsiteY2"/>
              </a:cxn>
            </a:cxnLst>
            <a:rect l="l" t="t" r="r" b="b"/>
            <a:pathLst>
              <a:path w="656823" h="618186">
                <a:moveTo>
                  <a:pt x="0" y="618186"/>
                </a:moveTo>
                <a:cubicBezTo>
                  <a:pt x="41856" y="441101"/>
                  <a:pt x="83713" y="264017"/>
                  <a:pt x="193183" y="160986"/>
                </a:cubicBezTo>
                <a:cubicBezTo>
                  <a:pt x="302653" y="57955"/>
                  <a:pt x="479738" y="28977"/>
                  <a:pt x="656823" y="0"/>
                </a:cubicBez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BA8692-5BE6-4D80-B7E7-B8519B81DE5D}"/>
                  </a:ext>
                </a:extLst>
              </p:cNvPr>
              <p:cNvSpPr txBox="1"/>
              <p:nvPr/>
            </p:nvSpPr>
            <p:spPr>
              <a:xfrm>
                <a:off x="7588877" y="6062642"/>
                <a:ext cx="17238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r>
                        <a:rPr lang="en-US" b="1" i="1" smtClean="0">
                          <a:latin typeface="Cambria Math" panose="02040503050406030204" pitchFamily="18" charset="0"/>
                        </a:rPr>
                        <m:t>𝑿</m:t>
                      </m:r>
                      <m:r>
                        <a:rPr lang="en-US" b="1" i="1" smtClean="0">
                          <a:latin typeface="Cambria Math" panose="02040503050406030204" pitchFamily="18" charset="0"/>
                        </a:rPr>
                        <m:t>, </m:t>
                      </m:r>
                      <m:r>
                        <a:rPr lang="en-US" b="1" i="1" smtClean="0">
                          <a:latin typeface="Cambria Math" panose="02040503050406030204" pitchFamily="18" charset="0"/>
                        </a:rPr>
                        <m:t>𝑿</m:t>
                      </m:r>
                      <m:r>
                        <a:rPr lang="en-US" b="1" i="1" smtClean="0">
                          <a:latin typeface="Cambria Math" panose="02040503050406030204" pitchFamily="18" charset="0"/>
                        </a:rPr>
                        <m:t>)</m:t>
                      </m:r>
                    </m:oMath>
                  </m:oMathPara>
                </a14:m>
                <a:endParaRPr lang="en-US" b="1" dirty="0"/>
              </a:p>
            </p:txBody>
          </p:sp>
        </mc:Choice>
        <mc:Fallback xmlns="">
          <p:sp>
            <p:nvSpPr>
              <p:cNvPr id="19" name="TextBox 18">
                <a:extLst>
                  <a:ext uri="{FF2B5EF4-FFF2-40B4-BE49-F238E27FC236}">
                    <a16:creationId xmlns:a16="http://schemas.microsoft.com/office/drawing/2014/main" id="{F4BA8692-5BE6-4D80-B7E7-B8519B81DE5D}"/>
                  </a:ext>
                </a:extLst>
              </p:cNvPr>
              <p:cNvSpPr txBox="1">
                <a:spLocks noRot="1" noChangeAspect="1" noMove="1" noResize="1" noEditPoints="1" noAdjustHandles="1" noChangeArrowheads="1" noChangeShapeType="1" noTextEdit="1"/>
              </p:cNvSpPr>
              <p:nvPr/>
            </p:nvSpPr>
            <p:spPr>
              <a:xfrm>
                <a:off x="7588877" y="6062642"/>
                <a:ext cx="1723864" cy="369332"/>
              </a:xfrm>
              <a:prstGeom prst="rect">
                <a:avLst/>
              </a:prstGeom>
              <a:blipFill>
                <a:blip r:embed="rId8"/>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1616037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dirty="0"/>
              <a:t>metaID+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2CC3F2E-B01A-4227-9481-5F39B9A1E666}"/>
                  </a:ext>
                </a:extLst>
              </p:cNvPr>
              <p:cNvSpPr txBox="1"/>
              <p:nvPr/>
            </p:nvSpPr>
            <p:spPr>
              <a:xfrm>
                <a:off x="3413295" y="2525696"/>
                <a:ext cx="5365410" cy="15880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𝒇</m:t>
                          </m:r>
                        </m:e>
                      </m:acc>
                      <m:r>
                        <a:rPr lang="en-US" sz="2400" b="1" i="1" smtClean="0">
                          <a:latin typeface="Cambria Math" panose="02040503050406030204" pitchFamily="18" charset="0"/>
                        </a:rPr>
                        <m:t>|</m:t>
                      </m:r>
                      <m:r>
                        <a:rPr lang="en-US" sz="2400" b="1" i="1" smtClean="0">
                          <a:latin typeface="Cambria Math" panose="02040503050406030204" pitchFamily="18" charset="0"/>
                        </a:rPr>
                        <m:t>𝑿</m:t>
                      </m:r>
                      <m:r>
                        <a:rPr lang="en-US" sz="2400" b="1" i="1" smtClean="0">
                          <a:latin typeface="Cambria Math" panose="02040503050406030204" pitchFamily="18" charset="0"/>
                        </a:rPr>
                        <m:t>, </m:t>
                      </m:r>
                      <m:r>
                        <a:rPr lang="en-US" sz="2400" b="1" i="1" smtClean="0">
                          <a:latin typeface="Cambria Math" panose="02040503050406030204" pitchFamily="18" charset="0"/>
                        </a:rPr>
                        <m:t>𝒚</m:t>
                      </m:r>
                      <m:r>
                        <a:rPr lang="en-US" sz="2400" b="1"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𝓝</m:t>
                      </m:r>
                      <m:d>
                        <m:dPr>
                          <m:ctrlPr>
                            <a:rPr lang="en-US" sz="2400" b="1"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𝔼</m:t>
                          </m:r>
                          <m:d>
                            <m:dPr>
                              <m:begChr m:val="["/>
                              <m:endChr m:val="]"/>
                              <m:ctrlPr>
                                <a:rPr lang="en-US" sz="2400" b="1" i="1" smtClean="0">
                                  <a:latin typeface="Cambria Math" panose="02040503050406030204" pitchFamily="18" charset="0"/>
                                  <a:ea typeface="Cambria Math" panose="02040503050406030204" pitchFamily="18" charset="0"/>
                                </a:rPr>
                              </m:ctrlPr>
                            </m:dPr>
                            <m:e>
                              <m:acc>
                                <m:accPr>
                                  <m:chr m:val="̂"/>
                                  <m:ctrlPr>
                                    <a:rPr lang="en-US" sz="2400" b="1" i="1" smtClean="0">
                                      <a:latin typeface="Cambria Math" panose="02040503050406030204" pitchFamily="18" charset="0"/>
                                      <a:ea typeface="Cambria Math" panose="02040503050406030204" pitchFamily="18" charset="0"/>
                                    </a:rPr>
                                  </m:ctrlPr>
                                </m:accPr>
                                <m:e>
                                  <m:r>
                                    <a:rPr lang="en-US" sz="2400" b="1" i="1" smtClean="0">
                                      <a:latin typeface="Cambria Math" panose="02040503050406030204" pitchFamily="18" charset="0"/>
                                      <a:ea typeface="Cambria Math" panose="02040503050406030204" pitchFamily="18" charset="0"/>
                                    </a:rPr>
                                    <m:t>𝒇</m:t>
                                  </m:r>
                                </m:e>
                              </m:acc>
                              <m:r>
                                <a:rPr lang="en-US" sz="2400" b="1" i="1" smtClean="0">
                                  <a:latin typeface="Cambria Math" panose="02040503050406030204" pitchFamily="18" charset="0"/>
                                </a:rPr>
                                <m:t>|</m:t>
                              </m:r>
                              <m:r>
                                <a:rPr lang="en-US" sz="2400" b="1" i="1" smtClean="0">
                                  <a:latin typeface="Cambria Math" panose="02040503050406030204" pitchFamily="18" charset="0"/>
                                </a:rPr>
                                <m:t>𝑿</m:t>
                              </m:r>
                              <m:r>
                                <a:rPr lang="en-US" sz="2400" b="1" i="1" smtClean="0">
                                  <a:latin typeface="Cambria Math" panose="02040503050406030204" pitchFamily="18" charset="0"/>
                                </a:rPr>
                                <m:t>, </m:t>
                              </m:r>
                              <m:r>
                                <a:rPr lang="en-US" sz="2400" b="1" i="1" smtClean="0">
                                  <a:latin typeface="Cambria Math" panose="02040503050406030204" pitchFamily="18" charset="0"/>
                                </a:rPr>
                                <m:t>𝒚</m:t>
                              </m:r>
                            </m:e>
                          </m:d>
                          <m:r>
                            <a:rPr lang="en-US" sz="2400" b="1" i="1" smtClean="0">
                              <a:latin typeface="Cambria Math" panose="02040503050406030204" pitchFamily="18" charset="0"/>
                              <a:ea typeface="Cambria Math" panose="02040503050406030204" pitchFamily="18" charset="0"/>
                            </a:rPr>
                            <m:t>, </m:t>
                          </m:r>
                          <m:sSub>
                            <m:sSubPr>
                              <m:ctrlPr>
                                <a:rPr lang="en-US" sz="2400" b="1" i="1" smtClean="0">
                                  <a:latin typeface="Cambria Math" panose="02040503050406030204" pitchFamily="18" charset="0"/>
                                  <a:ea typeface="Cambria Math" panose="02040503050406030204" pitchFamily="18" charset="0"/>
                                </a:rPr>
                              </m:ctrlPr>
                            </m:sSubPr>
                            <m:e>
                              <m:r>
                                <a:rPr lang="en-US" sz="2400" b="1" i="0" smtClean="0">
                                  <a:latin typeface="Cambria Math" panose="02040503050406030204" pitchFamily="18" charset="0"/>
                                  <a:ea typeface="Cambria Math" panose="02040503050406030204" pitchFamily="18" charset="0"/>
                                </a:rPr>
                                <m:t>𝚺</m:t>
                              </m:r>
                            </m:e>
                            <m:sub>
                              <m:acc>
                                <m:accPr>
                                  <m:chr m:val="̂"/>
                                  <m:ctrlPr>
                                    <a:rPr lang="en-US" sz="2400" b="1" i="1" smtClean="0">
                                      <a:latin typeface="Cambria Math" panose="02040503050406030204" pitchFamily="18" charset="0"/>
                                      <a:ea typeface="Cambria Math" panose="02040503050406030204" pitchFamily="18" charset="0"/>
                                    </a:rPr>
                                  </m:ctrlPr>
                                </m:accPr>
                                <m:e>
                                  <m:r>
                                    <a:rPr lang="en-US" sz="2400" b="1" i="1" smtClean="0">
                                      <a:latin typeface="Cambria Math" panose="02040503050406030204" pitchFamily="18" charset="0"/>
                                      <a:ea typeface="Cambria Math" panose="02040503050406030204" pitchFamily="18" charset="0"/>
                                    </a:rPr>
                                    <m:t>𝒇</m:t>
                                  </m:r>
                                </m:e>
                              </m:acc>
                            </m:sub>
                          </m:sSub>
                        </m:e>
                      </m:d>
                    </m:oMath>
                  </m:oMathPara>
                </a14:m>
                <a:endParaRPr lang="en-US" sz="2400" b="1" dirty="0"/>
              </a:p>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𝔼</m:t>
                      </m:r>
                      <m:d>
                        <m:dPr>
                          <m:begChr m:val="["/>
                          <m:endChr m:val="]"/>
                          <m:ctrlPr>
                            <a:rPr lang="en-US" sz="2400" b="1" i="1" smtClean="0">
                              <a:latin typeface="Cambria Math" panose="02040503050406030204" pitchFamily="18" charset="0"/>
                              <a:ea typeface="Cambria Math" panose="02040503050406030204" pitchFamily="18" charset="0"/>
                            </a:rPr>
                          </m:ctrlPr>
                        </m:dPr>
                        <m:e>
                          <m:acc>
                            <m:accPr>
                              <m:chr m:val="̂"/>
                              <m:ctrlPr>
                                <a:rPr lang="en-US" sz="2400" b="1" i="1" smtClean="0">
                                  <a:latin typeface="Cambria Math" panose="02040503050406030204" pitchFamily="18" charset="0"/>
                                  <a:ea typeface="Cambria Math" panose="02040503050406030204" pitchFamily="18" charset="0"/>
                                </a:rPr>
                              </m:ctrlPr>
                            </m:accPr>
                            <m:e>
                              <m:r>
                                <a:rPr lang="en-US" sz="2400" b="1" i="1" smtClean="0">
                                  <a:latin typeface="Cambria Math" panose="02040503050406030204" pitchFamily="18" charset="0"/>
                                  <a:ea typeface="Cambria Math" panose="02040503050406030204" pitchFamily="18" charset="0"/>
                                </a:rPr>
                                <m:t>𝒇</m:t>
                              </m:r>
                            </m:e>
                          </m:acc>
                          <m:r>
                            <a:rPr lang="en-US" sz="2400" b="1" i="1" smtClean="0">
                              <a:latin typeface="Cambria Math" panose="02040503050406030204" pitchFamily="18" charset="0"/>
                            </a:rPr>
                            <m:t>|</m:t>
                          </m:r>
                          <m:r>
                            <a:rPr lang="en-US" sz="2400" b="1" i="1" smtClean="0">
                              <a:latin typeface="Cambria Math" panose="02040503050406030204" pitchFamily="18" charset="0"/>
                            </a:rPr>
                            <m:t>𝑿</m:t>
                          </m:r>
                          <m:r>
                            <a:rPr lang="en-US" sz="2400" b="1" i="1" smtClean="0">
                              <a:latin typeface="Cambria Math" panose="02040503050406030204" pitchFamily="18" charset="0"/>
                            </a:rPr>
                            <m:t>, </m:t>
                          </m:r>
                          <m:r>
                            <a:rPr lang="en-US" sz="2400" b="1" i="1" smtClean="0">
                              <a:latin typeface="Cambria Math" panose="02040503050406030204" pitchFamily="18" charset="0"/>
                            </a:rPr>
                            <m:t>𝒚</m:t>
                          </m:r>
                        </m:e>
                      </m:d>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𝑲</m:t>
                      </m:r>
                      <m:sSup>
                        <m:sSupPr>
                          <m:ctrlPr>
                            <a:rPr lang="en-US" sz="2400" b="1" i="1" smtClean="0">
                              <a:latin typeface="Cambria Math" panose="02040503050406030204" pitchFamily="18" charset="0"/>
                              <a:ea typeface="Cambria Math" panose="02040503050406030204" pitchFamily="18" charset="0"/>
                            </a:rPr>
                          </m:ctrlPr>
                        </m:sSupPr>
                        <m:e>
                          <m:d>
                            <m:dPr>
                              <m:begChr m:val="["/>
                              <m:endChr m:val="]"/>
                              <m:ctrlPr>
                                <a:rPr lang="en-US" sz="2400" b="1" i="1" smtClean="0">
                                  <a:latin typeface="Cambria Math" panose="02040503050406030204" pitchFamily="18" charset="0"/>
                                  <a:ea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𝑲</m:t>
                              </m:r>
                              <m:r>
                                <a:rPr lang="en-US" sz="2400" b="1" i="1" smtClean="0">
                                  <a:latin typeface="Cambria Math" panose="02040503050406030204" pitchFamily="18" charset="0"/>
                                  <a:ea typeface="Cambria Math" panose="02040503050406030204" pitchFamily="18" charset="0"/>
                                </a:rPr>
                                <m:t>+</m:t>
                              </m:r>
                              <m:sSubSup>
                                <m:sSubSupPr>
                                  <m:ctrlPr>
                                    <a:rPr lang="en-US" sz="2400" b="1" i="1" smtClean="0">
                                      <a:latin typeface="Cambria Math" panose="02040503050406030204" pitchFamily="18" charset="0"/>
                                      <a:ea typeface="Cambria Math" panose="02040503050406030204" pitchFamily="18" charset="0"/>
                                    </a:rPr>
                                  </m:ctrlPr>
                                </m:sSubSupPr>
                                <m:e>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ea typeface="Cambria Math" panose="02040503050406030204" pitchFamily="18" charset="0"/>
                                    </a:rPr>
                                    <m:t>𝒏</m:t>
                                  </m:r>
                                </m:sub>
                                <m:sup>
                                  <m:r>
                                    <a:rPr lang="en-US" sz="2400" b="1" i="1" smtClean="0">
                                      <a:latin typeface="Cambria Math" panose="02040503050406030204" pitchFamily="18" charset="0"/>
                                      <a:ea typeface="Cambria Math" panose="02040503050406030204" pitchFamily="18" charset="0"/>
                                    </a:rPr>
                                    <m:t>𝟐</m:t>
                                  </m:r>
                                </m:sup>
                              </m:sSubSup>
                              <m:r>
                                <a:rPr lang="en-US" sz="2400" b="1" i="1" smtClean="0">
                                  <a:latin typeface="Cambria Math" panose="02040503050406030204" pitchFamily="18" charset="0"/>
                                  <a:ea typeface="Cambria Math" panose="02040503050406030204" pitchFamily="18" charset="0"/>
                                </a:rPr>
                                <m:t>𝑰</m:t>
                              </m:r>
                            </m:e>
                          </m:d>
                        </m:e>
                        <m:sup>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𝟏</m:t>
                          </m:r>
                        </m:sup>
                      </m:sSup>
                      <m:r>
                        <a:rPr lang="en-US" sz="2400" b="1" i="1" smtClean="0">
                          <a:latin typeface="Cambria Math" panose="02040503050406030204" pitchFamily="18" charset="0"/>
                          <a:ea typeface="Cambria Math" panose="02040503050406030204" pitchFamily="18" charset="0"/>
                        </a:rPr>
                        <m:t>𝒚</m:t>
                      </m:r>
                    </m:oMath>
                  </m:oMathPara>
                </a14:m>
                <a:endParaRPr lang="en-US" sz="2400" b="1"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0" smtClean="0">
                              <a:latin typeface="Cambria Math" panose="02040503050406030204" pitchFamily="18" charset="0"/>
                            </a:rPr>
                            <m:t>𝚺</m:t>
                          </m:r>
                        </m:e>
                        <m:sub>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𝒇</m:t>
                              </m:r>
                            </m:e>
                          </m:acc>
                        </m:sub>
                      </m:sSub>
                      <m:r>
                        <a:rPr lang="en-US" sz="2400" b="1" i="1" smtClean="0">
                          <a:latin typeface="Cambria Math" panose="02040503050406030204" pitchFamily="18" charset="0"/>
                        </a:rPr>
                        <m:t>=</m:t>
                      </m:r>
                      <m:r>
                        <a:rPr lang="en-US" sz="2400" b="1" i="1" smtClean="0">
                          <a:latin typeface="Cambria Math" panose="02040503050406030204" pitchFamily="18" charset="0"/>
                        </a:rPr>
                        <m:t>𝑲</m:t>
                      </m:r>
                      <m:r>
                        <a:rPr lang="en-US" sz="2400" b="1" i="1" smtClean="0">
                          <a:latin typeface="Cambria Math" panose="02040503050406030204" pitchFamily="18" charset="0"/>
                        </a:rPr>
                        <m:t> −</m:t>
                      </m:r>
                      <m:r>
                        <a:rPr lang="en-US" sz="2400" b="1" i="1" smtClean="0">
                          <a:latin typeface="Cambria Math" panose="02040503050406030204" pitchFamily="18" charset="0"/>
                        </a:rPr>
                        <m:t>𝑲</m:t>
                      </m:r>
                      <m:sSup>
                        <m:sSupPr>
                          <m:ctrlPr>
                            <a:rPr lang="en-US" sz="2400" b="1" i="1" smtClean="0">
                              <a:latin typeface="Cambria Math" panose="02040503050406030204" pitchFamily="18" charset="0"/>
                            </a:rPr>
                          </m:ctrlPr>
                        </m:sSupPr>
                        <m:e>
                          <m:d>
                            <m:dPr>
                              <m:begChr m:val="["/>
                              <m:endChr m:val="]"/>
                              <m:ctrlPr>
                                <a:rPr lang="en-US" sz="2400" b="1" i="1" smtClean="0">
                                  <a:latin typeface="Cambria Math" panose="02040503050406030204" pitchFamily="18" charset="0"/>
                                </a:rPr>
                              </m:ctrlPr>
                            </m:dPr>
                            <m:e>
                              <m:r>
                                <a:rPr lang="en-US" sz="2400" b="1" i="1" smtClean="0">
                                  <a:latin typeface="Cambria Math" panose="02040503050406030204" pitchFamily="18" charset="0"/>
                                </a:rPr>
                                <m:t>𝑲</m:t>
                              </m:r>
                              <m:r>
                                <a:rPr lang="en-US" sz="2400" b="1" i="1" smtClean="0">
                                  <a:latin typeface="Cambria Math" panose="02040503050406030204" pitchFamily="18" charset="0"/>
                                </a:rPr>
                                <m:t>+</m:t>
                              </m:r>
                              <m:sSubSup>
                                <m:sSubSupPr>
                                  <m:ctrlPr>
                                    <a:rPr lang="en-US" sz="2400" b="1" i="1" smtClean="0">
                                      <a:latin typeface="Cambria Math" panose="02040503050406030204" pitchFamily="18" charset="0"/>
                                    </a:rPr>
                                  </m:ctrlPr>
                                </m:sSubSupPr>
                                <m:e>
                                  <m:r>
                                    <a:rPr lang="en-US" sz="2400" b="1" i="1" smtClean="0">
                                      <a:latin typeface="Cambria Math" panose="02040503050406030204" pitchFamily="18" charset="0"/>
                                    </a:rPr>
                                    <m:t>𝝈</m:t>
                                  </m:r>
                                </m:e>
                                <m:sub>
                                  <m:r>
                                    <a:rPr lang="en-US" sz="2400" b="1" i="1" smtClean="0">
                                      <a:latin typeface="Cambria Math" panose="02040503050406030204" pitchFamily="18" charset="0"/>
                                    </a:rPr>
                                    <m:t>𝒏</m:t>
                                  </m:r>
                                </m:sub>
                                <m:sup>
                                  <m:r>
                                    <a:rPr lang="en-US" sz="2400" b="1" i="1" smtClean="0">
                                      <a:latin typeface="Cambria Math" panose="02040503050406030204" pitchFamily="18" charset="0"/>
                                    </a:rPr>
                                    <m:t>𝟐</m:t>
                                  </m:r>
                                </m:sup>
                              </m:sSubSup>
                              <m:r>
                                <a:rPr lang="en-US" sz="2400" b="1" i="1" smtClean="0">
                                  <a:latin typeface="Cambria Math" panose="02040503050406030204" pitchFamily="18" charset="0"/>
                                </a:rPr>
                                <m:t>𝑰</m:t>
                              </m:r>
                            </m:e>
                          </m:d>
                        </m:e>
                        <m:sup>
                          <m:r>
                            <a:rPr lang="en-US" sz="2400" b="1" i="1" smtClean="0">
                              <a:latin typeface="Cambria Math" panose="02040503050406030204" pitchFamily="18" charset="0"/>
                            </a:rPr>
                            <m:t>−</m:t>
                          </m:r>
                          <m:r>
                            <a:rPr lang="en-US" sz="2400" b="1" i="1" smtClean="0">
                              <a:latin typeface="Cambria Math" panose="02040503050406030204" pitchFamily="18" charset="0"/>
                            </a:rPr>
                            <m:t>𝟏</m:t>
                          </m:r>
                        </m:sup>
                      </m:sSup>
                      <m:r>
                        <a:rPr lang="en-US" sz="2400" b="1" i="1" smtClean="0">
                          <a:latin typeface="Cambria Math" panose="02040503050406030204" pitchFamily="18" charset="0"/>
                        </a:rPr>
                        <m:t>𝑲</m:t>
                      </m:r>
                    </m:oMath>
                  </m:oMathPara>
                </a14:m>
                <a:endParaRPr lang="en-US" sz="2400" b="1" dirty="0"/>
              </a:p>
            </p:txBody>
          </p:sp>
        </mc:Choice>
        <mc:Fallback xmlns="">
          <p:sp>
            <p:nvSpPr>
              <p:cNvPr id="14" name="TextBox 13">
                <a:extLst>
                  <a:ext uri="{FF2B5EF4-FFF2-40B4-BE49-F238E27FC236}">
                    <a16:creationId xmlns:a16="http://schemas.microsoft.com/office/drawing/2014/main" id="{82CC3F2E-B01A-4227-9481-5F39B9A1E666}"/>
                  </a:ext>
                </a:extLst>
              </p:cNvPr>
              <p:cNvSpPr txBox="1">
                <a:spLocks noRot="1" noChangeAspect="1" noMove="1" noResize="1" noEditPoints="1" noAdjustHandles="1" noChangeArrowheads="1" noChangeShapeType="1" noTextEdit="1"/>
              </p:cNvSpPr>
              <p:nvPr/>
            </p:nvSpPr>
            <p:spPr>
              <a:xfrm>
                <a:off x="3413295" y="2525696"/>
                <a:ext cx="5365410" cy="158806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0531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0515600" cy="1325563"/>
          </a:xfrm>
        </p:spPr>
        <p:txBody>
          <a:bodyPr/>
          <a:lstStyle/>
          <a:p>
            <a:r>
              <a:rPr lang="en-US" b="1" dirty="0"/>
              <a:t>Outline</a:t>
            </a:r>
          </a:p>
        </p:txBody>
      </p:sp>
      <p:sp>
        <p:nvSpPr>
          <p:cNvPr id="5" name="TextBox 4">
            <a:extLst>
              <a:ext uri="{FF2B5EF4-FFF2-40B4-BE49-F238E27FC236}">
                <a16:creationId xmlns:a16="http://schemas.microsoft.com/office/drawing/2014/main" id="{48D5F39E-3E32-42F2-9738-54458745878F}"/>
              </a:ext>
            </a:extLst>
          </p:cNvPr>
          <p:cNvSpPr txBox="1"/>
          <p:nvPr/>
        </p:nvSpPr>
        <p:spPr>
          <a:xfrm>
            <a:off x="0" y="1377945"/>
            <a:ext cx="8142514" cy="1569660"/>
          </a:xfrm>
          <a:prstGeom prst="rect">
            <a:avLst/>
          </a:prstGeom>
          <a:noFill/>
        </p:spPr>
        <p:txBody>
          <a:bodyPr wrap="square">
            <a:spAutoFit/>
          </a:bodyPr>
          <a:lstStyle/>
          <a:p>
            <a:pPr marL="342900" indent="-342900">
              <a:buFont typeface="Wingdings" panose="05000000000000000000" pitchFamily="2" charset="2"/>
              <a:buChar char="Ø"/>
            </a:pPr>
            <a:r>
              <a:rPr lang="en-US" sz="2400" b="1" dirty="0">
                <a:solidFill>
                  <a:schemeClr val="bg1">
                    <a:lumMod val="75000"/>
                  </a:schemeClr>
                </a:solidFill>
              </a:rPr>
              <a:t>Color vision deficiencies</a:t>
            </a:r>
          </a:p>
          <a:p>
            <a:pPr marL="342900" indent="-342900">
              <a:buFont typeface="Wingdings" panose="05000000000000000000" pitchFamily="2" charset="2"/>
              <a:buChar char="Ø"/>
            </a:pPr>
            <a:r>
              <a:rPr lang="en-US" sz="2400" b="1" dirty="0">
                <a:solidFill>
                  <a:schemeClr val="bg1">
                    <a:lumMod val="75000"/>
                  </a:schemeClr>
                </a:solidFill>
              </a:rPr>
              <a:t>BCI-based color vision assessment</a:t>
            </a:r>
          </a:p>
          <a:p>
            <a:pPr marL="342900" indent="-342900">
              <a:buFont typeface="Wingdings" panose="05000000000000000000" pitchFamily="2" charset="2"/>
              <a:buChar char="Ø"/>
            </a:pPr>
            <a:r>
              <a:rPr lang="en-US" sz="2400" b="1" dirty="0">
                <a:solidFill>
                  <a:schemeClr val="bg1">
                    <a:lumMod val="75000"/>
                  </a:schemeClr>
                </a:solidFill>
              </a:rPr>
              <a:t>Improving performance using Gaussian process regression</a:t>
            </a:r>
          </a:p>
          <a:p>
            <a:pPr marL="342900" indent="-342900">
              <a:buFont typeface="Wingdings" panose="05000000000000000000" pitchFamily="2" charset="2"/>
              <a:buChar char="Ø"/>
            </a:pPr>
            <a:r>
              <a:rPr lang="en-US" sz="2400" b="1" dirty="0"/>
              <a:t>Results</a:t>
            </a:r>
          </a:p>
        </p:txBody>
      </p:sp>
    </p:spTree>
    <p:extLst>
      <p:ext uri="{BB962C8B-B14F-4D97-AF65-F5344CB8AC3E}">
        <p14:creationId xmlns:p14="http://schemas.microsoft.com/office/powerpoint/2010/main" val="275233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0515600" cy="1325563"/>
          </a:xfrm>
        </p:spPr>
        <p:txBody>
          <a:bodyPr/>
          <a:lstStyle/>
          <a:p>
            <a:r>
              <a:rPr lang="en-US" b="1" dirty="0"/>
              <a:t>Color Vision Deficiency (CVD)</a:t>
            </a:r>
          </a:p>
        </p:txBody>
      </p:sp>
      <p:grpSp>
        <p:nvGrpSpPr>
          <p:cNvPr id="4" name="Group 3">
            <a:extLst>
              <a:ext uri="{FF2B5EF4-FFF2-40B4-BE49-F238E27FC236}">
                <a16:creationId xmlns:a16="http://schemas.microsoft.com/office/drawing/2014/main" id="{A55FE6DD-7004-4771-B567-EE6D61E04087}"/>
              </a:ext>
            </a:extLst>
          </p:cNvPr>
          <p:cNvGrpSpPr/>
          <p:nvPr/>
        </p:nvGrpSpPr>
        <p:grpSpPr>
          <a:xfrm>
            <a:off x="759539" y="1582672"/>
            <a:ext cx="2577195" cy="2232146"/>
            <a:chOff x="606041" y="1048801"/>
            <a:chExt cx="2577195" cy="2232146"/>
          </a:xfrm>
        </p:grpSpPr>
        <p:pic>
          <p:nvPicPr>
            <p:cNvPr id="5" name="Picture 4" descr="A picture containing outdoor object, pinwheel&#10;&#10;Description automatically generated">
              <a:extLst>
                <a:ext uri="{FF2B5EF4-FFF2-40B4-BE49-F238E27FC236}">
                  <a16:creationId xmlns:a16="http://schemas.microsoft.com/office/drawing/2014/main" id="{602C226A-2F28-48C7-A5C5-394060183D5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 t="6699" r="50239" b="50085"/>
            <a:stretch/>
          </p:blipFill>
          <p:spPr>
            <a:xfrm>
              <a:off x="606041" y="1048801"/>
              <a:ext cx="2559821" cy="1852676"/>
            </a:xfrm>
            <a:prstGeom prst="rect">
              <a:avLst/>
            </a:prstGeom>
          </p:spPr>
        </p:pic>
        <p:sp>
          <p:nvSpPr>
            <p:cNvPr id="6" name="TextBox 5">
              <a:extLst>
                <a:ext uri="{FF2B5EF4-FFF2-40B4-BE49-F238E27FC236}">
                  <a16:creationId xmlns:a16="http://schemas.microsoft.com/office/drawing/2014/main" id="{7C598011-A97A-459C-A0EE-CE6A34D6AB61}"/>
                </a:ext>
              </a:extLst>
            </p:cNvPr>
            <p:cNvSpPr txBox="1"/>
            <p:nvPr/>
          </p:nvSpPr>
          <p:spPr>
            <a:xfrm>
              <a:off x="606041" y="2911615"/>
              <a:ext cx="2577195" cy="369332"/>
            </a:xfrm>
            <a:prstGeom prst="rect">
              <a:avLst/>
            </a:prstGeom>
            <a:noFill/>
          </p:spPr>
          <p:txBody>
            <a:bodyPr wrap="square" rtlCol="0">
              <a:spAutoFit/>
            </a:bodyPr>
            <a:lstStyle/>
            <a:p>
              <a:pPr algn="ctr"/>
              <a:r>
                <a:rPr lang="en-US"/>
                <a:t>Normal</a:t>
              </a:r>
            </a:p>
          </p:txBody>
        </p:sp>
      </p:grpSp>
      <p:grpSp>
        <p:nvGrpSpPr>
          <p:cNvPr id="7" name="Group 6">
            <a:extLst>
              <a:ext uri="{FF2B5EF4-FFF2-40B4-BE49-F238E27FC236}">
                <a16:creationId xmlns:a16="http://schemas.microsoft.com/office/drawing/2014/main" id="{F84FA1A6-4922-4C77-89C3-4086E7829797}"/>
              </a:ext>
            </a:extLst>
          </p:cNvPr>
          <p:cNvGrpSpPr/>
          <p:nvPr/>
        </p:nvGrpSpPr>
        <p:grpSpPr>
          <a:xfrm>
            <a:off x="3544240" y="1595586"/>
            <a:ext cx="2559821" cy="2219232"/>
            <a:chOff x="3390742" y="1061715"/>
            <a:chExt cx="2559821" cy="2219232"/>
          </a:xfrm>
        </p:grpSpPr>
        <p:pic>
          <p:nvPicPr>
            <p:cNvPr id="8" name="Picture 7" descr="A picture containing outdoor object, pinwheel&#10;&#10;Description automatically generated">
              <a:extLst>
                <a:ext uri="{FF2B5EF4-FFF2-40B4-BE49-F238E27FC236}">
                  <a16:creationId xmlns:a16="http://schemas.microsoft.com/office/drawing/2014/main" id="{208EC51B-F077-464A-862F-05F3B72B081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0239" t="6545" b="50604"/>
            <a:stretch/>
          </p:blipFill>
          <p:spPr>
            <a:xfrm>
              <a:off x="3390742" y="1061715"/>
              <a:ext cx="2559821" cy="1836986"/>
            </a:xfrm>
            <a:prstGeom prst="rect">
              <a:avLst/>
            </a:prstGeom>
          </p:spPr>
        </p:pic>
        <p:sp>
          <p:nvSpPr>
            <p:cNvPr id="9" name="TextBox 8">
              <a:extLst>
                <a:ext uri="{FF2B5EF4-FFF2-40B4-BE49-F238E27FC236}">
                  <a16:creationId xmlns:a16="http://schemas.microsoft.com/office/drawing/2014/main" id="{3199153A-2976-4698-9C87-DC5ADF34721B}"/>
                </a:ext>
              </a:extLst>
            </p:cNvPr>
            <p:cNvSpPr txBox="1"/>
            <p:nvPr/>
          </p:nvSpPr>
          <p:spPr>
            <a:xfrm>
              <a:off x="3390742" y="2911615"/>
              <a:ext cx="2559820" cy="369332"/>
            </a:xfrm>
            <a:prstGeom prst="rect">
              <a:avLst/>
            </a:prstGeom>
            <a:noFill/>
          </p:spPr>
          <p:txBody>
            <a:bodyPr wrap="square" rtlCol="0">
              <a:spAutoFit/>
            </a:bodyPr>
            <a:lstStyle/>
            <a:p>
              <a:pPr algn="ctr"/>
              <a:r>
                <a:rPr lang="en-US"/>
                <a:t>Green Deficiency</a:t>
              </a:r>
            </a:p>
          </p:txBody>
        </p:sp>
      </p:grpSp>
      <p:grpSp>
        <p:nvGrpSpPr>
          <p:cNvPr id="10" name="Group 9">
            <a:extLst>
              <a:ext uri="{FF2B5EF4-FFF2-40B4-BE49-F238E27FC236}">
                <a16:creationId xmlns:a16="http://schemas.microsoft.com/office/drawing/2014/main" id="{BB334134-BA40-4A1F-8E07-C06700A45449}"/>
              </a:ext>
            </a:extLst>
          </p:cNvPr>
          <p:cNvGrpSpPr/>
          <p:nvPr/>
        </p:nvGrpSpPr>
        <p:grpSpPr>
          <a:xfrm>
            <a:off x="3544240" y="3866662"/>
            <a:ext cx="2569937" cy="2219232"/>
            <a:chOff x="8925394" y="1061715"/>
            <a:chExt cx="2569937" cy="2219232"/>
          </a:xfrm>
        </p:grpSpPr>
        <p:pic>
          <p:nvPicPr>
            <p:cNvPr id="11" name="Picture 10" descr="A picture containing outdoor object, pinwheel&#10;&#10;Description automatically generated">
              <a:extLst>
                <a:ext uri="{FF2B5EF4-FFF2-40B4-BE49-F238E27FC236}">
                  <a16:creationId xmlns:a16="http://schemas.microsoft.com/office/drawing/2014/main" id="{5BE60CE8-46A5-4FBD-A96B-880D2C62F48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50393" r="50043" b="6455"/>
            <a:stretch/>
          </p:blipFill>
          <p:spPr>
            <a:xfrm>
              <a:off x="8925394" y="1061715"/>
              <a:ext cx="2569937" cy="1849900"/>
            </a:xfrm>
            <a:prstGeom prst="rect">
              <a:avLst/>
            </a:prstGeom>
          </p:spPr>
        </p:pic>
        <p:sp>
          <p:nvSpPr>
            <p:cNvPr id="12" name="TextBox 11">
              <a:extLst>
                <a:ext uri="{FF2B5EF4-FFF2-40B4-BE49-F238E27FC236}">
                  <a16:creationId xmlns:a16="http://schemas.microsoft.com/office/drawing/2014/main" id="{E2AF1FB4-801B-404A-A843-1B294C5D117D}"/>
                </a:ext>
              </a:extLst>
            </p:cNvPr>
            <p:cNvSpPr txBox="1"/>
            <p:nvPr/>
          </p:nvSpPr>
          <p:spPr>
            <a:xfrm>
              <a:off x="8935509" y="2911615"/>
              <a:ext cx="2559821" cy="369332"/>
            </a:xfrm>
            <a:prstGeom prst="rect">
              <a:avLst/>
            </a:prstGeom>
            <a:noFill/>
          </p:spPr>
          <p:txBody>
            <a:bodyPr wrap="square" rtlCol="0">
              <a:spAutoFit/>
            </a:bodyPr>
            <a:lstStyle/>
            <a:p>
              <a:pPr algn="ctr"/>
              <a:r>
                <a:rPr lang="en-US"/>
                <a:t>Blue Deficiency</a:t>
              </a:r>
            </a:p>
          </p:txBody>
        </p:sp>
      </p:grpSp>
      <p:grpSp>
        <p:nvGrpSpPr>
          <p:cNvPr id="13" name="Group 12">
            <a:extLst>
              <a:ext uri="{FF2B5EF4-FFF2-40B4-BE49-F238E27FC236}">
                <a16:creationId xmlns:a16="http://schemas.microsoft.com/office/drawing/2014/main" id="{55CCA1A1-F012-4AF7-ACCA-DCBF7D8952D5}"/>
              </a:ext>
            </a:extLst>
          </p:cNvPr>
          <p:cNvGrpSpPr/>
          <p:nvPr/>
        </p:nvGrpSpPr>
        <p:grpSpPr>
          <a:xfrm>
            <a:off x="765361" y="3866662"/>
            <a:ext cx="2571373" cy="2219232"/>
            <a:chOff x="6156632" y="1061715"/>
            <a:chExt cx="2571373" cy="2219232"/>
          </a:xfrm>
        </p:grpSpPr>
        <p:pic>
          <p:nvPicPr>
            <p:cNvPr id="14" name="Picture 13" descr="A picture containing outdoor object, pinwheel&#10;&#10;Description automatically generated">
              <a:extLst>
                <a:ext uri="{FF2B5EF4-FFF2-40B4-BE49-F238E27FC236}">
                  <a16:creationId xmlns:a16="http://schemas.microsoft.com/office/drawing/2014/main" id="{803302E8-7DA4-4D52-82DA-81B85DF53EB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0043" t="50393" b="6455"/>
            <a:stretch/>
          </p:blipFill>
          <p:spPr>
            <a:xfrm>
              <a:off x="6158068" y="1061715"/>
              <a:ext cx="2569937" cy="1849900"/>
            </a:xfrm>
            <a:prstGeom prst="rect">
              <a:avLst/>
            </a:prstGeom>
          </p:spPr>
        </p:pic>
        <p:sp>
          <p:nvSpPr>
            <p:cNvPr id="15" name="TextBox 14">
              <a:extLst>
                <a:ext uri="{FF2B5EF4-FFF2-40B4-BE49-F238E27FC236}">
                  <a16:creationId xmlns:a16="http://schemas.microsoft.com/office/drawing/2014/main" id="{7A78CC77-A64A-4A9B-9F09-55C7A9D70D36}"/>
                </a:ext>
              </a:extLst>
            </p:cNvPr>
            <p:cNvSpPr txBox="1"/>
            <p:nvPr/>
          </p:nvSpPr>
          <p:spPr>
            <a:xfrm>
              <a:off x="6156632" y="2911615"/>
              <a:ext cx="2571373" cy="369332"/>
            </a:xfrm>
            <a:prstGeom prst="rect">
              <a:avLst/>
            </a:prstGeom>
            <a:noFill/>
          </p:spPr>
          <p:txBody>
            <a:bodyPr wrap="square" rtlCol="0">
              <a:spAutoFit/>
            </a:bodyPr>
            <a:lstStyle/>
            <a:p>
              <a:pPr algn="ctr"/>
              <a:r>
                <a:rPr lang="en-US"/>
                <a:t>Red Deficiency</a:t>
              </a:r>
            </a:p>
          </p:txBody>
        </p:sp>
      </p:grpSp>
      <p:sp>
        <p:nvSpPr>
          <p:cNvPr id="17" name="TextBox 16">
            <a:extLst>
              <a:ext uri="{FF2B5EF4-FFF2-40B4-BE49-F238E27FC236}">
                <a16:creationId xmlns:a16="http://schemas.microsoft.com/office/drawing/2014/main" id="{9BD8A8CD-7611-4FFF-9C57-C1E7A5102884}"/>
              </a:ext>
            </a:extLst>
          </p:cNvPr>
          <p:cNvSpPr txBox="1"/>
          <p:nvPr/>
        </p:nvSpPr>
        <p:spPr>
          <a:xfrm>
            <a:off x="7508382" y="2698745"/>
            <a:ext cx="3329189" cy="461665"/>
          </a:xfrm>
          <a:prstGeom prst="rect">
            <a:avLst/>
          </a:prstGeom>
          <a:noFill/>
        </p:spPr>
        <p:txBody>
          <a:bodyPr wrap="square">
            <a:spAutoFit/>
          </a:bodyPr>
          <a:lstStyle/>
          <a:p>
            <a:pPr algn="ctr"/>
            <a:r>
              <a:rPr lang="en-US" sz="2400" b="1" dirty="0"/>
              <a:t>Acquired or Congenital</a:t>
            </a:r>
          </a:p>
        </p:txBody>
      </p:sp>
      <p:sp>
        <p:nvSpPr>
          <p:cNvPr id="20" name="TextBox 19">
            <a:extLst>
              <a:ext uri="{FF2B5EF4-FFF2-40B4-BE49-F238E27FC236}">
                <a16:creationId xmlns:a16="http://schemas.microsoft.com/office/drawing/2014/main" id="{E85CA273-256B-4B55-B052-5A62B8491768}"/>
              </a:ext>
            </a:extLst>
          </p:cNvPr>
          <p:cNvSpPr txBox="1"/>
          <p:nvPr/>
        </p:nvSpPr>
        <p:spPr>
          <a:xfrm>
            <a:off x="7353031" y="3565798"/>
            <a:ext cx="3639892" cy="830997"/>
          </a:xfrm>
          <a:prstGeom prst="rect">
            <a:avLst/>
          </a:prstGeom>
          <a:noFill/>
        </p:spPr>
        <p:txBody>
          <a:bodyPr wrap="square">
            <a:spAutoFit/>
          </a:bodyPr>
          <a:lstStyle/>
          <a:p>
            <a:pPr algn="ctr"/>
            <a:r>
              <a:rPr lang="en-US" sz="2400" b="1" dirty="0"/>
              <a:t>Affecting approximately 10% of the population </a:t>
            </a:r>
          </a:p>
        </p:txBody>
      </p:sp>
      <p:sp>
        <p:nvSpPr>
          <p:cNvPr id="28" name="TextBox 27">
            <a:extLst>
              <a:ext uri="{FF2B5EF4-FFF2-40B4-BE49-F238E27FC236}">
                <a16:creationId xmlns:a16="http://schemas.microsoft.com/office/drawing/2014/main" id="{5DE7DDCA-98E4-4215-B65C-086F617C30A8}"/>
              </a:ext>
            </a:extLst>
          </p:cNvPr>
          <p:cNvSpPr txBox="1"/>
          <p:nvPr/>
        </p:nvSpPr>
        <p:spPr>
          <a:xfrm>
            <a:off x="0" y="6642556"/>
            <a:ext cx="4922115" cy="215444"/>
          </a:xfrm>
          <a:prstGeom prst="rect">
            <a:avLst/>
          </a:prstGeom>
          <a:noFill/>
        </p:spPr>
        <p:txBody>
          <a:bodyPr wrap="square" rtlCol="0">
            <a:spAutoFit/>
          </a:bodyPr>
          <a:lstStyle/>
          <a:p>
            <a:r>
              <a:rPr lang="en-US" sz="800"/>
              <a:t>Figures taken and modified from https://commons.wikimedia.org/wiki/File:Red_to_Green_Color_Blindness.png </a:t>
            </a:r>
          </a:p>
        </p:txBody>
      </p:sp>
    </p:spTree>
    <p:extLst>
      <p:ext uri="{BB962C8B-B14F-4D97-AF65-F5344CB8AC3E}">
        <p14:creationId xmlns:p14="http://schemas.microsoft.com/office/powerpoint/2010/main" val="2102014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0515600" cy="1325563"/>
          </a:xfrm>
        </p:spPr>
        <p:txBody>
          <a:bodyPr/>
          <a:lstStyle/>
          <a:p>
            <a:r>
              <a:rPr lang="en-US" b="1" dirty="0"/>
              <a:t>Methods</a:t>
            </a:r>
          </a:p>
        </p:txBody>
      </p:sp>
      <p:sp>
        <p:nvSpPr>
          <p:cNvPr id="5" name="TextBox 4">
            <a:extLst>
              <a:ext uri="{FF2B5EF4-FFF2-40B4-BE49-F238E27FC236}">
                <a16:creationId xmlns:a16="http://schemas.microsoft.com/office/drawing/2014/main" id="{48D5F39E-3E32-42F2-9738-54458745878F}"/>
              </a:ext>
            </a:extLst>
          </p:cNvPr>
          <p:cNvSpPr txBox="1"/>
          <p:nvPr/>
        </p:nvSpPr>
        <p:spPr>
          <a:xfrm>
            <a:off x="-1" y="1377945"/>
            <a:ext cx="9084039" cy="2204899"/>
          </a:xfrm>
          <a:prstGeom prst="rect">
            <a:avLst/>
          </a:prstGeom>
          <a:noFill/>
        </p:spPr>
        <p:txBody>
          <a:bodyPr wrap="square">
            <a:spAutoFit/>
          </a:bodyPr>
          <a:lstStyle/>
          <a:p>
            <a:pPr marL="342900" indent="-342900">
              <a:lnSpc>
                <a:spcPct val="200000"/>
              </a:lnSpc>
              <a:buFont typeface="Wingdings" panose="05000000000000000000" pitchFamily="2" charset="2"/>
              <a:buChar char="Ø"/>
            </a:pPr>
            <a:r>
              <a:rPr lang="en-US" sz="2400" b="1" dirty="0"/>
              <a:t>Ten participants with no neurological impairments</a:t>
            </a:r>
          </a:p>
          <a:p>
            <a:pPr marL="342900" indent="-342900">
              <a:lnSpc>
                <a:spcPct val="200000"/>
              </a:lnSpc>
              <a:buFont typeface="Wingdings" panose="05000000000000000000" pitchFamily="2" charset="2"/>
              <a:buChar char="Ø"/>
            </a:pPr>
            <a:r>
              <a:rPr lang="en-US" sz="2400" b="1" dirty="0"/>
              <a:t>Ten-fold cross validation for training and testing </a:t>
            </a:r>
          </a:p>
          <a:p>
            <a:pPr marL="342900" indent="-342900">
              <a:lnSpc>
                <a:spcPct val="200000"/>
              </a:lnSpc>
              <a:buFont typeface="Wingdings" panose="05000000000000000000" pitchFamily="2" charset="2"/>
              <a:buChar char="Ø"/>
            </a:pPr>
            <a:r>
              <a:rPr lang="en-US" sz="2400" b="1" dirty="0"/>
              <a:t>Refer to the paper details of the training and experiment setup </a:t>
            </a:r>
          </a:p>
        </p:txBody>
      </p:sp>
    </p:spTree>
    <p:extLst>
      <p:ext uri="{BB962C8B-B14F-4D97-AF65-F5344CB8AC3E}">
        <p14:creationId xmlns:p14="http://schemas.microsoft.com/office/powerpoint/2010/main" val="3993816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2124951-1611-47C1-A33E-55C24B816440}"/>
              </a:ext>
            </a:extLst>
          </p:cNvPr>
          <p:cNvGrpSpPr/>
          <p:nvPr/>
        </p:nvGrpSpPr>
        <p:grpSpPr>
          <a:xfrm>
            <a:off x="7818644" y="1579302"/>
            <a:ext cx="2833141" cy="3847282"/>
            <a:chOff x="7818644" y="1579302"/>
            <a:chExt cx="2833141" cy="3847282"/>
          </a:xfrm>
        </p:grpSpPr>
        <p:pic>
          <p:nvPicPr>
            <p:cNvPr id="16" name="Picture 15" descr="Chart&#10;&#10;Description automatically generated">
              <a:extLst>
                <a:ext uri="{FF2B5EF4-FFF2-40B4-BE49-F238E27FC236}">
                  <a16:creationId xmlns:a16="http://schemas.microsoft.com/office/drawing/2014/main" id="{3CDE90A5-B7DC-469D-8342-B01AECE4FC4A}"/>
                </a:ext>
              </a:extLst>
            </p:cNvPr>
            <p:cNvPicPr>
              <a:picLocks noChangeAspect="1"/>
            </p:cNvPicPr>
            <p:nvPr/>
          </p:nvPicPr>
          <p:blipFill rotWithShape="1">
            <a:blip r:embed="rId4">
              <a:extLst>
                <a:ext uri="{28A0092B-C50C-407E-A947-70E740481C1C}">
                  <a14:useLocalDpi xmlns:a14="http://schemas.microsoft.com/office/drawing/2010/main" val="0"/>
                </a:ext>
              </a:extLst>
            </a:blip>
            <a:srcRect l="76762" t="9571" r="1"/>
            <a:stretch/>
          </p:blipFill>
          <p:spPr>
            <a:xfrm>
              <a:off x="7818644" y="1813810"/>
              <a:ext cx="2833141" cy="3612774"/>
            </a:xfrm>
            <a:prstGeom prst="rect">
              <a:avLst/>
            </a:prstGeom>
          </p:spPr>
        </p:pic>
        <p:sp>
          <p:nvSpPr>
            <p:cNvPr id="15" name="TextBox 14">
              <a:extLst>
                <a:ext uri="{FF2B5EF4-FFF2-40B4-BE49-F238E27FC236}">
                  <a16:creationId xmlns:a16="http://schemas.microsoft.com/office/drawing/2014/main" id="{3C1542E6-EAAA-428A-8022-663DC0C68126}"/>
                </a:ext>
              </a:extLst>
            </p:cNvPr>
            <p:cNvSpPr txBox="1"/>
            <p:nvPr/>
          </p:nvSpPr>
          <p:spPr>
            <a:xfrm>
              <a:off x="7894751" y="1579302"/>
              <a:ext cx="2690734" cy="369332"/>
            </a:xfrm>
            <a:prstGeom prst="rect">
              <a:avLst/>
            </a:prstGeom>
            <a:noFill/>
          </p:spPr>
          <p:txBody>
            <a:bodyPr wrap="square" rtlCol="0">
              <a:spAutoFit/>
            </a:bodyPr>
            <a:lstStyle/>
            <a:p>
              <a:pPr algn="ctr"/>
              <a:r>
                <a:rPr lang="en-US" b="1" dirty="0"/>
                <a:t>Our Algorithm</a:t>
              </a:r>
            </a:p>
          </p:txBody>
        </p:sp>
      </p:grpSp>
      <p:grpSp>
        <p:nvGrpSpPr>
          <p:cNvPr id="18" name="Group 17">
            <a:extLst>
              <a:ext uri="{FF2B5EF4-FFF2-40B4-BE49-F238E27FC236}">
                <a16:creationId xmlns:a16="http://schemas.microsoft.com/office/drawing/2014/main" id="{EC51232D-344D-4301-BBB2-2448A8654680}"/>
              </a:ext>
            </a:extLst>
          </p:cNvPr>
          <p:cNvGrpSpPr/>
          <p:nvPr/>
        </p:nvGrpSpPr>
        <p:grpSpPr>
          <a:xfrm>
            <a:off x="4919201" y="1579302"/>
            <a:ext cx="2833141" cy="3837930"/>
            <a:chOff x="4919201" y="1579302"/>
            <a:chExt cx="2833141" cy="3837930"/>
          </a:xfrm>
        </p:grpSpPr>
        <p:pic>
          <p:nvPicPr>
            <p:cNvPr id="17" name="Picture 16" descr="Chart&#10;&#10;Description automatically generated">
              <a:extLst>
                <a:ext uri="{FF2B5EF4-FFF2-40B4-BE49-F238E27FC236}">
                  <a16:creationId xmlns:a16="http://schemas.microsoft.com/office/drawing/2014/main" id="{D63795B0-6D9D-40FB-B08D-4175654DE728}"/>
                </a:ext>
              </a:extLst>
            </p:cNvPr>
            <p:cNvPicPr>
              <a:picLocks noChangeAspect="1"/>
            </p:cNvPicPr>
            <p:nvPr/>
          </p:nvPicPr>
          <p:blipFill rotWithShape="1">
            <a:blip r:embed="rId4">
              <a:extLst>
                <a:ext uri="{28A0092B-C50C-407E-A947-70E740481C1C}">
                  <a14:useLocalDpi xmlns:a14="http://schemas.microsoft.com/office/drawing/2010/main" val="0"/>
                </a:ext>
              </a:extLst>
            </a:blip>
            <a:srcRect l="53789" t="9571" r="22973"/>
            <a:stretch/>
          </p:blipFill>
          <p:spPr>
            <a:xfrm>
              <a:off x="4919201" y="1804458"/>
              <a:ext cx="2833141" cy="3612774"/>
            </a:xfrm>
            <a:prstGeom prst="rect">
              <a:avLst/>
            </a:prstGeom>
          </p:spPr>
        </p:pic>
        <p:sp>
          <p:nvSpPr>
            <p:cNvPr id="14" name="TextBox 13">
              <a:extLst>
                <a:ext uri="{FF2B5EF4-FFF2-40B4-BE49-F238E27FC236}">
                  <a16:creationId xmlns:a16="http://schemas.microsoft.com/office/drawing/2014/main" id="{4FB181B1-2028-4C62-BCC3-71E9188F3664}"/>
                </a:ext>
              </a:extLst>
            </p:cNvPr>
            <p:cNvSpPr txBox="1"/>
            <p:nvPr/>
          </p:nvSpPr>
          <p:spPr>
            <a:xfrm>
              <a:off x="5006716" y="1579302"/>
              <a:ext cx="2690733" cy="369332"/>
            </a:xfrm>
            <a:prstGeom prst="rect">
              <a:avLst/>
            </a:prstGeom>
            <a:noFill/>
          </p:spPr>
          <p:txBody>
            <a:bodyPr wrap="square" rtlCol="0">
              <a:spAutoFit/>
            </a:bodyPr>
            <a:lstStyle/>
            <a:p>
              <a:pPr algn="ctr"/>
              <a:r>
                <a:rPr lang="en-US" b="1" dirty="0"/>
                <a:t>Existing method</a:t>
              </a:r>
            </a:p>
          </p:txBody>
        </p:sp>
      </p:grpSp>
      <p:grpSp>
        <p:nvGrpSpPr>
          <p:cNvPr id="9" name="Group 8">
            <a:extLst>
              <a:ext uri="{FF2B5EF4-FFF2-40B4-BE49-F238E27FC236}">
                <a16:creationId xmlns:a16="http://schemas.microsoft.com/office/drawing/2014/main" id="{18F2C760-F10F-4B11-ABF9-B59AF6ADAF63}"/>
              </a:ext>
            </a:extLst>
          </p:cNvPr>
          <p:cNvGrpSpPr/>
          <p:nvPr/>
        </p:nvGrpSpPr>
        <p:grpSpPr>
          <a:xfrm>
            <a:off x="1426189" y="1579302"/>
            <a:ext cx="3426709" cy="3847282"/>
            <a:chOff x="1426189" y="1579302"/>
            <a:chExt cx="3426709" cy="3847282"/>
          </a:xfrm>
        </p:grpSpPr>
        <p:pic>
          <p:nvPicPr>
            <p:cNvPr id="4" name="Picture 3" descr="Chart&#10;&#10;Description automatically generated">
              <a:extLst>
                <a:ext uri="{FF2B5EF4-FFF2-40B4-BE49-F238E27FC236}">
                  <a16:creationId xmlns:a16="http://schemas.microsoft.com/office/drawing/2014/main" id="{073C9577-1CD7-4152-BC16-6E6E192DB0B1}"/>
                </a:ext>
              </a:extLst>
            </p:cNvPr>
            <p:cNvPicPr>
              <a:picLocks noChangeAspect="1"/>
            </p:cNvPicPr>
            <p:nvPr/>
          </p:nvPicPr>
          <p:blipFill rotWithShape="1">
            <a:blip r:embed="rId4">
              <a:extLst>
                <a:ext uri="{28A0092B-C50C-407E-A947-70E740481C1C}">
                  <a14:useLocalDpi xmlns:a14="http://schemas.microsoft.com/office/drawing/2010/main" val="0"/>
                </a:ext>
              </a:extLst>
            </a:blip>
            <a:srcRect l="25694" t="9571" r="46200"/>
            <a:stretch/>
          </p:blipFill>
          <p:spPr>
            <a:xfrm>
              <a:off x="1426189" y="1813810"/>
              <a:ext cx="3426709" cy="3612774"/>
            </a:xfrm>
            <a:prstGeom prst="rect">
              <a:avLst/>
            </a:prstGeom>
          </p:spPr>
        </p:pic>
        <p:sp>
          <p:nvSpPr>
            <p:cNvPr id="12" name="TextBox 11">
              <a:extLst>
                <a:ext uri="{FF2B5EF4-FFF2-40B4-BE49-F238E27FC236}">
                  <a16:creationId xmlns:a16="http://schemas.microsoft.com/office/drawing/2014/main" id="{939E41C1-9774-451C-A1A2-B74AD5CE24FB}"/>
                </a:ext>
              </a:extLst>
            </p:cNvPr>
            <p:cNvSpPr txBox="1"/>
            <p:nvPr/>
          </p:nvSpPr>
          <p:spPr>
            <a:xfrm>
              <a:off x="2106118" y="1579302"/>
              <a:ext cx="2690734" cy="369332"/>
            </a:xfrm>
            <a:prstGeom prst="rect">
              <a:avLst/>
            </a:prstGeom>
            <a:noFill/>
          </p:spPr>
          <p:txBody>
            <a:bodyPr wrap="square" rtlCol="0">
              <a:spAutoFit/>
            </a:bodyPr>
            <a:lstStyle/>
            <a:p>
              <a:pPr algn="ctr"/>
              <a:r>
                <a:rPr lang="en-US" b="1" dirty="0"/>
                <a:t>Ground Truth</a:t>
              </a:r>
            </a:p>
          </p:txBody>
        </p:sp>
      </p:grpSp>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dirty="0"/>
              <a:t>Results</a:t>
            </a:r>
          </a:p>
        </p:txBody>
      </p:sp>
      <p:sp>
        <p:nvSpPr>
          <p:cNvPr id="6" name="TextBox 5">
            <a:extLst>
              <a:ext uri="{FF2B5EF4-FFF2-40B4-BE49-F238E27FC236}">
                <a16:creationId xmlns:a16="http://schemas.microsoft.com/office/drawing/2014/main" id="{31CCF1D5-9DF4-41FB-AA3B-D00BC8567129}"/>
              </a:ext>
            </a:extLst>
          </p:cNvPr>
          <p:cNvSpPr txBox="1"/>
          <p:nvPr/>
        </p:nvSpPr>
        <p:spPr>
          <a:xfrm>
            <a:off x="3785515" y="2008091"/>
            <a:ext cx="1067384" cy="646331"/>
          </a:xfrm>
          <a:prstGeom prst="rect">
            <a:avLst/>
          </a:prstGeom>
          <a:noFill/>
        </p:spPr>
        <p:txBody>
          <a:bodyPr wrap="square" rtlCol="0">
            <a:spAutoFit/>
          </a:bodyPr>
          <a:lstStyle/>
          <a:p>
            <a:pPr algn="ctr"/>
            <a:r>
              <a:rPr lang="en-US" b="1" dirty="0">
                <a:solidFill>
                  <a:schemeClr val="accent4">
                    <a:lumMod val="20000"/>
                    <a:lumOff val="80000"/>
                  </a:schemeClr>
                </a:solidFill>
              </a:rPr>
              <a:t>84 Minutes</a:t>
            </a:r>
          </a:p>
        </p:txBody>
      </p:sp>
      <p:sp>
        <p:nvSpPr>
          <p:cNvPr id="7" name="TextBox 6">
            <a:extLst>
              <a:ext uri="{FF2B5EF4-FFF2-40B4-BE49-F238E27FC236}">
                <a16:creationId xmlns:a16="http://schemas.microsoft.com/office/drawing/2014/main" id="{EB264C5F-20D0-4009-97C2-E3016D2E7FB3}"/>
              </a:ext>
            </a:extLst>
          </p:cNvPr>
          <p:cNvSpPr txBox="1"/>
          <p:nvPr/>
        </p:nvSpPr>
        <p:spPr>
          <a:xfrm>
            <a:off x="9346992" y="2008091"/>
            <a:ext cx="1067384" cy="646331"/>
          </a:xfrm>
          <a:prstGeom prst="rect">
            <a:avLst/>
          </a:prstGeom>
          <a:noFill/>
        </p:spPr>
        <p:txBody>
          <a:bodyPr wrap="square" rtlCol="0">
            <a:spAutoFit/>
          </a:bodyPr>
          <a:lstStyle/>
          <a:p>
            <a:pPr algn="ctr"/>
            <a:r>
              <a:rPr lang="en-US" b="1" dirty="0">
                <a:solidFill>
                  <a:schemeClr val="accent4">
                    <a:lumMod val="20000"/>
                    <a:lumOff val="80000"/>
                  </a:schemeClr>
                </a:solidFill>
              </a:rPr>
              <a:t>2.8 Minutes</a:t>
            </a:r>
          </a:p>
        </p:txBody>
      </p:sp>
      <p:sp>
        <p:nvSpPr>
          <p:cNvPr id="10" name="TextBox 9">
            <a:extLst>
              <a:ext uri="{FF2B5EF4-FFF2-40B4-BE49-F238E27FC236}">
                <a16:creationId xmlns:a16="http://schemas.microsoft.com/office/drawing/2014/main" id="{3BFC1DEC-E0A0-4D47-A67E-A9662A5C7D87}"/>
              </a:ext>
            </a:extLst>
          </p:cNvPr>
          <p:cNvSpPr txBox="1"/>
          <p:nvPr/>
        </p:nvSpPr>
        <p:spPr>
          <a:xfrm>
            <a:off x="5793538" y="842463"/>
            <a:ext cx="1067384" cy="646331"/>
          </a:xfrm>
          <a:prstGeom prst="rect">
            <a:avLst/>
          </a:prstGeom>
          <a:noFill/>
        </p:spPr>
        <p:txBody>
          <a:bodyPr wrap="square" rtlCol="0">
            <a:spAutoFit/>
          </a:bodyPr>
          <a:lstStyle/>
          <a:p>
            <a:pPr algn="ctr"/>
            <a:r>
              <a:rPr lang="en-US" b="1" dirty="0">
                <a:solidFill>
                  <a:srgbClr val="C00000"/>
                </a:solidFill>
              </a:rPr>
              <a:t>SSE 198.3</a:t>
            </a:r>
          </a:p>
        </p:txBody>
      </p:sp>
      <p:sp>
        <p:nvSpPr>
          <p:cNvPr id="11" name="TextBox 10">
            <a:extLst>
              <a:ext uri="{FF2B5EF4-FFF2-40B4-BE49-F238E27FC236}">
                <a16:creationId xmlns:a16="http://schemas.microsoft.com/office/drawing/2014/main" id="{3D24FFEB-3C73-4D4B-92EA-809F0AA2A0F5}"/>
              </a:ext>
            </a:extLst>
          </p:cNvPr>
          <p:cNvSpPr txBox="1"/>
          <p:nvPr/>
        </p:nvSpPr>
        <p:spPr>
          <a:xfrm>
            <a:off x="8567218" y="842463"/>
            <a:ext cx="1067384" cy="646331"/>
          </a:xfrm>
          <a:prstGeom prst="rect">
            <a:avLst/>
          </a:prstGeom>
          <a:noFill/>
        </p:spPr>
        <p:txBody>
          <a:bodyPr wrap="square" rtlCol="0">
            <a:spAutoFit/>
          </a:bodyPr>
          <a:lstStyle/>
          <a:p>
            <a:pPr algn="ctr"/>
            <a:r>
              <a:rPr lang="en-US" b="1" dirty="0">
                <a:solidFill>
                  <a:srgbClr val="C00000"/>
                </a:solidFill>
              </a:rPr>
              <a:t>SSE 100.6</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6C4F38A-06F3-4424-88E4-7DE1780CCCEC}"/>
                  </a:ext>
                </a:extLst>
              </p:cNvPr>
              <p:cNvSpPr txBox="1"/>
              <p:nvPr/>
            </p:nvSpPr>
            <p:spPr>
              <a:xfrm>
                <a:off x="3235532" y="5945881"/>
                <a:ext cx="6342890" cy="523220"/>
              </a:xfrm>
              <a:prstGeom prst="rect">
                <a:avLst/>
              </a:prstGeom>
              <a:noFill/>
            </p:spPr>
            <p:txBody>
              <a:bodyPr wrap="none" rtlCol="0">
                <a:spAutoFit/>
              </a:bodyPr>
              <a:lstStyle/>
              <a:p>
                <a:r>
                  <a:rPr lang="en-US" sz="2800" dirty="0"/>
                  <a:t>SSE = </a:t>
                </a:r>
                <a14:m>
                  <m:oMath xmlns:m="http://schemas.openxmlformats.org/officeDocument/2006/math">
                    <m:sSup>
                      <m:sSupPr>
                        <m:ctrlPr>
                          <a:rPr lang="en-US" sz="2800" b="0" i="1" smtClean="0">
                            <a:latin typeface="Cambria Math" panose="02040503050406030204" pitchFamily="18" charset="0"/>
                          </a:rPr>
                        </m:ctrlPr>
                      </m:sSupPr>
                      <m:e>
                        <m:d>
                          <m:dPr>
                            <m:begChr m:val="‖"/>
                            <m:endChr m:val="‖"/>
                            <m:ctrlPr>
                              <a:rPr lang="en-US" sz="2800" i="1" smtClean="0">
                                <a:latin typeface="Cambria Math" panose="02040503050406030204" pitchFamily="18" charset="0"/>
                              </a:rPr>
                            </m:ctrlPr>
                          </m:dPr>
                          <m:e>
                            <m:r>
                              <m:rPr>
                                <m:sty m:val="p"/>
                              </m:rPr>
                              <a:rPr lang="en-US" sz="2800" b="0" i="0" smtClean="0">
                                <a:latin typeface="Cambria Math" panose="02040503050406030204" pitchFamily="18" charset="0"/>
                              </a:rPr>
                              <m:t>ground</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truth</m:t>
                            </m:r>
                            <m:r>
                              <a:rPr lang="en-US" sz="2800" b="0" i="0" smtClean="0">
                                <a:latin typeface="Cambria Math" panose="02040503050406030204" pitchFamily="18" charset="0"/>
                              </a:rPr>
                              <m:t> </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measurements</m:t>
                            </m:r>
                          </m:e>
                        </m:d>
                      </m:e>
                      <m:sup>
                        <m:r>
                          <a:rPr lang="en-US" sz="2800" b="0" i="1" smtClean="0">
                            <a:latin typeface="Cambria Math" panose="02040503050406030204" pitchFamily="18" charset="0"/>
                          </a:rPr>
                          <m:t>2</m:t>
                        </m:r>
                      </m:sup>
                    </m:sSup>
                  </m:oMath>
                </a14:m>
                <a:endParaRPr lang="en-US" sz="2800" dirty="0"/>
              </a:p>
            </p:txBody>
          </p:sp>
        </mc:Choice>
        <mc:Fallback xmlns="">
          <p:sp>
            <p:nvSpPr>
              <p:cNvPr id="3" name="TextBox 2">
                <a:extLst>
                  <a:ext uri="{FF2B5EF4-FFF2-40B4-BE49-F238E27FC236}">
                    <a16:creationId xmlns:a16="http://schemas.microsoft.com/office/drawing/2014/main" id="{B6C4F38A-06F3-4424-88E4-7DE1780CCCEC}"/>
                  </a:ext>
                </a:extLst>
              </p:cNvPr>
              <p:cNvSpPr txBox="1">
                <a:spLocks noRot="1" noChangeAspect="1" noMove="1" noResize="1" noEditPoints="1" noAdjustHandles="1" noChangeArrowheads="1" noChangeShapeType="1" noTextEdit="1"/>
              </p:cNvSpPr>
              <p:nvPr/>
            </p:nvSpPr>
            <p:spPr>
              <a:xfrm>
                <a:off x="3235532" y="5945881"/>
                <a:ext cx="6342890" cy="523220"/>
              </a:xfrm>
              <a:prstGeom prst="rect">
                <a:avLst/>
              </a:prstGeom>
              <a:blipFill>
                <a:blip r:embed="rId7"/>
                <a:stretch>
                  <a:fillRect l="-2019" t="-10465" b="-32558"/>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97402BB-B922-4B3F-9035-213BB004E5CB}"/>
              </a:ext>
            </a:extLst>
          </p:cNvPr>
          <p:cNvSpPr txBox="1"/>
          <p:nvPr/>
        </p:nvSpPr>
        <p:spPr>
          <a:xfrm>
            <a:off x="6566253" y="2008091"/>
            <a:ext cx="1067384" cy="646331"/>
          </a:xfrm>
          <a:prstGeom prst="rect">
            <a:avLst/>
          </a:prstGeom>
          <a:noFill/>
        </p:spPr>
        <p:txBody>
          <a:bodyPr wrap="square" rtlCol="0">
            <a:spAutoFit/>
          </a:bodyPr>
          <a:lstStyle/>
          <a:p>
            <a:pPr algn="ctr"/>
            <a:r>
              <a:rPr lang="en-US" b="1" dirty="0">
                <a:solidFill>
                  <a:schemeClr val="accent4">
                    <a:lumMod val="20000"/>
                    <a:lumOff val="80000"/>
                  </a:schemeClr>
                </a:solidFill>
              </a:rPr>
              <a:t>2.8 Minutes</a:t>
            </a:r>
          </a:p>
        </p:txBody>
      </p:sp>
    </p:spTree>
    <p:custDataLst>
      <p:tags r:id="rId1"/>
    </p:custDataLst>
    <p:extLst>
      <p:ext uri="{BB962C8B-B14F-4D97-AF65-F5344CB8AC3E}">
        <p14:creationId xmlns:p14="http://schemas.microsoft.com/office/powerpoint/2010/main" val="246619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3"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dirty="0"/>
              <a:t>Results</a:t>
            </a:r>
          </a:p>
        </p:txBody>
      </p:sp>
      <p:pic>
        <p:nvPicPr>
          <p:cNvPr id="9" name="Picture 8" descr="Chart&#10;&#10;Description automatically generated">
            <a:extLst>
              <a:ext uri="{FF2B5EF4-FFF2-40B4-BE49-F238E27FC236}">
                <a16:creationId xmlns:a16="http://schemas.microsoft.com/office/drawing/2014/main" id="{5AF6B343-D477-431C-8E9B-60428138DEC5}"/>
              </a:ext>
            </a:extLst>
          </p:cNvPr>
          <p:cNvPicPr>
            <a:picLocks noChangeAspect="1"/>
          </p:cNvPicPr>
          <p:nvPr/>
        </p:nvPicPr>
        <p:blipFill rotWithShape="1">
          <a:blip r:embed="rId4">
            <a:extLst>
              <a:ext uri="{28A0092B-C50C-407E-A947-70E740481C1C}">
                <a14:useLocalDpi xmlns:a14="http://schemas.microsoft.com/office/drawing/2010/main" val="0"/>
              </a:ext>
            </a:extLst>
          </a:blip>
          <a:srcRect l="1008" t="10682" r="74254"/>
          <a:stretch/>
        </p:blipFill>
        <p:spPr>
          <a:xfrm>
            <a:off x="1055790" y="1325563"/>
            <a:ext cx="4060209" cy="4803620"/>
          </a:xfrm>
          <a:prstGeom prst="rect">
            <a:avLst/>
          </a:prstGeom>
        </p:spPr>
      </p:pic>
      <p:grpSp>
        <p:nvGrpSpPr>
          <p:cNvPr id="3" name="Group 2">
            <a:extLst>
              <a:ext uri="{FF2B5EF4-FFF2-40B4-BE49-F238E27FC236}">
                <a16:creationId xmlns:a16="http://schemas.microsoft.com/office/drawing/2014/main" id="{5ACD847D-C1D5-4DB4-BDA2-22E20413BE31}"/>
              </a:ext>
            </a:extLst>
          </p:cNvPr>
          <p:cNvGrpSpPr/>
          <p:nvPr/>
        </p:nvGrpSpPr>
        <p:grpSpPr>
          <a:xfrm>
            <a:off x="2657753" y="3012415"/>
            <a:ext cx="1911199" cy="523220"/>
            <a:chOff x="5327801" y="2905780"/>
            <a:chExt cx="1911199" cy="523220"/>
          </a:xfrm>
        </p:grpSpPr>
        <p:cxnSp>
          <p:nvCxnSpPr>
            <p:cNvPr id="11" name="Straight Connector 10">
              <a:extLst>
                <a:ext uri="{FF2B5EF4-FFF2-40B4-BE49-F238E27FC236}">
                  <a16:creationId xmlns:a16="http://schemas.microsoft.com/office/drawing/2014/main" id="{9B176E31-6643-4AF3-A324-9E384413D523}"/>
                </a:ext>
              </a:extLst>
            </p:cNvPr>
            <p:cNvCxnSpPr>
              <a:cxnSpLocks/>
            </p:cNvCxnSpPr>
            <p:nvPr/>
          </p:nvCxnSpPr>
          <p:spPr>
            <a:xfrm flipH="1">
              <a:off x="5417820" y="3429000"/>
              <a:ext cx="1821180" cy="0"/>
            </a:xfrm>
            <a:prstGeom prst="line">
              <a:avLst/>
            </a:prstGeom>
            <a:ln w="57150">
              <a:solidFill>
                <a:srgbClr val="C00000"/>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EE66699-662E-40E0-8C08-6E0025DFE169}"/>
                    </a:ext>
                  </a:extLst>
                </p:cNvPr>
                <p:cNvSpPr txBox="1"/>
                <p:nvPr/>
              </p:nvSpPr>
              <p:spPr>
                <a:xfrm>
                  <a:off x="5327801" y="2905780"/>
                  <a:ext cx="1821180"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panose="02040503050406030204" pitchFamily="18" charset="0"/>
                          </a:rPr>
                          <m:t>𝜹</m:t>
                        </m:r>
                        <m:r>
                          <a:rPr lang="en-US" sz="2800" b="1" i="1" smtClean="0">
                            <a:solidFill>
                              <a:srgbClr val="C00000"/>
                            </a:solidFill>
                            <a:latin typeface="Cambria Math" panose="02040503050406030204" pitchFamily="18" charset="0"/>
                          </a:rPr>
                          <m:t>=</m:t>
                        </m:r>
                        <m:r>
                          <a:rPr lang="en-US" sz="2800" b="1" i="1" smtClean="0">
                            <a:solidFill>
                              <a:srgbClr val="C00000"/>
                            </a:solidFill>
                            <a:latin typeface="Cambria Math" panose="02040503050406030204" pitchFamily="18" charset="0"/>
                          </a:rPr>
                          <m:t>𝟑</m:t>
                        </m:r>
                        <m:r>
                          <a:rPr lang="en-US" sz="2800" b="1" i="1" smtClean="0">
                            <a:solidFill>
                              <a:srgbClr val="C00000"/>
                            </a:solidFill>
                            <a:latin typeface="Cambria Math" panose="02040503050406030204" pitchFamily="18" charset="0"/>
                          </a:rPr>
                          <m:t>.</m:t>
                        </m:r>
                        <m:r>
                          <a:rPr lang="en-US" sz="2800" b="1" i="1" smtClean="0">
                            <a:solidFill>
                              <a:srgbClr val="C00000"/>
                            </a:solidFill>
                            <a:latin typeface="Cambria Math" panose="02040503050406030204" pitchFamily="18" charset="0"/>
                          </a:rPr>
                          <m:t>𝟒</m:t>
                        </m:r>
                        <m:r>
                          <a:rPr lang="en-US" sz="2800" b="1" i="1" smtClean="0">
                            <a:solidFill>
                              <a:srgbClr val="C00000"/>
                            </a:solidFill>
                            <a:latin typeface="Cambria Math" panose="02040503050406030204" pitchFamily="18" charset="0"/>
                          </a:rPr>
                          <m:t>𝒔</m:t>
                        </m:r>
                      </m:oMath>
                    </m:oMathPara>
                  </a14:m>
                  <a:endParaRPr lang="en-US" sz="2800" b="1" dirty="0">
                    <a:solidFill>
                      <a:srgbClr val="C00000"/>
                    </a:solidFill>
                  </a:endParaRPr>
                </a:p>
              </p:txBody>
            </p:sp>
          </mc:Choice>
          <mc:Fallback xmlns="">
            <p:sp>
              <p:nvSpPr>
                <p:cNvPr id="15" name="TextBox 14">
                  <a:extLst>
                    <a:ext uri="{FF2B5EF4-FFF2-40B4-BE49-F238E27FC236}">
                      <a16:creationId xmlns:a16="http://schemas.microsoft.com/office/drawing/2014/main" id="{4EE66699-662E-40E0-8C08-6E0025DFE169}"/>
                    </a:ext>
                  </a:extLst>
                </p:cNvPr>
                <p:cNvSpPr txBox="1">
                  <a:spLocks noRot="1" noChangeAspect="1" noMove="1" noResize="1" noEditPoints="1" noAdjustHandles="1" noChangeArrowheads="1" noChangeShapeType="1" noTextEdit="1"/>
                </p:cNvSpPr>
                <p:nvPr/>
              </p:nvSpPr>
              <p:spPr>
                <a:xfrm>
                  <a:off x="5327801" y="2905780"/>
                  <a:ext cx="1821180" cy="523220"/>
                </a:xfrm>
                <a:prstGeom prst="rect">
                  <a:avLst/>
                </a:prstGeom>
                <a:blipFill>
                  <a:blip r:embed="rId7"/>
                  <a:stretch>
                    <a:fillRect/>
                  </a:stretch>
                </a:blipFill>
              </p:spPr>
              <p:txBody>
                <a:bodyPr/>
                <a:lstStyle/>
                <a:p>
                  <a:r>
                    <a:rPr lang="en-US">
                      <a:noFill/>
                    </a:rPr>
                    <a:t> </a:t>
                  </a:r>
                </a:p>
              </p:txBody>
            </p:sp>
          </mc:Fallback>
        </mc:AlternateContent>
      </p:grpSp>
      <p:sp>
        <p:nvSpPr>
          <p:cNvPr id="7" name="TextBox 6">
            <a:extLst>
              <a:ext uri="{FF2B5EF4-FFF2-40B4-BE49-F238E27FC236}">
                <a16:creationId xmlns:a16="http://schemas.microsoft.com/office/drawing/2014/main" id="{E06C82EA-9A38-4A12-900A-4E8739C9A7B7}"/>
              </a:ext>
            </a:extLst>
          </p:cNvPr>
          <p:cNvSpPr txBox="1"/>
          <p:nvPr/>
        </p:nvSpPr>
        <p:spPr>
          <a:xfrm>
            <a:off x="5827776" y="1325563"/>
            <a:ext cx="6132575" cy="2712730"/>
          </a:xfrm>
          <a:prstGeom prst="rect">
            <a:avLst/>
          </a:prstGeom>
          <a:noFill/>
        </p:spPr>
        <p:txBody>
          <a:bodyPr wrap="square" rtlCol="0">
            <a:spAutoFit/>
          </a:bodyPr>
          <a:lstStyle/>
          <a:p>
            <a:pPr marL="342900" indent="-342900">
              <a:lnSpc>
                <a:spcPct val="250000"/>
              </a:lnSpc>
              <a:buFont typeface="Arial" panose="020B0604020202020204" pitchFamily="34" charset="0"/>
              <a:buChar char="•"/>
            </a:pPr>
            <a:r>
              <a:rPr lang="en-US" sz="2400" b="1" dirty="0"/>
              <a:t>Reduced SSE over all sensing budgets</a:t>
            </a:r>
          </a:p>
          <a:p>
            <a:pPr marL="342900" indent="-342900">
              <a:lnSpc>
                <a:spcPct val="250000"/>
              </a:lnSpc>
              <a:buFont typeface="Arial" panose="020B0604020202020204" pitchFamily="34" charset="0"/>
              <a:buChar char="•"/>
            </a:pPr>
            <a:r>
              <a:rPr lang="en-US" sz="2400" b="1" dirty="0"/>
              <a:t>Lower error while using 61% more data</a:t>
            </a:r>
          </a:p>
          <a:p>
            <a:pPr marL="342900" indent="-342900">
              <a:lnSpc>
                <a:spcPct val="250000"/>
              </a:lnSpc>
              <a:buFont typeface="Arial" panose="020B0604020202020204" pitchFamily="34" charset="0"/>
              <a:buChar char="•"/>
            </a:pPr>
            <a:r>
              <a:rPr lang="en-US" sz="2400" b="1" dirty="0"/>
              <a:t>16 minutes vs 7 minutes   </a:t>
            </a:r>
          </a:p>
        </p:txBody>
      </p:sp>
      <p:sp>
        <p:nvSpPr>
          <p:cNvPr id="4" name="Rectangle 3">
            <a:extLst>
              <a:ext uri="{FF2B5EF4-FFF2-40B4-BE49-F238E27FC236}">
                <a16:creationId xmlns:a16="http://schemas.microsoft.com/office/drawing/2014/main" id="{FBB78112-DE2F-405A-A282-E12B886091C2}"/>
              </a:ext>
            </a:extLst>
          </p:cNvPr>
          <p:cNvSpPr/>
          <p:nvPr/>
        </p:nvSpPr>
        <p:spPr>
          <a:xfrm>
            <a:off x="3867463" y="1633928"/>
            <a:ext cx="801974" cy="397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EFFFC61-7809-4F0E-8720-11BE312FB54C}"/>
              </a:ext>
            </a:extLst>
          </p:cNvPr>
          <p:cNvSpPr txBox="1"/>
          <p:nvPr/>
        </p:nvSpPr>
        <p:spPr>
          <a:xfrm>
            <a:off x="3789368" y="1625292"/>
            <a:ext cx="1442455" cy="446982"/>
          </a:xfrm>
          <a:prstGeom prst="rect">
            <a:avLst/>
          </a:prstGeom>
          <a:noFill/>
        </p:spPr>
        <p:txBody>
          <a:bodyPr wrap="square" rtlCol="0">
            <a:spAutoFit/>
          </a:bodyPr>
          <a:lstStyle/>
          <a:p>
            <a:pPr>
              <a:lnSpc>
                <a:spcPct val="250000"/>
              </a:lnSpc>
            </a:pPr>
            <a:r>
              <a:rPr lang="en-US" sz="1100" b="1" dirty="0"/>
              <a:t>metaID</a:t>
            </a:r>
            <a:endParaRPr lang="en-US" sz="2400" b="1" dirty="0"/>
          </a:p>
        </p:txBody>
      </p:sp>
      <p:sp>
        <p:nvSpPr>
          <p:cNvPr id="12" name="TextBox 11">
            <a:extLst>
              <a:ext uri="{FF2B5EF4-FFF2-40B4-BE49-F238E27FC236}">
                <a16:creationId xmlns:a16="http://schemas.microsoft.com/office/drawing/2014/main" id="{7D55EACA-1542-4352-9441-E797B38113F4}"/>
              </a:ext>
            </a:extLst>
          </p:cNvPr>
          <p:cNvSpPr txBox="1"/>
          <p:nvPr/>
        </p:nvSpPr>
        <p:spPr>
          <a:xfrm>
            <a:off x="3789368" y="1381244"/>
            <a:ext cx="1442455" cy="446982"/>
          </a:xfrm>
          <a:prstGeom prst="rect">
            <a:avLst/>
          </a:prstGeom>
          <a:noFill/>
        </p:spPr>
        <p:txBody>
          <a:bodyPr wrap="square" rtlCol="0">
            <a:spAutoFit/>
          </a:bodyPr>
          <a:lstStyle/>
          <a:p>
            <a:pPr>
              <a:lnSpc>
                <a:spcPct val="250000"/>
              </a:lnSpc>
            </a:pPr>
            <a:r>
              <a:rPr lang="en-US" sz="1100" b="1" dirty="0"/>
              <a:t>Our Algorithm</a:t>
            </a:r>
            <a:endParaRPr lang="en-US" sz="2400" b="1" dirty="0"/>
          </a:p>
        </p:txBody>
      </p:sp>
    </p:spTree>
    <p:custDataLst>
      <p:tags r:id="rId1"/>
    </p:custDataLst>
    <p:extLst>
      <p:ext uri="{BB962C8B-B14F-4D97-AF65-F5344CB8AC3E}">
        <p14:creationId xmlns:p14="http://schemas.microsoft.com/office/powerpoint/2010/main" val="135261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2192000" cy="1325563"/>
          </a:xfrm>
        </p:spPr>
        <p:txBody>
          <a:bodyPr/>
          <a:lstStyle/>
          <a:p>
            <a:r>
              <a:rPr lang="en-US" b="1" dirty="0"/>
              <a:t>Conclusion</a:t>
            </a:r>
          </a:p>
        </p:txBody>
      </p:sp>
      <p:sp>
        <p:nvSpPr>
          <p:cNvPr id="8" name="TextBox 7">
            <a:extLst>
              <a:ext uri="{FF2B5EF4-FFF2-40B4-BE49-F238E27FC236}">
                <a16:creationId xmlns:a16="http://schemas.microsoft.com/office/drawing/2014/main" id="{7C39D6EC-67F6-4F96-A3DE-6F5811465892}"/>
              </a:ext>
            </a:extLst>
          </p:cNvPr>
          <p:cNvSpPr txBox="1"/>
          <p:nvPr/>
        </p:nvSpPr>
        <p:spPr>
          <a:xfrm>
            <a:off x="346710" y="1688230"/>
            <a:ext cx="11498580" cy="1200329"/>
          </a:xfrm>
          <a:prstGeom prst="rect">
            <a:avLst/>
          </a:prstGeom>
          <a:noFill/>
        </p:spPr>
        <p:txBody>
          <a:bodyPr wrap="square">
            <a:spAutoFit/>
          </a:bodyPr>
          <a:lstStyle/>
          <a:p>
            <a:r>
              <a:rPr lang="en-US" sz="2400" b="1" dirty="0"/>
              <a:t>Using spatial correlations to reduce error for BCI-based color vision assessment</a:t>
            </a:r>
          </a:p>
          <a:p>
            <a:endParaRPr lang="en-US" sz="2400" b="1" dirty="0"/>
          </a:p>
          <a:p>
            <a:pPr algn="ctr"/>
            <a:r>
              <a:rPr lang="en-US" sz="2400" b="1" dirty="0"/>
              <a:t>Lower SSE while using 61.3% less data </a:t>
            </a:r>
          </a:p>
        </p:txBody>
      </p:sp>
      <p:sp>
        <p:nvSpPr>
          <p:cNvPr id="4" name="TextBox 3">
            <a:extLst>
              <a:ext uri="{FF2B5EF4-FFF2-40B4-BE49-F238E27FC236}">
                <a16:creationId xmlns:a16="http://schemas.microsoft.com/office/drawing/2014/main" id="{46474DAC-519E-48AB-BC4E-03A094F94FF8}"/>
              </a:ext>
            </a:extLst>
          </p:cNvPr>
          <p:cNvSpPr txBox="1"/>
          <p:nvPr/>
        </p:nvSpPr>
        <p:spPr>
          <a:xfrm>
            <a:off x="346710" y="3688210"/>
            <a:ext cx="11498580" cy="2677656"/>
          </a:xfrm>
          <a:prstGeom prst="rect">
            <a:avLst/>
          </a:prstGeom>
          <a:noFill/>
        </p:spPr>
        <p:txBody>
          <a:bodyPr wrap="square">
            <a:spAutoFit/>
          </a:bodyPr>
          <a:lstStyle/>
          <a:p>
            <a:pPr>
              <a:lnSpc>
                <a:spcPct val="150000"/>
              </a:lnSpc>
            </a:pPr>
            <a:r>
              <a:rPr lang="en-US" sz="2400" b="1" dirty="0"/>
              <a:t>Future direction</a:t>
            </a:r>
          </a:p>
          <a:p>
            <a:pPr marL="342900" indent="-342900">
              <a:lnSpc>
                <a:spcPct val="150000"/>
              </a:lnSpc>
              <a:buFont typeface="Arial" panose="020B0604020202020204" pitchFamily="34" charset="0"/>
              <a:buChar char="•"/>
            </a:pPr>
            <a:r>
              <a:rPr lang="en-US" sz="2400" b="1" dirty="0"/>
              <a:t>Online testing</a:t>
            </a:r>
          </a:p>
          <a:p>
            <a:pPr marL="342900" indent="-342900">
              <a:lnSpc>
                <a:spcPct val="150000"/>
              </a:lnSpc>
              <a:buFont typeface="Arial" panose="020B0604020202020204" pitchFamily="34" charset="0"/>
              <a:buChar char="•"/>
            </a:pPr>
            <a:r>
              <a:rPr lang="en-US" sz="2400" b="1" dirty="0"/>
              <a:t>Testing on individuals with CVDs</a:t>
            </a:r>
          </a:p>
          <a:p>
            <a:pPr marL="342900" indent="-342900">
              <a:lnSpc>
                <a:spcPct val="150000"/>
              </a:lnSpc>
              <a:buFont typeface="Arial" panose="020B0604020202020204" pitchFamily="34" charset="0"/>
              <a:buChar char="•"/>
            </a:pPr>
            <a:r>
              <a:rPr lang="en-US" sz="2400" b="1" dirty="0"/>
              <a:t>Expanding the algorithm to use adaptive sensing </a:t>
            </a:r>
          </a:p>
          <a:p>
            <a:endParaRPr lang="en-US" sz="2400" b="1" dirty="0"/>
          </a:p>
        </p:txBody>
      </p:sp>
    </p:spTree>
    <p:extLst>
      <p:ext uri="{BB962C8B-B14F-4D97-AF65-F5344CB8AC3E}">
        <p14:creationId xmlns:p14="http://schemas.microsoft.com/office/powerpoint/2010/main" val="1555918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4045-2802-43F3-AF57-57B54D524412}"/>
              </a:ext>
            </a:extLst>
          </p:cNvPr>
          <p:cNvSpPr>
            <a:spLocks noGrp="1"/>
          </p:cNvSpPr>
          <p:nvPr>
            <p:ph type="ctrTitle"/>
          </p:nvPr>
        </p:nvSpPr>
        <p:spPr>
          <a:xfrm>
            <a:off x="609600" y="405690"/>
            <a:ext cx="10972800" cy="1440710"/>
          </a:xfrm>
        </p:spPr>
        <p:txBody>
          <a:bodyPr>
            <a:normAutofit/>
          </a:bodyPr>
          <a:lstStyle/>
          <a:p>
            <a:r>
              <a:rPr lang="en-US" sz="4400" b="1" dirty="0"/>
              <a:t>Thank You</a:t>
            </a:r>
          </a:p>
        </p:txBody>
      </p:sp>
      <p:sp>
        <p:nvSpPr>
          <p:cNvPr id="3" name="Subtitle 2">
            <a:extLst>
              <a:ext uri="{FF2B5EF4-FFF2-40B4-BE49-F238E27FC236}">
                <a16:creationId xmlns:a16="http://schemas.microsoft.com/office/drawing/2014/main" id="{D80825E8-BC20-4439-8A4D-055AA64AC6E8}"/>
              </a:ext>
            </a:extLst>
          </p:cNvPr>
          <p:cNvSpPr>
            <a:spLocks noGrp="1"/>
          </p:cNvSpPr>
          <p:nvPr>
            <p:ph type="subTitle" idx="1"/>
          </p:nvPr>
        </p:nvSpPr>
        <p:spPr>
          <a:xfrm>
            <a:off x="1523999" y="2335884"/>
            <a:ext cx="8392733" cy="699505"/>
          </a:xfrm>
        </p:spPr>
        <p:txBody>
          <a:bodyPr>
            <a:normAutofit/>
          </a:bodyPr>
          <a:lstStyle/>
          <a:p>
            <a:r>
              <a:rPr lang="en-US" sz="2000" b="1" dirty="0"/>
              <a:t>Please direct your questions to </a:t>
            </a:r>
            <a:r>
              <a:rPr lang="en-US" sz="2000" b="1" dirty="0" err="1">
                <a:hlinkClick r:id="rId3"/>
              </a:rPr>
              <a:t>hhabibzadeh@albany.edy</a:t>
            </a:r>
            <a:r>
              <a:rPr lang="en-US" sz="2000" b="1" dirty="0"/>
              <a:t> or </a:t>
            </a:r>
            <a:r>
              <a:rPr lang="en-US" sz="2000" b="1" dirty="0">
                <a:hlinkClick r:id="rId4"/>
              </a:rPr>
              <a:t>Habibzadeh@neurotechcenter.org</a:t>
            </a:r>
            <a:r>
              <a:rPr lang="en-US" sz="2000" b="1" dirty="0"/>
              <a:t> </a:t>
            </a:r>
            <a:endParaRPr lang="en-US" sz="2000" b="1" baseline="30000" dirty="0"/>
          </a:p>
        </p:txBody>
      </p:sp>
      <p:sp>
        <p:nvSpPr>
          <p:cNvPr id="6" name="Subtitle 2">
            <a:extLst>
              <a:ext uri="{FF2B5EF4-FFF2-40B4-BE49-F238E27FC236}">
                <a16:creationId xmlns:a16="http://schemas.microsoft.com/office/drawing/2014/main" id="{290649BE-D661-4946-875F-6037DD8DE34F}"/>
              </a:ext>
            </a:extLst>
          </p:cNvPr>
          <p:cNvSpPr txBox="1">
            <a:spLocks/>
          </p:cNvSpPr>
          <p:nvPr/>
        </p:nvSpPr>
        <p:spPr>
          <a:xfrm>
            <a:off x="2756076" y="3282846"/>
            <a:ext cx="6679843" cy="19978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baseline="30000" dirty="0"/>
              <a:t>IEEE International Conference on Acoustics, Speech, and Signal Processing (ICASSP) 2022</a:t>
            </a:r>
          </a:p>
          <a:p>
            <a:r>
              <a:rPr lang="en-US" b="1" baseline="30000" dirty="0"/>
              <a:t>Poster Number: 3270</a:t>
            </a:r>
          </a:p>
          <a:p>
            <a:r>
              <a:rPr lang="en-US" b="1" baseline="30000" dirty="0"/>
              <a:t>Session: BIO-8 Brain-Computer Interfaces</a:t>
            </a:r>
          </a:p>
          <a:p>
            <a:r>
              <a:rPr lang="en-US" b="1" baseline="30000" dirty="0"/>
              <a:t>Poster Presentation Date: 11 May 2022; 23:00 – 23:45 Singapore Time or 11:00 – 11:45 Eastern Time</a:t>
            </a:r>
          </a:p>
          <a:p>
            <a:endParaRPr lang="en-US" b="1" baseline="30000" dirty="0"/>
          </a:p>
        </p:txBody>
      </p:sp>
      <p:pic>
        <p:nvPicPr>
          <p:cNvPr id="10" name="Picture 9" descr="Logo&#10;&#10;Description automatically generated">
            <a:extLst>
              <a:ext uri="{FF2B5EF4-FFF2-40B4-BE49-F238E27FC236}">
                <a16:creationId xmlns:a16="http://schemas.microsoft.com/office/drawing/2014/main" id="{95FCC054-46F5-480D-A1F8-C0CF4F0D2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0305" y="5589663"/>
            <a:ext cx="2951387" cy="942974"/>
          </a:xfrm>
          <a:prstGeom prst="rect">
            <a:avLst/>
          </a:prstGeom>
        </p:spPr>
      </p:pic>
      <p:pic>
        <p:nvPicPr>
          <p:cNvPr id="13" name="Picture 12" descr="Logo&#10;&#10;Description automatically generated">
            <a:extLst>
              <a:ext uri="{FF2B5EF4-FFF2-40B4-BE49-F238E27FC236}">
                <a16:creationId xmlns:a16="http://schemas.microsoft.com/office/drawing/2014/main" id="{319B1128-53E7-4484-B5E3-758D8D0ADF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0024" y="5421070"/>
            <a:ext cx="1280160" cy="1280160"/>
          </a:xfrm>
          <a:prstGeom prst="rect">
            <a:avLst/>
          </a:prstGeom>
        </p:spPr>
      </p:pic>
      <p:pic>
        <p:nvPicPr>
          <p:cNvPr id="12" name="Picture 11" descr="Logo&#10;&#10;Description automatically generated">
            <a:extLst>
              <a:ext uri="{FF2B5EF4-FFF2-40B4-BE49-F238E27FC236}">
                <a16:creationId xmlns:a16="http://schemas.microsoft.com/office/drawing/2014/main" id="{1DEBB22C-DC7F-416D-BEA7-151F1F4A278B}"/>
              </a:ext>
            </a:extLst>
          </p:cNvPr>
          <p:cNvPicPr>
            <a:picLocks noChangeAspect="1"/>
          </p:cNvPicPr>
          <p:nvPr/>
        </p:nvPicPr>
        <p:blipFill rotWithShape="1">
          <a:blip r:embed="rId7">
            <a:extLst>
              <a:ext uri="{28A0092B-C50C-407E-A947-70E740481C1C}">
                <a14:useLocalDpi xmlns:a14="http://schemas.microsoft.com/office/drawing/2010/main" val="0"/>
              </a:ext>
            </a:extLst>
          </a:blip>
          <a:srcRect l="30843" t="1" r="29584" b="51764"/>
          <a:stretch/>
        </p:blipFill>
        <p:spPr>
          <a:xfrm>
            <a:off x="3191813" y="5421070"/>
            <a:ext cx="1280160" cy="1440710"/>
          </a:xfrm>
          <a:prstGeom prst="rect">
            <a:avLst/>
          </a:prstGeom>
        </p:spPr>
      </p:pic>
    </p:spTree>
    <p:extLst>
      <p:ext uri="{BB962C8B-B14F-4D97-AF65-F5344CB8AC3E}">
        <p14:creationId xmlns:p14="http://schemas.microsoft.com/office/powerpoint/2010/main" val="58865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0515600" cy="1325563"/>
          </a:xfrm>
        </p:spPr>
        <p:txBody>
          <a:bodyPr/>
          <a:lstStyle/>
          <a:p>
            <a:r>
              <a:rPr lang="en-US" b="1"/>
              <a:t>Color Vision Assessment</a:t>
            </a:r>
          </a:p>
        </p:txBody>
      </p:sp>
      <p:sp>
        <p:nvSpPr>
          <p:cNvPr id="25" name="TextBox 24">
            <a:extLst>
              <a:ext uri="{FF2B5EF4-FFF2-40B4-BE49-F238E27FC236}">
                <a16:creationId xmlns:a16="http://schemas.microsoft.com/office/drawing/2014/main" id="{A430744D-47A1-44DA-96E3-B1C41D3D32E4}"/>
              </a:ext>
            </a:extLst>
          </p:cNvPr>
          <p:cNvSpPr txBox="1"/>
          <p:nvPr/>
        </p:nvSpPr>
        <p:spPr>
          <a:xfrm>
            <a:off x="0" y="6396335"/>
            <a:ext cx="6368603" cy="461665"/>
          </a:xfrm>
          <a:prstGeom prst="rect">
            <a:avLst/>
          </a:prstGeom>
          <a:noFill/>
        </p:spPr>
        <p:txBody>
          <a:bodyPr wrap="square" rtlCol="0">
            <a:spAutoFit/>
          </a:bodyPr>
          <a:lstStyle/>
          <a:p>
            <a:r>
              <a:rPr lang="en-US" sz="800"/>
              <a:t>Figures taken and modified from </a:t>
            </a:r>
            <a:r>
              <a:rPr lang="en-US" sz="800" u="sng">
                <a:hlinkClick r:id="rId4"/>
              </a:rPr>
              <a:t>https://commons.wikimedia.org/wiki/File:Ishihara_2.svg</a:t>
            </a:r>
            <a:endParaRPr lang="en-US" sz="800" u="sng"/>
          </a:p>
          <a:p>
            <a:r>
              <a:rPr lang="en-US" sz="800" u="sng">
                <a:hlinkClick r:id="rId5"/>
              </a:rPr>
              <a:t>https://commons.wikimedia.org/wiki/File:Farnsworth%E2%80%93Munsell_Hue_Color_Vision_Test,_Material_and_Finishing_Laboratory.jpg</a:t>
            </a:r>
            <a:endParaRPr lang="en-US" sz="800" u="sng"/>
          </a:p>
          <a:p>
            <a:r>
              <a:rPr lang="en-US" sz="800"/>
              <a:t>https://www.good-lite.com/products/466600</a:t>
            </a:r>
          </a:p>
        </p:txBody>
      </p:sp>
      <p:grpSp>
        <p:nvGrpSpPr>
          <p:cNvPr id="3" name="Group 2">
            <a:extLst>
              <a:ext uri="{FF2B5EF4-FFF2-40B4-BE49-F238E27FC236}">
                <a16:creationId xmlns:a16="http://schemas.microsoft.com/office/drawing/2014/main" id="{93FBF874-093D-4661-B303-C80BDD999F50}"/>
              </a:ext>
            </a:extLst>
          </p:cNvPr>
          <p:cNvGrpSpPr/>
          <p:nvPr/>
        </p:nvGrpSpPr>
        <p:grpSpPr>
          <a:xfrm>
            <a:off x="508542" y="2311658"/>
            <a:ext cx="2559820" cy="2774281"/>
            <a:chOff x="508542" y="2311658"/>
            <a:chExt cx="2559820" cy="2774281"/>
          </a:xfrm>
        </p:grpSpPr>
        <p:pic>
          <p:nvPicPr>
            <p:cNvPr id="22" name="Picture 21">
              <a:extLst>
                <a:ext uri="{FF2B5EF4-FFF2-40B4-BE49-F238E27FC236}">
                  <a16:creationId xmlns:a16="http://schemas.microsoft.com/office/drawing/2014/main" id="{309EFADE-74EE-40B5-86F6-D68C1D9E9BCC}"/>
                </a:ext>
              </a:extLst>
            </p:cNvPr>
            <p:cNvPicPr>
              <a:picLocks noChangeAspect="1"/>
            </p:cNvPicPr>
            <p:nvPr/>
          </p:nvPicPr>
          <p:blipFill>
            <a:blip r:embed="rId6"/>
            <a:stretch>
              <a:fillRect/>
            </a:stretch>
          </p:blipFill>
          <p:spPr>
            <a:xfrm>
              <a:off x="633891" y="2311658"/>
              <a:ext cx="2309123" cy="2342032"/>
            </a:xfrm>
            <a:prstGeom prst="rect">
              <a:avLst/>
            </a:prstGeom>
          </p:spPr>
        </p:pic>
        <p:sp>
          <p:nvSpPr>
            <p:cNvPr id="32" name="TextBox 31">
              <a:extLst>
                <a:ext uri="{FF2B5EF4-FFF2-40B4-BE49-F238E27FC236}">
                  <a16:creationId xmlns:a16="http://schemas.microsoft.com/office/drawing/2014/main" id="{0A2144E1-A797-4B8B-B284-2455B007CA02}"/>
                </a:ext>
              </a:extLst>
            </p:cNvPr>
            <p:cNvSpPr txBox="1"/>
            <p:nvPr/>
          </p:nvSpPr>
          <p:spPr>
            <a:xfrm>
              <a:off x="508542" y="4716607"/>
              <a:ext cx="2559820" cy="369332"/>
            </a:xfrm>
            <a:prstGeom prst="rect">
              <a:avLst/>
            </a:prstGeom>
            <a:noFill/>
          </p:spPr>
          <p:txBody>
            <a:bodyPr wrap="square" rtlCol="0">
              <a:spAutoFit/>
            </a:bodyPr>
            <a:lstStyle/>
            <a:p>
              <a:pPr algn="ctr"/>
              <a:r>
                <a:rPr lang="en-US" b="1" dirty="0"/>
                <a:t>Ishihara Test</a:t>
              </a:r>
            </a:p>
          </p:txBody>
        </p:sp>
      </p:grpSp>
      <p:grpSp>
        <p:nvGrpSpPr>
          <p:cNvPr id="4" name="Group 3">
            <a:extLst>
              <a:ext uri="{FF2B5EF4-FFF2-40B4-BE49-F238E27FC236}">
                <a16:creationId xmlns:a16="http://schemas.microsoft.com/office/drawing/2014/main" id="{42221AE0-3799-481F-A670-9232574F72B0}"/>
              </a:ext>
            </a:extLst>
          </p:cNvPr>
          <p:cNvGrpSpPr/>
          <p:nvPr/>
        </p:nvGrpSpPr>
        <p:grpSpPr>
          <a:xfrm>
            <a:off x="4636818" y="2362430"/>
            <a:ext cx="2559820" cy="2862008"/>
            <a:chOff x="4636818" y="2362430"/>
            <a:chExt cx="2559820" cy="2862008"/>
          </a:xfrm>
        </p:grpSpPr>
        <p:pic>
          <p:nvPicPr>
            <p:cNvPr id="27" name="Picture 26" descr="A picture containing indoor, wall, person&#10;&#10;Description automatically generated">
              <a:extLst>
                <a:ext uri="{FF2B5EF4-FFF2-40B4-BE49-F238E27FC236}">
                  <a16:creationId xmlns:a16="http://schemas.microsoft.com/office/drawing/2014/main" id="{7EDBA124-9505-40C1-B8C3-22E3B9A1A3C3}"/>
                </a:ext>
              </a:extLst>
            </p:cNvPr>
            <p:cNvPicPr>
              <a:picLocks noChangeAspect="1"/>
            </p:cNvPicPr>
            <p:nvPr/>
          </p:nvPicPr>
          <p:blipFill rotWithShape="1">
            <a:blip r:embed="rId7">
              <a:extLst>
                <a:ext uri="{28A0092B-C50C-407E-A947-70E740481C1C}">
                  <a14:useLocalDpi xmlns:a14="http://schemas.microsoft.com/office/drawing/2010/main" val="0"/>
                </a:ext>
              </a:extLst>
            </a:blip>
            <a:srcRect l="11531" r="9584"/>
            <a:stretch/>
          </p:blipFill>
          <p:spPr>
            <a:xfrm>
              <a:off x="4641015" y="2362430"/>
              <a:ext cx="2555623" cy="2133139"/>
            </a:xfrm>
            <a:prstGeom prst="rect">
              <a:avLst/>
            </a:prstGeom>
          </p:spPr>
        </p:pic>
        <p:sp>
          <p:nvSpPr>
            <p:cNvPr id="33" name="TextBox 32">
              <a:extLst>
                <a:ext uri="{FF2B5EF4-FFF2-40B4-BE49-F238E27FC236}">
                  <a16:creationId xmlns:a16="http://schemas.microsoft.com/office/drawing/2014/main" id="{D7C927A2-95B3-400F-AE2A-2F209E3639B1}"/>
                </a:ext>
              </a:extLst>
            </p:cNvPr>
            <p:cNvSpPr txBox="1"/>
            <p:nvPr/>
          </p:nvSpPr>
          <p:spPr>
            <a:xfrm>
              <a:off x="4636818" y="4578107"/>
              <a:ext cx="2559820" cy="646331"/>
            </a:xfrm>
            <a:prstGeom prst="rect">
              <a:avLst/>
            </a:prstGeom>
            <a:noFill/>
          </p:spPr>
          <p:txBody>
            <a:bodyPr wrap="square" rtlCol="0">
              <a:spAutoFit/>
            </a:bodyPr>
            <a:lstStyle/>
            <a:p>
              <a:pPr algn="ctr"/>
              <a:r>
                <a:rPr lang="en-US" b="1"/>
                <a:t>Farnsworth-Munsell 100 Test</a:t>
              </a:r>
            </a:p>
          </p:txBody>
        </p:sp>
      </p:grpSp>
      <p:grpSp>
        <p:nvGrpSpPr>
          <p:cNvPr id="5" name="Group 4">
            <a:extLst>
              <a:ext uri="{FF2B5EF4-FFF2-40B4-BE49-F238E27FC236}">
                <a16:creationId xmlns:a16="http://schemas.microsoft.com/office/drawing/2014/main" id="{F0B80DC1-B832-45DF-8E54-A4D13E66D39B}"/>
              </a:ext>
            </a:extLst>
          </p:cNvPr>
          <p:cNvGrpSpPr/>
          <p:nvPr/>
        </p:nvGrpSpPr>
        <p:grpSpPr>
          <a:xfrm>
            <a:off x="8807629" y="2231905"/>
            <a:ext cx="2711225" cy="2854034"/>
            <a:chOff x="8807629" y="2231905"/>
            <a:chExt cx="2711225" cy="2854034"/>
          </a:xfrm>
        </p:grpSpPr>
        <p:pic>
          <p:nvPicPr>
            <p:cNvPr id="31" name="Picture 30">
              <a:extLst>
                <a:ext uri="{FF2B5EF4-FFF2-40B4-BE49-F238E27FC236}">
                  <a16:creationId xmlns:a16="http://schemas.microsoft.com/office/drawing/2014/main" id="{9A6C145E-155B-4FE1-8597-AD43FB38D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07629" y="2231905"/>
              <a:ext cx="2309123" cy="2309123"/>
            </a:xfrm>
            <a:prstGeom prst="rect">
              <a:avLst/>
            </a:prstGeom>
          </p:spPr>
        </p:pic>
        <p:sp>
          <p:nvSpPr>
            <p:cNvPr id="34" name="TextBox 33">
              <a:extLst>
                <a:ext uri="{FF2B5EF4-FFF2-40B4-BE49-F238E27FC236}">
                  <a16:creationId xmlns:a16="http://schemas.microsoft.com/office/drawing/2014/main" id="{02CBDC9E-F9AF-44B7-B644-90AE1E0E1A50}"/>
                </a:ext>
              </a:extLst>
            </p:cNvPr>
            <p:cNvSpPr txBox="1"/>
            <p:nvPr/>
          </p:nvSpPr>
          <p:spPr>
            <a:xfrm>
              <a:off x="8959034" y="4716607"/>
              <a:ext cx="2559820" cy="369332"/>
            </a:xfrm>
            <a:prstGeom prst="rect">
              <a:avLst/>
            </a:prstGeom>
            <a:noFill/>
          </p:spPr>
          <p:txBody>
            <a:bodyPr wrap="square" rtlCol="0">
              <a:spAutoFit/>
            </a:bodyPr>
            <a:lstStyle/>
            <a:p>
              <a:pPr algn="ctr"/>
              <a:r>
                <a:rPr lang="en-US" b="1"/>
                <a:t>Anomaloscope </a:t>
              </a:r>
            </a:p>
          </p:txBody>
        </p:sp>
      </p:grpSp>
      <p:grpSp>
        <p:nvGrpSpPr>
          <p:cNvPr id="35" name="Group 34">
            <a:extLst>
              <a:ext uri="{FF2B5EF4-FFF2-40B4-BE49-F238E27FC236}">
                <a16:creationId xmlns:a16="http://schemas.microsoft.com/office/drawing/2014/main" id="{400AFB09-A762-43A7-A618-E305811EACAE}"/>
              </a:ext>
            </a:extLst>
          </p:cNvPr>
          <p:cNvGrpSpPr/>
          <p:nvPr/>
        </p:nvGrpSpPr>
        <p:grpSpPr>
          <a:xfrm>
            <a:off x="8406445" y="1724443"/>
            <a:ext cx="1105177" cy="1174429"/>
            <a:chOff x="4972153" y="2153985"/>
            <a:chExt cx="2277513" cy="2286000"/>
          </a:xfrm>
        </p:grpSpPr>
        <p:sp>
          <p:nvSpPr>
            <p:cNvPr id="36" name="Chord 35">
              <a:extLst>
                <a:ext uri="{FF2B5EF4-FFF2-40B4-BE49-F238E27FC236}">
                  <a16:creationId xmlns:a16="http://schemas.microsoft.com/office/drawing/2014/main" id="{F5DA9A69-6459-43C5-BDC8-0A5BCCA3021B}"/>
                </a:ext>
              </a:extLst>
            </p:cNvPr>
            <p:cNvSpPr/>
            <p:nvPr/>
          </p:nvSpPr>
          <p:spPr>
            <a:xfrm rot="10800000">
              <a:off x="4989128" y="2166187"/>
              <a:ext cx="2260538" cy="2273798"/>
            </a:xfrm>
            <a:prstGeom prst="chord">
              <a:avLst>
                <a:gd name="adj1" fmla="val 19163"/>
                <a:gd name="adj2" fmla="val 1074241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hord 36">
              <a:extLst>
                <a:ext uri="{FF2B5EF4-FFF2-40B4-BE49-F238E27FC236}">
                  <a16:creationId xmlns:a16="http://schemas.microsoft.com/office/drawing/2014/main" id="{6D496372-84AB-4AC3-9F34-1B9068DF4BBB}"/>
                </a:ext>
              </a:extLst>
            </p:cNvPr>
            <p:cNvSpPr/>
            <p:nvPr/>
          </p:nvSpPr>
          <p:spPr>
            <a:xfrm>
              <a:off x="4972153" y="2153985"/>
              <a:ext cx="2260538" cy="2205256"/>
            </a:xfrm>
            <a:prstGeom prst="chord">
              <a:avLst>
                <a:gd name="adj1" fmla="val 98798"/>
                <a:gd name="adj2" fmla="val 10690800"/>
              </a:avLst>
            </a:prstGeom>
            <a:solidFill>
              <a:srgbClr val="F5E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C073B7F-E3C7-44D4-AD6D-58A93285EB06}"/>
                </a:ext>
              </a:extLst>
            </p:cNvPr>
            <p:cNvSpPr/>
            <p:nvPr/>
          </p:nvSpPr>
          <p:spPr>
            <a:xfrm>
              <a:off x="4980641" y="2153985"/>
              <a:ext cx="2260538" cy="220525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Settings outline">
              <a:extLst>
                <a:ext uri="{FF2B5EF4-FFF2-40B4-BE49-F238E27FC236}">
                  <a16:creationId xmlns:a16="http://schemas.microsoft.com/office/drawing/2014/main" id="{77FD9C2E-CEC8-4DBB-B650-532BCD54BD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18585" y="2527275"/>
              <a:ext cx="640991" cy="614473"/>
            </a:xfrm>
            <a:prstGeom prst="rect">
              <a:avLst/>
            </a:prstGeom>
          </p:spPr>
        </p:pic>
        <p:pic>
          <p:nvPicPr>
            <p:cNvPr id="40" name="Graphic 39" descr="Settings outline">
              <a:extLst>
                <a:ext uri="{FF2B5EF4-FFF2-40B4-BE49-F238E27FC236}">
                  <a16:creationId xmlns:a16="http://schemas.microsoft.com/office/drawing/2014/main" id="{DC254B7C-0E82-48A5-8C7C-606646C6E3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98901" y="3449085"/>
              <a:ext cx="640990" cy="614472"/>
            </a:xfrm>
            <a:prstGeom prst="rect">
              <a:avLst/>
            </a:prstGeom>
          </p:spPr>
        </p:pic>
        <p:pic>
          <p:nvPicPr>
            <p:cNvPr id="43" name="Graphic 42" descr="Settings outline">
              <a:extLst>
                <a:ext uri="{FF2B5EF4-FFF2-40B4-BE49-F238E27FC236}">
                  <a16:creationId xmlns:a16="http://schemas.microsoft.com/office/drawing/2014/main" id="{4E255048-0EFE-45E2-81FF-A1DBD11B5D2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10910" y="2530140"/>
              <a:ext cx="640991" cy="614473"/>
            </a:xfrm>
            <a:prstGeom prst="rect">
              <a:avLst/>
            </a:prstGeom>
          </p:spPr>
        </p:pic>
      </p:grpSp>
      <p:cxnSp>
        <p:nvCxnSpPr>
          <p:cNvPr id="7" name="Straight Arrow Connector 6">
            <a:extLst>
              <a:ext uri="{FF2B5EF4-FFF2-40B4-BE49-F238E27FC236}">
                <a16:creationId xmlns:a16="http://schemas.microsoft.com/office/drawing/2014/main" id="{C2A1C596-1FF0-4360-BE95-791FAA7948D4}"/>
              </a:ext>
            </a:extLst>
          </p:cNvPr>
          <p:cNvCxnSpPr/>
          <p:nvPr/>
        </p:nvCxnSpPr>
        <p:spPr>
          <a:xfrm>
            <a:off x="3068362" y="5730240"/>
            <a:ext cx="680715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46DCFE-6613-472A-8A42-7B5E0ECD9FD0}"/>
              </a:ext>
            </a:extLst>
          </p:cNvPr>
          <p:cNvSpPr txBox="1"/>
          <p:nvPr/>
        </p:nvSpPr>
        <p:spPr>
          <a:xfrm>
            <a:off x="4816090" y="5763459"/>
            <a:ext cx="2559820" cy="369332"/>
          </a:xfrm>
          <a:prstGeom prst="rect">
            <a:avLst/>
          </a:prstGeom>
          <a:noFill/>
        </p:spPr>
        <p:txBody>
          <a:bodyPr wrap="square" rtlCol="0">
            <a:spAutoFit/>
          </a:bodyPr>
          <a:lstStyle/>
          <a:p>
            <a:pPr algn="ctr"/>
            <a:r>
              <a:rPr lang="en-US" b="1" dirty="0"/>
              <a:t>Complexity and Accuracy</a:t>
            </a:r>
          </a:p>
        </p:txBody>
      </p:sp>
    </p:spTree>
    <p:custDataLst>
      <p:tags r:id="rId1"/>
    </p:custDataLst>
    <p:extLst>
      <p:ext uri="{BB962C8B-B14F-4D97-AF65-F5344CB8AC3E}">
        <p14:creationId xmlns:p14="http://schemas.microsoft.com/office/powerpoint/2010/main" val="18677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0515600" cy="1325563"/>
          </a:xfrm>
        </p:spPr>
        <p:txBody>
          <a:bodyPr/>
          <a:lstStyle/>
          <a:p>
            <a:r>
              <a:rPr lang="en-US" b="1"/>
              <a:t>Color Vision Assessment</a:t>
            </a:r>
          </a:p>
        </p:txBody>
      </p:sp>
      <p:graphicFrame>
        <p:nvGraphicFramePr>
          <p:cNvPr id="3" name="Table 3">
            <a:extLst>
              <a:ext uri="{FF2B5EF4-FFF2-40B4-BE49-F238E27FC236}">
                <a16:creationId xmlns:a16="http://schemas.microsoft.com/office/drawing/2014/main" id="{A4650CD6-8A47-402F-B6E4-898AB346F198}"/>
              </a:ext>
            </a:extLst>
          </p:cNvPr>
          <p:cNvGraphicFramePr>
            <a:graphicFrameLocks noGrp="1"/>
          </p:cNvGraphicFramePr>
          <p:nvPr>
            <p:extLst>
              <p:ext uri="{D42A27DB-BD31-4B8C-83A1-F6EECF244321}">
                <p14:modId xmlns:p14="http://schemas.microsoft.com/office/powerpoint/2010/main" val="1911570317"/>
              </p:ext>
            </p:extLst>
          </p:nvPr>
        </p:nvGraphicFramePr>
        <p:xfrm>
          <a:off x="3295617" y="2133705"/>
          <a:ext cx="5600765" cy="914400"/>
        </p:xfrm>
        <a:graphic>
          <a:graphicData uri="http://schemas.openxmlformats.org/drawingml/2006/table">
            <a:tbl>
              <a:tblPr firstRow="1" bandRow="1">
                <a:tableStyleId>{6E25E649-3F16-4E02-A733-19D2CDBF48F0}</a:tableStyleId>
              </a:tblPr>
              <a:tblGrid>
                <a:gridCol w="5600765">
                  <a:extLst>
                    <a:ext uri="{9D8B030D-6E8A-4147-A177-3AD203B41FA5}">
                      <a16:colId xmlns:a16="http://schemas.microsoft.com/office/drawing/2014/main" val="1338868082"/>
                    </a:ext>
                  </a:extLst>
                </a:gridCol>
              </a:tblGrid>
              <a:tr h="0">
                <a:tc>
                  <a:txBody>
                    <a:bodyPr/>
                    <a:lstStyle/>
                    <a:p>
                      <a:pPr algn="ctr"/>
                      <a:r>
                        <a:rPr lang="en-US" sz="2400" b="1"/>
                        <a:t>Existing Color Vision Assessment Methods</a:t>
                      </a:r>
                    </a:p>
                  </a:txBody>
                  <a:tcPr/>
                </a:tc>
                <a:extLst>
                  <a:ext uri="{0D108BD9-81ED-4DB2-BD59-A6C34878D82A}">
                    <a16:rowId xmlns:a16="http://schemas.microsoft.com/office/drawing/2014/main" val="714649959"/>
                  </a:ext>
                </a:extLst>
              </a:tr>
              <a:tr h="370840">
                <a:tc>
                  <a:txBody>
                    <a:bodyPr/>
                    <a:lstStyle/>
                    <a:p>
                      <a:pPr algn="ctr"/>
                      <a:r>
                        <a:rPr lang="en-US" sz="2400" b="1" dirty="0"/>
                        <a:t>Behavioral Response</a:t>
                      </a:r>
                    </a:p>
                  </a:txBody>
                  <a:tcPr/>
                </a:tc>
                <a:extLst>
                  <a:ext uri="{0D108BD9-81ED-4DB2-BD59-A6C34878D82A}">
                    <a16:rowId xmlns:a16="http://schemas.microsoft.com/office/drawing/2014/main" val="4153904331"/>
                  </a:ext>
                </a:extLst>
              </a:tr>
            </a:tbl>
          </a:graphicData>
        </a:graphic>
      </p:graphicFrame>
      <p:pic>
        <p:nvPicPr>
          <p:cNvPr id="18" name="Graphic 17" descr="Close with solid fill">
            <a:extLst>
              <a:ext uri="{FF2B5EF4-FFF2-40B4-BE49-F238E27FC236}">
                <a16:creationId xmlns:a16="http://schemas.microsoft.com/office/drawing/2014/main" id="{46D6A5CE-2852-47C3-BDBF-70572DFE2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6812" y="2596713"/>
            <a:ext cx="457200" cy="457200"/>
          </a:xfrm>
          <a:prstGeom prst="rect">
            <a:avLst/>
          </a:prstGeom>
        </p:spPr>
      </p:pic>
    </p:spTree>
    <p:extLst>
      <p:ext uri="{BB962C8B-B14F-4D97-AF65-F5344CB8AC3E}">
        <p14:creationId xmlns:p14="http://schemas.microsoft.com/office/powerpoint/2010/main" val="405375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0515600" cy="1325563"/>
          </a:xfrm>
        </p:spPr>
        <p:txBody>
          <a:bodyPr/>
          <a:lstStyle/>
          <a:p>
            <a:r>
              <a:rPr lang="en-US" b="1"/>
              <a:t>Color Vision Assessment</a:t>
            </a:r>
          </a:p>
        </p:txBody>
      </p:sp>
      <p:graphicFrame>
        <p:nvGraphicFramePr>
          <p:cNvPr id="3" name="Table 3">
            <a:extLst>
              <a:ext uri="{FF2B5EF4-FFF2-40B4-BE49-F238E27FC236}">
                <a16:creationId xmlns:a16="http://schemas.microsoft.com/office/drawing/2014/main" id="{A4650CD6-8A47-402F-B6E4-898AB346F198}"/>
              </a:ext>
            </a:extLst>
          </p:cNvPr>
          <p:cNvGraphicFramePr>
            <a:graphicFrameLocks noGrp="1"/>
          </p:cNvGraphicFramePr>
          <p:nvPr>
            <p:extLst>
              <p:ext uri="{D42A27DB-BD31-4B8C-83A1-F6EECF244321}">
                <p14:modId xmlns:p14="http://schemas.microsoft.com/office/powerpoint/2010/main" val="4275465598"/>
              </p:ext>
            </p:extLst>
          </p:nvPr>
        </p:nvGraphicFramePr>
        <p:xfrm>
          <a:off x="3295617" y="2133705"/>
          <a:ext cx="5600765" cy="1371600"/>
        </p:xfrm>
        <a:graphic>
          <a:graphicData uri="http://schemas.openxmlformats.org/drawingml/2006/table">
            <a:tbl>
              <a:tblPr firstRow="1" bandRow="1">
                <a:tableStyleId>{6E25E649-3F16-4E02-A733-19D2CDBF48F0}</a:tableStyleId>
              </a:tblPr>
              <a:tblGrid>
                <a:gridCol w="5600765">
                  <a:extLst>
                    <a:ext uri="{9D8B030D-6E8A-4147-A177-3AD203B41FA5}">
                      <a16:colId xmlns:a16="http://schemas.microsoft.com/office/drawing/2014/main" val="1338868082"/>
                    </a:ext>
                  </a:extLst>
                </a:gridCol>
              </a:tblGrid>
              <a:tr h="0">
                <a:tc>
                  <a:txBody>
                    <a:bodyPr/>
                    <a:lstStyle/>
                    <a:p>
                      <a:pPr algn="ctr"/>
                      <a:r>
                        <a:rPr lang="en-US" sz="2400" b="1"/>
                        <a:t>Existing Color Vision Assessment Methods</a:t>
                      </a:r>
                    </a:p>
                  </a:txBody>
                  <a:tcPr/>
                </a:tc>
                <a:extLst>
                  <a:ext uri="{0D108BD9-81ED-4DB2-BD59-A6C34878D82A}">
                    <a16:rowId xmlns:a16="http://schemas.microsoft.com/office/drawing/2014/main" val="714649959"/>
                  </a:ext>
                </a:extLst>
              </a:tr>
              <a:tr h="370840">
                <a:tc>
                  <a:txBody>
                    <a:bodyPr/>
                    <a:lstStyle/>
                    <a:p>
                      <a:pPr algn="ctr"/>
                      <a:r>
                        <a:rPr lang="en-US" sz="2400" b="1"/>
                        <a:t>Behavioral Response</a:t>
                      </a:r>
                    </a:p>
                  </a:txBody>
                  <a:tcPr/>
                </a:tc>
                <a:extLst>
                  <a:ext uri="{0D108BD9-81ED-4DB2-BD59-A6C34878D82A}">
                    <a16:rowId xmlns:a16="http://schemas.microsoft.com/office/drawing/2014/main" val="4153904331"/>
                  </a:ext>
                </a:extLst>
              </a:tr>
              <a:tr h="370840">
                <a:tc>
                  <a:txBody>
                    <a:bodyPr/>
                    <a:lstStyle/>
                    <a:p>
                      <a:pPr algn="ctr"/>
                      <a:r>
                        <a:rPr lang="en-US" sz="2400" b="1" dirty="0"/>
                        <a:t>Subjective</a:t>
                      </a:r>
                    </a:p>
                  </a:txBody>
                  <a:tcPr/>
                </a:tc>
                <a:extLst>
                  <a:ext uri="{0D108BD9-81ED-4DB2-BD59-A6C34878D82A}">
                    <a16:rowId xmlns:a16="http://schemas.microsoft.com/office/drawing/2014/main" val="3600229159"/>
                  </a:ext>
                </a:extLst>
              </a:tr>
            </a:tbl>
          </a:graphicData>
        </a:graphic>
      </p:graphicFrame>
      <p:pic>
        <p:nvPicPr>
          <p:cNvPr id="18" name="Graphic 17" descr="Close with solid fill">
            <a:extLst>
              <a:ext uri="{FF2B5EF4-FFF2-40B4-BE49-F238E27FC236}">
                <a16:creationId xmlns:a16="http://schemas.microsoft.com/office/drawing/2014/main" id="{46D6A5CE-2852-47C3-BDBF-70572DFE2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6812" y="2596713"/>
            <a:ext cx="457200" cy="457200"/>
          </a:xfrm>
          <a:prstGeom prst="rect">
            <a:avLst/>
          </a:prstGeom>
        </p:spPr>
      </p:pic>
      <p:pic>
        <p:nvPicPr>
          <p:cNvPr id="19" name="Graphic 18" descr="Close with solid fill">
            <a:extLst>
              <a:ext uri="{FF2B5EF4-FFF2-40B4-BE49-F238E27FC236}">
                <a16:creationId xmlns:a16="http://schemas.microsoft.com/office/drawing/2014/main" id="{8C30D6B9-C24B-42E6-8364-442B3F66D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3075" y="3053913"/>
            <a:ext cx="457200" cy="457200"/>
          </a:xfrm>
          <a:prstGeom prst="rect">
            <a:avLst/>
          </a:prstGeom>
        </p:spPr>
      </p:pic>
    </p:spTree>
    <p:extLst>
      <p:ext uri="{BB962C8B-B14F-4D97-AF65-F5344CB8AC3E}">
        <p14:creationId xmlns:p14="http://schemas.microsoft.com/office/powerpoint/2010/main" val="173608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0515600" cy="1325563"/>
          </a:xfrm>
        </p:spPr>
        <p:txBody>
          <a:bodyPr/>
          <a:lstStyle/>
          <a:p>
            <a:r>
              <a:rPr lang="en-US" b="1"/>
              <a:t>Color Vision Assessment</a:t>
            </a:r>
          </a:p>
        </p:txBody>
      </p:sp>
      <p:graphicFrame>
        <p:nvGraphicFramePr>
          <p:cNvPr id="3" name="Table 3">
            <a:extLst>
              <a:ext uri="{FF2B5EF4-FFF2-40B4-BE49-F238E27FC236}">
                <a16:creationId xmlns:a16="http://schemas.microsoft.com/office/drawing/2014/main" id="{A4650CD6-8A47-402F-B6E4-898AB346F198}"/>
              </a:ext>
            </a:extLst>
          </p:cNvPr>
          <p:cNvGraphicFramePr>
            <a:graphicFrameLocks noGrp="1"/>
          </p:cNvGraphicFramePr>
          <p:nvPr>
            <p:extLst>
              <p:ext uri="{D42A27DB-BD31-4B8C-83A1-F6EECF244321}">
                <p14:modId xmlns:p14="http://schemas.microsoft.com/office/powerpoint/2010/main" val="1396751335"/>
              </p:ext>
            </p:extLst>
          </p:nvPr>
        </p:nvGraphicFramePr>
        <p:xfrm>
          <a:off x="3295617" y="2133705"/>
          <a:ext cx="5600765" cy="1828800"/>
        </p:xfrm>
        <a:graphic>
          <a:graphicData uri="http://schemas.openxmlformats.org/drawingml/2006/table">
            <a:tbl>
              <a:tblPr firstRow="1" bandRow="1">
                <a:tableStyleId>{6E25E649-3F16-4E02-A733-19D2CDBF48F0}</a:tableStyleId>
              </a:tblPr>
              <a:tblGrid>
                <a:gridCol w="5600765">
                  <a:extLst>
                    <a:ext uri="{9D8B030D-6E8A-4147-A177-3AD203B41FA5}">
                      <a16:colId xmlns:a16="http://schemas.microsoft.com/office/drawing/2014/main" val="1338868082"/>
                    </a:ext>
                  </a:extLst>
                </a:gridCol>
              </a:tblGrid>
              <a:tr h="0">
                <a:tc>
                  <a:txBody>
                    <a:bodyPr/>
                    <a:lstStyle/>
                    <a:p>
                      <a:pPr algn="ctr"/>
                      <a:r>
                        <a:rPr lang="en-US" sz="2400" b="1"/>
                        <a:t>Existing Color Vision Assessment Methods</a:t>
                      </a:r>
                    </a:p>
                  </a:txBody>
                  <a:tcPr/>
                </a:tc>
                <a:extLst>
                  <a:ext uri="{0D108BD9-81ED-4DB2-BD59-A6C34878D82A}">
                    <a16:rowId xmlns:a16="http://schemas.microsoft.com/office/drawing/2014/main" val="714649959"/>
                  </a:ext>
                </a:extLst>
              </a:tr>
              <a:tr h="370840">
                <a:tc>
                  <a:txBody>
                    <a:bodyPr/>
                    <a:lstStyle/>
                    <a:p>
                      <a:pPr algn="ctr"/>
                      <a:r>
                        <a:rPr lang="en-US" sz="2400" b="1"/>
                        <a:t>Behavioral Response</a:t>
                      </a:r>
                    </a:p>
                  </a:txBody>
                  <a:tcPr/>
                </a:tc>
                <a:extLst>
                  <a:ext uri="{0D108BD9-81ED-4DB2-BD59-A6C34878D82A}">
                    <a16:rowId xmlns:a16="http://schemas.microsoft.com/office/drawing/2014/main" val="4153904331"/>
                  </a:ext>
                </a:extLst>
              </a:tr>
              <a:tr h="370840">
                <a:tc>
                  <a:txBody>
                    <a:bodyPr/>
                    <a:lstStyle/>
                    <a:p>
                      <a:pPr algn="ctr"/>
                      <a:r>
                        <a:rPr lang="en-US" sz="2400" b="1"/>
                        <a:t>Subjective</a:t>
                      </a:r>
                    </a:p>
                  </a:txBody>
                  <a:tcPr/>
                </a:tc>
                <a:extLst>
                  <a:ext uri="{0D108BD9-81ED-4DB2-BD59-A6C34878D82A}">
                    <a16:rowId xmlns:a16="http://schemas.microsoft.com/office/drawing/2014/main" val="3600229159"/>
                  </a:ext>
                </a:extLst>
              </a:tr>
              <a:tr h="370840">
                <a:tc>
                  <a:txBody>
                    <a:bodyPr/>
                    <a:lstStyle/>
                    <a:p>
                      <a:pPr algn="ctr"/>
                      <a:r>
                        <a:rPr lang="en-US" sz="2400" b="1" dirty="0"/>
                        <a:t>Extensive Training</a:t>
                      </a:r>
                    </a:p>
                  </a:txBody>
                  <a:tcPr/>
                </a:tc>
                <a:extLst>
                  <a:ext uri="{0D108BD9-81ED-4DB2-BD59-A6C34878D82A}">
                    <a16:rowId xmlns:a16="http://schemas.microsoft.com/office/drawing/2014/main" val="3510980922"/>
                  </a:ext>
                </a:extLst>
              </a:tr>
            </a:tbl>
          </a:graphicData>
        </a:graphic>
      </p:graphicFrame>
      <p:pic>
        <p:nvPicPr>
          <p:cNvPr id="18" name="Graphic 17" descr="Close with solid fill">
            <a:extLst>
              <a:ext uri="{FF2B5EF4-FFF2-40B4-BE49-F238E27FC236}">
                <a16:creationId xmlns:a16="http://schemas.microsoft.com/office/drawing/2014/main" id="{46D6A5CE-2852-47C3-BDBF-70572DFE2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6812" y="2596713"/>
            <a:ext cx="457200" cy="457200"/>
          </a:xfrm>
          <a:prstGeom prst="rect">
            <a:avLst/>
          </a:prstGeom>
        </p:spPr>
      </p:pic>
      <p:pic>
        <p:nvPicPr>
          <p:cNvPr id="19" name="Graphic 18" descr="Close with solid fill">
            <a:extLst>
              <a:ext uri="{FF2B5EF4-FFF2-40B4-BE49-F238E27FC236}">
                <a16:creationId xmlns:a16="http://schemas.microsoft.com/office/drawing/2014/main" id="{8C30D6B9-C24B-42E6-8364-442B3F66D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3075" y="3053913"/>
            <a:ext cx="457200" cy="457200"/>
          </a:xfrm>
          <a:prstGeom prst="rect">
            <a:avLst/>
          </a:prstGeom>
        </p:spPr>
      </p:pic>
      <p:pic>
        <p:nvPicPr>
          <p:cNvPr id="20" name="Graphic 19" descr="Close with solid fill">
            <a:extLst>
              <a:ext uri="{FF2B5EF4-FFF2-40B4-BE49-F238E27FC236}">
                <a16:creationId xmlns:a16="http://schemas.microsoft.com/office/drawing/2014/main" id="{38441C80-0A3A-48B2-86FB-BCCF17125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5875" y="3508209"/>
            <a:ext cx="457200" cy="457200"/>
          </a:xfrm>
          <a:prstGeom prst="rect">
            <a:avLst/>
          </a:prstGeom>
        </p:spPr>
      </p:pic>
    </p:spTree>
    <p:extLst>
      <p:ext uri="{BB962C8B-B14F-4D97-AF65-F5344CB8AC3E}">
        <p14:creationId xmlns:p14="http://schemas.microsoft.com/office/powerpoint/2010/main" val="224719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0515600" cy="1325563"/>
          </a:xfrm>
        </p:spPr>
        <p:txBody>
          <a:bodyPr/>
          <a:lstStyle/>
          <a:p>
            <a:r>
              <a:rPr lang="en-US" b="1"/>
              <a:t>Color Vision Assessment</a:t>
            </a:r>
          </a:p>
        </p:txBody>
      </p:sp>
      <p:graphicFrame>
        <p:nvGraphicFramePr>
          <p:cNvPr id="3" name="Table 3">
            <a:extLst>
              <a:ext uri="{FF2B5EF4-FFF2-40B4-BE49-F238E27FC236}">
                <a16:creationId xmlns:a16="http://schemas.microsoft.com/office/drawing/2014/main" id="{A4650CD6-8A47-402F-B6E4-898AB346F198}"/>
              </a:ext>
            </a:extLst>
          </p:cNvPr>
          <p:cNvGraphicFramePr>
            <a:graphicFrameLocks noGrp="1"/>
          </p:cNvGraphicFramePr>
          <p:nvPr/>
        </p:nvGraphicFramePr>
        <p:xfrm>
          <a:off x="3295617" y="2133705"/>
          <a:ext cx="5600765" cy="2286000"/>
        </p:xfrm>
        <a:graphic>
          <a:graphicData uri="http://schemas.openxmlformats.org/drawingml/2006/table">
            <a:tbl>
              <a:tblPr firstRow="1" bandRow="1">
                <a:tableStyleId>{6E25E649-3F16-4E02-A733-19D2CDBF48F0}</a:tableStyleId>
              </a:tblPr>
              <a:tblGrid>
                <a:gridCol w="5600765">
                  <a:extLst>
                    <a:ext uri="{9D8B030D-6E8A-4147-A177-3AD203B41FA5}">
                      <a16:colId xmlns:a16="http://schemas.microsoft.com/office/drawing/2014/main" val="1338868082"/>
                    </a:ext>
                  </a:extLst>
                </a:gridCol>
              </a:tblGrid>
              <a:tr h="0">
                <a:tc>
                  <a:txBody>
                    <a:bodyPr/>
                    <a:lstStyle/>
                    <a:p>
                      <a:pPr algn="ctr"/>
                      <a:r>
                        <a:rPr lang="en-US" sz="2400" b="1"/>
                        <a:t>Existing Color Vision Assessment Methods</a:t>
                      </a:r>
                    </a:p>
                  </a:txBody>
                  <a:tcPr/>
                </a:tc>
                <a:extLst>
                  <a:ext uri="{0D108BD9-81ED-4DB2-BD59-A6C34878D82A}">
                    <a16:rowId xmlns:a16="http://schemas.microsoft.com/office/drawing/2014/main" val="714649959"/>
                  </a:ext>
                </a:extLst>
              </a:tr>
              <a:tr h="370840">
                <a:tc>
                  <a:txBody>
                    <a:bodyPr/>
                    <a:lstStyle/>
                    <a:p>
                      <a:pPr algn="ctr"/>
                      <a:r>
                        <a:rPr lang="en-US" sz="2400" b="1"/>
                        <a:t>Behavioral Response</a:t>
                      </a:r>
                    </a:p>
                  </a:txBody>
                  <a:tcPr/>
                </a:tc>
                <a:extLst>
                  <a:ext uri="{0D108BD9-81ED-4DB2-BD59-A6C34878D82A}">
                    <a16:rowId xmlns:a16="http://schemas.microsoft.com/office/drawing/2014/main" val="4153904331"/>
                  </a:ext>
                </a:extLst>
              </a:tr>
              <a:tr h="370840">
                <a:tc>
                  <a:txBody>
                    <a:bodyPr/>
                    <a:lstStyle/>
                    <a:p>
                      <a:pPr algn="ctr"/>
                      <a:r>
                        <a:rPr lang="en-US" sz="2400" b="1"/>
                        <a:t>Subjective</a:t>
                      </a:r>
                    </a:p>
                  </a:txBody>
                  <a:tcPr/>
                </a:tc>
                <a:extLst>
                  <a:ext uri="{0D108BD9-81ED-4DB2-BD59-A6C34878D82A}">
                    <a16:rowId xmlns:a16="http://schemas.microsoft.com/office/drawing/2014/main" val="3600229159"/>
                  </a:ext>
                </a:extLst>
              </a:tr>
              <a:tr h="370840">
                <a:tc>
                  <a:txBody>
                    <a:bodyPr/>
                    <a:lstStyle/>
                    <a:p>
                      <a:pPr algn="ctr"/>
                      <a:r>
                        <a:rPr lang="en-US" sz="2400" b="1"/>
                        <a:t>Extensive Training</a:t>
                      </a:r>
                    </a:p>
                  </a:txBody>
                  <a:tcPr/>
                </a:tc>
                <a:extLst>
                  <a:ext uri="{0D108BD9-81ED-4DB2-BD59-A6C34878D82A}">
                    <a16:rowId xmlns:a16="http://schemas.microsoft.com/office/drawing/2014/main" val="3510980922"/>
                  </a:ext>
                </a:extLst>
              </a:tr>
              <a:tr h="370840">
                <a:tc>
                  <a:txBody>
                    <a:bodyPr/>
                    <a:lstStyle/>
                    <a:p>
                      <a:pPr algn="ctr"/>
                      <a:r>
                        <a:rPr lang="en-US" sz="2400" b="1"/>
                        <a:t>Manipulatable </a:t>
                      </a:r>
                    </a:p>
                  </a:txBody>
                  <a:tcPr/>
                </a:tc>
                <a:extLst>
                  <a:ext uri="{0D108BD9-81ED-4DB2-BD59-A6C34878D82A}">
                    <a16:rowId xmlns:a16="http://schemas.microsoft.com/office/drawing/2014/main" val="325690705"/>
                  </a:ext>
                </a:extLst>
              </a:tr>
            </a:tbl>
          </a:graphicData>
        </a:graphic>
      </p:graphicFrame>
      <p:pic>
        <p:nvPicPr>
          <p:cNvPr id="18" name="Graphic 17" descr="Close with solid fill">
            <a:extLst>
              <a:ext uri="{FF2B5EF4-FFF2-40B4-BE49-F238E27FC236}">
                <a16:creationId xmlns:a16="http://schemas.microsoft.com/office/drawing/2014/main" id="{46D6A5CE-2852-47C3-BDBF-70572DFE2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6812" y="2596713"/>
            <a:ext cx="457200" cy="457200"/>
          </a:xfrm>
          <a:prstGeom prst="rect">
            <a:avLst/>
          </a:prstGeom>
        </p:spPr>
      </p:pic>
      <p:pic>
        <p:nvPicPr>
          <p:cNvPr id="19" name="Graphic 18" descr="Close with solid fill">
            <a:extLst>
              <a:ext uri="{FF2B5EF4-FFF2-40B4-BE49-F238E27FC236}">
                <a16:creationId xmlns:a16="http://schemas.microsoft.com/office/drawing/2014/main" id="{8C30D6B9-C24B-42E6-8364-442B3F66D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3075" y="3053913"/>
            <a:ext cx="457200" cy="457200"/>
          </a:xfrm>
          <a:prstGeom prst="rect">
            <a:avLst/>
          </a:prstGeom>
        </p:spPr>
      </p:pic>
      <p:pic>
        <p:nvPicPr>
          <p:cNvPr id="20" name="Graphic 19" descr="Close with solid fill">
            <a:extLst>
              <a:ext uri="{FF2B5EF4-FFF2-40B4-BE49-F238E27FC236}">
                <a16:creationId xmlns:a16="http://schemas.microsoft.com/office/drawing/2014/main" id="{38441C80-0A3A-48B2-86FB-BCCF17125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5875" y="3508209"/>
            <a:ext cx="457200" cy="457200"/>
          </a:xfrm>
          <a:prstGeom prst="rect">
            <a:avLst/>
          </a:prstGeom>
        </p:spPr>
      </p:pic>
      <p:pic>
        <p:nvPicPr>
          <p:cNvPr id="21" name="Graphic 20" descr="Close with solid fill">
            <a:extLst>
              <a:ext uri="{FF2B5EF4-FFF2-40B4-BE49-F238E27FC236}">
                <a16:creationId xmlns:a16="http://schemas.microsoft.com/office/drawing/2014/main" id="{A81F8536-EA6A-4E5C-B808-BCA3BA5F0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0112" y="3961053"/>
            <a:ext cx="457200" cy="457200"/>
          </a:xfrm>
          <a:prstGeom prst="rect">
            <a:avLst/>
          </a:prstGeom>
        </p:spPr>
      </p:pic>
    </p:spTree>
    <p:extLst>
      <p:ext uri="{BB962C8B-B14F-4D97-AF65-F5344CB8AC3E}">
        <p14:creationId xmlns:p14="http://schemas.microsoft.com/office/powerpoint/2010/main" val="359367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BEA6-6B41-4346-82BF-97E0F18AF0F1}"/>
              </a:ext>
            </a:extLst>
          </p:cNvPr>
          <p:cNvSpPr>
            <a:spLocks noGrp="1"/>
          </p:cNvSpPr>
          <p:nvPr>
            <p:ph type="title"/>
          </p:nvPr>
        </p:nvSpPr>
        <p:spPr>
          <a:xfrm>
            <a:off x="0" y="0"/>
            <a:ext cx="10515600" cy="1325563"/>
          </a:xfrm>
        </p:spPr>
        <p:txBody>
          <a:bodyPr/>
          <a:lstStyle/>
          <a:p>
            <a:r>
              <a:rPr lang="en-US" b="1" dirty="0"/>
              <a:t>Outline</a:t>
            </a:r>
          </a:p>
        </p:txBody>
      </p:sp>
      <p:sp>
        <p:nvSpPr>
          <p:cNvPr id="5" name="TextBox 4">
            <a:extLst>
              <a:ext uri="{FF2B5EF4-FFF2-40B4-BE49-F238E27FC236}">
                <a16:creationId xmlns:a16="http://schemas.microsoft.com/office/drawing/2014/main" id="{48D5F39E-3E32-42F2-9738-54458745878F}"/>
              </a:ext>
            </a:extLst>
          </p:cNvPr>
          <p:cNvSpPr txBox="1"/>
          <p:nvPr/>
        </p:nvSpPr>
        <p:spPr>
          <a:xfrm>
            <a:off x="0" y="1377945"/>
            <a:ext cx="8142514" cy="1569660"/>
          </a:xfrm>
          <a:prstGeom prst="rect">
            <a:avLst/>
          </a:prstGeom>
          <a:noFill/>
        </p:spPr>
        <p:txBody>
          <a:bodyPr wrap="square">
            <a:spAutoFit/>
          </a:bodyPr>
          <a:lstStyle/>
          <a:p>
            <a:pPr marL="342900" indent="-342900">
              <a:buFont typeface="Wingdings" panose="05000000000000000000" pitchFamily="2" charset="2"/>
              <a:buChar char="Ø"/>
            </a:pPr>
            <a:r>
              <a:rPr lang="en-US" sz="2400" b="1" dirty="0">
                <a:solidFill>
                  <a:schemeClr val="bg1">
                    <a:lumMod val="75000"/>
                  </a:schemeClr>
                </a:solidFill>
              </a:rPr>
              <a:t>Color vision deficiencies</a:t>
            </a:r>
          </a:p>
          <a:p>
            <a:pPr marL="342900" indent="-342900">
              <a:buFont typeface="Wingdings" panose="05000000000000000000" pitchFamily="2" charset="2"/>
              <a:buChar char="Ø"/>
            </a:pPr>
            <a:r>
              <a:rPr lang="en-US" sz="2400" b="1" dirty="0"/>
              <a:t>BCI-based color vision assessment</a:t>
            </a:r>
          </a:p>
          <a:p>
            <a:pPr marL="342900" indent="-342900">
              <a:buFont typeface="Wingdings" panose="05000000000000000000" pitchFamily="2" charset="2"/>
              <a:buChar char="Ø"/>
            </a:pPr>
            <a:r>
              <a:rPr lang="en-US" sz="2400" b="1" dirty="0">
                <a:solidFill>
                  <a:schemeClr val="bg1">
                    <a:lumMod val="75000"/>
                  </a:schemeClr>
                </a:solidFill>
              </a:rPr>
              <a:t>Improving performance using Gaussian process regression</a:t>
            </a:r>
          </a:p>
          <a:p>
            <a:pPr marL="342900" indent="-342900">
              <a:buFont typeface="Wingdings" panose="05000000000000000000" pitchFamily="2" charset="2"/>
              <a:buChar char="Ø"/>
            </a:pPr>
            <a:r>
              <a:rPr lang="en-US" sz="2400" b="1" dirty="0">
                <a:solidFill>
                  <a:schemeClr val="bg1">
                    <a:lumMod val="75000"/>
                  </a:schemeClr>
                </a:solidFill>
              </a:rPr>
              <a:t>Results</a:t>
            </a:r>
          </a:p>
        </p:txBody>
      </p:sp>
    </p:spTree>
    <p:extLst>
      <p:ext uri="{BB962C8B-B14F-4D97-AF65-F5344CB8AC3E}">
        <p14:creationId xmlns:p14="http://schemas.microsoft.com/office/powerpoint/2010/main" val="1486408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4|5.8|12.5|34"/>
</p:tagLst>
</file>

<file path=ppt/tags/tag2.xml><?xml version="1.0" encoding="utf-8"?>
<p:tagLst xmlns:a="http://schemas.openxmlformats.org/drawingml/2006/main" xmlns:r="http://schemas.openxmlformats.org/officeDocument/2006/relationships" xmlns:p="http://schemas.openxmlformats.org/presentationml/2006/main">
  <p:tag name="TIMING" val="|36.6|2.8|7"/>
</p:tagLst>
</file>

<file path=ppt/tags/tag3.xml><?xml version="1.0" encoding="utf-8"?>
<p:tagLst xmlns:a="http://schemas.openxmlformats.org/drawingml/2006/main" xmlns:r="http://schemas.openxmlformats.org/officeDocument/2006/relationships" xmlns:p="http://schemas.openxmlformats.org/presentationml/2006/main">
  <p:tag name="TIMING" val="|11|7"/>
</p:tagLst>
</file>

<file path=ppt/tags/tag4.xml><?xml version="1.0" encoding="utf-8"?>
<p:tagLst xmlns:a="http://schemas.openxmlformats.org/drawingml/2006/main" xmlns:r="http://schemas.openxmlformats.org/officeDocument/2006/relationships" xmlns:p="http://schemas.openxmlformats.org/presentationml/2006/main">
  <p:tag name="TIMING" val="|2.2"/>
</p:tagLst>
</file>

<file path=ppt/tags/tag5.xml><?xml version="1.0" encoding="utf-8"?>
<p:tagLst xmlns:a="http://schemas.openxmlformats.org/drawingml/2006/main" xmlns:r="http://schemas.openxmlformats.org/officeDocument/2006/relationships" xmlns:p="http://schemas.openxmlformats.org/presentationml/2006/main">
  <p:tag name="TIMING" val="|2.9|10.8"/>
</p:tagLst>
</file>

<file path=ppt/tags/tag6.xml><?xml version="1.0" encoding="utf-8"?>
<p:tagLst xmlns:a="http://schemas.openxmlformats.org/drawingml/2006/main" xmlns:r="http://schemas.openxmlformats.org/officeDocument/2006/relationships" xmlns:p="http://schemas.openxmlformats.org/presentationml/2006/main">
  <p:tag name="TIMING" val="|10.1|5.7|30.9|1.8"/>
</p:tagLst>
</file>

<file path=ppt/tags/tag7.xml><?xml version="1.0" encoding="utf-8"?>
<p:tagLst xmlns:a="http://schemas.openxmlformats.org/drawingml/2006/main" xmlns:r="http://schemas.openxmlformats.org/officeDocument/2006/relationships" xmlns:p="http://schemas.openxmlformats.org/presentationml/2006/main">
  <p:tag name="TIMING" val="|6.7|16.7|11.7|15.2|1.2|3.2|16.6|6.8"/>
</p:tagLst>
</file>

<file path=ppt/tags/tag8.xml><?xml version="1.0" encoding="utf-8"?>
<p:tagLst xmlns:a="http://schemas.openxmlformats.org/drawingml/2006/main" xmlns:r="http://schemas.openxmlformats.org/officeDocument/2006/relationships" xmlns:p="http://schemas.openxmlformats.org/presentationml/2006/main">
  <p:tag name="TIMING" val="|3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3692</Words>
  <Application>Microsoft Office PowerPoint</Application>
  <PresentationFormat>Widescreen</PresentationFormat>
  <Paragraphs>996</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 Math</vt:lpstr>
      <vt:lpstr>Wingdings</vt:lpstr>
      <vt:lpstr>Office Theme</vt:lpstr>
      <vt:lpstr>Improving BCI-based Color Vision Assessment using Gaussian Process Regression</vt:lpstr>
      <vt:lpstr>Outline</vt:lpstr>
      <vt:lpstr>Color Vision Deficiency (CVD)</vt:lpstr>
      <vt:lpstr>Color Vision Assessment</vt:lpstr>
      <vt:lpstr>Color Vision Assessment</vt:lpstr>
      <vt:lpstr>Color Vision Assessment</vt:lpstr>
      <vt:lpstr>Color Vision Assessment</vt:lpstr>
      <vt:lpstr>Color Vision Assessment</vt:lpstr>
      <vt:lpstr>Outline</vt:lpstr>
      <vt:lpstr>Color Vision Assessment Using Brain-Computer Interfaces (BCIs)</vt:lpstr>
      <vt:lpstr>Color Vision Assessment Using BCIs</vt:lpstr>
      <vt:lpstr>Color Vision Assessment Using BCIs</vt:lpstr>
      <vt:lpstr>Color Vision Assessment Using BCIs</vt:lpstr>
      <vt:lpstr>Color Vision Assessment Using BCIs</vt:lpstr>
      <vt:lpstr>Color Vision Assessment Using BCIs</vt:lpstr>
      <vt:lpstr>Color Vision Assessment Using BCIs</vt:lpstr>
      <vt:lpstr>Color Vision Assessment Using BCIs</vt:lpstr>
      <vt:lpstr>Color Vision Assessment Using BCIs</vt:lpstr>
      <vt:lpstr>Color Vision Assessment Using BCIs</vt:lpstr>
      <vt:lpstr>Color Vision Assessment Using BCIs</vt:lpstr>
      <vt:lpstr>Color Vision Assessment Using BCIs</vt:lpstr>
      <vt:lpstr>Outline</vt:lpstr>
      <vt:lpstr>metaID</vt:lpstr>
      <vt:lpstr>Noisy Measurements</vt:lpstr>
      <vt:lpstr>Spatial Correlation</vt:lpstr>
      <vt:lpstr>Modeling Spatial Correlations </vt:lpstr>
      <vt:lpstr>Modeling Spatial Correlations </vt:lpstr>
      <vt:lpstr>metaID+</vt:lpstr>
      <vt:lpstr>Outline</vt:lpstr>
      <vt:lpstr>Methods</vt:lpstr>
      <vt:lpstr>Results</vt:lpstr>
      <vt:lpstr>Results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BCI-based Color Vision Assessment using Gaussian Process Regression</dc:title>
  <dc:creator>Habibzadeh, Hadi</dc:creator>
  <cp:lastModifiedBy>Habibzadeh, Hadi</cp:lastModifiedBy>
  <cp:revision>52</cp:revision>
  <dcterms:created xsi:type="dcterms:W3CDTF">2022-04-11T20:14:29Z</dcterms:created>
  <dcterms:modified xsi:type="dcterms:W3CDTF">2022-05-05T20:36:16Z</dcterms:modified>
</cp:coreProperties>
</file>