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82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dy Wu" userId="c848deac34637420" providerId="LiveId" clId="{23E4471D-7C8F-43F8-8E42-8D62A85DE38D}"/>
    <pc:docChg chg="undo redo custSel addSld modSld">
      <pc:chgData name="Cody Wu" userId="c848deac34637420" providerId="LiveId" clId="{23E4471D-7C8F-43F8-8E42-8D62A85DE38D}" dt="2021-03-02T07:08:37.576" v="2689" actId="20577"/>
      <pc:docMkLst>
        <pc:docMk/>
      </pc:docMkLst>
      <pc:sldChg chg="modSp new mod">
        <pc:chgData name="Cody Wu" userId="c848deac34637420" providerId="LiveId" clId="{23E4471D-7C8F-43F8-8E42-8D62A85DE38D}" dt="2021-03-01T13:48:08.172" v="2384" actId="207"/>
        <pc:sldMkLst>
          <pc:docMk/>
          <pc:sldMk cId="908175093" sldId="256"/>
        </pc:sldMkLst>
        <pc:spChg chg="mod">
          <ac:chgData name="Cody Wu" userId="c848deac34637420" providerId="LiveId" clId="{23E4471D-7C8F-43F8-8E42-8D62A85DE38D}" dt="2021-03-01T13:47:41.285" v="2383" actId="207"/>
          <ac:spMkLst>
            <pc:docMk/>
            <pc:sldMk cId="908175093" sldId="256"/>
            <ac:spMk id="2" creationId="{46FABC4C-901D-4143-8D13-3F19D50F710C}"/>
          </ac:spMkLst>
        </pc:spChg>
        <pc:spChg chg="mod">
          <ac:chgData name="Cody Wu" userId="c848deac34637420" providerId="LiveId" clId="{23E4471D-7C8F-43F8-8E42-8D62A85DE38D}" dt="2021-03-01T13:48:08.172" v="2384" actId="207"/>
          <ac:spMkLst>
            <pc:docMk/>
            <pc:sldMk cId="908175093" sldId="256"/>
            <ac:spMk id="3" creationId="{05C1DA2D-649C-43DF-B2FF-F0238E7AC6E7}"/>
          </ac:spMkLst>
        </pc:spChg>
      </pc:sldChg>
      <pc:sldChg chg="addSp delSp modSp new mod modClrScheme modAnim chgLayout">
        <pc:chgData name="Cody Wu" userId="c848deac34637420" providerId="LiveId" clId="{23E4471D-7C8F-43F8-8E42-8D62A85DE38D}" dt="2021-03-01T17:56:50.241" v="2672" actId="1076"/>
        <pc:sldMkLst>
          <pc:docMk/>
          <pc:sldMk cId="2442693457" sldId="257"/>
        </pc:sldMkLst>
        <pc:spChg chg="mod ord">
          <ac:chgData name="Cody Wu" userId="c848deac34637420" providerId="LiveId" clId="{23E4471D-7C8F-43F8-8E42-8D62A85DE38D}" dt="2021-03-01T13:47:21.159" v="2382" actId="207"/>
          <ac:spMkLst>
            <pc:docMk/>
            <pc:sldMk cId="2442693457" sldId="257"/>
            <ac:spMk id="2" creationId="{834C323E-9C53-413C-A203-B87A8A112125}"/>
          </ac:spMkLst>
        </pc:spChg>
        <pc:spChg chg="del mod">
          <ac:chgData name="Cody Wu" userId="c848deac34637420" providerId="LiveId" clId="{23E4471D-7C8F-43F8-8E42-8D62A85DE38D}" dt="2021-02-28T00:44:16.898" v="129" actId="700"/>
          <ac:spMkLst>
            <pc:docMk/>
            <pc:sldMk cId="2442693457" sldId="257"/>
            <ac:spMk id="3" creationId="{4378C7B3-D1A2-4AF4-9451-1C0528F83F4C}"/>
          </ac:spMkLst>
        </pc:spChg>
        <pc:spChg chg="add mod">
          <ac:chgData name="Cody Wu" userId="c848deac34637420" providerId="LiveId" clId="{23E4471D-7C8F-43F8-8E42-8D62A85DE38D}" dt="2021-03-01T17:56:36.069" v="2671" actId="1076"/>
          <ac:spMkLst>
            <pc:docMk/>
            <pc:sldMk cId="2442693457" sldId="257"/>
            <ac:spMk id="4" creationId="{7FD4883A-D83D-478B-BCDC-C72F7B3FFCD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" creationId="{C71EE2BB-EB36-41E8-9B9A-3D7533EE4F9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" creationId="{46D25604-1AA1-40C7-8EA3-6500A36D789B}"/>
          </ac:spMkLst>
        </pc:spChg>
        <pc:spChg chg="add del mod">
          <ac:chgData name="Cody Wu" userId="c848deac34637420" providerId="LiveId" clId="{23E4471D-7C8F-43F8-8E42-8D62A85DE38D}" dt="2021-02-28T00:44:53.400" v="140"/>
          <ac:spMkLst>
            <pc:docMk/>
            <pc:sldMk cId="2442693457" sldId="257"/>
            <ac:spMk id="7" creationId="{57FDC2F3-45E4-4F3B-96A4-B3BC0BDBAAB8}"/>
          </ac:spMkLst>
        </pc:spChg>
        <pc:spChg chg="add mod">
          <ac:chgData name="Cody Wu" userId="c848deac34637420" providerId="LiveId" clId="{23E4471D-7C8F-43F8-8E42-8D62A85DE38D}" dt="2021-03-01T17:56:50.241" v="2672" actId="1076"/>
          <ac:spMkLst>
            <pc:docMk/>
            <pc:sldMk cId="2442693457" sldId="257"/>
            <ac:spMk id="14" creationId="{767EFB47-BA98-425F-9585-A6188240A499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" creationId="{8CA24E14-3DD1-4F2B-93A5-86AA1427479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6" creationId="{CBE65C6E-01F6-4547-96A6-2C5D54C529AA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7" creationId="{790BCDCF-6B4B-45E6-A453-AA31DB3115D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8" creationId="{B4C2C902-D149-4760-8215-83AEEF0493A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9" creationId="{3FEFF4D2-79A8-45A2-98F5-30A10A5B0F4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20" creationId="{7D1DB84C-5852-4FE9-8FFB-21E2D0452D9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21" creationId="{27944E3F-877F-48FB-8E2E-8C75AEEE75B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22" creationId="{A61CD403-6644-40A5-8650-BC23C875CB73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23" creationId="{20A2F724-8FF5-4F74-9B30-ADCD5CA66DE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24" creationId="{01C3B34B-E9D2-477A-A89E-F83EA6D3F87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25" creationId="{0E2A3A70-C6CC-4C92-B3DC-E29DF7FBAB5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26" creationId="{A255FD70-E4EF-479B-AFF9-B11E8DA0F80A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27" creationId="{3E2200AD-81E8-42A1-8326-AB1CF81B0B99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28" creationId="{3C90AE84-252B-4EC3-BDB7-DD86A890838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29" creationId="{62234990-AE65-4C71-B440-58C6C5497DF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30" creationId="{97268727-E5B4-40BD-B424-164635C430B3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31" creationId="{DAC2F70E-8363-449B-B59C-9EAFEC1B27A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32" creationId="{94003769-1CA9-4317-BB55-3D17E901A6AC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33" creationId="{C711DE6B-31B2-4B1D-8A46-F4ECEEE0F48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34" creationId="{5980072E-DE16-4331-8270-E900FB93A6B9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35" creationId="{9EA13DE6-6A39-48E6-8ABC-7242675762A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36" creationId="{65CA64A8-C9E9-41AE-8705-DB650D77B0F1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37" creationId="{0F5F1E48-BB2E-44F0-AC94-02B1702DBBE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38" creationId="{92667395-E8C6-43F6-BBB4-EEFE7411613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39" creationId="{6C565BEF-ED38-4123-B07A-CC2FA9E00BB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40" creationId="{50D55EF3-9676-4787-8953-D53865F68E9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41" creationId="{608EF42D-CE59-42C6-B87B-C70600188B3A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42" creationId="{3004CC74-DA27-428A-9898-B9FA5C8089CC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43" creationId="{CB5847FC-8703-4A4E-AA08-5B61C7B8BF94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44" creationId="{A0886890-C1A1-43FC-8852-86F384F2CA6E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45" creationId="{ABE56548-46FE-4174-A0AA-41671CC7D7F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46" creationId="{CA30DFC3-C7CA-47C0-89D6-0FA34EF9C4C3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47" creationId="{89C7E65F-10E9-4C35-B42B-7CB4E9EBDFB3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48" creationId="{B7913FC3-8320-4AB6-8726-FD643C06965A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49" creationId="{903AD405-943B-49DD-900C-8B5925FB986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0" creationId="{4C07B4CF-EFB4-4125-9F8D-4FD54B29572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1" creationId="{C20AA477-E428-4830-BD35-C02C2B706249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2" creationId="{E6D350FB-4A25-43DE-9EA1-4E67C911F4C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3" creationId="{76F45C03-62FB-4717-953E-244FEF071351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4" creationId="{CC31839B-B19F-4B93-8273-30C041CCFBB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5" creationId="{007DD424-A4A5-40C7-B067-496620C4CA6C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6" creationId="{C877D4FD-F6FB-405B-A92D-4452D064AE4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7" creationId="{5779FDC6-ABA1-404A-858E-99F2289231A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8" creationId="{3FF5607F-4AE2-4297-B28E-12AE22C03E3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59" creationId="{2A30D9C6-D98A-44BA-B497-F2A144835DA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0" creationId="{BF73687F-7965-44C8-A05A-8EBE90F5503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1" creationId="{F84681A1-6C1E-43DF-8688-AECC888E606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2" creationId="{78A14CBD-AE8A-40FA-BF24-85C1775A87D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3" creationId="{076CDAA1-10BA-4BAD-ABC2-DB385268D40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4" creationId="{923EC10F-08BC-46AB-B98F-62B7035AAD41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5" creationId="{DFF89A0D-6C89-46CB-835B-4EE9A751F22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6" creationId="{56829529-BEBE-45B2-9CAC-2E40115FC6F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7" creationId="{9913F5F8-4754-4FC4-8EC3-9AC589B13E9C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8" creationId="{E6705B70-D32B-425B-BBCC-DDD9C78DE12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69" creationId="{114FF965-58BE-4A27-B7BC-2A2F86ECC834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70" creationId="{4C4DD237-51CB-47C4-BB5F-C5E182D9690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71" creationId="{3EED2023-460A-49D3-BBB9-19257DB3E47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72" creationId="{180BF476-B5EC-42C4-A2D0-6D3A706B96A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73" creationId="{B92BB059-B03B-4BDA-B18E-1270613DA22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74" creationId="{E21A422D-BC46-4D53-A984-11023602764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75" creationId="{4F029822-19D9-419C-A549-3D90090EF40A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76" creationId="{823C1E05-5943-4B94-9DA9-76641D381303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77" creationId="{4034CFBB-F579-4B4A-A414-5439BDA4B6F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78" creationId="{8699ADF1-93E6-4458-AFB3-D3AB1B40DCE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79" creationId="{4FBEBF86-4A57-4313-9C6C-0B73E4DB206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80" creationId="{85230637-08BF-437C-8492-17449B74E71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81" creationId="{D6EB7F8F-04F9-424A-AF17-095E768F0FA9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82" creationId="{851450F8-D467-4BC8-A5EA-A66CB042D6DB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83" creationId="{9E01868C-8A08-4CEA-92F5-F1C357D04F81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84" creationId="{7E92A4A5-2FE9-46C9-8A7B-B279F3252B6C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85" creationId="{6F9BE7C8-69FF-4BBA-8B7A-664BE5DB39A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86" creationId="{83C95348-BA1A-4462-9B0F-2A37EC0ABEEB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87" creationId="{8638B9B3-A929-4A26-93C2-7C382DC619D1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88" creationId="{313C7726-E9E6-4661-9F2A-6A6647F46FBB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90" creationId="{21082637-1795-4DB2-AB80-A3C85898E05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91" creationId="{AACFCFFC-27B3-4B93-8759-B44B23F2AFE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92" creationId="{13B5132C-671A-41EE-82F1-64B8D7202AF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93" creationId="{7748D733-B6E3-4F03-BA4C-8820EE1BB28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94" creationId="{47434514-369B-49D4-B153-062010E5AB1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95" creationId="{E7308562-1382-4BA2-AE00-F237CC941A5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96" creationId="{59812482-5716-40E7-A0BA-816B5F6B03C9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97" creationId="{821E866C-25AE-443F-A53B-334678F878CC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98" creationId="{BF0CA23A-B0C2-4AB0-93E0-06E7680F6C5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99" creationId="{DC47F880-2F24-474D-A173-2DA98F9066C9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00" creationId="{72DC4290-0BEA-4FF1-98B6-BF18D1AC01A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01" creationId="{481D7227-9E17-4822-A63A-734DE1C787D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02" creationId="{7FA4F74E-CA29-4AFF-BEF3-2EEBA1C0447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03" creationId="{B6A3F320-1300-40B5-8BA6-FD733B158CE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04" creationId="{FF82184E-E92E-4CC9-8862-6C3B22171B01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05" creationId="{BBF3FF98-DAEC-477F-9F71-13B712675771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06" creationId="{B861DF6E-3AE9-4008-9DC5-6A5C86853F19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07" creationId="{68D531E6-F830-4401-97C0-630BA238DF4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08" creationId="{E8A6C8B3-C167-4821-8C3E-0F14EA8F8EE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09" creationId="{37EE0D98-6C5E-48C0-BE02-61486EDBFC0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10" creationId="{4A46E08F-2ABB-41E6-B135-59085D61050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11" creationId="{6320D084-E2A4-4B56-AE11-24D316DF8D3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12" creationId="{B8BE4199-FCE2-442E-9F59-1F0F3D724E4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13" creationId="{D7C1FED4-F12F-4F18-9CB5-6C6EB423DEAE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14" creationId="{914F682E-8384-4796-9CAB-B4F7494EB50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15" creationId="{6988C624-E98F-4695-BE29-32FA7BD42E9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16" creationId="{4E61AE3D-0654-45D6-9663-D6F0A299D42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17" creationId="{861173E8-5D39-4651-B614-38E2B814603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18" creationId="{89DE0C6D-18B1-403C-B0A5-EF7E7EAEA763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19" creationId="{CD3DB2A6-BB35-41A5-A841-53FD5DD9F404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20" creationId="{B288D2C0-F56F-42CF-82A7-BC9C84E252B9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21" creationId="{EC2EFB3A-8237-4F62-8CD2-50B2B76DCF9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22" creationId="{605C03E6-787E-4D50-B5E5-A7D054A1165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23" creationId="{0364A728-A5B9-4F3E-9DF0-FE15D7221794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24" creationId="{A299CAAA-BC30-4BEE-A3BC-193DA462C02C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25" creationId="{3A004043-4D06-453B-B5C6-77D11BEFB01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26" creationId="{58B183BE-AB00-48F7-A39C-C70F8E0221D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27" creationId="{A953C8E1-564C-49BC-8850-7221BA45BD1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28" creationId="{21F2B41A-7ADF-42EA-AEBE-1861883926D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29" creationId="{A7694C32-A5BE-4FE6-B8BF-1C9F5D3F997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30" creationId="{F2E1DBD0-A739-4544-B206-E1E33446EF7C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31" creationId="{A3387687-1DE8-4A25-8DF6-BFB0B3D21DD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32" creationId="{C09DAA38-85CC-43B1-998D-AC919A6E26B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33" creationId="{61BD0799-DFD6-4B75-980C-50596CB88399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34" creationId="{1002DCF8-DACE-42BA-86E8-53EE98F8B72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35" creationId="{567BB338-012E-458F-B7A6-AA4D7BC7B5CA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36" creationId="{9A5C5499-6FD6-4B33-9774-E62C2DBEF201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37" creationId="{50034BC5-3E6F-49C0-AF9A-2DEFFBA82FCB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38" creationId="{29EF8398-7E14-4586-9DFE-7682AA8A28C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39" creationId="{5FB07707-3701-4236-91F1-D8ED1812E9CB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40" creationId="{71D8707B-B677-4624-845B-4A24AAFE6D1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41" creationId="{E74653F1-F5A6-4C9F-BD45-D0AC3EA35E4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42" creationId="{6B111E61-8FCC-4B3A-93B4-76E9BC901F8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43" creationId="{26442106-DC7C-43FA-BB12-5DEB6441403B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44" creationId="{07083B8D-1D4A-4E64-BDCA-F1CA3EB8216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45" creationId="{B6C0DAE4-8E9F-44BB-B77C-EE4B1B9E4977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46" creationId="{60D0304B-F2CF-4EE2-A75E-49F03387A03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47" creationId="{EDE57B35-A0E8-411A-B1D7-00C1C406379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48" creationId="{0FF33C2F-AF17-4EF7-B34D-EA02D961066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49" creationId="{91ADE35B-1959-4033-B970-28EF50DA655A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0" creationId="{59D13DA8-3C49-4320-A98C-C9C7DAE08F7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1" creationId="{52A17736-705F-41D2-BB8A-784CE4688124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2" creationId="{21609583-FEA6-42C1-B3CE-4C48FCD0278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3" creationId="{03678F49-0903-47F2-8246-AC84A7CFDF7E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4" creationId="{8BBD70D3-3603-42F8-9759-DF57E42583C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5" creationId="{4276D89D-77EC-4C75-AAC3-582DAE151453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6" creationId="{E0EA46F7-ADEA-4FFD-9012-94FE30A693D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7" creationId="{05469513-134F-44D3-8E1D-4E917CA46AAE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8" creationId="{48AEAE7B-FBD4-46CE-ABE2-53D5DF3A04D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59" creationId="{212077C7-F57D-4DE4-9B05-88F25C4CABD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60" creationId="{163115E2-6B37-423D-B156-61D4695FDE0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61" creationId="{7C9E0BAD-8107-4228-81F2-12E76987DE6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62" creationId="{006761CC-5D53-4422-922F-64E5344DBD16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69" creationId="{C5AA101B-ECE9-4D40-9FAB-2BDEE869068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70" creationId="{C4B240CE-F303-4781-B334-4F407CD59024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71" creationId="{0CFE7CD5-FDB2-4295-B0B8-A17B136FDA9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72" creationId="{DC6E46E0-EF6D-48E9-8296-A7ABC24332A2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73" creationId="{7AB74CAD-3C72-4575-961B-71F17E5148F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74" creationId="{C4E505AD-405A-4CA0-A317-43E6563E840E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75" creationId="{FC63C141-BCA0-44E5-B3B5-C35AA5CADE08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76" creationId="{2EAB2C58-6083-45F0-8B93-067C1C38C483}"/>
          </ac:spMkLst>
        </pc:spChg>
        <pc:spChg chg="add del mod">
          <ac:chgData name="Cody Wu" userId="c848deac34637420" providerId="LiveId" clId="{23E4471D-7C8F-43F8-8E42-8D62A85DE38D}" dt="2021-02-28T12:16:11.724" v="477" actId="21"/>
          <ac:spMkLst>
            <pc:docMk/>
            <pc:sldMk cId="2442693457" sldId="257"/>
            <ac:spMk id="177" creationId="{FF4CEAE3-A6DC-4E98-AFD3-1804D7F2D185}"/>
          </ac:spMkLst>
        </pc:spChg>
        <pc:spChg chg="add del mod">
          <ac:chgData name="Cody Wu" userId="c848deac34637420" providerId="LiveId" clId="{23E4471D-7C8F-43F8-8E42-8D62A85DE38D}" dt="2021-02-28T12:16:17.397" v="478" actId="21"/>
          <ac:spMkLst>
            <pc:docMk/>
            <pc:sldMk cId="2442693457" sldId="257"/>
            <ac:spMk id="178" creationId="{83DD82F7-6009-4895-A3EA-49D92F113C55}"/>
          </ac:spMkLst>
        </pc:spChg>
        <pc:spChg chg="add del mod">
          <ac:chgData name="Cody Wu" userId="c848deac34637420" providerId="LiveId" clId="{23E4471D-7C8F-43F8-8E42-8D62A85DE38D}" dt="2021-02-28T12:16:24.377" v="479" actId="21"/>
          <ac:spMkLst>
            <pc:docMk/>
            <pc:sldMk cId="2442693457" sldId="257"/>
            <ac:spMk id="179" creationId="{B1DC69C8-304E-4D0E-A848-5D0FF073CD80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81" creationId="{EE89D869-F40C-461C-B9F1-A3058C93B17D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82" creationId="{58C45F1B-E2CA-4155-BDD9-317370FF7365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83" creationId="{E0B0A96C-6C40-46EE-B029-13BD38B3E10F}"/>
          </ac:spMkLst>
        </pc:spChg>
        <pc:spChg chg="add mod">
          <ac:chgData name="Cody Wu" userId="c848deac34637420" providerId="LiveId" clId="{23E4471D-7C8F-43F8-8E42-8D62A85DE38D}" dt="2021-02-28T12:19:12.405" v="486" actId="1076"/>
          <ac:spMkLst>
            <pc:docMk/>
            <pc:sldMk cId="2442693457" sldId="257"/>
            <ac:spMk id="188" creationId="{E24193CB-3322-415D-8C45-900F49321143}"/>
          </ac:spMkLst>
        </pc:spChg>
        <pc:spChg chg="add mod">
          <ac:chgData name="Cody Wu" userId="c848deac34637420" providerId="LiveId" clId="{23E4471D-7C8F-43F8-8E42-8D62A85DE38D}" dt="2021-02-28T12:24:46.049" v="521" actId="1076"/>
          <ac:spMkLst>
            <pc:docMk/>
            <pc:sldMk cId="2442693457" sldId="257"/>
            <ac:spMk id="189" creationId="{05F25221-6FB1-48A4-B038-40A0F40ECEFF}"/>
          </ac:spMkLst>
        </pc:spChg>
        <pc:spChg chg="add mod">
          <ac:chgData name="Cody Wu" userId="c848deac34637420" providerId="LiveId" clId="{23E4471D-7C8F-43F8-8E42-8D62A85DE38D}" dt="2021-02-28T12:24:32.166" v="519" actId="1076"/>
          <ac:spMkLst>
            <pc:docMk/>
            <pc:sldMk cId="2442693457" sldId="257"/>
            <ac:spMk id="190" creationId="{7C467A81-2356-44AA-8F8E-A73E10B3B4FD}"/>
          </ac:spMkLst>
        </pc:sp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8" creationId="{4F7923FD-CAA9-4BF8-B032-037E9127DAF5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9" creationId="{DB5AE1A0-5542-4212-BE73-543BDC58C191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10" creationId="{BFC6E93E-AFA7-4F05-A95B-8A8DA1BC8B7B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11" creationId="{C39DC7E2-B48F-4A65-9B1C-2EFF719D4EF6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12" creationId="{4F74B78D-BB6A-4A3C-B6D8-FD538EFE0EB2}"/>
          </ac:cxnSpMkLst>
        </pc:cxnChg>
        <pc:cxnChg chg="add mod">
          <ac:chgData name="Cody Wu" userId="c848deac34637420" providerId="LiveId" clId="{23E4471D-7C8F-43F8-8E42-8D62A85DE38D}" dt="2021-03-01T17:56:50.241" v="2672" actId="1076"/>
          <ac:cxnSpMkLst>
            <pc:docMk/>
            <pc:sldMk cId="2442693457" sldId="257"/>
            <ac:cxnSpMk id="13" creationId="{6356F350-64BF-47DE-BD13-15A0B3BDECD3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89" creationId="{801035B7-2BC3-4E47-9046-827FA7F26FEF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163" creationId="{AD85844E-CF70-453C-8370-478797A3A188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164" creationId="{223918FD-C1D5-440D-AB10-F4E8770DB2C0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165" creationId="{EE25B0D1-9244-4B03-AD2B-6E7A3B12109C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166" creationId="{27887211-850F-4048-A334-7C053FD2F39B}"/>
          </ac:cxnSpMkLst>
        </pc:cxnChg>
        <pc:cxnChg chg="add del mod">
          <ac:chgData name="Cody Wu" userId="c848deac34637420" providerId="LiveId" clId="{23E4471D-7C8F-43F8-8E42-8D62A85DE38D}" dt="2021-02-28T00:49:02.837" v="167" actId="478"/>
          <ac:cxnSpMkLst>
            <pc:docMk/>
            <pc:sldMk cId="2442693457" sldId="257"/>
            <ac:cxnSpMk id="167" creationId="{73FAE6D2-AC57-4BD5-8D1D-654BDAE8985F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168" creationId="{1AC6DCC9-B561-4279-94FC-9DEBCB10E0B2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180" creationId="{DDCE30C8-414C-4D7B-96FD-08557F985773}"/>
          </ac:cxnSpMkLst>
        </pc:cxnChg>
        <pc:cxnChg chg="add mod">
          <ac:chgData name="Cody Wu" userId="c848deac34637420" providerId="LiveId" clId="{23E4471D-7C8F-43F8-8E42-8D62A85DE38D}" dt="2021-02-28T12:19:12.405" v="486" actId="1076"/>
          <ac:cxnSpMkLst>
            <pc:docMk/>
            <pc:sldMk cId="2442693457" sldId="257"/>
            <ac:cxnSpMk id="185" creationId="{E4187797-5307-43B8-B07B-9BA6C19C05FE}"/>
          </ac:cxnSpMkLst>
        </pc:cxnChg>
      </pc:sldChg>
      <pc:sldChg chg="addSp delSp modSp new mod">
        <pc:chgData name="Cody Wu" userId="c848deac34637420" providerId="LiveId" clId="{23E4471D-7C8F-43F8-8E42-8D62A85DE38D}" dt="2021-03-01T17:50:33.642" v="2657" actId="1076"/>
        <pc:sldMkLst>
          <pc:docMk/>
          <pc:sldMk cId="3398256349" sldId="258"/>
        </pc:sldMkLst>
        <pc:spChg chg="mod">
          <ac:chgData name="Cody Wu" userId="c848deac34637420" providerId="LiveId" clId="{23E4471D-7C8F-43F8-8E42-8D62A85DE38D}" dt="2021-03-01T13:47:11.455" v="2381" actId="207"/>
          <ac:spMkLst>
            <pc:docMk/>
            <pc:sldMk cId="3398256349" sldId="258"/>
            <ac:spMk id="2" creationId="{6BD16CD0-F7E5-443A-A1B9-FAFFFC3005AD}"/>
          </ac:spMkLst>
        </pc:spChg>
        <pc:spChg chg="add mod">
          <ac:chgData name="Cody Wu" userId="c848deac34637420" providerId="LiveId" clId="{23E4471D-7C8F-43F8-8E42-8D62A85DE38D}" dt="2021-03-01T17:49:19.400" v="2651" actId="1076"/>
          <ac:spMkLst>
            <pc:docMk/>
            <pc:sldMk cId="3398256349" sldId="258"/>
            <ac:spMk id="3" creationId="{4919C2E0-32A8-449B-A55A-0C0F07C7D700}"/>
          </ac:spMkLst>
        </pc:spChg>
        <pc:spChg chg="add mod">
          <ac:chgData name="Cody Wu" userId="c848deac34637420" providerId="LiveId" clId="{23E4471D-7C8F-43F8-8E42-8D62A85DE38D}" dt="2021-03-01T17:50:26.726" v="2656" actId="1076"/>
          <ac:spMkLst>
            <pc:docMk/>
            <pc:sldMk cId="3398256349" sldId="258"/>
            <ac:spMk id="4" creationId="{0B6FED44-384F-4D78-94D2-4F7CDB04A570}"/>
          </ac:spMkLst>
        </pc:spChg>
        <pc:spChg chg="add mod">
          <ac:chgData name="Cody Wu" userId="c848deac34637420" providerId="LiveId" clId="{23E4471D-7C8F-43F8-8E42-8D62A85DE38D}" dt="2021-03-01T17:49:39.960" v="2653" actId="1076"/>
          <ac:spMkLst>
            <pc:docMk/>
            <pc:sldMk cId="3398256349" sldId="258"/>
            <ac:spMk id="5" creationId="{50E27CAC-3C7C-4399-8637-1D01BB6E4841}"/>
          </ac:spMkLst>
        </pc:spChg>
        <pc:spChg chg="add mod">
          <ac:chgData name="Cody Wu" userId="c848deac34637420" providerId="LiveId" clId="{23E4471D-7C8F-43F8-8E42-8D62A85DE38D}" dt="2021-03-01T17:49:31.012" v="2652" actId="1076"/>
          <ac:spMkLst>
            <pc:docMk/>
            <pc:sldMk cId="3398256349" sldId="258"/>
            <ac:spMk id="12" creationId="{3BBA745C-243A-48A4-9E42-0E0455FD063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" creationId="{CADDDE71-B049-4B73-9400-709AED8FE2C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4" creationId="{94FA606F-2C5B-44AA-9316-34950DBCA22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5" creationId="{DB35BA68-5748-4EEB-B681-EB0DCBD105A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6" creationId="{063F9A3B-18B0-4D43-8360-53093DE9622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7" creationId="{26C74215-C829-4713-96D2-993A3FB1EC1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8" creationId="{BA79DA18-494E-416A-AA3D-D45C2777BA8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9" creationId="{A8B454D7-E433-41D2-9601-060C70EB030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20" creationId="{4C36E963-7406-4800-A70B-85E51770BDE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21" creationId="{649DC6AF-5B5F-4219-AFAD-1D10D3F1966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22" creationId="{108FD5F4-4DE0-4266-9CC6-BC7A76E6580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23" creationId="{0E056514-ADAB-4C8C-89E0-126A80CB765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24" creationId="{B48B8776-067A-45FA-BC22-6622B1F313E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25" creationId="{A34958DB-FBF2-432C-BE28-75149F5FF57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26" creationId="{7D27CAB1-2816-48F1-ADB1-2CFB1F4948F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27" creationId="{74E18F8D-B60F-456D-9852-3624A2F6B68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28" creationId="{D7BD8B7F-3DF7-447A-9EB4-3288EACC205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29" creationId="{39CC53B9-330B-4618-9F49-1BB7A63BA08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0" creationId="{57B669A0-783C-4192-A185-528B90B1C9B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1" creationId="{466821A5-EE8B-4261-8B43-0E8872B6387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2" creationId="{79DB6DC3-2E9D-4C57-8C99-EA52330452E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3" creationId="{075FC277-56DF-45C9-A947-ED06E0554F9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4" creationId="{8BDB6E3B-534D-4A23-A01E-C64088F89AC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5" creationId="{E1043702-29EC-438E-B336-65B9384601A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6" creationId="{598A37AE-E2AF-4651-873B-053D636787A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" creationId="{CBD9F6BA-8F77-4747-8A2D-31CA3AE2562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" creationId="{6FAEA50C-EDB3-4043-8FFC-A06B2AD7ED7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" creationId="{892E4F31-6EA4-41F9-B2FD-A15AB669893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" creationId="{4C4AB6D3-AEE7-4E4B-ACA0-52B1E7CC66A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" creationId="{D037F1D0-7825-43FA-8B94-A57109F65E6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" creationId="{5A69FB09-E015-44CD-AB2D-2A53D402CFD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" creationId="{F7E3F1B0-1D7E-4818-98D3-E574934E839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" creationId="{C1D6B68C-9779-4DCD-B3B2-4EB8644CD17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" creationId="{77356516-427E-4C8F-9C58-660763D77E7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" creationId="{C5D84FEE-9415-4B17-80B4-ACF36717375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" creationId="{8E2EB8F9-3F9B-495E-A248-74BCCAC75EA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" creationId="{42287947-70BD-40A1-B31C-3148546201C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9" creationId="{6226AE85-960C-474A-9E2A-81D99B0CD16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0" creationId="{91FFA63C-6EF9-4304-A088-EAF3C91D650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1" creationId="{CF525E19-C648-45D0-98E3-B196A535218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2" creationId="{7BBCF073-DC3B-4EE4-85F0-50DFCF3B21B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3" creationId="{C7896CC3-FCCF-451E-9EE2-8071C400CE3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4" creationId="{740545F7-244C-45DA-ADCF-30A43B8C4BA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5" creationId="{E6B85E7C-76CB-48C4-8E87-837C8562D60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6" creationId="{74A4A4A5-95C7-45A4-B519-C8437BE6485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7" creationId="{5CDA1918-9CF2-4C1B-9FB0-B8D42CCF90C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8" creationId="{208FD14F-6015-444B-8C32-1813843AA2F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9" creationId="{2FEFBF36-9214-4904-A4B0-D68EEC39B89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60" creationId="{DD844EAA-8398-49AB-9B7E-1069393F4C3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61" creationId="{8C092603-6827-4FDB-B873-C6255F1875E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62" creationId="{8534F9CD-CCC4-4EA4-9413-5D299958684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63" creationId="{9E656183-6531-4583-B519-78C666FDF1C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64" creationId="{418C02B2-8167-4390-96BB-51E36928CDB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65" creationId="{186C7382-BB23-4570-8903-4A72984CD42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66" creationId="{46D3D880-4D28-48C7-A6DD-5C8DBEEED63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67" creationId="{CB91292C-16F5-4CE0-B406-9B3EC2D72D0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68" creationId="{5D2AB2E5-3F19-43A7-9149-19BE185D014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69" creationId="{0E93343E-F670-4D52-96B5-5005FE64B03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70" creationId="{032322CE-DE87-4BD5-AEF6-157CF0BBA2F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71" creationId="{5E4CDBD2-0C61-4E02-887D-4C58B49F5F8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72" creationId="{772257D3-60D8-4EB1-B593-3044B9DAC34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73" creationId="{66F1942D-06FF-446D-8587-1A23575AA5A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74" creationId="{C7E5F7D1-DF92-4010-B69E-2A21AD2678A2}"/>
          </ac:spMkLst>
        </pc:spChg>
        <pc:spChg chg="add del mod">
          <ac:chgData name="Cody Wu" userId="c848deac34637420" providerId="LiveId" clId="{23E4471D-7C8F-43F8-8E42-8D62A85DE38D}" dt="2021-02-28T01:10:41.576" v="317" actId="478"/>
          <ac:spMkLst>
            <pc:docMk/>
            <pc:sldMk cId="3398256349" sldId="258"/>
            <ac:spMk id="75" creationId="{A3475064-3A03-4242-A20C-1B04E3DD9600}"/>
          </ac:spMkLst>
        </pc:spChg>
        <pc:spChg chg="add del mod">
          <ac:chgData name="Cody Wu" userId="c848deac34637420" providerId="LiveId" clId="{23E4471D-7C8F-43F8-8E42-8D62A85DE38D}" dt="2021-02-28T01:10:41.576" v="317" actId="478"/>
          <ac:spMkLst>
            <pc:docMk/>
            <pc:sldMk cId="3398256349" sldId="258"/>
            <ac:spMk id="76" creationId="{354D25F7-B519-4D41-8502-28001117F4D9}"/>
          </ac:spMkLst>
        </pc:spChg>
        <pc:spChg chg="add del mod">
          <ac:chgData name="Cody Wu" userId="c848deac34637420" providerId="LiveId" clId="{23E4471D-7C8F-43F8-8E42-8D62A85DE38D}" dt="2021-02-28T01:10:41.576" v="317" actId="478"/>
          <ac:spMkLst>
            <pc:docMk/>
            <pc:sldMk cId="3398256349" sldId="258"/>
            <ac:spMk id="77" creationId="{5EBFD0EB-9C09-4FCB-B3AE-8AC3875D06E5}"/>
          </ac:spMkLst>
        </pc:spChg>
        <pc:spChg chg="add del mod">
          <ac:chgData name="Cody Wu" userId="c848deac34637420" providerId="LiveId" clId="{23E4471D-7C8F-43F8-8E42-8D62A85DE38D}" dt="2021-02-28T01:10:41.576" v="317" actId="478"/>
          <ac:spMkLst>
            <pc:docMk/>
            <pc:sldMk cId="3398256349" sldId="258"/>
            <ac:spMk id="78" creationId="{A2F51511-3587-4971-A0F7-3AE6050BEC19}"/>
          </ac:spMkLst>
        </pc:spChg>
        <pc:spChg chg="add del mod">
          <ac:chgData name="Cody Wu" userId="c848deac34637420" providerId="LiveId" clId="{23E4471D-7C8F-43F8-8E42-8D62A85DE38D}" dt="2021-02-28T01:10:41.576" v="317" actId="478"/>
          <ac:spMkLst>
            <pc:docMk/>
            <pc:sldMk cId="3398256349" sldId="258"/>
            <ac:spMk id="79" creationId="{77C85525-9C5D-4652-97CD-10C39E8CE54A}"/>
          </ac:spMkLst>
        </pc:spChg>
        <pc:spChg chg="add del mod">
          <ac:chgData name="Cody Wu" userId="c848deac34637420" providerId="LiveId" clId="{23E4471D-7C8F-43F8-8E42-8D62A85DE38D}" dt="2021-02-28T01:10:41.576" v="317" actId="478"/>
          <ac:spMkLst>
            <pc:docMk/>
            <pc:sldMk cId="3398256349" sldId="258"/>
            <ac:spMk id="80" creationId="{46323734-57D6-4B57-9FE2-258F850C1EF5}"/>
          </ac:spMkLst>
        </pc:spChg>
        <pc:spChg chg="add del mod">
          <ac:chgData name="Cody Wu" userId="c848deac34637420" providerId="LiveId" clId="{23E4471D-7C8F-43F8-8E42-8D62A85DE38D}" dt="2021-02-28T01:10:41.576" v="317" actId="478"/>
          <ac:spMkLst>
            <pc:docMk/>
            <pc:sldMk cId="3398256349" sldId="258"/>
            <ac:spMk id="81" creationId="{AEE12443-52BB-43EE-9A19-AC783235484D}"/>
          </ac:spMkLst>
        </pc:spChg>
        <pc:spChg chg="add del mod">
          <ac:chgData name="Cody Wu" userId="c848deac34637420" providerId="LiveId" clId="{23E4471D-7C8F-43F8-8E42-8D62A85DE38D}" dt="2021-02-28T01:10:41.576" v="317" actId="478"/>
          <ac:spMkLst>
            <pc:docMk/>
            <pc:sldMk cId="3398256349" sldId="258"/>
            <ac:spMk id="82" creationId="{B81FF3C2-E8AF-4303-9902-F3DF0279C23C}"/>
          </ac:spMkLst>
        </pc:spChg>
        <pc:spChg chg="add del mod">
          <ac:chgData name="Cody Wu" userId="c848deac34637420" providerId="LiveId" clId="{23E4471D-7C8F-43F8-8E42-8D62A85DE38D}" dt="2021-02-28T01:10:41.576" v="317" actId="478"/>
          <ac:spMkLst>
            <pc:docMk/>
            <pc:sldMk cId="3398256349" sldId="258"/>
            <ac:spMk id="83" creationId="{AE9FAD69-04A0-404B-8251-B27F3BBD9223}"/>
          </ac:spMkLst>
        </pc:spChg>
        <pc:spChg chg="add del mod">
          <ac:chgData name="Cody Wu" userId="c848deac34637420" providerId="LiveId" clId="{23E4471D-7C8F-43F8-8E42-8D62A85DE38D}" dt="2021-02-28T01:10:41.576" v="317" actId="478"/>
          <ac:spMkLst>
            <pc:docMk/>
            <pc:sldMk cId="3398256349" sldId="258"/>
            <ac:spMk id="84" creationId="{61EB77F5-B20F-4F6D-A0E5-847211179F48}"/>
          </ac:spMkLst>
        </pc:spChg>
        <pc:spChg chg="add mod">
          <ac:chgData name="Cody Wu" userId="c848deac34637420" providerId="LiveId" clId="{23E4471D-7C8F-43F8-8E42-8D62A85DE38D}" dt="2021-03-01T17:50:33.642" v="2657" actId="1076"/>
          <ac:spMkLst>
            <pc:docMk/>
            <pc:sldMk cId="3398256349" sldId="258"/>
            <ac:spMk id="85" creationId="{D7E2EE24-A947-4F2C-8FB4-D73BF0C43DA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86" creationId="{26711DD6-752D-4509-B3EA-201578ECC6B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88" creationId="{40167CA0-A28D-456B-BBEB-9B9400282CE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89" creationId="{413A4CD4-CD9F-45D6-AC25-DB7E8E66898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90" creationId="{747615AF-3CC4-4FF7-8423-7BD2E07F153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91" creationId="{D82FDA68-2052-4460-9FB5-B4B5AE1D862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92" creationId="{59CB3CEC-E3EB-4A6E-9FB3-0DB103F9CE0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93" creationId="{C355F89F-3B24-41E8-839B-D792705D0B9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94" creationId="{782A1B48-40C6-4E06-91D7-D700FCDDABC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95" creationId="{156AEC8E-A46A-40C7-BDFA-3EF214FD1B6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96" creationId="{BCA0099B-4B2A-4941-8FC3-04EF1380E4B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97" creationId="{B96D01C6-D970-4E9E-BA83-C1A40BE1474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98" creationId="{995D56D2-D6F1-485C-B7B9-728BE862A46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99" creationId="{646AD09D-E8CD-43EA-AA5B-EFE8F765DA0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00" creationId="{2F5B7802-D0CC-4B46-A9E1-0B199A1140B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01" creationId="{90F6323B-166D-47D2-9219-7631D7A8885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02" creationId="{4430DE2F-28B0-4EE4-ADA2-1AF50FA1B84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03" creationId="{E263F7F6-44FE-4E13-BF75-F2235A8836D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04" creationId="{2C51D2C1-A84A-4106-91C4-338CC791C44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05" creationId="{4FACDCD0-2867-4548-96A1-291836AD180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06" creationId="{4DFCEDF8-A03E-40FE-B403-AD1657BEA9E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07" creationId="{0BDDA0F2-2C09-4A5C-A9EF-8F59F054FF1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08" creationId="{390D9F49-DE20-4889-B808-196A98C3A45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09" creationId="{47A1A773-2BA1-4F64-AEB2-16D20FDB01D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10" creationId="{FF5C5A84-CAFE-4A92-A889-A968A934026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11" creationId="{E7CCB64E-C850-4E04-B74C-75E955DC2EE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12" creationId="{EE382D06-96AE-4E0D-BCDB-0B096116373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13" creationId="{03A079E0-59C0-4355-BDB2-C528F1DB4A6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14" creationId="{681D1C4E-98A6-41B4-A4C3-A10B056F496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15" creationId="{52D6352F-E48B-400F-96BB-945B424B26E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16" creationId="{EBA16931-12A4-457C-A253-BD364F4A7E7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17" creationId="{CAF79CB9-1526-4394-A77B-9C172D9D7C0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18" creationId="{74C62CF4-B533-4FD3-A575-C0600BA1868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19" creationId="{2007B9CA-D80A-4073-AFF5-B574F2698C5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20" creationId="{AA5B2C20-0487-4C15-B263-77731EFF8C0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21" creationId="{3384F179-1FB0-4378-BF21-EA5E7206A76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22" creationId="{40CBD505-468E-4219-A641-837CDA8B2CF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23" creationId="{9CA4259E-DE4C-4D36-979B-84CC0DEC2A5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24" creationId="{54B650F9-3F19-4B32-B895-593BC6B012B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25" creationId="{0F4F02E1-8981-4775-A5B4-36B79B87857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26" creationId="{CF38B760-3ED5-461A-88EA-2388E9841E2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27" creationId="{A6D448ED-6102-4ACB-A00B-13EB7B100BC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28" creationId="{B9356E4E-37A5-4071-9EC3-07DA54430D7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29" creationId="{2FD8380F-47B8-44D6-B22B-996BDD99C7F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0" creationId="{87AE7BC1-3B56-450F-B2EB-E079C5F4F04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1" creationId="{B6E9BF77-4597-40A1-B6A7-BDB2DB8F117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2" creationId="{7F84AC0D-586F-4083-8A57-1C30C0AB694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3" creationId="{D440322C-6AE3-4A28-8F94-55387C3D824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4" creationId="{19ED94EC-546D-405B-BC81-5F566DB3167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5" creationId="{E7000ADA-A303-45DE-AE68-C844E6EDA59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6" creationId="{0E96ABD1-C6B5-411B-8C34-3B10120F77C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7" creationId="{EB724733-6178-4CA3-8734-806279589C2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8" creationId="{77DBE694-D51F-4337-BEAB-4EF390A53BA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39" creationId="{94C9EF1C-2D93-465C-BE89-3E22BCC27A2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40" creationId="{4CC42A45-E343-438F-8DBD-7A258270B18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41" creationId="{0C7F1AC8-EE08-453B-99DE-3EF35194D7C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42" creationId="{17135C57-BA47-41E9-B54C-E6142CC04F3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43" creationId="{0CAE5388-4283-441A-A1FB-862C490DB8E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44" creationId="{43639E62-FAC4-41E7-8C58-C7DB3277D34F}"/>
          </ac:spMkLst>
        </pc:spChg>
        <pc:spChg chg="add del mod">
          <ac:chgData name="Cody Wu" userId="c848deac34637420" providerId="LiveId" clId="{23E4471D-7C8F-43F8-8E42-8D62A85DE38D}" dt="2021-02-28T01:10:49.169" v="318" actId="478"/>
          <ac:spMkLst>
            <pc:docMk/>
            <pc:sldMk cId="3398256349" sldId="258"/>
            <ac:spMk id="145" creationId="{B9756EB9-97F4-4A5F-A384-7DFC9F40AA76}"/>
          </ac:spMkLst>
        </pc:spChg>
        <pc:spChg chg="add del mod">
          <ac:chgData name="Cody Wu" userId="c848deac34637420" providerId="LiveId" clId="{23E4471D-7C8F-43F8-8E42-8D62A85DE38D}" dt="2021-02-28T01:10:49.169" v="318" actId="478"/>
          <ac:spMkLst>
            <pc:docMk/>
            <pc:sldMk cId="3398256349" sldId="258"/>
            <ac:spMk id="146" creationId="{3335B894-861E-481F-9857-C578D04BA459}"/>
          </ac:spMkLst>
        </pc:spChg>
        <pc:spChg chg="add del mod">
          <ac:chgData name="Cody Wu" userId="c848deac34637420" providerId="LiveId" clId="{23E4471D-7C8F-43F8-8E42-8D62A85DE38D}" dt="2021-02-28T01:10:49.169" v="318" actId="478"/>
          <ac:spMkLst>
            <pc:docMk/>
            <pc:sldMk cId="3398256349" sldId="258"/>
            <ac:spMk id="147" creationId="{8709E00C-9151-4095-86CE-CF6B8E823120}"/>
          </ac:spMkLst>
        </pc:spChg>
        <pc:spChg chg="add del mod">
          <ac:chgData name="Cody Wu" userId="c848deac34637420" providerId="LiveId" clId="{23E4471D-7C8F-43F8-8E42-8D62A85DE38D}" dt="2021-02-28T01:10:49.169" v="318" actId="478"/>
          <ac:spMkLst>
            <pc:docMk/>
            <pc:sldMk cId="3398256349" sldId="258"/>
            <ac:spMk id="148" creationId="{DF829B16-9583-4BEF-8FAB-F07F5917260C}"/>
          </ac:spMkLst>
        </pc:spChg>
        <pc:spChg chg="add del mod">
          <ac:chgData name="Cody Wu" userId="c848deac34637420" providerId="LiveId" clId="{23E4471D-7C8F-43F8-8E42-8D62A85DE38D}" dt="2021-02-28T01:10:49.169" v="318" actId="478"/>
          <ac:spMkLst>
            <pc:docMk/>
            <pc:sldMk cId="3398256349" sldId="258"/>
            <ac:spMk id="149" creationId="{53DC99F2-3847-4D09-8C2E-E57A7A552719}"/>
          </ac:spMkLst>
        </pc:spChg>
        <pc:spChg chg="add del mod">
          <ac:chgData name="Cody Wu" userId="c848deac34637420" providerId="LiveId" clId="{23E4471D-7C8F-43F8-8E42-8D62A85DE38D}" dt="2021-02-28T01:10:49.169" v="318" actId="478"/>
          <ac:spMkLst>
            <pc:docMk/>
            <pc:sldMk cId="3398256349" sldId="258"/>
            <ac:spMk id="150" creationId="{E6DA66C4-4CD4-429A-A267-931D26829EAC}"/>
          </ac:spMkLst>
        </pc:spChg>
        <pc:spChg chg="add del mod">
          <ac:chgData name="Cody Wu" userId="c848deac34637420" providerId="LiveId" clId="{23E4471D-7C8F-43F8-8E42-8D62A85DE38D}" dt="2021-02-28T01:10:49.169" v="318" actId="478"/>
          <ac:spMkLst>
            <pc:docMk/>
            <pc:sldMk cId="3398256349" sldId="258"/>
            <ac:spMk id="151" creationId="{3E509912-D99A-4E22-8992-17CF7BA4F012}"/>
          </ac:spMkLst>
        </pc:spChg>
        <pc:spChg chg="add del mod">
          <ac:chgData name="Cody Wu" userId="c848deac34637420" providerId="LiveId" clId="{23E4471D-7C8F-43F8-8E42-8D62A85DE38D}" dt="2021-02-28T01:10:49.169" v="318" actId="478"/>
          <ac:spMkLst>
            <pc:docMk/>
            <pc:sldMk cId="3398256349" sldId="258"/>
            <ac:spMk id="152" creationId="{B8A3433C-4440-416D-A8DC-2115396C12AC}"/>
          </ac:spMkLst>
        </pc:spChg>
        <pc:spChg chg="add del mod">
          <ac:chgData name="Cody Wu" userId="c848deac34637420" providerId="LiveId" clId="{23E4471D-7C8F-43F8-8E42-8D62A85DE38D}" dt="2021-02-28T01:10:49.169" v="318" actId="478"/>
          <ac:spMkLst>
            <pc:docMk/>
            <pc:sldMk cId="3398256349" sldId="258"/>
            <ac:spMk id="153" creationId="{266AA85B-F986-476D-BFE4-1C8260402C9C}"/>
          </ac:spMkLst>
        </pc:spChg>
        <pc:spChg chg="add mod">
          <ac:chgData name="Cody Wu" userId="c848deac34637420" providerId="LiveId" clId="{23E4471D-7C8F-43F8-8E42-8D62A85DE38D}" dt="2021-03-01T17:50:18.677" v="2655" actId="1076"/>
          <ac:spMkLst>
            <pc:docMk/>
            <pc:sldMk cId="3398256349" sldId="258"/>
            <ac:spMk id="154" creationId="{BEDFCF44-6DC2-4C44-A81C-C4C1776CC42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55" creationId="{E103E8FA-D90A-473F-9696-58E3BBE9A9A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56" creationId="{AF9B3760-3148-46D4-946C-0C726D05C5C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57" creationId="{92AAF6CB-3E14-45AF-AD8C-282E5AC935F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58" creationId="{08080409-3C71-4065-B28B-3AA377D0193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59" creationId="{9A6C1081-5AE4-413D-89E1-C9B8532AD5A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60" creationId="{964A9923-9BCA-47D8-AA5D-D9F68DF1BC7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66" creationId="{164E47E8-0643-4DE7-9A82-F405A5CE0F2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67" creationId="{B39CD823-60F4-4F3D-8294-771DC94A2B0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68" creationId="{106E85FC-4866-4528-AE66-527C269D9AD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69" creationId="{AF6047D4-6500-41DE-97C2-B8E993B6421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70" creationId="{D1F5D359-2483-4E30-972F-69D00335D82C}"/>
          </ac:spMkLst>
        </pc:spChg>
        <pc:spChg chg="add mod">
          <ac:chgData name="Cody Wu" userId="c848deac34637420" providerId="LiveId" clId="{23E4471D-7C8F-43F8-8E42-8D62A85DE38D}" dt="2021-02-28T12:14:16.242" v="473" actId="1076"/>
          <ac:spMkLst>
            <pc:docMk/>
            <pc:sldMk cId="3398256349" sldId="258"/>
            <ac:spMk id="171" creationId="{4EDA6CD7-62F2-4C82-B47B-BBC48E0DF04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72" creationId="{C32DCFC7-7A39-474B-982C-4869873C6E32}"/>
          </ac:spMkLst>
        </pc:spChg>
        <pc:spChg chg="add del mod">
          <ac:chgData name="Cody Wu" userId="c848deac34637420" providerId="LiveId" clId="{23E4471D-7C8F-43F8-8E42-8D62A85DE38D}" dt="2021-02-28T01:26:37.123" v="446" actId="21"/>
          <ac:spMkLst>
            <pc:docMk/>
            <pc:sldMk cId="3398256349" sldId="258"/>
            <ac:spMk id="173" creationId="{9DA04E8E-F21E-4B0B-8763-D171FB03D7BD}"/>
          </ac:spMkLst>
        </pc:spChg>
        <pc:spChg chg="add del mod">
          <ac:chgData name="Cody Wu" userId="c848deac34637420" providerId="LiveId" clId="{23E4471D-7C8F-43F8-8E42-8D62A85DE38D}" dt="2021-02-28T01:28:45.030" v="457" actId="21"/>
          <ac:spMkLst>
            <pc:docMk/>
            <pc:sldMk cId="3398256349" sldId="258"/>
            <ac:spMk id="174" creationId="{ABEFD201-132D-4EB5-A796-5252D5543123}"/>
          </ac:spMkLst>
        </pc:spChg>
        <pc:spChg chg="add del mod">
          <ac:chgData name="Cody Wu" userId="c848deac34637420" providerId="LiveId" clId="{23E4471D-7C8F-43F8-8E42-8D62A85DE38D}" dt="2021-02-28T01:28:48.022" v="458" actId="21"/>
          <ac:spMkLst>
            <pc:docMk/>
            <pc:sldMk cId="3398256349" sldId="258"/>
            <ac:spMk id="175" creationId="{36A91511-CB1B-4BD8-8CFA-456EF673E94C}"/>
          </ac:spMkLst>
        </pc:spChg>
        <pc:spChg chg="add del mod">
          <ac:chgData name="Cody Wu" userId="c848deac34637420" providerId="LiveId" clId="{23E4471D-7C8F-43F8-8E42-8D62A85DE38D}" dt="2021-02-28T01:28:54.567" v="459" actId="21"/>
          <ac:spMkLst>
            <pc:docMk/>
            <pc:sldMk cId="3398256349" sldId="258"/>
            <ac:spMk id="176" creationId="{88F1D9A9-535B-47B9-8559-2A9D9CB97E2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78" creationId="{4C01DF3F-249D-404E-8C08-DB0609E8E76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79" creationId="{48C0535F-7E54-48D3-AD4F-B3ADE827AD6A}"/>
          </ac:spMkLst>
        </pc:spChg>
        <pc:spChg chg="add mod">
          <ac:chgData name="Cody Wu" userId="c848deac34637420" providerId="LiveId" clId="{23E4471D-7C8F-43F8-8E42-8D62A85DE38D}" dt="2021-03-01T11:47:17.689" v="526" actId="20577"/>
          <ac:spMkLst>
            <pc:docMk/>
            <pc:sldMk cId="3398256349" sldId="258"/>
            <ac:spMk id="180" creationId="{585F608C-E9D7-4D41-B852-7A5D89B7038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182" creationId="{84BC3DA5-6D7D-4058-BD6B-52F8A82045D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00" creationId="{10C5F293-6E9D-4E42-B436-CEFF046ABB2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01" creationId="{920D47FB-9403-4176-AA2B-8F0E974CD7B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02" creationId="{13DA8DE6-E0A2-4AB5-88F5-6FC3D1B7C97D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03" creationId="{B7A6D494-B369-4762-8AFE-E71154DD465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04" creationId="{41E86E9B-72F1-431A-BC87-5E6307E48DAA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05" creationId="{500C202B-8A5D-4822-995C-2CFF79D58E9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06" creationId="{02563903-BBD1-4B30-80F8-5FB738A8540F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07" creationId="{1AC5A135-CC0B-4193-8CA2-E6E7F7DBE20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08" creationId="{44169F7B-137C-4935-B4DB-B08932D2A94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09" creationId="{5F164823-C39E-421A-9A9E-A8BF64E557D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10" creationId="{7E55114B-DC15-4BD5-A7AB-279CA74D34A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11" creationId="{9EC8A2BE-C140-4C6F-A7C8-5F1D1AC8F61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12" creationId="{3624B256-2007-45C0-9B28-E2A1F1E45BBC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13" creationId="{F3D63CF4-0CBD-45DA-A71C-8769EDB979F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14" creationId="{479A3DD9-128E-4355-9659-D8F4BF7D2D1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15" creationId="{A0B5DAAD-C11E-44D7-88CC-D9401A83D37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16" creationId="{6173AE73-2D65-40A2-B1D1-432AD9606C3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17" creationId="{BB73FEF6-8286-4F91-90DF-8965681C0DE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18" creationId="{D8C93B32-2DEB-4747-A6AA-518706D76B4A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19" creationId="{F2AD7FBC-B532-4667-A760-6ED416BD1C5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20" creationId="{FF5F013D-9900-4F98-9833-742F0CF3418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21" creationId="{026DCE3A-170F-47A2-8FA5-34B513486B4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22" creationId="{E336C57C-9703-4AB6-96B2-DA7A70ACB03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23" creationId="{D31FCC51-D477-4F87-9FC8-2D7A5C8E2D28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24" creationId="{B4A1D523-0F01-4674-A431-9DD1D3D99DFA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25" creationId="{7C6BDAE6-570E-4BFA-89BE-4D71A6D8CB3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26" creationId="{4BEF9789-EFA6-408A-A315-AA831C4364DF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27" creationId="{DB128A36-106E-4A2F-8C1B-1AC6464732A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28" creationId="{1CF90CE7-4FE8-4B27-9186-5920510A084D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29" creationId="{AC8AFDC6-3505-4789-B389-8C72FF31658B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30" creationId="{39FDA015-C4E7-4B8A-9565-4F0E34B4EA4A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31" creationId="{23097C23-D6AF-4C0A-AD71-CB6F00C7B00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32" creationId="{51D96C76-BDDB-49A8-930D-2D8DF85D3F76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33" creationId="{AB03A889-6572-4159-8BA0-FDFA7819D398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34" creationId="{3EF01365-E20A-4E2A-9414-1BAD0B6B92F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35" creationId="{4C4F8D96-F21D-4A7C-A706-7FAB174D836B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36" creationId="{22D559D9-8D9A-4C42-ABAF-613F33F2C28B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37" creationId="{386949EC-F202-4E5E-B790-A88A24EF85A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38" creationId="{1907EE65-9CED-4A29-AEE8-61CEF43348B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39" creationId="{75DE6F3E-A026-4B06-B402-65C0AAA0C4A1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40" creationId="{33AFC048-E96B-46FB-9FBD-ABD7B12E84E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41" creationId="{5AD9D6D9-E361-4AE4-B3DE-895F8741869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42" creationId="{13DFB215-D935-4322-AC86-1D9BE24EDE4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43" creationId="{7F6A774C-7E38-4FC5-B188-A169E0D19F4B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44" creationId="{50439AC2-D74E-4A50-B384-861EC44C6DD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45" creationId="{E554CB6A-7C80-4AC3-9B2C-7BE958BB351F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46" creationId="{987B7F8E-28A4-4E6C-8BF1-604E0F0C436F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47" creationId="{11A5256A-D1E1-44EA-8F7F-8F7D0843FD94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48" creationId="{E298D71C-4A9C-4D2A-8A9D-C602F64C4298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49" creationId="{5197532D-1B80-4C70-B8DE-60FDDF57228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50" creationId="{81D647AB-7046-414F-90FC-5AB1D66AB271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51" creationId="{62A19F7E-06BF-45CC-B1CB-86F75F6FD62F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52" creationId="{98551EB2-2DA5-41FE-BAE9-98394F178CF2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53" creationId="{5CD83C14-52FB-4DC5-8FC2-4B94F5D167A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54" creationId="{47F7F377-C8FE-44D8-9C31-5F47CE47E156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55" creationId="{5B571439-EFBC-41AD-8B79-51B571C1CC0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56" creationId="{A81E00D7-8B7D-4C26-B7FA-96A62682F37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57" creationId="{CCF551E8-FA57-45A9-9E49-30386569222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58" creationId="{15CA0D8D-C776-450A-88B9-BFF0734B1AE6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59" creationId="{34A83345-D903-42FF-BDDF-A6E29E02F2D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60" creationId="{C5EF5D3A-EE48-4208-8B88-2C87A851CB4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61" creationId="{83531861-E8DB-47EA-9F27-EB8A5C60CFC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62" creationId="{A678AC8D-F068-4603-AC9D-6592221DE808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63" creationId="{80A07642-5ADC-4ED7-8001-57163C33F9CC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64" creationId="{86FBD9EA-3DCF-4A5A-82CD-0040B94B9322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65" creationId="{36490F58-1542-4FA2-B629-ED66C01FDD24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66" creationId="{EFBBB19B-D2CB-4D12-8DB0-26A2DA16881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67" creationId="{165657DE-4263-4A7F-97E8-0348F29CDAC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68" creationId="{21D96F29-5C46-45D5-9A93-811FE4F16718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69" creationId="{8052EE95-8138-4880-9B7C-C3B2F57D116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70" creationId="{EDB6D60D-D924-40D2-B3EC-471A081C276C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71" creationId="{4A0A60EE-0410-49CB-9E76-AA384EE6591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72" creationId="{863EAF69-A618-4E98-B03A-6A51DCF19E5D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73" creationId="{2578E0BE-E91E-49A9-B3D9-C9E3781A22FF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74" creationId="{CFA53993-64E6-4144-B914-148BD6E9636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75" creationId="{6ACB421B-FE84-436D-BD15-5C5223D6F704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76" creationId="{F29BA23E-0772-418B-8AA5-BE31D9061F2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77" creationId="{0D862193-5A11-4FFF-988F-F14B6399BF3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78" creationId="{4CB4BDE1-5177-4539-862F-EDD836D4E8EC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79" creationId="{F9201AC8-7BCD-4E70-AF70-8F2430956A2D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80" creationId="{9545F531-DB12-4AC4-9CED-34BA9CB0FDC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81" creationId="{D97014BF-D13D-4E7E-9CAC-895047DF491F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82" creationId="{9CDAB884-87B4-41FA-B628-BC29C01909A1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83" creationId="{00B7ACFD-D973-4F30-BB0F-1BD97A708B9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84" creationId="{C12A6046-9E62-4BAB-A52F-A14A1D6890D1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85" creationId="{41A343D6-6EF9-488B-9F11-AC651A3628A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86" creationId="{03802302-00DD-4EF3-B1A5-5D55D036E6F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87" creationId="{B12D539C-A64A-4A34-9D43-6CD5E815923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88" creationId="{8C154C71-671C-4EDD-98E7-5C90FF57A3C1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89" creationId="{A10EC593-A153-4AD4-B451-67D77C14B2B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90" creationId="{53C8A58E-154C-4AC4-8972-16E09CCE545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91" creationId="{D13E95C2-DE0B-42E4-9746-F9557408E6A2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92" creationId="{1F2E11D5-7A29-4A81-8611-39AD6F6DEED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93" creationId="{BD033E06-0A8A-47F0-A4BF-E1B6FC6594EF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94" creationId="{B693E3FD-D403-4464-8ACA-D4BE9CD8203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95" creationId="{FF9DDA24-C082-46CA-80CE-D01432A65B0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96" creationId="{532FE3E7-D3A3-459A-AE97-599772D66CD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97" creationId="{CAA1A177-53B8-4539-8FFE-CD501E1D1DC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98" creationId="{4A73BD4C-B3C2-4B4D-AFFC-1862DBFC2164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299" creationId="{A7E10E3B-EE78-410F-A57A-77653BFA744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00" creationId="{CF770C8F-99B8-42C9-BAD9-4DBC53BDA754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01" creationId="{5274C385-F31E-417D-A627-E98B94E68066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02" creationId="{EB9B12D1-FC3B-4B2F-885A-71D44F5014C4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03" creationId="{B3C60D72-F4DC-4DA5-983A-44D181F89BD1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04" creationId="{B0C12B36-5928-4B7F-AF59-15BABECF3C2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05" creationId="{EEEB3A53-BA22-4C8C-A5CA-80BB279D583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06" creationId="{9CE3D30F-EDE0-4196-BC51-797FDE5067DC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07" creationId="{E30A7CCC-01B0-421C-94BE-8112CBC6397A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08" creationId="{7CB7E9A0-1311-48B3-8854-6C27AE49E44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09" creationId="{EDA73390-F084-4435-9F1A-AB1ED103FA1B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10" creationId="{E6DA537E-F484-4534-876B-02945F0D1BA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11" creationId="{62236C24-9730-4BB4-A918-865E8948440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12" creationId="{10556E27-D438-4E22-ABDD-DB1B41C80BF8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13" creationId="{E1E1EF34-2AE1-4927-AFBD-DFF676135D3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14" creationId="{5D971BE6-8CA1-421F-B936-B61F4ABB224F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15" creationId="{DA778AE8-4DA6-486A-B29B-264503B5FF9B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16" creationId="{21623B4F-F3B6-49A6-A09D-4F7BD1F3B706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17" creationId="{DD2322A7-D2C3-4FE6-9587-84595071E086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18" creationId="{70FB2C7A-05BB-4FFF-8ABB-26BA55C54EE2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19" creationId="{FEA97CF2-9953-4F94-BBB4-2572480ED284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20" creationId="{001E5D87-2CFB-4890-B679-32946E732E9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21" creationId="{8C3F9C57-EDEC-4D0C-B809-528874048A7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22" creationId="{3E9D28D8-64AD-4DAB-AEE6-10F6C033F848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23" creationId="{516FCAF8-04DC-4567-A8EB-807DB465FC31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24" creationId="{07C71E90-2E99-4A86-BEE8-F915D1FB282B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25" creationId="{00ABAB8F-36E8-4091-BC98-4868B18AC728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26" creationId="{CBA50495-0A55-4235-97EC-8F6184AE276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27" creationId="{ECBD330D-63FF-4763-A504-1A3F2A245C8D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28" creationId="{021E0E26-06AA-4D95-9893-00C52101F3E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29" creationId="{DC0A0362-F248-4809-9CE3-86B091D5DC4C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30" creationId="{7DCBFDCB-BF91-49F5-948B-BB101518509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31" creationId="{2DD9D61F-24ED-4A18-81C8-B565811382A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32" creationId="{D795C595-2CE8-44E1-AE92-6421B42C9A7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33" creationId="{D12D85E1-7FBC-4B48-BCF5-6D194A63A22A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34" creationId="{B8BD2478-73EA-4215-898E-2FCB4980F9A6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35" creationId="{56CA1CCD-45DD-412A-9F35-73C430EBCC81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36" creationId="{DA344815-F1BE-4EBD-9B86-7BF21D866E28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37" creationId="{BF2E4323-FDCB-46D2-9030-55E16A8448FA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38" creationId="{9C7B80CC-B0B5-4B62-9211-F0A7B9DC0E1F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39" creationId="{3567275B-C1CA-4E7F-9A1D-2785A84D2D23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40" creationId="{AE80F305-27D7-4815-B685-BAECBD16F6DD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41" creationId="{EB0A7BBE-0004-4C08-AE1C-D85FC1B7ACDA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46" creationId="{99FF4608-F058-4C41-8B67-8D819CCB41AA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47" creationId="{F0D99858-E8AE-49F6-B034-86B549CB12CE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48" creationId="{1794931D-55AA-460E-A190-CFE04C938370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49" creationId="{D29E91B5-9160-430F-89C7-730D3FD83779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50" creationId="{CAA3B627-4951-4232-A57C-B9A3E5EEB011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51" creationId="{F0BF2BAF-7E9E-4DF4-BF6B-CD3054BC81B4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52" creationId="{E2AF1978-9C78-44EA-97F5-C75B93BFA188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53" creationId="{485DD582-16DB-42A4-9FA6-C79F884CC0C5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54" creationId="{A7558AF4-1D35-473D-922C-319DA875FB96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55" creationId="{D22B0331-3EC2-4F3D-AE7C-DC792BD0CD07}"/>
          </ac:spMkLst>
        </pc:spChg>
        <pc:spChg chg="add mod">
          <ac:chgData name="Cody Wu" userId="c848deac34637420" providerId="LiveId" clId="{23E4471D-7C8F-43F8-8E42-8D62A85DE38D}" dt="2021-02-28T01:09:31.371" v="312" actId="571"/>
          <ac:spMkLst>
            <pc:docMk/>
            <pc:sldMk cId="3398256349" sldId="258"/>
            <ac:spMk id="357" creationId="{019F2AB3-0053-4B91-B750-64FCDB083A7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61" creationId="{EA5959DA-BA1F-40EB-86A6-ECE76E4D00B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62" creationId="{1DCB0FE2-1EF3-4F0E-A09E-A0299C11DCD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63" creationId="{6AF3B7E9-A80B-4D72-842A-430CF59DB3E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64" creationId="{C37DC61B-CEAF-4E7C-9DC3-6F4132A37EB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65" creationId="{708E0930-C888-4998-BCFC-F7A53ECA567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66" creationId="{5A24903F-500D-4DBA-AAF0-AED8AAE5CC3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67" creationId="{1D44B229-CD36-4232-85DD-63084982575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68" creationId="{2C16D06B-441A-4A28-9EDE-4A3C97F6D4A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69" creationId="{63E2C61E-1EC2-4707-9C83-66E7449A2EF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0" creationId="{5DD4EED2-A962-408F-958D-C7BC8D75720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1" creationId="{08DEFD38-4B4C-47BE-BA0E-400C10072C4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2" creationId="{BF3E3C2E-2E30-4CCA-BA57-DEE1E2884F0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3" creationId="{A3DDB4C1-F6D5-4002-A11D-D931334C070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4" creationId="{7973442E-2886-4BE1-9972-40C037D13E7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5" creationId="{405AD28B-1137-4B29-A819-F0130BB94C3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6" creationId="{B12D9A3B-8005-4B7F-9CF7-318E8750E6C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7" creationId="{A320A3C8-523E-4C60-993A-7C4603EB09E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8" creationId="{8A648959-5E51-4AD5-9520-F06426DDD23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79" creationId="{7AAA7E6F-BC37-4C58-AE06-8F414DDA15D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0" creationId="{A9787A71-FF54-4DEB-8C82-D409D3D2508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1" creationId="{1778B724-6CC3-449D-B91E-B7816222009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2" creationId="{154022AA-B050-471E-B0F6-47AF6C71CE8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3" creationId="{08AA5D49-00B9-447A-80DE-FD00CDFE3E4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4" creationId="{0B03553E-86A5-4095-A09C-3DBB1F36C8F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5" creationId="{B3056AEE-88CF-4275-8C25-19A5EF3455E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6" creationId="{D0219FD0-666F-4760-B921-8B9060518C1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7" creationId="{382B1B34-1591-4873-A813-2262CB49B6F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8" creationId="{C2AF8B63-31EB-4CF9-9B3E-90980FDDB62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89" creationId="{CF199CAB-6F6A-4C79-98DF-B0E8D73CC6E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0" creationId="{DE372B48-9A4A-4CC8-8C1B-DA989D9727D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1" creationId="{C0209339-4D54-4979-828D-4EA80F2053E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2" creationId="{12FABD8A-7BE8-49D0-AD7D-3817D0DC54F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3" creationId="{9F166D0E-A48B-4ADA-83A6-41CC038972E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4" creationId="{6A0E1751-5EB0-445B-9F08-D19D850685D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5" creationId="{9F64CF1E-2337-4BAD-AF8C-FF339F18F23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6" creationId="{E65AF709-6D48-4329-843A-EA5556DC2D9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7" creationId="{DA1B737D-1224-45C0-A476-5CB0302ADAF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8" creationId="{DEC83BC3-F6AE-4860-A084-9DB0FB76A11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399" creationId="{EEBA12F0-62BF-4626-AA04-2BEE07A4E9E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0" creationId="{E22F64D5-D747-4B11-93C0-944F78B7FE8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1" creationId="{27A10794-AF92-4490-9B39-27D4FF95E7B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2" creationId="{9FE28FEF-72CB-449C-A555-08DE0FF9445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3" creationId="{DB43A7D1-1958-44E6-9075-3F08BD03AF1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4" creationId="{5275D254-409D-4BAD-BB08-BEEE01AD698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5" creationId="{6F2FE491-976A-4B38-84A4-34AE80C14C6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6" creationId="{7E6B1305-3CD5-4C18-A973-7F1C3C7D90B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7" creationId="{D277A5B5-C20A-4B33-8AC5-CF3F2AE9194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8" creationId="{28B929C9-100B-419C-ABF4-B5CD34C94D6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09" creationId="{7F71E6F3-01AF-4E29-8DD4-79D03C37EEF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0" creationId="{AD0C6D4F-345B-443F-9927-097D65D3F2A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1" creationId="{539FD0F3-D022-4367-9926-879B4F013D8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2" creationId="{FB493429-1DE0-4B42-8728-C36A5C0BCC9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3" creationId="{6E01DE7C-E0EF-440D-9218-CD72C704FCF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4" creationId="{1B156808-60B0-4A0A-8BBE-2FF0FD99254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5" creationId="{DAD04319-0D97-4234-87F2-A1A2FF7AC0E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6" creationId="{47D3C278-29B5-435B-A37A-1ECAF6E5A1A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7" creationId="{72A13A3E-AE9E-4109-B991-31E754915D4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8" creationId="{467403CB-0B58-4D84-ACF1-66312C59CA5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19" creationId="{9AE43708-EB85-4383-B38B-16E26F765B7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0" creationId="{A6FAD998-BE8B-4676-883D-1E2A9AE2F78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1" creationId="{A7765E0F-4214-42EF-AF75-D11DC780C2B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2" creationId="{E7EE3CED-B866-4B92-97E3-A8142A9ED7F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3" creationId="{A1DF91BB-71B2-4872-A111-E4950A9CDAA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4" creationId="{CA79371B-9BEE-45CA-89FD-AF21E8FA65F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5" creationId="{BB005EE1-D5EA-4084-911A-4F3360614C2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6" creationId="{4E4E648E-6A00-4CDE-957A-E4D5A458AC5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7" creationId="{50955356-3A69-47DC-8C30-2036A32D48D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8" creationId="{CFAFAFA8-3AD8-4C9D-AB99-7D97D355E7A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29" creationId="{17DE2DAA-4476-4C68-BB57-3C04F9B1AE9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0" creationId="{8B88F25D-8EA3-4725-B6BC-8BC7AE3A6EE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1" creationId="{C9C43F8B-7DEB-475A-83DE-9CFDE27DCDF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2" creationId="{B34A35A1-AC16-43EF-B3FA-BEF38227C3A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3" creationId="{5E689EE6-5CC0-481B-B907-C8850322D8F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4" creationId="{5A2CA43A-3ABD-4A4E-8AB5-780A81EF16A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5" creationId="{0EEA281E-8BE1-4DF3-A729-CF409881038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6" creationId="{7631FE60-8582-41E6-9228-140C78FC402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7" creationId="{8AC6A6BF-3C73-4DD1-9F2C-BBDC395E469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8" creationId="{8AD52006-CB55-48C8-B881-202D03E96EF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39" creationId="{989FDCA1-674F-4B42-BC42-495F6547E9E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0" creationId="{ECD3270C-E47D-4584-B139-D6221693A1A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1" creationId="{826BA658-A708-4EE6-B26F-634542E940D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2" creationId="{8188B018-CFE4-48AC-8981-6CA9E2DC5D0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3" creationId="{824516A4-A469-4594-A2A9-B52E8BD6293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4" creationId="{79DE2584-42BD-4EC2-B082-D984207E17F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5" creationId="{5245D3C5-D6C5-4B45-AA45-C21E8427208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6" creationId="{1620B9BB-BB2E-46FC-BC5E-7B6642A6450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7" creationId="{6A4C1BFA-5FFB-4218-B5A0-D49872380D8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8" creationId="{BD64C720-9CC8-4CC6-8D8A-CED9533811C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49" creationId="{B386AFF9-CD2B-4CFA-9D57-FFD241815DE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0" creationId="{11A55729-B574-456C-B938-428146AEE99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1" creationId="{D55D23F0-0050-4700-8A85-ED2B8BB248E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2" creationId="{6533EDA0-7F2E-4077-98AE-87E9B8EC089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3" creationId="{E64C4243-0886-471A-8BF6-C9F0EFB6B80F}"/>
          </ac:spMkLst>
        </pc:spChg>
        <pc:spChg chg="add del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4" creationId="{D6174B6D-C641-4738-9622-A3067677329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5" creationId="{CD9FF283-2017-41BC-9837-2A2032B7AF7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6" creationId="{C20BD6E9-8C20-4ECD-AB77-7B42C35B219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7" creationId="{926D3636-BBD7-47F3-94D8-A5CCF46B3C0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8" creationId="{C37CDFBD-51BC-4E45-9086-5C54F575246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59" creationId="{7E362C5A-24DF-42C8-BDDB-48864DE2358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0" creationId="{A9E139F6-242E-4478-BAC8-C6F5A4C9040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1" creationId="{CBDE08C6-4F1E-40CF-90F9-4CBCD5C46DE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2" creationId="{C4CBAD78-A6F4-4F11-A538-63946563B10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3" creationId="{6D3DBC04-08C2-45BB-8C1E-F0DD5E6C502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4" creationId="{954C7F04-33E2-44F0-8249-DD2F633D12A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5" creationId="{90AD679C-DA33-486E-8583-24558ABBB4C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6" creationId="{71DD5590-FE26-4792-B01D-63BCDC83B0C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7" creationId="{B72711D1-6737-4FD4-992E-B3BC5B14197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8" creationId="{79730435-C7CF-4B34-84FF-6F4D418BBB7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69" creationId="{6AA51D98-F5D5-4C56-9BCE-A141A4337EA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0" creationId="{91C11669-6CD9-4696-99C5-BBDE514C757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1" creationId="{8A431E77-8428-4B6A-8B02-94D16F0E0CB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2" creationId="{7331FF42-0102-4D7F-89E1-AC2C9612FDD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3" creationId="{359CDCEA-BE55-421E-AEED-C2AF328BE36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4" creationId="{7CA6873D-01DB-4D4D-ACF3-A97E9C0C90E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5" creationId="{9CEE7A31-656C-48BF-8AE4-6B7C7ED06C6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6" creationId="{56035B92-51C1-498E-8F49-C1F4C026B99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7" creationId="{4DA0D9E8-659A-4C5C-A25B-2A39321A631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8" creationId="{A960F0C8-66CF-4950-97E0-9FFD797370C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79" creationId="{D77DABE3-439B-4D95-BCA8-DE8AE427129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0" creationId="{FD991E07-923F-447E-AF6B-6A14824C2D88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1" creationId="{05F68BAA-4799-4FFA-A97F-C6BCFF354E0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2" creationId="{4FA58633-B85D-43BB-9833-C1CD16AC337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3" creationId="{7121393D-4D0F-4085-B96B-EF6A1F32191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4" creationId="{915E9782-5DE8-4D11-8041-8C45A98F408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5" creationId="{BB2584F6-0488-43F8-AB95-03810F53DC1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6" creationId="{D4BA0A88-0EBD-48B8-8913-EC632D12C49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7" creationId="{88CA7692-F916-4697-8CFE-43299CC57EC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8" creationId="{6511DB1E-4EB8-4C0F-8641-8F52CDC23B3D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89" creationId="{D35BBFA3-58B4-49C6-B0ED-700CB48E216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90" creationId="{89800BF5-0123-4BF6-8F82-5C5EB0E4CC7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91" creationId="{1B64E50C-E7EC-4578-90AD-F93636824A65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92" creationId="{ADD57D16-7F51-40CE-919D-C0ED3F031F43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93" creationId="{25F50277-5925-410A-A0A3-FD7D494D850E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494" creationId="{E6F433E9-A606-4B5F-B05C-355D94369231}"/>
          </ac:spMkLst>
        </pc:spChg>
        <pc:spChg chg="add mod">
          <ac:chgData name="Cody Wu" userId="c848deac34637420" providerId="LiveId" clId="{23E4471D-7C8F-43F8-8E42-8D62A85DE38D}" dt="2021-03-01T17:50:14.449" v="2654" actId="1076"/>
          <ac:spMkLst>
            <pc:docMk/>
            <pc:sldMk cId="3398256349" sldId="258"/>
            <ac:spMk id="495" creationId="{04F43E11-9C4A-4B8D-B755-9C91B54BAB62}"/>
          </ac:spMkLst>
        </pc:spChg>
        <pc:spChg chg="add del mod">
          <ac:chgData name="Cody Wu" userId="c848deac34637420" providerId="LiveId" clId="{23E4471D-7C8F-43F8-8E42-8D62A85DE38D}" dt="2021-02-28T01:15:13.184" v="344" actId="21"/>
          <ac:spMkLst>
            <pc:docMk/>
            <pc:sldMk cId="3398256349" sldId="258"/>
            <ac:spMk id="496" creationId="{8B722901-C996-4FDF-95CB-AD137E350E0E}"/>
          </ac:spMkLst>
        </pc:spChg>
        <pc:spChg chg="add del mod">
          <ac:chgData name="Cody Wu" userId="c848deac34637420" providerId="LiveId" clId="{23E4471D-7C8F-43F8-8E42-8D62A85DE38D}" dt="2021-02-28T01:14:56.850" v="343" actId="21"/>
          <ac:spMkLst>
            <pc:docMk/>
            <pc:sldMk cId="3398256349" sldId="258"/>
            <ac:spMk id="497" creationId="{90505941-C40E-424B-A2E5-F88D592F42B1}"/>
          </ac:spMkLst>
        </pc:spChg>
        <pc:spChg chg="add del mod">
          <ac:chgData name="Cody Wu" userId="c848deac34637420" providerId="LiveId" clId="{23E4471D-7C8F-43F8-8E42-8D62A85DE38D}" dt="2021-02-28T01:14:49.310" v="342" actId="21"/>
          <ac:spMkLst>
            <pc:docMk/>
            <pc:sldMk cId="3398256349" sldId="258"/>
            <ac:spMk id="498" creationId="{28A50540-3D6F-4887-AAF7-1ACED88A8B04}"/>
          </ac:spMkLst>
        </pc:spChg>
        <pc:spChg chg="add del mod">
          <ac:chgData name="Cody Wu" userId="c848deac34637420" providerId="LiveId" clId="{23E4471D-7C8F-43F8-8E42-8D62A85DE38D}" dt="2021-02-28T01:15:55.072" v="350" actId="21"/>
          <ac:spMkLst>
            <pc:docMk/>
            <pc:sldMk cId="3398256349" sldId="258"/>
            <ac:spMk id="499" creationId="{49F1A225-A9C5-4C1B-9A0D-EC1A5F01D1E0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00" creationId="{B65AF5FE-1A64-4137-960A-6EA6B15D08C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01" creationId="{6BDD2F8E-909C-4019-A5AB-3584BC2134B6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06" creationId="{AE347AAD-13B2-47BC-A2BD-E5F06EFA895C}"/>
          </ac:spMkLst>
        </pc:spChg>
        <pc:spChg chg="add del mod">
          <ac:chgData name="Cody Wu" userId="c848deac34637420" providerId="LiveId" clId="{23E4471D-7C8F-43F8-8E42-8D62A85DE38D}" dt="2021-02-28T01:15:21.838" v="346" actId="478"/>
          <ac:spMkLst>
            <pc:docMk/>
            <pc:sldMk cId="3398256349" sldId="258"/>
            <ac:spMk id="507" creationId="{7934167B-AC64-47F5-BA74-229F775F3805}"/>
          </ac:spMkLst>
        </pc:spChg>
        <pc:spChg chg="add del mod">
          <ac:chgData name="Cody Wu" userId="c848deac34637420" providerId="LiveId" clId="{23E4471D-7C8F-43F8-8E42-8D62A85DE38D}" dt="2021-02-28T01:15:29.545" v="347" actId="21"/>
          <ac:spMkLst>
            <pc:docMk/>
            <pc:sldMk cId="3398256349" sldId="258"/>
            <ac:spMk id="508" creationId="{D854E526-AA94-4E5A-8560-192E58B9BBCC}"/>
          </ac:spMkLst>
        </pc:spChg>
        <pc:spChg chg="add del mod">
          <ac:chgData name="Cody Wu" userId="c848deac34637420" providerId="LiveId" clId="{23E4471D-7C8F-43F8-8E42-8D62A85DE38D}" dt="2021-02-28T01:15:34.857" v="348" actId="21"/>
          <ac:spMkLst>
            <pc:docMk/>
            <pc:sldMk cId="3398256349" sldId="258"/>
            <ac:spMk id="509" creationId="{786C3211-9706-4676-900D-88330A6A3389}"/>
          </ac:spMkLst>
        </pc:spChg>
        <pc:spChg chg="add del mod">
          <ac:chgData name="Cody Wu" userId="c848deac34637420" providerId="LiveId" clId="{23E4471D-7C8F-43F8-8E42-8D62A85DE38D}" dt="2021-02-28T01:15:50.630" v="349" actId="21"/>
          <ac:spMkLst>
            <pc:docMk/>
            <pc:sldMk cId="3398256349" sldId="258"/>
            <ac:spMk id="510" creationId="{BD767AC1-1BFF-40BA-9D65-1322E3706E65}"/>
          </ac:spMkLst>
        </pc:spChg>
        <pc:spChg chg="add mod">
          <ac:chgData name="Cody Wu" userId="c848deac34637420" providerId="LiveId" clId="{23E4471D-7C8F-43F8-8E42-8D62A85DE38D}" dt="2021-02-28T12:14:43.527" v="476" actId="1076"/>
          <ac:spMkLst>
            <pc:docMk/>
            <pc:sldMk cId="3398256349" sldId="258"/>
            <ac:spMk id="511" creationId="{E550581E-F3B1-4893-8900-63E1AAE8420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12" creationId="{14D28AD4-C65E-4ABC-9A94-FE2FE6E760ED}"/>
          </ac:spMkLst>
        </pc:spChg>
        <pc:spChg chg="add del mod">
          <ac:chgData name="Cody Wu" userId="c848deac34637420" providerId="LiveId" clId="{23E4471D-7C8F-43F8-8E42-8D62A85DE38D}" dt="2021-02-28T01:25:35.197" v="436" actId="21"/>
          <ac:spMkLst>
            <pc:docMk/>
            <pc:sldMk cId="3398256349" sldId="258"/>
            <ac:spMk id="513" creationId="{5FE67933-5B6C-491C-A157-315E23FACAA4}"/>
          </ac:spMkLst>
        </pc:spChg>
        <pc:spChg chg="add del mod">
          <ac:chgData name="Cody Wu" userId="c848deac34637420" providerId="LiveId" clId="{23E4471D-7C8F-43F8-8E42-8D62A85DE38D}" dt="2021-02-28T01:28:59.326" v="460" actId="21"/>
          <ac:spMkLst>
            <pc:docMk/>
            <pc:sldMk cId="3398256349" sldId="258"/>
            <ac:spMk id="514" creationId="{38189DF2-A41B-4842-BB2B-62B84F730E34}"/>
          </ac:spMkLst>
        </pc:spChg>
        <pc:spChg chg="add del mod">
          <ac:chgData name="Cody Wu" userId="c848deac34637420" providerId="LiveId" clId="{23E4471D-7C8F-43F8-8E42-8D62A85DE38D}" dt="2021-02-28T01:29:03.200" v="461" actId="21"/>
          <ac:spMkLst>
            <pc:docMk/>
            <pc:sldMk cId="3398256349" sldId="258"/>
            <ac:spMk id="515" creationId="{103B3381-AAEA-42DE-844C-910B64BCB01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17" creationId="{AC0FB30E-2000-4245-A24E-F70B88B6894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22" creationId="{744B4693-F93E-489C-9A42-446CDE9E2E5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23" creationId="{7E3FED88-7FC6-42D0-ACC4-05DD2A0FB444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24" creationId="{D235670D-1B28-43A3-BA49-B8EE69251952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25" creationId="{15F80C26-1FB5-4DC1-A1A9-7E91FD1787F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26" creationId="{C3AB9C49-87A6-47B3-8B25-85A29B65666A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27" creationId="{725AD809-8F4C-4FEE-8EB3-F2183DF91539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28" creationId="{2AD38174-EEF8-4FD6-8807-2060636271D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29" creationId="{5F3CF84A-C34D-4C56-BEA9-19D74179F4BF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30" creationId="{19265971-7C6A-44CD-9288-0167A26B368B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31" creationId="{F326C612-1508-408B-A660-BAEEDBE1F275}"/>
          </ac:spMkLst>
        </pc:spChg>
        <pc:spChg chg="add del">
          <ac:chgData name="Cody Wu" userId="c848deac34637420" providerId="LiveId" clId="{23E4471D-7C8F-43F8-8E42-8D62A85DE38D}" dt="2021-02-28T01:20:18.502" v="384" actId="11529"/>
          <ac:spMkLst>
            <pc:docMk/>
            <pc:sldMk cId="3398256349" sldId="258"/>
            <ac:spMk id="550" creationId="{5D39F131-3560-448E-A087-0F84E0E767DE}"/>
          </ac:spMkLst>
        </pc:spChg>
        <pc:spChg chg="add del">
          <ac:chgData name="Cody Wu" userId="c848deac34637420" providerId="LiveId" clId="{23E4471D-7C8F-43F8-8E42-8D62A85DE38D}" dt="2021-02-28T01:23:07.300" v="408" actId="11529"/>
          <ac:spMkLst>
            <pc:docMk/>
            <pc:sldMk cId="3398256349" sldId="258"/>
            <ac:spMk id="565" creationId="{F6C0E75F-04FB-4FAB-A752-0B020DDE15A7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66" creationId="{4E2E443C-418C-454D-8096-3C9C834B0ECC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67" creationId="{39434134-FB3B-4B40-9F3C-64560875E88D}"/>
          </ac:spMkLst>
        </pc:spChg>
        <pc:spChg chg="add mod">
          <ac:chgData name="Cody Wu" userId="c848deac34637420" providerId="LiveId" clId="{23E4471D-7C8F-43F8-8E42-8D62A85DE38D}" dt="2021-03-01T11:47:12.838" v="524" actId="20577"/>
          <ac:spMkLst>
            <pc:docMk/>
            <pc:sldMk cId="3398256349" sldId="258"/>
            <ac:spMk id="568" creationId="{DCAEB2B8-08A9-4564-A450-B06B5EEB832C}"/>
          </ac:spMkLst>
        </pc:spChg>
        <pc:spChg chg="add mod">
          <ac:chgData name="Cody Wu" userId="c848deac34637420" providerId="LiveId" clId="{23E4471D-7C8F-43F8-8E42-8D62A85DE38D}" dt="2021-03-01T11:47:33.886" v="530" actId="20577"/>
          <ac:spMkLst>
            <pc:docMk/>
            <pc:sldMk cId="3398256349" sldId="258"/>
            <ac:spMk id="569" creationId="{BD6003F6-B19A-4678-A88C-2F0B3EDA9FA1}"/>
          </ac:spMkLst>
        </pc:spChg>
        <pc:spChg chg="add mod">
          <ac:chgData name="Cody Wu" userId="c848deac34637420" providerId="LiveId" clId="{23E4471D-7C8F-43F8-8E42-8D62A85DE38D}" dt="2021-02-28T01:29:29.533" v="463" actId="1076"/>
          <ac:spMkLst>
            <pc:docMk/>
            <pc:sldMk cId="3398256349" sldId="258"/>
            <ac:spMk id="570" creationId="{B525C146-EA8D-4E42-B5A1-107E134D6157}"/>
          </ac:spMkLst>
        </pc:spChg>
        <pc:spChg chg="add mod">
          <ac:chgData name="Cody Wu" userId="c848deac34637420" providerId="LiveId" clId="{23E4471D-7C8F-43F8-8E42-8D62A85DE38D}" dt="2021-03-01T11:47:27.658" v="528" actId="20577"/>
          <ac:spMkLst>
            <pc:docMk/>
            <pc:sldMk cId="3398256349" sldId="258"/>
            <ac:spMk id="571" creationId="{23807F43-8504-4754-BD00-D7459C130962}"/>
          </ac:spMkLst>
        </pc:spChg>
        <pc:spChg chg="add mod">
          <ac:chgData name="Cody Wu" userId="c848deac34637420" providerId="LiveId" clId="{23E4471D-7C8F-43F8-8E42-8D62A85DE38D}" dt="2021-02-28T01:30:48.480" v="469" actId="1076"/>
          <ac:spMkLst>
            <pc:docMk/>
            <pc:sldMk cId="3398256349" sldId="258"/>
            <ac:spMk id="572" creationId="{AEE17EE0-2F59-4B0D-AE4F-C8AA1D130E57}"/>
          </ac:spMkLst>
        </pc:spChg>
        <pc:spChg chg="add mod">
          <ac:chgData name="Cody Wu" userId="c848deac34637420" providerId="LiveId" clId="{23E4471D-7C8F-43F8-8E42-8D62A85DE38D}" dt="2021-02-28T01:30:48.480" v="469" actId="1076"/>
          <ac:spMkLst>
            <pc:docMk/>
            <pc:sldMk cId="3398256349" sldId="258"/>
            <ac:spMk id="573" creationId="{1D81511E-BFF5-4908-9251-4BB6A36820C1}"/>
          </ac:spMkLst>
        </pc:spChg>
        <pc:spChg chg="add mod">
          <ac:chgData name="Cody Wu" userId="c848deac34637420" providerId="LiveId" clId="{23E4471D-7C8F-43F8-8E42-8D62A85DE38D}" dt="2021-02-28T01:30:48.480" v="469" actId="1076"/>
          <ac:spMkLst>
            <pc:docMk/>
            <pc:sldMk cId="3398256349" sldId="258"/>
            <ac:spMk id="574" creationId="{DC687499-24F9-431B-8CCF-EEEB1FC9F35D}"/>
          </ac:spMkLst>
        </pc:spChg>
        <pc:spChg chg="add mod">
          <ac:chgData name="Cody Wu" userId="c848deac34637420" providerId="LiveId" clId="{23E4471D-7C8F-43F8-8E42-8D62A85DE38D}" dt="2021-02-28T01:30:48.480" v="469" actId="1076"/>
          <ac:spMkLst>
            <pc:docMk/>
            <pc:sldMk cId="3398256349" sldId="258"/>
            <ac:spMk id="575" creationId="{9A8BF442-6199-4B0B-A6E3-686C6D2ABC98}"/>
          </ac:spMkLst>
        </pc:spChg>
        <pc:spChg chg="add mod">
          <ac:chgData name="Cody Wu" userId="c848deac34637420" providerId="LiveId" clId="{23E4471D-7C8F-43F8-8E42-8D62A85DE38D}" dt="2021-02-28T01:30:48.480" v="469" actId="1076"/>
          <ac:spMkLst>
            <pc:docMk/>
            <pc:sldMk cId="3398256349" sldId="258"/>
            <ac:spMk id="576" creationId="{66F54BE6-F41C-40F7-BACB-04BABDB271EA}"/>
          </ac:spMkLst>
        </pc:spChg>
        <pc:spChg chg="add mod">
          <ac:chgData name="Cody Wu" userId="c848deac34637420" providerId="LiveId" clId="{23E4471D-7C8F-43F8-8E42-8D62A85DE38D}" dt="2021-02-28T01:30:48.480" v="469" actId="1076"/>
          <ac:spMkLst>
            <pc:docMk/>
            <pc:sldMk cId="3398256349" sldId="258"/>
            <ac:spMk id="577" creationId="{39836FAB-2E12-4233-AC70-FF1AB1732C4A}"/>
          </ac:spMkLst>
        </pc:spChg>
        <pc:spChg chg="add mod">
          <ac:chgData name="Cody Wu" userId="c848deac34637420" providerId="LiveId" clId="{23E4471D-7C8F-43F8-8E42-8D62A85DE38D}" dt="2021-02-28T01:30:03.446" v="466" actId="571"/>
          <ac:spMkLst>
            <pc:docMk/>
            <pc:sldMk cId="3398256349" sldId="258"/>
            <ac:spMk id="578" creationId="{9B152D62-9B8A-4A8C-9979-39D0094DDA70}"/>
          </ac:spMkLst>
        </pc:spChg>
        <pc:spChg chg="add mod">
          <ac:chgData name="Cody Wu" userId="c848deac34637420" providerId="LiveId" clId="{23E4471D-7C8F-43F8-8E42-8D62A85DE38D}" dt="2021-02-28T01:30:03.446" v="466" actId="571"/>
          <ac:spMkLst>
            <pc:docMk/>
            <pc:sldMk cId="3398256349" sldId="258"/>
            <ac:spMk id="579" creationId="{B27474C6-6A86-41A3-8018-489E82FF0844}"/>
          </ac:spMkLst>
        </pc:spChg>
        <pc:spChg chg="add mod">
          <ac:chgData name="Cody Wu" userId="c848deac34637420" providerId="LiveId" clId="{23E4471D-7C8F-43F8-8E42-8D62A85DE38D}" dt="2021-02-28T01:30:03.446" v="466" actId="571"/>
          <ac:spMkLst>
            <pc:docMk/>
            <pc:sldMk cId="3398256349" sldId="258"/>
            <ac:spMk id="580" creationId="{8FA99D2E-B670-4FDF-92C1-99FAC31238A4}"/>
          </ac:spMkLst>
        </pc:spChg>
        <pc:spChg chg="add mod">
          <ac:chgData name="Cody Wu" userId="c848deac34637420" providerId="LiveId" clId="{23E4471D-7C8F-43F8-8E42-8D62A85DE38D}" dt="2021-02-28T01:30:03.446" v="466" actId="571"/>
          <ac:spMkLst>
            <pc:docMk/>
            <pc:sldMk cId="3398256349" sldId="258"/>
            <ac:spMk id="581" creationId="{F8ADB41A-48DF-4405-BCFF-92329DCF02D2}"/>
          </ac:spMkLst>
        </pc:spChg>
        <pc:spChg chg="add mod">
          <ac:chgData name="Cody Wu" userId="c848deac34637420" providerId="LiveId" clId="{23E4471D-7C8F-43F8-8E42-8D62A85DE38D}" dt="2021-02-28T01:30:03.446" v="466" actId="571"/>
          <ac:spMkLst>
            <pc:docMk/>
            <pc:sldMk cId="3398256349" sldId="258"/>
            <ac:spMk id="582" creationId="{01452518-7401-4766-9C7C-8DF027F18366}"/>
          </ac:spMkLst>
        </pc:spChg>
        <pc:spChg chg="add mod">
          <ac:chgData name="Cody Wu" userId="c848deac34637420" providerId="LiveId" clId="{23E4471D-7C8F-43F8-8E42-8D62A85DE38D}" dt="2021-02-28T01:31:04.864" v="470" actId="1076"/>
          <ac:spMkLst>
            <pc:docMk/>
            <pc:sldMk cId="3398256349" sldId="258"/>
            <ac:spMk id="583" creationId="{2C31F653-C228-4E71-8BDD-5234817448CF}"/>
          </ac:spMkLst>
        </pc:spChg>
        <pc:spChg chg="add mod">
          <ac:chgData name="Cody Wu" userId="c848deac34637420" providerId="LiveId" clId="{23E4471D-7C8F-43F8-8E42-8D62A85DE38D}" dt="2021-02-28T01:31:04.864" v="470" actId="1076"/>
          <ac:spMkLst>
            <pc:docMk/>
            <pc:sldMk cId="3398256349" sldId="258"/>
            <ac:spMk id="584" creationId="{6CAB0621-F2E5-4826-99FC-6E5D97EBBC38}"/>
          </ac:spMkLst>
        </pc:spChg>
        <pc:spChg chg="add mod">
          <ac:chgData name="Cody Wu" userId="c848deac34637420" providerId="LiveId" clId="{23E4471D-7C8F-43F8-8E42-8D62A85DE38D}" dt="2021-02-28T01:31:04.864" v="470" actId="1076"/>
          <ac:spMkLst>
            <pc:docMk/>
            <pc:sldMk cId="3398256349" sldId="258"/>
            <ac:spMk id="585" creationId="{9DAFEE70-EDCA-48F1-BE4E-A5E16DD2F4B0}"/>
          </ac:spMkLst>
        </pc:spChg>
        <pc:spChg chg="add mod">
          <ac:chgData name="Cody Wu" userId="c848deac34637420" providerId="LiveId" clId="{23E4471D-7C8F-43F8-8E42-8D62A85DE38D}" dt="2021-02-28T01:31:04.864" v="470" actId="1076"/>
          <ac:spMkLst>
            <pc:docMk/>
            <pc:sldMk cId="3398256349" sldId="258"/>
            <ac:spMk id="586" creationId="{7100909E-04F2-4ED4-9D5F-7A97759A06B4}"/>
          </ac:spMkLst>
        </pc:spChg>
        <pc:spChg chg="add mod">
          <ac:chgData name="Cody Wu" userId="c848deac34637420" providerId="LiveId" clId="{23E4471D-7C8F-43F8-8E42-8D62A85DE38D}" dt="2021-02-28T01:31:04.864" v="470" actId="1076"/>
          <ac:spMkLst>
            <pc:docMk/>
            <pc:sldMk cId="3398256349" sldId="258"/>
            <ac:spMk id="587" creationId="{ABF104A6-4A2B-437D-A2CC-09E4EDBECB55}"/>
          </ac:spMkLst>
        </pc:spChg>
        <pc:spChg chg="add mod">
          <ac:chgData name="Cody Wu" userId="c848deac34637420" providerId="LiveId" clId="{23E4471D-7C8F-43F8-8E42-8D62A85DE38D}" dt="2021-02-28T01:31:04.864" v="470" actId="1076"/>
          <ac:spMkLst>
            <pc:docMk/>
            <pc:sldMk cId="3398256349" sldId="258"/>
            <ac:spMk id="588" creationId="{87E3D880-F498-49CA-90AE-5835ED96ECC6}"/>
          </ac:spMkLst>
        </pc:spChg>
        <pc:spChg chg="add mod">
          <ac:chgData name="Cody Wu" userId="c848deac34637420" providerId="LiveId" clId="{23E4471D-7C8F-43F8-8E42-8D62A85DE38D}" dt="2021-02-28T12:23:48.048" v="516" actId="1076"/>
          <ac:spMkLst>
            <pc:docMk/>
            <pc:sldMk cId="3398256349" sldId="258"/>
            <ac:spMk id="589" creationId="{1D34E926-D5EC-4FBE-B6F1-A76CB9BE202D}"/>
          </ac:spMkLst>
        </pc:spChg>
        <pc:spChg chg="add mod">
          <ac:chgData name="Cody Wu" userId="c848deac34637420" providerId="LiveId" clId="{23E4471D-7C8F-43F8-8E42-8D62A85DE38D}" dt="2021-02-28T12:23:21.070" v="514" actId="1076"/>
          <ac:spMkLst>
            <pc:docMk/>
            <pc:sldMk cId="3398256349" sldId="258"/>
            <ac:spMk id="590" creationId="{0A0BEF91-3632-4EBF-B202-71E525786A0E}"/>
          </ac:spMkLst>
        </pc:spChg>
        <pc:spChg chg="add mod">
          <ac:chgData name="Cody Wu" userId="c848deac34637420" providerId="LiveId" clId="{23E4471D-7C8F-43F8-8E42-8D62A85DE38D}" dt="2021-02-28T12:24:03.970" v="518" actId="1076"/>
          <ac:spMkLst>
            <pc:docMk/>
            <pc:sldMk cId="3398256349" sldId="258"/>
            <ac:spMk id="591" creationId="{1038BAB1-7E33-43A5-9F0B-BDF65576EC6C}"/>
          </ac:spMkLst>
        </pc:spChg>
        <pc:spChg chg="add mod">
          <ac:chgData name="Cody Wu" userId="c848deac34637420" providerId="LiveId" clId="{23E4471D-7C8F-43F8-8E42-8D62A85DE38D}" dt="2021-02-28T12:22:18.745" v="513" actId="20577"/>
          <ac:spMkLst>
            <pc:docMk/>
            <pc:sldMk cId="3398256349" sldId="258"/>
            <ac:spMk id="592" creationId="{910B9E1E-E02E-471E-9BF7-1DAAF4FFAE4B}"/>
          </ac:spMkLst>
        </pc:sp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6" creationId="{B4EFA040-3B85-42F6-B4AA-093EFFBD5E1A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7" creationId="{59390FE7-D7CE-475E-8D3A-61BD5763750B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8" creationId="{A4403C54-D575-4577-95C9-BC95C360DDD3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9" creationId="{D2CA1EA8-AF6C-4610-A9F2-974A637EBB15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10" creationId="{892423F4-F2FC-473A-8189-F8B05BCE4D19}"/>
          </ac:cxnSpMkLst>
        </pc:cxnChg>
        <pc:cxnChg chg="add mod">
          <ac:chgData name="Cody Wu" userId="c848deac34637420" providerId="LiveId" clId="{23E4471D-7C8F-43F8-8E42-8D62A85DE38D}" dt="2021-03-01T17:49:31.012" v="2652" actId="1076"/>
          <ac:cxnSpMkLst>
            <pc:docMk/>
            <pc:sldMk cId="3398256349" sldId="258"/>
            <ac:cxnSpMk id="11" creationId="{87674C6A-8987-4D12-8CF6-402A7C8E1496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87" creationId="{E683A53C-03DB-4376-8BF7-80623151D16C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161" creationId="{8FD31572-6067-4A0B-9E15-015C9E28220F}"/>
          </ac:cxnSpMkLst>
        </pc:cxnChg>
        <pc:cxnChg chg="add del mod">
          <ac:chgData name="Cody Wu" userId="c848deac34637420" providerId="LiveId" clId="{23E4471D-7C8F-43F8-8E42-8D62A85DE38D}" dt="2021-02-28T01:06:27.768" v="298" actId="478"/>
          <ac:cxnSpMkLst>
            <pc:docMk/>
            <pc:sldMk cId="3398256349" sldId="258"/>
            <ac:cxnSpMk id="162" creationId="{4CE48A03-E74C-433D-B187-C59F83CA74B1}"/>
          </ac:cxnSpMkLst>
        </pc:cxnChg>
        <pc:cxnChg chg="add del mod">
          <ac:chgData name="Cody Wu" userId="c848deac34637420" providerId="LiveId" clId="{23E4471D-7C8F-43F8-8E42-8D62A85DE38D}" dt="2021-02-28T12:14:03.498" v="472" actId="21"/>
          <ac:cxnSpMkLst>
            <pc:docMk/>
            <pc:sldMk cId="3398256349" sldId="258"/>
            <ac:cxnSpMk id="163" creationId="{AB098164-3FBB-4B8E-AB74-2EC159BEC0B3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164" creationId="{676922C2-6CE8-488E-AC71-D1535FE1C5C2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165" creationId="{894F6870-8296-4D11-B13E-A6070045B118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177" creationId="{7629A1AF-CF1A-44AF-A6F8-9215D5EBA096}"/>
          </ac:cxnSpMkLst>
        </pc:cxnChg>
        <pc:cxnChg chg="add del mod">
          <ac:chgData name="Cody Wu" userId="c848deac34637420" providerId="LiveId" clId="{23E4471D-7C8F-43F8-8E42-8D62A85DE38D}" dt="2021-02-28T01:04:55.727" v="286" actId="478"/>
          <ac:cxnSpMkLst>
            <pc:docMk/>
            <pc:sldMk cId="3398256349" sldId="258"/>
            <ac:cxnSpMk id="181" creationId="{7D9BBCD8-54E7-45D2-9D64-5A6795A8EF21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196" creationId="{E6334DE2-3C1D-43CF-AF2A-BA7396E96B8C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197" creationId="{E3846E97-996E-4ED4-9FCA-781F0BF14929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199" creationId="{AF6D292F-7F36-495D-883F-DAD0E6F80157}"/>
          </ac:cxnSpMkLst>
        </pc:cxnChg>
        <pc:cxnChg chg="add mod">
          <ac:chgData name="Cody Wu" userId="c848deac34637420" providerId="LiveId" clId="{23E4471D-7C8F-43F8-8E42-8D62A85DE38D}" dt="2021-02-28T01:09:31.371" v="312" actId="571"/>
          <ac:cxnSpMkLst>
            <pc:docMk/>
            <pc:sldMk cId="3398256349" sldId="258"/>
            <ac:cxnSpMk id="342" creationId="{537EBA16-D51D-4E78-84F5-33040AF47181}"/>
          </ac:cxnSpMkLst>
        </pc:cxnChg>
        <pc:cxnChg chg="add mod">
          <ac:chgData name="Cody Wu" userId="c848deac34637420" providerId="LiveId" clId="{23E4471D-7C8F-43F8-8E42-8D62A85DE38D}" dt="2021-02-28T01:09:31.371" v="312" actId="571"/>
          <ac:cxnSpMkLst>
            <pc:docMk/>
            <pc:sldMk cId="3398256349" sldId="258"/>
            <ac:cxnSpMk id="343" creationId="{7915593E-1179-4F4C-A8BC-A07915D81B6B}"/>
          </ac:cxnSpMkLst>
        </pc:cxnChg>
        <pc:cxnChg chg="add mod">
          <ac:chgData name="Cody Wu" userId="c848deac34637420" providerId="LiveId" clId="{23E4471D-7C8F-43F8-8E42-8D62A85DE38D}" dt="2021-02-28T01:09:31.371" v="312" actId="571"/>
          <ac:cxnSpMkLst>
            <pc:docMk/>
            <pc:sldMk cId="3398256349" sldId="258"/>
            <ac:cxnSpMk id="344" creationId="{0109F32B-A217-4599-B149-A083E6E4CE04}"/>
          </ac:cxnSpMkLst>
        </pc:cxnChg>
        <pc:cxnChg chg="add mod">
          <ac:chgData name="Cody Wu" userId="c848deac34637420" providerId="LiveId" clId="{23E4471D-7C8F-43F8-8E42-8D62A85DE38D}" dt="2021-02-28T01:09:31.371" v="312" actId="571"/>
          <ac:cxnSpMkLst>
            <pc:docMk/>
            <pc:sldMk cId="3398256349" sldId="258"/>
            <ac:cxnSpMk id="345" creationId="{436B17FE-A513-4937-B209-08725E8740F4}"/>
          </ac:cxnSpMkLst>
        </pc:cxnChg>
        <pc:cxnChg chg="add mod">
          <ac:chgData name="Cody Wu" userId="c848deac34637420" providerId="LiveId" clId="{23E4471D-7C8F-43F8-8E42-8D62A85DE38D}" dt="2021-02-28T01:09:31.371" v="312" actId="571"/>
          <ac:cxnSpMkLst>
            <pc:docMk/>
            <pc:sldMk cId="3398256349" sldId="258"/>
            <ac:cxnSpMk id="356" creationId="{410AEA1E-1BDD-4BC1-9879-0FAE802D10BE}"/>
          </ac:cxnSpMkLst>
        </pc:cxnChg>
        <pc:cxnChg chg="add mod">
          <ac:chgData name="Cody Wu" userId="c848deac34637420" providerId="LiveId" clId="{23E4471D-7C8F-43F8-8E42-8D62A85DE38D}" dt="2021-02-28T01:09:31.371" v="312" actId="571"/>
          <ac:cxnSpMkLst>
            <pc:docMk/>
            <pc:sldMk cId="3398256349" sldId="258"/>
            <ac:cxnSpMk id="358" creationId="{13C114D3-B367-4D2D-ACBA-F9578317F31B}"/>
          </ac:cxnSpMkLst>
        </pc:cxnChg>
        <pc:cxnChg chg="add mod">
          <ac:chgData name="Cody Wu" userId="c848deac34637420" providerId="LiveId" clId="{23E4471D-7C8F-43F8-8E42-8D62A85DE38D}" dt="2021-02-28T01:09:31.371" v="312" actId="571"/>
          <ac:cxnSpMkLst>
            <pc:docMk/>
            <pc:sldMk cId="3398256349" sldId="258"/>
            <ac:cxnSpMk id="359" creationId="{70F527DE-5B1B-49C0-AB0C-54063EC2E40B}"/>
          </ac:cxnSpMkLst>
        </pc:cxnChg>
        <pc:cxnChg chg="add mod">
          <ac:chgData name="Cody Wu" userId="c848deac34637420" providerId="LiveId" clId="{23E4471D-7C8F-43F8-8E42-8D62A85DE38D}" dt="2021-02-28T01:09:31.371" v="312" actId="571"/>
          <ac:cxnSpMkLst>
            <pc:docMk/>
            <pc:sldMk cId="3398256349" sldId="258"/>
            <ac:cxnSpMk id="360" creationId="{79A75676-EC0C-4BDD-A2AC-592D2B396578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502" creationId="{7FE07C69-73A5-4738-B9A2-781B23EC3B37}"/>
          </ac:cxnSpMkLst>
        </pc:cxnChg>
        <pc:cxnChg chg="add del mod">
          <ac:chgData name="Cody Wu" userId="c848deac34637420" providerId="LiveId" clId="{23E4471D-7C8F-43F8-8E42-8D62A85DE38D}" dt="2021-02-28T12:14:36.697" v="475" actId="21"/>
          <ac:cxnSpMkLst>
            <pc:docMk/>
            <pc:sldMk cId="3398256349" sldId="258"/>
            <ac:cxnSpMk id="503" creationId="{25B51FBE-A412-4889-A6CA-C4540FB3E628}"/>
          </ac:cxnSpMkLst>
        </pc:cxnChg>
        <pc:cxnChg chg="add del mod">
          <ac:chgData name="Cody Wu" userId="c848deac34637420" providerId="LiveId" clId="{23E4471D-7C8F-43F8-8E42-8D62A85DE38D}" dt="2021-02-28T01:16:24.992" v="354" actId="478"/>
          <ac:cxnSpMkLst>
            <pc:docMk/>
            <pc:sldMk cId="3398256349" sldId="258"/>
            <ac:cxnSpMk id="504" creationId="{DEE34758-9C3A-402F-8883-BA0093032082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505" creationId="{427E4C67-FCB5-4561-BAA0-F78800F777E8}"/>
          </ac:cxnSpMkLst>
        </pc:cxnChg>
        <pc:cxnChg chg="add mod">
          <ac:chgData name="Cody Wu" userId="c848deac34637420" providerId="LiveId" clId="{23E4471D-7C8F-43F8-8E42-8D62A85DE38D}" dt="2021-02-28T01:29:29.533" v="463" actId="1076"/>
          <ac:cxnSpMkLst>
            <pc:docMk/>
            <pc:sldMk cId="3398256349" sldId="258"/>
            <ac:cxnSpMk id="516" creationId="{8A1EC50D-73BE-4967-9083-769FCD5E34AD}"/>
          </ac:cxnSpMkLst>
        </pc:cxnChg>
        <pc:cxnChg chg="add del mod">
          <ac:chgData name="Cody Wu" userId="c848deac34637420" providerId="LiveId" clId="{23E4471D-7C8F-43F8-8E42-8D62A85DE38D}" dt="2021-02-28T01:16:05.147" v="351" actId="478"/>
          <ac:cxnSpMkLst>
            <pc:docMk/>
            <pc:sldMk cId="3398256349" sldId="258"/>
            <ac:cxnSpMk id="518" creationId="{5E73983E-6942-4934-BF26-13DDBAE39912}"/>
          </ac:cxnSpMkLst>
        </pc:cxnChg>
        <pc:cxnChg chg="add del mod">
          <ac:chgData name="Cody Wu" userId="c848deac34637420" providerId="LiveId" clId="{23E4471D-7C8F-43F8-8E42-8D62A85DE38D}" dt="2021-02-28T01:16:27.922" v="355" actId="478"/>
          <ac:cxnSpMkLst>
            <pc:docMk/>
            <pc:sldMk cId="3398256349" sldId="258"/>
            <ac:cxnSpMk id="519" creationId="{66C4FE43-EA0A-440B-97BB-7993E77A6B87}"/>
          </ac:cxnSpMkLst>
        </pc:cxnChg>
        <pc:cxnChg chg="add del mod">
          <ac:chgData name="Cody Wu" userId="c848deac34637420" providerId="LiveId" clId="{23E4471D-7C8F-43F8-8E42-8D62A85DE38D}" dt="2021-02-28T01:15:17.475" v="345" actId="478"/>
          <ac:cxnSpMkLst>
            <pc:docMk/>
            <pc:sldMk cId="3398256349" sldId="258"/>
            <ac:cxnSpMk id="520" creationId="{1B7C2EE0-83BF-49DA-B2C0-6141F82AC864}"/>
          </ac:cxnSpMkLst>
        </pc:cxnChg>
        <pc:cxnChg chg="add del mod">
          <ac:chgData name="Cody Wu" userId="c848deac34637420" providerId="LiveId" clId="{23E4471D-7C8F-43F8-8E42-8D62A85DE38D}" dt="2021-02-28T01:17:56.313" v="364" actId="11529"/>
          <ac:cxnSpMkLst>
            <pc:docMk/>
            <pc:sldMk cId="3398256349" sldId="258"/>
            <ac:cxnSpMk id="535" creationId="{0768C630-5DD9-4062-BAB6-00A1D3FFC9CF}"/>
          </ac:cxnSpMkLst>
        </pc:cxnChg>
        <pc:cxnChg chg="add del mod">
          <ac:chgData name="Cody Wu" userId="c848deac34637420" providerId="LiveId" clId="{23E4471D-7C8F-43F8-8E42-8D62A85DE38D}" dt="2021-02-28T01:18:39.669" v="370" actId="11529"/>
          <ac:cxnSpMkLst>
            <pc:docMk/>
            <pc:sldMk cId="3398256349" sldId="258"/>
            <ac:cxnSpMk id="539" creationId="{3060C4DD-8B93-47E1-8BDF-4EF67F76B296}"/>
          </ac:cxnSpMkLst>
        </pc:cxnChg>
        <pc:cxnChg chg="add del mod">
          <ac:chgData name="Cody Wu" userId="c848deac34637420" providerId="LiveId" clId="{23E4471D-7C8F-43F8-8E42-8D62A85DE38D}" dt="2021-02-28T01:19:31.871" v="378" actId="11529"/>
          <ac:cxnSpMkLst>
            <pc:docMk/>
            <pc:sldMk cId="3398256349" sldId="258"/>
            <ac:cxnSpMk id="543" creationId="{4B856258-A21C-4500-AB76-D93BE1AC5C0F}"/>
          </ac:cxnSpMkLst>
        </pc:cxnChg>
        <pc:cxnChg chg="add del mod">
          <ac:chgData name="Cody Wu" userId="c848deac34637420" providerId="LiveId" clId="{23E4471D-7C8F-43F8-8E42-8D62A85DE38D}" dt="2021-02-28T01:19:52.737" v="382" actId="11529"/>
          <ac:cxnSpMkLst>
            <pc:docMk/>
            <pc:sldMk cId="3398256349" sldId="258"/>
            <ac:cxnSpMk id="548" creationId="{62A08B70-DE4E-48E8-B6B0-EED943A322FC}"/>
          </ac:cxnSpMkLst>
        </pc:cxnChg>
        <pc:cxnChg chg="add del mod">
          <ac:chgData name="Cody Wu" userId="c848deac34637420" providerId="LiveId" clId="{23E4471D-7C8F-43F8-8E42-8D62A85DE38D}" dt="2021-02-28T01:20:47.773" v="388" actId="11529"/>
          <ac:cxnSpMkLst>
            <pc:docMk/>
            <pc:sldMk cId="3398256349" sldId="258"/>
            <ac:cxnSpMk id="552" creationId="{22078491-2A23-4830-9FC2-CAFFDF5496C5}"/>
          </ac:cxnSpMkLst>
        </pc:cxnChg>
        <pc:cxnChg chg="add del mod">
          <ac:chgData name="Cody Wu" userId="c848deac34637420" providerId="LiveId" clId="{23E4471D-7C8F-43F8-8E42-8D62A85DE38D}" dt="2021-02-28T01:21:57.464" v="402" actId="11529"/>
          <ac:cxnSpMkLst>
            <pc:docMk/>
            <pc:sldMk cId="3398256349" sldId="258"/>
            <ac:cxnSpMk id="555" creationId="{80627E1E-EF9F-42FC-8A61-227DB7EF96F0}"/>
          </ac:cxnSpMkLst>
        </pc:cxnChg>
        <pc:cxnChg chg="add del">
          <ac:chgData name="Cody Wu" userId="c848deac34637420" providerId="LiveId" clId="{23E4471D-7C8F-43F8-8E42-8D62A85DE38D}" dt="2021-02-28T01:22:19.699" v="404" actId="11529"/>
          <ac:cxnSpMkLst>
            <pc:docMk/>
            <pc:sldMk cId="3398256349" sldId="258"/>
            <ac:cxnSpMk id="562" creationId="{FEF3DC80-D34C-4C18-97B3-D2C0A0AA354D}"/>
          </ac:cxnSpMkLst>
        </pc:cxnChg>
        <pc:cxnChg chg="add del">
          <ac:chgData name="Cody Wu" userId="c848deac34637420" providerId="LiveId" clId="{23E4471D-7C8F-43F8-8E42-8D62A85DE38D}" dt="2021-02-28T01:22:34.838" v="406" actId="11529"/>
          <ac:cxnSpMkLst>
            <pc:docMk/>
            <pc:sldMk cId="3398256349" sldId="258"/>
            <ac:cxnSpMk id="564" creationId="{BB67EA47-2DED-474A-ABD7-434033B47B92}"/>
          </ac:cxnSpMkLst>
        </pc:cxnChg>
      </pc:sldChg>
      <pc:sldChg chg="addSp delSp modSp new mod modClrScheme modAnim chgLayout">
        <pc:chgData name="Cody Wu" userId="c848deac34637420" providerId="LiveId" clId="{23E4471D-7C8F-43F8-8E42-8D62A85DE38D}" dt="2021-03-01T18:00:07.650" v="2687" actId="20577"/>
        <pc:sldMkLst>
          <pc:docMk/>
          <pc:sldMk cId="2913730997" sldId="259"/>
        </pc:sldMkLst>
        <pc:spChg chg="mod ord">
          <ac:chgData name="Cody Wu" userId="c848deac34637420" providerId="LiveId" clId="{23E4471D-7C8F-43F8-8E42-8D62A85DE38D}" dt="2021-03-01T13:47:04.712" v="2380" actId="207"/>
          <ac:spMkLst>
            <pc:docMk/>
            <pc:sldMk cId="2913730997" sldId="259"/>
            <ac:spMk id="2" creationId="{7C18D1C1-D863-474F-8A35-0210FBEF968E}"/>
          </ac:spMkLst>
        </pc:spChg>
        <pc:spChg chg="add del mod ord">
          <ac:chgData name="Cody Wu" userId="c848deac34637420" providerId="LiveId" clId="{23E4471D-7C8F-43F8-8E42-8D62A85DE38D}" dt="2021-03-01T11:49:20.517" v="536" actId="700"/>
          <ac:spMkLst>
            <pc:docMk/>
            <pc:sldMk cId="2913730997" sldId="259"/>
            <ac:spMk id="3" creationId="{F19D6A0F-F965-4E3B-9680-443DD53A4A84}"/>
          </ac:spMkLst>
        </pc:spChg>
        <pc:spChg chg="add mod ord">
          <ac:chgData name="Cody Wu" userId="c848deac34637420" providerId="LiveId" clId="{23E4471D-7C8F-43F8-8E42-8D62A85DE38D}" dt="2021-03-01T18:00:07.650" v="2687" actId="20577"/>
          <ac:spMkLst>
            <pc:docMk/>
            <pc:sldMk cId="2913730997" sldId="259"/>
            <ac:spMk id="4" creationId="{AB0ED89D-EDF9-4EE9-859F-B8DD8251E601}"/>
          </ac:spMkLst>
        </pc:spChg>
      </pc:sldChg>
      <pc:sldChg chg="addSp delSp modSp new mod modAnim">
        <pc:chgData name="Cody Wu" userId="c848deac34637420" providerId="LiveId" clId="{23E4471D-7C8F-43F8-8E42-8D62A85DE38D}" dt="2021-03-02T07:08:37.576" v="2689" actId="20577"/>
        <pc:sldMkLst>
          <pc:docMk/>
          <pc:sldMk cId="3812968866" sldId="260"/>
        </pc:sldMkLst>
        <pc:spChg chg="mod">
          <ac:chgData name="Cody Wu" userId="c848deac34637420" providerId="LiveId" clId="{23E4471D-7C8F-43F8-8E42-8D62A85DE38D}" dt="2021-03-01T13:46:52.249" v="2379" actId="207"/>
          <ac:spMkLst>
            <pc:docMk/>
            <pc:sldMk cId="3812968866" sldId="260"/>
            <ac:spMk id="2" creationId="{6F64B8C4-101B-4B9C-A40B-63447BF5D5DE}"/>
          </ac:spMkLst>
        </pc:spChg>
        <pc:spChg chg="mod">
          <ac:chgData name="Cody Wu" userId="c848deac34637420" providerId="LiveId" clId="{23E4471D-7C8F-43F8-8E42-8D62A85DE38D}" dt="2021-03-02T07:08:37.576" v="2689" actId="20577"/>
          <ac:spMkLst>
            <pc:docMk/>
            <pc:sldMk cId="3812968866" sldId="260"/>
            <ac:spMk id="3" creationId="{AE18AB82-09BB-4E3F-B0E6-627EC54D9653}"/>
          </ac:spMkLst>
        </pc:spChg>
        <pc:spChg chg="add del mod">
          <ac:chgData name="Cody Wu" userId="c848deac34637420" providerId="LiveId" clId="{23E4471D-7C8F-43F8-8E42-8D62A85DE38D}" dt="2021-03-01T13:35:39.900" v="1854"/>
          <ac:spMkLst>
            <pc:docMk/>
            <pc:sldMk cId="3812968866" sldId="260"/>
            <ac:spMk id="5" creationId="{3487CDAA-B41F-4F21-B552-65BA512DD8FC}"/>
          </ac:spMkLst>
        </pc:spChg>
        <pc:graphicFrameChg chg="add mod modGraphic">
          <ac:chgData name="Cody Wu" userId="c848deac34637420" providerId="LiveId" clId="{23E4471D-7C8F-43F8-8E42-8D62A85DE38D}" dt="2021-03-01T17:44:43.153" v="2647" actId="14734"/>
          <ac:graphicFrameMkLst>
            <pc:docMk/>
            <pc:sldMk cId="3812968866" sldId="260"/>
            <ac:graphicFrameMk id="4" creationId="{E395C55A-E58D-4DB4-8A40-860BEEC07E5D}"/>
          </ac:graphicFrameMkLst>
        </pc:graphicFrameChg>
        <pc:graphicFrameChg chg="add mod modGraphic">
          <ac:chgData name="Cody Wu" userId="c848deac34637420" providerId="LiveId" clId="{23E4471D-7C8F-43F8-8E42-8D62A85DE38D}" dt="2021-03-01T17:45:53.341" v="2649" actId="1076"/>
          <ac:graphicFrameMkLst>
            <pc:docMk/>
            <pc:sldMk cId="3812968866" sldId="260"/>
            <ac:graphicFrameMk id="6" creationId="{5AD14663-B0E6-4E76-A412-F4743B8426E8}"/>
          </ac:graphicFrameMkLst>
        </pc:graphicFrameChg>
      </pc:sldChg>
      <pc:sldChg chg="modSp new mod modAnim">
        <pc:chgData name="Cody Wu" userId="c848deac34637420" providerId="LiveId" clId="{23E4471D-7C8F-43F8-8E42-8D62A85DE38D}" dt="2021-03-01T17:51:46.511" v="2658"/>
        <pc:sldMkLst>
          <pc:docMk/>
          <pc:sldMk cId="4213579061" sldId="261"/>
        </pc:sldMkLst>
        <pc:spChg chg="mod">
          <ac:chgData name="Cody Wu" userId="c848deac34637420" providerId="LiveId" clId="{23E4471D-7C8F-43F8-8E42-8D62A85DE38D}" dt="2021-03-01T13:46:44.900" v="2378" actId="207"/>
          <ac:spMkLst>
            <pc:docMk/>
            <pc:sldMk cId="4213579061" sldId="261"/>
            <ac:spMk id="2" creationId="{CF91A85E-1EBE-498B-9A11-446B2FCCFF7B}"/>
          </ac:spMkLst>
        </pc:spChg>
        <pc:spChg chg="mod">
          <ac:chgData name="Cody Wu" userId="c848deac34637420" providerId="LiveId" clId="{23E4471D-7C8F-43F8-8E42-8D62A85DE38D}" dt="2021-03-01T17:28:20.921" v="2594" actId="20577"/>
          <ac:spMkLst>
            <pc:docMk/>
            <pc:sldMk cId="4213579061" sldId="261"/>
            <ac:spMk id="3" creationId="{D14DCFAD-B783-4235-89C0-5E6D014BBAC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7F65E-16F2-4DC7-87E2-2C1AFA585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B16AAB-9773-422A-B6DD-EA0E52964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59EB9-9EE8-4110-ADD5-5FAF66843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B4B90-9931-410B-84EE-545FE1629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CDBAF-6F2C-48CE-A352-EC96C17B0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26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DF5AA-4446-47C8-A6CB-7045985CA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FAC5C9-0D9C-498F-93F2-33B1AA89E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16DD0-0EFE-4F33-B7D0-733C2CAE8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49069-8983-412D-907B-34C3A2F8F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BB1BC-C15C-4C18-A097-B40EC6AEF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9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21B4A2-ECBD-43B0-9811-3DCE2F2265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397144-F047-408E-8582-CF9A09AFB9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553BB-9A41-4CED-B119-DF13CA993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7DE03-9C27-48B7-B227-546575834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66A11-56DC-4040-BDEA-243ECAA6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7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6448B-2AE1-4C40-A642-02639ADF8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165A0-7058-4EF7-960B-3433C9565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E92B9-2976-4537-A4A9-152D8EF23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12DBA-4F12-476E-9876-C68FFDC1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7CC67-E3A4-423A-82D8-ED9F8D9C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0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CECFE-15BF-48DD-BEA0-249A94F65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101C2-D99D-48B7-BFAA-6DD66E589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AF1C6-EB04-4D33-9780-33C3DEB03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3CA7D-76D1-4C3C-BDB1-3AEAB257E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0DA87-BDA5-43FF-8C41-22BE39D7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4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DDE5D-E823-4987-AB70-3FCD78E63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69316-67F5-4166-A9B7-E2885D6DED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BE2CD-432B-4817-910C-7BA0AA064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7F4121-50B3-45D2-8554-2DD4F5D5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C9EAF-90A9-4A23-9C38-35BAB1CBA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5ADBA-CC35-4EC9-8D07-B6C69EA0F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16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2046A-80A0-46C3-B9F9-BDABEB94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A6368-DCB3-49C9-B375-F4B0E632B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51D41-C130-40E6-BCCD-8481F47CC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400703-1A3B-4F7E-B412-6EB9D090EB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9DAA5F-CF4E-4FE7-AFB6-ECEDED8FC3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F51CB4-EC65-4EF2-B4B0-D00D59DA5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638C81-A05E-4E48-92B5-CC150DAE5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7FEF15-9EE2-48CE-98D2-D71161F99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20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CF02A-A853-4D36-B96E-9DE81FA42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929A19-B2F9-4F5D-A547-886DD68AD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9F6A68-2CA3-47BF-8D67-46C67B58E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FFB244-3C01-4BEA-A02A-54988C1BD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4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AD811E-5296-48A0-B51D-E2B64FFAE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7AB1AF-D26B-4A6C-844D-F167A0E4A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305AC-2AC4-4D20-A5B7-9BF0D26D6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5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08BF9-6A49-49C6-BDEF-7F4D231EE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DA746-1750-4944-A2F4-48AC3EA48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9810A1-8B90-499B-ADCC-792DE3532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5A1D9-0768-4195-A715-44FA8DE4D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E219B-853C-4EC6-9036-98F65B06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42F18-220A-4925-B419-681D11098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7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094EA-A8DF-43A1-9EA5-F7D59D9AE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B88D6E-AB89-41A5-AC9E-17AB6CEDE2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4AEA40-CB5E-4D12-A0BC-4269222A9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08D45-FB4F-4D81-8777-DC6412E6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120C0-214D-40E1-8DB5-24F10C5FB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2D8984-5E00-4B14-A16D-EA0729E81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20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52D257-0A6F-4A4E-B519-64B0BAB1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CE1D-9ED1-4398-B356-D7E38911C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73703-B3FD-4C9E-80F9-5B05580624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40E13-EE29-4854-9F9F-9997131EDE1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10C23-8FEE-4D06-906E-47CEA3568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A6C14-0882-4B67-ACAE-9E1C05E256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C72FE-0055-452E-9085-62842453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38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26.png"/><Relationship Id="rId26" Type="http://schemas.openxmlformats.org/officeDocument/2006/relationships/image" Target="../media/image33.png"/><Relationship Id="rId3" Type="http://schemas.openxmlformats.org/officeDocument/2006/relationships/image" Target="../media/image2.png"/><Relationship Id="rId21" Type="http://schemas.openxmlformats.org/officeDocument/2006/relationships/image" Target="../media/image6.png"/><Relationship Id="rId7" Type="http://schemas.openxmlformats.org/officeDocument/2006/relationships/image" Target="../media/image15.png"/><Relationship Id="rId12" Type="http://schemas.openxmlformats.org/officeDocument/2006/relationships/image" Target="../media/image23.png"/><Relationship Id="rId17" Type="http://schemas.openxmlformats.org/officeDocument/2006/relationships/image" Target="../media/image25.png"/><Relationship Id="rId25" Type="http://schemas.openxmlformats.org/officeDocument/2006/relationships/image" Target="../media/image32.png"/><Relationship Id="rId2" Type="http://schemas.openxmlformats.org/officeDocument/2006/relationships/image" Target="../media/image1.png"/><Relationship Id="rId16" Type="http://schemas.openxmlformats.org/officeDocument/2006/relationships/image" Target="../media/image3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11" Type="http://schemas.openxmlformats.org/officeDocument/2006/relationships/image" Target="../media/image22.png"/><Relationship Id="rId24" Type="http://schemas.openxmlformats.org/officeDocument/2006/relationships/image" Target="../media/image31.png"/><Relationship Id="rId5" Type="http://schemas.openxmlformats.org/officeDocument/2006/relationships/image" Target="../media/image17.png"/><Relationship Id="rId15" Type="http://schemas.openxmlformats.org/officeDocument/2006/relationships/image" Target="../media/image4.png"/><Relationship Id="rId23" Type="http://schemas.openxmlformats.org/officeDocument/2006/relationships/image" Target="../media/image30.png"/><Relationship Id="rId10" Type="http://schemas.openxmlformats.org/officeDocument/2006/relationships/image" Target="../media/image21.png"/><Relationship Id="rId19" Type="http://schemas.openxmlformats.org/officeDocument/2006/relationships/image" Target="../media/image27.png"/><Relationship Id="rId4" Type="http://schemas.openxmlformats.org/officeDocument/2006/relationships/image" Target="../media/image14.png"/><Relationship Id="rId9" Type="http://schemas.openxmlformats.org/officeDocument/2006/relationships/image" Target="../media/image20.png"/><Relationship Id="rId14" Type="http://schemas.openxmlformats.org/officeDocument/2006/relationships/image" Target="../media/image13.png"/><Relationship Id="rId22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ABC4C-901D-4143-8D13-3F19D50F7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69485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Improved LZ77 Compression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C1DA2D-649C-43DF-B2FF-F0238E7AC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94552"/>
            <a:ext cx="9144000" cy="2263248"/>
          </a:xfrm>
        </p:spPr>
        <p:txBody>
          <a:bodyPr/>
          <a:lstStyle/>
          <a:p>
            <a:r>
              <a:rPr lang="en-US" sz="3200" dirty="0">
                <a:solidFill>
                  <a:srgbClr val="7030A0"/>
                </a:solidFill>
              </a:rPr>
              <a:t>Cody (</a:t>
            </a:r>
            <a:r>
              <a:rPr lang="en-US" sz="3200" dirty="0" err="1">
                <a:solidFill>
                  <a:srgbClr val="7030A0"/>
                </a:solidFill>
              </a:rPr>
              <a:t>Yingquan</a:t>
            </a:r>
            <a:r>
              <a:rPr lang="en-US" sz="3200" dirty="0">
                <a:solidFill>
                  <a:srgbClr val="7030A0"/>
                </a:solidFill>
              </a:rPr>
              <a:t>) Wu</a:t>
            </a:r>
          </a:p>
          <a:p>
            <a:r>
              <a:rPr lang="en-US" dirty="0" err="1"/>
              <a:t>Tenafe</a:t>
            </a:r>
            <a:r>
              <a:rPr lang="en-US" dirty="0"/>
              <a:t> Inc</a:t>
            </a:r>
          </a:p>
          <a:p>
            <a:r>
              <a:rPr lang="en-US" dirty="0"/>
              <a:t>icodywu@gmail.com</a:t>
            </a:r>
          </a:p>
        </p:txBody>
      </p:sp>
    </p:spTree>
    <p:extLst>
      <p:ext uri="{BB962C8B-B14F-4D97-AF65-F5344CB8AC3E}">
        <p14:creationId xmlns:p14="http://schemas.microsoft.com/office/powerpoint/2010/main" val="908175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C323E-9C53-413C-A203-B87A8A112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Legacy Sliding-Window LZ77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D4883A-D83D-478B-BCDC-C72F7B3FFCDF}"/>
              </a:ext>
            </a:extLst>
          </p:cNvPr>
          <p:cNvSpPr txBox="1"/>
          <p:nvPr/>
        </p:nvSpPr>
        <p:spPr>
          <a:xfrm>
            <a:off x="935004" y="2023457"/>
            <a:ext cx="9051965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  …………a bit off……been bittering……is biting……my bitcoin……very bitchy…...debit often…………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1EE2BB-EB36-41E8-9B9A-3D7533EE4F97}"/>
              </a:ext>
            </a:extLst>
          </p:cNvPr>
          <p:cNvSpPr txBox="1"/>
          <p:nvPr/>
        </p:nvSpPr>
        <p:spPr>
          <a:xfrm>
            <a:off x="901324" y="1625026"/>
            <a:ext cx="1676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Raw data buffer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D25604-1AA1-40C7-8EA3-6500A36D789B}"/>
              </a:ext>
            </a:extLst>
          </p:cNvPr>
          <p:cNvSpPr txBox="1"/>
          <p:nvPr/>
        </p:nvSpPr>
        <p:spPr>
          <a:xfrm>
            <a:off x="872712" y="235166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0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F7923FD-CAA9-4BF8-B032-037E9127DAF5}"/>
              </a:ext>
            </a:extLst>
          </p:cNvPr>
          <p:cNvCxnSpPr/>
          <p:nvPr/>
        </p:nvCxnSpPr>
        <p:spPr>
          <a:xfrm flipV="1">
            <a:off x="8378423" y="2360350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B5AE1A0-5542-4212-BE73-543BDC58C191}"/>
              </a:ext>
            </a:extLst>
          </p:cNvPr>
          <p:cNvCxnSpPr/>
          <p:nvPr/>
        </p:nvCxnSpPr>
        <p:spPr>
          <a:xfrm flipV="1">
            <a:off x="7236057" y="2369761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FC6E93E-AFA7-4F05-A95B-8A8DA1BC8B7B}"/>
              </a:ext>
            </a:extLst>
          </p:cNvPr>
          <p:cNvCxnSpPr/>
          <p:nvPr/>
        </p:nvCxnSpPr>
        <p:spPr>
          <a:xfrm flipV="1">
            <a:off x="5823573" y="2369643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39DC7E2-B48F-4A65-9B1C-2EFF719D4EF6}"/>
              </a:ext>
            </a:extLst>
          </p:cNvPr>
          <p:cNvCxnSpPr/>
          <p:nvPr/>
        </p:nvCxnSpPr>
        <p:spPr>
          <a:xfrm flipV="1">
            <a:off x="4633556" y="2379871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F74B78D-BB6A-4A3C-B6D8-FD538EFE0EB2}"/>
              </a:ext>
            </a:extLst>
          </p:cNvPr>
          <p:cNvCxnSpPr/>
          <p:nvPr/>
        </p:nvCxnSpPr>
        <p:spPr>
          <a:xfrm flipV="1">
            <a:off x="3349178" y="2375712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356F350-64BF-47DE-BD13-15A0B3BDECD3}"/>
              </a:ext>
            </a:extLst>
          </p:cNvPr>
          <p:cNvCxnSpPr/>
          <p:nvPr/>
        </p:nvCxnSpPr>
        <p:spPr>
          <a:xfrm flipV="1">
            <a:off x="1983044" y="2372252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67EFB47-BA98-425F-9585-A6188240A499}"/>
                  </a:ext>
                </a:extLst>
              </p:cNvPr>
              <p:cNvSpPr txBox="1"/>
              <p:nvPr/>
            </p:nvSpPr>
            <p:spPr>
              <a:xfrm>
                <a:off x="1853468" y="2510173"/>
                <a:ext cx="36362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67EFB47-BA98-425F-9585-A6188240A4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3468" y="2510173"/>
                <a:ext cx="363625" cy="3077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A24E14-3DD1-4F2B-93A5-86AA14274795}"/>
                  </a:ext>
                </a:extLst>
              </p:cNvPr>
              <p:cNvSpPr txBox="1"/>
              <p:nvPr/>
            </p:nvSpPr>
            <p:spPr>
              <a:xfrm>
                <a:off x="3215025" y="2514211"/>
                <a:ext cx="35945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A24E14-3DD1-4F2B-93A5-86AA142747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5025" y="2514211"/>
                <a:ext cx="359457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BE65C6E-01F6-4547-96A6-2C5D54C529AA}"/>
                  </a:ext>
                </a:extLst>
              </p:cNvPr>
              <p:cNvSpPr txBox="1"/>
              <p:nvPr/>
            </p:nvSpPr>
            <p:spPr>
              <a:xfrm>
                <a:off x="4475719" y="2518048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BE65C6E-01F6-4547-96A6-2C5D54C52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719" y="2518048"/>
                <a:ext cx="363626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90BCDCF-6B4B-45E6-A453-AA31DB3115D0}"/>
                  </a:ext>
                </a:extLst>
              </p:cNvPr>
              <p:cNvSpPr txBox="1"/>
              <p:nvPr/>
            </p:nvSpPr>
            <p:spPr>
              <a:xfrm>
                <a:off x="5682931" y="2521178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90BCDCF-6B4B-45E6-A453-AA31DB3115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2931" y="2521178"/>
                <a:ext cx="363626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4C2C902-D149-4760-8215-83AEEF0493A7}"/>
                  </a:ext>
                </a:extLst>
              </p:cNvPr>
              <p:cNvSpPr txBox="1"/>
              <p:nvPr/>
            </p:nvSpPr>
            <p:spPr>
              <a:xfrm>
                <a:off x="7080026" y="2531115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4C2C902-D149-4760-8215-83AEEF049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026" y="2531115"/>
                <a:ext cx="363626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EFF4D2-79A8-45A2-98F5-30A10A5B0F48}"/>
                  </a:ext>
                </a:extLst>
              </p:cNvPr>
              <p:cNvSpPr txBox="1"/>
              <p:nvPr/>
            </p:nvSpPr>
            <p:spPr>
              <a:xfrm>
                <a:off x="8243667" y="2469881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EFF4D2-79A8-45A2-98F5-30A10A5B0F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3667" y="2469881"/>
                <a:ext cx="363626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7D1DB84C-5852-4FE9-8FFB-21E2D0452D97}"/>
              </a:ext>
            </a:extLst>
          </p:cNvPr>
          <p:cNvSpPr txBox="1"/>
          <p:nvPr/>
        </p:nvSpPr>
        <p:spPr>
          <a:xfrm>
            <a:off x="8236090" y="2636505"/>
            <a:ext cx="13748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Current position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7944E3F-877F-48FB-8E2E-8C75AEEE75B7}"/>
              </a:ext>
            </a:extLst>
          </p:cNvPr>
          <p:cNvSpPr/>
          <p:nvPr/>
        </p:nvSpPr>
        <p:spPr>
          <a:xfrm>
            <a:off x="96054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1CD403-6644-40A5-8650-BC23C875CB73}"/>
              </a:ext>
            </a:extLst>
          </p:cNvPr>
          <p:cNvSpPr/>
          <p:nvPr/>
        </p:nvSpPr>
        <p:spPr>
          <a:xfrm>
            <a:off x="109833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0A2F724-8FF5-4F74-9B30-ADCD5CA66DED}"/>
              </a:ext>
            </a:extLst>
          </p:cNvPr>
          <p:cNvSpPr/>
          <p:nvPr/>
        </p:nvSpPr>
        <p:spPr>
          <a:xfrm>
            <a:off x="123611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1C3B34B-E9D2-477A-A89E-F83EA6D3F87D}"/>
              </a:ext>
            </a:extLst>
          </p:cNvPr>
          <p:cNvSpPr/>
          <p:nvPr/>
        </p:nvSpPr>
        <p:spPr>
          <a:xfrm>
            <a:off x="137389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E2A3A70-C6CC-4C92-B3DC-E29DF7FBAB50}"/>
              </a:ext>
            </a:extLst>
          </p:cNvPr>
          <p:cNvSpPr/>
          <p:nvPr/>
        </p:nvSpPr>
        <p:spPr>
          <a:xfrm>
            <a:off x="151168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55FD70-E4EF-479B-AFF9-B11E8DA0F80A}"/>
              </a:ext>
            </a:extLst>
          </p:cNvPr>
          <p:cNvSpPr/>
          <p:nvPr/>
        </p:nvSpPr>
        <p:spPr>
          <a:xfrm>
            <a:off x="164946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E2200AD-81E8-42A1-8326-AB1CF81B0B99}"/>
              </a:ext>
            </a:extLst>
          </p:cNvPr>
          <p:cNvSpPr/>
          <p:nvPr/>
        </p:nvSpPr>
        <p:spPr>
          <a:xfrm>
            <a:off x="178725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C90AE84-252B-4EC3-BDB7-DD86A890838D}"/>
              </a:ext>
            </a:extLst>
          </p:cNvPr>
          <p:cNvSpPr/>
          <p:nvPr/>
        </p:nvSpPr>
        <p:spPr>
          <a:xfrm>
            <a:off x="192503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2234990-AE65-4C71-B440-58C6C5497DF5}"/>
              </a:ext>
            </a:extLst>
          </p:cNvPr>
          <p:cNvSpPr/>
          <p:nvPr/>
        </p:nvSpPr>
        <p:spPr>
          <a:xfrm>
            <a:off x="206281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7268727-E5B4-40BD-B424-164635C430B3}"/>
              </a:ext>
            </a:extLst>
          </p:cNvPr>
          <p:cNvSpPr/>
          <p:nvPr/>
        </p:nvSpPr>
        <p:spPr>
          <a:xfrm>
            <a:off x="220060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AC2F70E-8363-449B-B59C-9EAFEC1B27A8}"/>
              </a:ext>
            </a:extLst>
          </p:cNvPr>
          <p:cNvSpPr/>
          <p:nvPr/>
        </p:nvSpPr>
        <p:spPr>
          <a:xfrm>
            <a:off x="233838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4003769-1CA9-4317-BB55-3D17E901A6AC}"/>
              </a:ext>
            </a:extLst>
          </p:cNvPr>
          <p:cNvSpPr/>
          <p:nvPr/>
        </p:nvSpPr>
        <p:spPr>
          <a:xfrm>
            <a:off x="247617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711DE6B-31B2-4B1D-8A46-F4ECEEE0F48F}"/>
              </a:ext>
            </a:extLst>
          </p:cNvPr>
          <p:cNvSpPr/>
          <p:nvPr/>
        </p:nvSpPr>
        <p:spPr>
          <a:xfrm>
            <a:off x="261395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980072E-DE16-4331-8270-E900FB93A6B9}"/>
              </a:ext>
            </a:extLst>
          </p:cNvPr>
          <p:cNvSpPr/>
          <p:nvPr/>
        </p:nvSpPr>
        <p:spPr>
          <a:xfrm>
            <a:off x="275173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EA13DE6-6A39-48E6-8ABC-7242675762A8}"/>
              </a:ext>
            </a:extLst>
          </p:cNvPr>
          <p:cNvSpPr/>
          <p:nvPr/>
        </p:nvSpPr>
        <p:spPr>
          <a:xfrm>
            <a:off x="288952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5CA64A8-C9E9-41AE-8705-DB650D77B0F1}"/>
              </a:ext>
            </a:extLst>
          </p:cNvPr>
          <p:cNvSpPr/>
          <p:nvPr/>
        </p:nvSpPr>
        <p:spPr>
          <a:xfrm>
            <a:off x="302730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F5F1E48-BB2E-44F0-AC94-02B1702DBBE8}"/>
              </a:ext>
            </a:extLst>
          </p:cNvPr>
          <p:cNvSpPr/>
          <p:nvPr/>
        </p:nvSpPr>
        <p:spPr>
          <a:xfrm>
            <a:off x="316509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2667395-E8C6-43F6-BBB4-EEFE7411613F}"/>
              </a:ext>
            </a:extLst>
          </p:cNvPr>
          <p:cNvSpPr/>
          <p:nvPr/>
        </p:nvSpPr>
        <p:spPr>
          <a:xfrm>
            <a:off x="330287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C565BEF-ED38-4123-B07A-CC2FA9E00BB6}"/>
              </a:ext>
            </a:extLst>
          </p:cNvPr>
          <p:cNvSpPr/>
          <p:nvPr/>
        </p:nvSpPr>
        <p:spPr>
          <a:xfrm>
            <a:off x="344065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0D55EF3-9676-4787-8953-D53865F68E97}"/>
              </a:ext>
            </a:extLst>
          </p:cNvPr>
          <p:cNvSpPr/>
          <p:nvPr/>
        </p:nvSpPr>
        <p:spPr>
          <a:xfrm>
            <a:off x="357844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08EF42D-CE59-42C6-B87B-C70600188B3A}"/>
              </a:ext>
            </a:extLst>
          </p:cNvPr>
          <p:cNvSpPr/>
          <p:nvPr/>
        </p:nvSpPr>
        <p:spPr>
          <a:xfrm>
            <a:off x="371622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004CC74-DA27-428A-9898-B9FA5C8089CC}"/>
              </a:ext>
            </a:extLst>
          </p:cNvPr>
          <p:cNvSpPr/>
          <p:nvPr/>
        </p:nvSpPr>
        <p:spPr>
          <a:xfrm>
            <a:off x="385401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B5847FC-8703-4A4E-AA08-5B61C7B8BF94}"/>
              </a:ext>
            </a:extLst>
          </p:cNvPr>
          <p:cNvSpPr/>
          <p:nvPr/>
        </p:nvSpPr>
        <p:spPr>
          <a:xfrm>
            <a:off x="399179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0886890-C1A1-43FC-8852-86F384F2CA6E}"/>
              </a:ext>
            </a:extLst>
          </p:cNvPr>
          <p:cNvSpPr/>
          <p:nvPr/>
        </p:nvSpPr>
        <p:spPr>
          <a:xfrm>
            <a:off x="412957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BE56548-46FE-4174-A0AA-41671CC7D7F8}"/>
              </a:ext>
            </a:extLst>
          </p:cNvPr>
          <p:cNvSpPr/>
          <p:nvPr/>
        </p:nvSpPr>
        <p:spPr>
          <a:xfrm>
            <a:off x="426736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A30DFC3-C7CA-47C0-89D6-0FA34EF9C4C3}"/>
              </a:ext>
            </a:extLst>
          </p:cNvPr>
          <p:cNvSpPr/>
          <p:nvPr/>
        </p:nvSpPr>
        <p:spPr>
          <a:xfrm>
            <a:off x="440514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9C7E65F-10E9-4C35-B42B-7CB4E9EBDFB3}"/>
              </a:ext>
            </a:extLst>
          </p:cNvPr>
          <p:cNvSpPr/>
          <p:nvPr/>
        </p:nvSpPr>
        <p:spPr>
          <a:xfrm>
            <a:off x="454293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7913FC3-8320-4AB6-8726-FD643C06965A}"/>
              </a:ext>
            </a:extLst>
          </p:cNvPr>
          <p:cNvSpPr/>
          <p:nvPr/>
        </p:nvSpPr>
        <p:spPr>
          <a:xfrm>
            <a:off x="468071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03AD405-943B-49DD-900C-8B5925FB9868}"/>
              </a:ext>
            </a:extLst>
          </p:cNvPr>
          <p:cNvSpPr/>
          <p:nvPr/>
        </p:nvSpPr>
        <p:spPr>
          <a:xfrm>
            <a:off x="481849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C07B4CF-EFB4-4125-9F8D-4FD54B295727}"/>
              </a:ext>
            </a:extLst>
          </p:cNvPr>
          <p:cNvSpPr/>
          <p:nvPr/>
        </p:nvSpPr>
        <p:spPr>
          <a:xfrm>
            <a:off x="495628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20AA477-E428-4830-BD35-C02C2B706249}"/>
              </a:ext>
            </a:extLst>
          </p:cNvPr>
          <p:cNvSpPr/>
          <p:nvPr/>
        </p:nvSpPr>
        <p:spPr>
          <a:xfrm>
            <a:off x="509406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6D350FB-4A25-43DE-9EA1-4E67C911F4C5}"/>
              </a:ext>
            </a:extLst>
          </p:cNvPr>
          <p:cNvSpPr/>
          <p:nvPr/>
        </p:nvSpPr>
        <p:spPr>
          <a:xfrm>
            <a:off x="523185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6F45C03-62FB-4717-953E-244FEF071351}"/>
              </a:ext>
            </a:extLst>
          </p:cNvPr>
          <p:cNvSpPr/>
          <p:nvPr/>
        </p:nvSpPr>
        <p:spPr>
          <a:xfrm>
            <a:off x="536963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C31839B-B19F-4B93-8273-30C041CCFBB2}"/>
              </a:ext>
            </a:extLst>
          </p:cNvPr>
          <p:cNvSpPr/>
          <p:nvPr/>
        </p:nvSpPr>
        <p:spPr>
          <a:xfrm>
            <a:off x="550741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07DD424-A4A5-40C7-B067-496620C4CA6C}"/>
              </a:ext>
            </a:extLst>
          </p:cNvPr>
          <p:cNvSpPr/>
          <p:nvPr/>
        </p:nvSpPr>
        <p:spPr>
          <a:xfrm>
            <a:off x="564520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877D4FD-F6FB-405B-A92D-4452D064AE46}"/>
              </a:ext>
            </a:extLst>
          </p:cNvPr>
          <p:cNvSpPr/>
          <p:nvPr/>
        </p:nvSpPr>
        <p:spPr>
          <a:xfrm>
            <a:off x="578298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779FDC6-ABA1-404A-858E-99F2289231AD}"/>
              </a:ext>
            </a:extLst>
          </p:cNvPr>
          <p:cNvSpPr/>
          <p:nvPr/>
        </p:nvSpPr>
        <p:spPr>
          <a:xfrm>
            <a:off x="592077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FF5607F-4AE2-4297-B28E-12AE22C03E30}"/>
              </a:ext>
            </a:extLst>
          </p:cNvPr>
          <p:cNvSpPr/>
          <p:nvPr/>
        </p:nvSpPr>
        <p:spPr>
          <a:xfrm>
            <a:off x="605855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A30D9C6-D98A-44BA-B497-F2A144835DA7}"/>
              </a:ext>
            </a:extLst>
          </p:cNvPr>
          <p:cNvSpPr/>
          <p:nvPr/>
        </p:nvSpPr>
        <p:spPr>
          <a:xfrm>
            <a:off x="619633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F73687F-7965-44C8-A05A-8EBE90F5503F}"/>
              </a:ext>
            </a:extLst>
          </p:cNvPr>
          <p:cNvSpPr/>
          <p:nvPr/>
        </p:nvSpPr>
        <p:spPr>
          <a:xfrm>
            <a:off x="633412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84681A1-6C1E-43DF-8688-AECC888E606D}"/>
              </a:ext>
            </a:extLst>
          </p:cNvPr>
          <p:cNvSpPr/>
          <p:nvPr/>
        </p:nvSpPr>
        <p:spPr>
          <a:xfrm>
            <a:off x="647190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8A14CBD-AE8A-40FA-BF24-85C1775A87D0}"/>
              </a:ext>
            </a:extLst>
          </p:cNvPr>
          <p:cNvSpPr/>
          <p:nvPr/>
        </p:nvSpPr>
        <p:spPr>
          <a:xfrm>
            <a:off x="660969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76CDAA1-10BA-4BAD-ABC2-DB385268D406}"/>
              </a:ext>
            </a:extLst>
          </p:cNvPr>
          <p:cNvSpPr/>
          <p:nvPr/>
        </p:nvSpPr>
        <p:spPr>
          <a:xfrm>
            <a:off x="674747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23EC10F-08BC-46AB-B98F-62B7035AAD41}"/>
              </a:ext>
            </a:extLst>
          </p:cNvPr>
          <p:cNvSpPr/>
          <p:nvPr/>
        </p:nvSpPr>
        <p:spPr>
          <a:xfrm>
            <a:off x="688525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FF89A0D-6C89-46CB-835B-4EE9A751F225}"/>
              </a:ext>
            </a:extLst>
          </p:cNvPr>
          <p:cNvSpPr/>
          <p:nvPr/>
        </p:nvSpPr>
        <p:spPr>
          <a:xfrm>
            <a:off x="702304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6829529-BEBE-45B2-9CAC-2E40115FC6F7}"/>
              </a:ext>
            </a:extLst>
          </p:cNvPr>
          <p:cNvSpPr/>
          <p:nvPr/>
        </p:nvSpPr>
        <p:spPr>
          <a:xfrm>
            <a:off x="716082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913F5F8-4754-4FC4-8EC3-9AC589B13E9C}"/>
              </a:ext>
            </a:extLst>
          </p:cNvPr>
          <p:cNvSpPr/>
          <p:nvPr/>
        </p:nvSpPr>
        <p:spPr>
          <a:xfrm>
            <a:off x="729861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E6705B70-D32B-425B-BBCC-DDD9C78DE126}"/>
              </a:ext>
            </a:extLst>
          </p:cNvPr>
          <p:cNvSpPr/>
          <p:nvPr/>
        </p:nvSpPr>
        <p:spPr>
          <a:xfrm>
            <a:off x="743639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14FF965-58BE-4A27-B7BC-2A2F86ECC834}"/>
              </a:ext>
            </a:extLst>
          </p:cNvPr>
          <p:cNvSpPr/>
          <p:nvPr/>
        </p:nvSpPr>
        <p:spPr>
          <a:xfrm>
            <a:off x="757417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4C4DD237-51CB-47C4-BB5F-C5E182D96908}"/>
              </a:ext>
            </a:extLst>
          </p:cNvPr>
          <p:cNvSpPr/>
          <p:nvPr/>
        </p:nvSpPr>
        <p:spPr>
          <a:xfrm>
            <a:off x="771196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EED2023-460A-49D3-BBB9-19257DB3E476}"/>
              </a:ext>
            </a:extLst>
          </p:cNvPr>
          <p:cNvSpPr/>
          <p:nvPr/>
        </p:nvSpPr>
        <p:spPr>
          <a:xfrm>
            <a:off x="784974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80BF476-B5EC-42C4-A2D0-6D3A706B96A5}"/>
              </a:ext>
            </a:extLst>
          </p:cNvPr>
          <p:cNvSpPr/>
          <p:nvPr/>
        </p:nvSpPr>
        <p:spPr>
          <a:xfrm>
            <a:off x="798753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92BB059-B03B-4BDA-B18E-1270613DA22D}"/>
              </a:ext>
            </a:extLst>
          </p:cNvPr>
          <p:cNvSpPr/>
          <p:nvPr/>
        </p:nvSpPr>
        <p:spPr>
          <a:xfrm>
            <a:off x="812531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21A422D-BC46-4D53-A984-110236027646}"/>
              </a:ext>
            </a:extLst>
          </p:cNvPr>
          <p:cNvSpPr/>
          <p:nvPr/>
        </p:nvSpPr>
        <p:spPr>
          <a:xfrm>
            <a:off x="826309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F029822-19D9-419C-A549-3D90090EF40A}"/>
              </a:ext>
            </a:extLst>
          </p:cNvPr>
          <p:cNvSpPr/>
          <p:nvPr/>
        </p:nvSpPr>
        <p:spPr>
          <a:xfrm>
            <a:off x="840088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23C1E05-5943-4B94-9DA9-76641D381303}"/>
              </a:ext>
            </a:extLst>
          </p:cNvPr>
          <p:cNvSpPr/>
          <p:nvPr/>
        </p:nvSpPr>
        <p:spPr>
          <a:xfrm>
            <a:off x="853866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034CFBB-F579-4B4A-A414-5439BDA4B6FD}"/>
              </a:ext>
            </a:extLst>
          </p:cNvPr>
          <p:cNvSpPr/>
          <p:nvPr/>
        </p:nvSpPr>
        <p:spPr>
          <a:xfrm>
            <a:off x="867645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699ADF1-93E6-4458-AFB3-D3AB1B40DCE5}"/>
              </a:ext>
            </a:extLst>
          </p:cNvPr>
          <p:cNvSpPr/>
          <p:nvPr/>
        </p:nvSpPr>
        <p:spPr>
          <a:xfrm>
            <a:off x="881423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FBEBF86-4A57-4313-9C6C-0B73E4DB2065}"/>
              </a:ext>
            </a:extLst>
          </p:cNvPr>
          <p:cNvSpPr/>
          <p:nvPr/>
        </p:nvSpPr>
        <p:spPr>
          <a:xfrm>
            <a:off x="895201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5230637-08BF-437C-8492-17449B74E71D}"/>
              </a:ext>
            </a:extLst>
          </p:cNvPr>
          <p:cNvSpPr/>
          <p:nvPr/>
        </p:nvSpPr>
        <p:spPr>
          <a:xfrm>
            <a:off x="908980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D6EB7F8F-04F9-424A-AF17-095E768F0FA9}"/>
              </a:ext>
            </a:extLst>
          </p:cNvPr>
          <p:cNvSpPr/>
          <p:nvPr/>
        </p:nvSpPr>
        <p:spPr>
          <a:xfrm>
            <a:off x="922758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51450F8-D467-4BC8-A5EA-A66CB042D6DB}"/>
              </a:ext>
            </a:extLst>
          </p:cNvPr>
          <p:cNvSpPr/>
          <p:nvPr/>
        </p:nvSpPr>
        <p:spPr>
          <a:xfrm>
            <a:off x="9365370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E01868C-8A08-4CEA-92F5-F1C357D04F81}"/>
              </a:ext>
            </a:extLst>
          </p:cNvPr>
          <p:cNvSpPr/>
          <p:nvPr/>
        </p:nvSpPr>
        <p:spPr>
          <a:xfrm>
            <a:off x="9503154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E92A4A5-2FE9-46C9-8A7B-B279F3252B6C}"/>
              </a:ext>
            </a:extLst>
          </p:cNvPr>
          <p:cNvSpPr/>
          <p:nvPr/>
        </p:nvSpPr>
        <p:spPr>
          <a:xfrm>
            <a:off x="9640938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6F9BE7C8-69FF-4BBA-8B7A-664BE5DB39A2}"/>
              </a:ext>
            </a:extLst>
          </p:cNvPr>
          <p:cNvSpPr/>
          <p:nvPr/>
        </p:nvSpPr>
        <p:spPr>
          <a:xfrm>
            <a:off x="9778722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3C95348-BA1A-4462-9B0F-2A37EC0ABEEB}"/>
              </a:ext>
            </a:extLst>
          </p:cNvPr>
          <p:cNvSpPr/>
          <p:nvPr/>
        </p:nvSpPr>
        <p:spPr>
          <a:xfrm>
            <a:off x="9916506" y="3334789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638B9B3-A929-4A26-93C2-7C382DC619D1}"/>
              </a:ext>
            </a:extLst>
          </p:cNvPr>
          <p:cNvSpPr txBox="1"/>
          <p:nvPr/>
        </p:nvSpPr>
        <p:spPr>
          <a:xfrm>
            <a:off x="944214" y="2988197"/>
            <a:ext cx="1366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Hash-3 table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313C7726-E9E6-4661-9F2A-6A6647F46FBB}"/>
                  </a:ext>
                </a:extLst>
              </p:cNvPr>
              <p:cNvSpPr txBox="1"/>
              <p:nvPr/>
            </p:nvSpPr>
            <p:spPr>
              <a:xfrm>
                <a:off x="7599723" y="3472935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313C7726-E9E6-4661-9F2A-6A6647F46F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9723" y="3472935"/>
                <a:ext cx="363626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801035B7-2BC3-4E47-9046-827FA7F26FEF}"/>
              </a:ext>
            </a:extLst>
          </p:cNvPr>
          <p:cNvCxnSpPr>
            <a:cxnSpLocks/>
            <a:endCxn id="70" idx="0"/>
          </p:cNvCxnSpPr>
          <p:nvPr/>
        </p:nvCxnSpPr>
        <p:spPr>
          <a:xfrm flipH="1">
            <a:off x="7780854" y="2328071"/>
            <a:ext cx="662292" cy="1006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21082637-1795-4DB2-AB80-A3C85898E05D}"/>
              </a:ext>
            </a:extLst>
          </p:cNvPr>
          <p:cNvSpPr/>
          <p:nvPr/>
        </p:nvSpPr>
        <p:spPr>
          <a:xfrm>
            <a:off x="93056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AACFCFFC-27B3-4B93-8759-B44B23F2AFE8}"/>
              </a:ext>
            </a:extLst>
          </p:cNvPr>
          <p:cNvSpPr/>
          <p:nvPr/>
        </p:nvSpPr>
        <p:spPr>
          <a:xfrm>
            <a:off x="106834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3B5132C-671A-41EE-82F1-64B8D7202AF6}"/>
              </a:ext>
            </a:extLst>
          </p:cNvPr>
          <p:cNvSpPr/>
          <p:nvPr/>
        </p:nvSpPr>
        <p:spPr>
          <a:xfrm>
            <a:off x="120613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748D733-B6E3-4F03-BA4C-8820EE1BB282}"/>
              </a:ext>
            </a:extLst>
          </p:cNvPr>
          <p:cNvSpPr/>
          <p:nvPr/>
        </p:nvSpPr>
        <p:spPr>
          <a:xfrm>
            <a:off x="134391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47434514-369B-49D4-B153-062010E5AB17}"/>
              </a:ext>
            </a:extLst>
          </p:cNvPr>
          <p:cNvSpPr/>
          <p:nvPr/>
        </p:nvSpPr>
        <p:spPr>
          <a:xfrm>
            <a:off x="148169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E7308562-1382-4BA2-AE00-F237CC941A55}"/>
              </a:ext>
            </a:extLst>
          </p:cNvPr>
          <p:cNvSpPr/>
          <p:nvPr/>
        </p:nvSpPr>
        <p:spPr>
          <a:xfrm>
            <a:off x="161948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9812482-5716-40E7-A0BA-816B5F6B03C9}"/>
              </a:ext>
            </a:extLst>
          </p:cNvPr>
          <p:cNvSpPr/>
          <p:nvPr/>
        </p:nvSpPr>
        <p:spPr>
          <a:xfrm>
            <a:off x="175726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21E866C-25AE-443F-A53B-334678F878CC}"/>
              </a:ext>
            </a:extLst>
          </p:cNvPr>
          <p:cNvSpPr/>
          <p:nvPr/>
        </p:nvSpPr>
        <p:spPr>
          <a:xfrm>
            <a:off x="189505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BF0CA23A-B0C2-4AB0-93E0-06E7680F6C52}"/>
              </a:ext>
            </a:extLst>
          </p:cNvPr>
          <p:cNvSpPr/>
          <p:nvPr/>
        </p:nvSpPr>
        <p:spPr>
          <a:xfrm>
            <a:off x="203283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DC47F880-2F24-474D-A173-2DA98F9066C9}"/>
              </a:ext>
            </a:extLst>
          </p:cNvPr>
          <p:cNvSpPr/>
          <p:nvPr/>
        </p:nvSpPr>
        <p:spPr>
          <a:xfrm>
            <a:off x="217061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72DC4290-0BEA-4FF1-98B6-BF18D1AC01A7}"/>
              </a:ext>
            </a:extLst>
          </p:cNvPr>
          <p:cNvSpPr/>
          <p:nvPr/>
        </p:nvSpPr>
        <p:spPr>
          <a:xfrm>
            <a:off x="230840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481D7227-9E17-4822-A63A-734DE1C787D0}"/>
              </a:ext>
            </a:extLst>
          </p:cNvPr>
          <p:cNvSpPr/>
          <p:nvPr/>
        </p:nvSpPr>
        <p:spPr>
          <a:xfrm>
            <a:off x="244618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7FA4F74E-CA29-4AFF-BEF3-2EEBA1C04476}"/>
              </a:ext>
            </a:extLst>
          </p:cNvPr>
          <p:cNvSpPr/>
          <p:nvPr/>
        </p:nvSpPr>
        <p:spPr>
          <a:xfrm>
            <a:off x="258397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B6A3F320-1300-40B5-8BA6-FD733B158CEF}"/>
              </a:ext>
            </a:extLst>
          </p:cNvPr>
          <p:cNvSpPr/>
          <p:nvPr/>
        </p:nvSpPr>
        <p:spPr>
          <a:xfrm>
            <a:off x="272175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FF82184E-E92E-4CC9-8862-6C3B22171B01}"/>
              </a:ext>
            </a:extLst>
          </p:cNvPr>
          <p:cNvSpPr/>
          <p:nvPr/>
        </p:nvSpPr>
        <p:spPr>
          <a:xfrm>
            <a:off x="285953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BBF3FF98-DAEC-477F-9F71-13B712675771}"/>
              </a:ext>
            </a:extLst>
          </p:cNvPr>
          <p:cNvSpPr/>
          <p:nvPr/>
        </p:nvSpPr>
        <p:spPr>
          <a:xfrm>
            <a:off x="299732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861DF6E-3AE9-4008-9DC5-6A5C86853F19}"/>
              </a:ext>
            </a:extLst>
          </p:cNvPr>
          <p:cNvSpPr/>
          <p:nvPr/>
        </p:nvSpPr>
        <p:spPr>
          <a:xfrm>
            <a:off x="313510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8D531E6-F830-4401-97C0-630BA238DF42}"/>
              </a:ext>
            </a:extLst>
          </p:cNvPr>
          <p:cNvSpPr/>
          <p:nvPr/>
        </p:nvSpPr>
        <p:spPr>
          <a:xfrm>
            <a:off x="327289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E8A6C8B3-C167-4821-8C3E-0F14EA8F8EEF}"/>
              </a:ext>
            </a:extLst>
          </p:cNvPr>
          <p:cNvSpPr/>
          <p:nvPr/>
        </p:nvSpPr>
        <p:spPr>
          <a:xfrm>
            <a:off x="341067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37EE0D98-6C5E-48C0-BE02-61486EDBFC06}"/>
              </a:ext>
            </a:extLst>
          </p:cNvPr>
          <p:cNvSpPr/>
          <p:nvPr/>
        </p:nvSpPr>
        <p:spPr>
          <a:xfrm>
            <a:off x="354845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4A46E08F-2ABB-41E6-B135-59085D610500}"/>
              </a:ext>
            </a:extLst>
          </p:cNvPr>
          <p:cNvSpPr/>
          <p:nvPr/>
        </p:nvSpPr>
        <p:spPr>
          <a:xfrm>
            <a:off x="368624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320D084-E2A4-4B56-AE11-24D316DF8D36}"/>
              </a:ext>
            </a:extLst>
          </p:cNvPr>
          <p:cNvSpPr/>
          <p:nvPr/>
        </p:nvSpPr>
        <p:spPr>
          <a:xfrm>
            <a:off x="382402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B8BE4199-FCE2-442E-9F59-1F0F3D724E4F}"/>
              </a:ext>
            </a:extLst>
          </p:cNvPr>
          <p:cNvSpPr/>
          <p:nvPr/>
        </p:nvSpPr>
        <p:spPr>
          <a:xfrm>
            <a:off x="396181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D7C1FED4-F12F-4F18-9CB5-6C6EB423DEAE}"/>
              </a:ext>
            </a:extLst>
          </p:cNvPr>
          <p:cNvSpPr/>
          <p:nvPr/>
        </p:nvSpPr>
        <p:spPr>
          <a:xfrm>
            <a:off x="409959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914F682E-8384-4796-9CAB-B4F7494EB506}"/>
              </a:ext>
            </a:extLst>
          </p:cNvPr>
          <p:cNvSpPr/>
          <p:nvPr/>
        </p:nvSpPr>
        <p:spPr>
          <a:xfrm>
            <a:off x="423737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6988C624-E98F-4695-BE29-32FA7BD42E95}"/>
              </a:ext>
            </a:extLst>
          </p:cNvPr>
          <p:cNvSpPr/>
          <p:nvPr/>
        </p:nvSpPr>
        <p:spPr>
          <a:xfrm>
            <a:off x="437516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4E61AE3D-0654-45D6-9663-D6F0A299D420}"/>
              </a:ext>
            </a:extLst>
          </p:cNvPr>
          <p:cNvSpPr/>
          <p:nvPr/>
        </p:nvSpPr>
        <p:spPr>
          <a:xfrm>
            <a:off x="451294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861173E8-5D39-4651-B614-38E2B8146032}"/>
              </a:ext>
            </a:extLst>
          </p:cNvPr>
          <p:cNvSpPr/>
          <p:nvPr/>
        </p:nvSpPr>
        <p:spPr>
          <a:xfrm>
            <a:off x="465073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9DE0C6D-18B1-403C-B0A5-EF7E7EAEA763}"/>
              </a:ext>
            </a:extLst>
          </p:cNvPr>
          <p:cNvSpPr/>
          <p:nvPr/>
        </p:nvSpPr>
        <p:spPr>
          <a:xfrm>
            <a:off x="478851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CD3DB2A6-BB35-41A5-A841-53FD5DD9F404}"/>
              </a:ext>
            </a:extLst>
          </p:cNvPr>
          <p:cNvSpPr/>
          <p:nvPr/>
        </p:nvSpPr>
        <p:spPr>
          <a:xfrm>
            <a:off x="492629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B288D2C0-F56F-42CF-82A7-BC9C84E252B9}"/>
              </a:ext>
            </a:extLst>
          </p:cNvPr>
          <p:cNvSpPr/>
          <p:nvPr/>
        </p:nvSpPr>
        <p:spPr>
          <a:xfrm>
            <a:off x="506408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EC2EFB3A-8237-4F62-8CD2-50B2B76DCF97}"/>
              </a:ext>
            </a:extLst>
          </p:cNvPr>
          <p:cNvSpPr/>
          <p:nvPr/>
        </p:nvSpPr>
        <p:spPr>
          <a:xfrm>
            <a:off x="520186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605C03E6-787E-4D50-B5E5-A7D054A11650}"/>
              </a:ext>
            </a:extLst>
          </p:cNvPr>
          <p:cNvSpPr/>
          <p:nvPr/>
        </p:nvSpPr>
        <p:spPr>
          <a:xfrm>
            <a:off x="533965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0364A728-A5B9-4F3E-9DF0-FE15D7221794}"/>
              </a:ext>
            </a:extLst>
          </p:cNvPr>
          <p:cNvSpPr/>
          <p:nvPr/>
        </p:nvSpPr>
        <p:spPr>
          <a:xfrm>
            <a:off x="547743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A299CAAA-BC30-4BEE-A3BC-193DA462C02C}"/>
              </a:ext>
            </a:extLst>
          </p:cNvPr>
          <p:cNvSpPr/>
          <p:nvPr/>
        </p:nvSpPr>
        <p:spPr>
          <a:xfrm>
            <a:off x="561521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3A004043-4D06-453B-B5C6-77D11BEFB01F}"/>
              </a:ext>
            </a:extLst>
          </p:cNvPr>
          <p:cNvSpPr/>
          <p:nvPr/>
        </p:nvSpPr>
        <p:spPr>
          <a:xfrm>
            <a:off x="575300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8B183BE-AB00-48F7-A39C-C70F8E0221D8}"/>
              </a:ext>
            </a:extLst>
          </p:cNvPr>
          <p:cNvSpPr/>
          <p:nvPr/>
        </p:nvSpPr>
        <p:spPr>
          <a:xfrm>
            <a:off x="589078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A953C8E1-564C-49BC-8850-7221BA45BD1D}"/>
              </a:ext>
            </a:extLst>
          </p:cNvPr>
          <p:cNvSpPr/>
          <p:nvPr/>
        </p:nvSpPr>
        <p:spPr>
          <a:xfrm>
            <a:off x="602857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21F2B41A-7ADF-42EA-AEBE-1861883926DF}"/>
              </a:ext>
            </a:extLst>
          </p:cNvPr>
          <p:cNvSpPr/>
          <p:nvPr/>
        </p:nvSpPr>
        <p:spPr>
          <a:xfrm>
            <a:off x="616635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7694C32-A5BE-4FE6-B8BF-1C9F5D3F9978}"/>
              </a:ext>
            </a:extLst>
          </p:cNvPr>
          <p:cNvSpPr/>
          <p:nvPr/>
        </p:nvSpPr>
        <p:spPr>
          <a:xfrm>
            <a:off x="630413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F2E1DBD0-A739-4544-B206-E1E33446EF7C}"/>
              </a:ext>
            </a:extLst>
          </p:cNvPr>
          <p:cNvSpPr/>
          <p:nvPr/>
        </p:nvSpPr>
        <p:spPr>
          <a:xfrm>
            <a:off x="644192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A3387687-1DE8-4A25-8DF6-BFB0B3D21DD2}"/>
              </a:ext>
            </a:extLst>
          </p:cNvPr>
          <p:cNvSpPr/>
          <p:nvPr/>
        </p:nvSpPr>
        <p:spPr>
          <a:xfrm>
            <a:off x="657970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C09DAA38-85CC-43B1-998D-AC919A6E26B6}"/>
              </a:ext>
            </a:extLst>
          </p:cNvPr>
          <p:cNvSpPr/>
          <p:nvPr/>
        </p:nvSpPr>
        <p:spPr>
          <a:xfrm>
            <a:off x="671749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61BD0799-DFD6-4B75-980C-50596CB88399}"/>
              </a:ext>
            </a:extLst>
          </p:cNvPr>
          <p:cNvSpPr/>
          <p:nvPr/>
        </p:nvSpPr>
        <p:spPr>
          <a:xfrm>
            <a:off x="685527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1002DCF8-DACE-42BA-86E8-53EE98F8B727}"/>
              </a:ext>
            </a:extLst>
          </p:cNvPr>
          <p:cNvSpPr/>
          <p:nvPr/>
        </p:nvSpPr>
        <p:spPr>
          <a:xfrm>
            <a:off x="699305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67BB338-012E-458F-B7A6-AA4D7BC7B5CA}"/>
              </a:ext>
            </a:extLst>
          </p:cNvPr>
          <p:cNvSpPr/>
          <p:nvPr/>
        </p:nvSpPr>
        <p:spPr>
          <a:xfrm>
            <a:off x="713084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9A5C5499-6FD6-4B33-9774-E62C2DBEF201}"/>
              </a:ext>
            </a:extLst>
          </p:cNvPr>
          <p:cNvSpPr/>
          <p:nvPr/>
        </p:nvSpPr>
        <p:spPr>
          <a:xfrm>
            <a:off x="726862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50034BC5-3E6F-49C0-AF9A-2DEFFBA82FCB}"/>
              </a:ext>
            </a:extLst>
          </p:cNvPr>
          <p:cNvSpPr/>
          <p:nvPr/>
        </p:nvSpPr>
        <p:spPr>
          <a:xfrm>
            <a:off x="740641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29EF8398-7E14-4586-9DFE-7682AA8A28CF}"/>
              </a:ext>
            </a:extLst>
          </p:cNvPr>
          <p:cNvSpPr/>
          <p:nvPr/>
        </p:nvSpPr>
        <p:spPr>
          <a:xfrm>
            <a:off x="754419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5FB07707-3701-4236-91F1-D8ED1812E9CB}"/>
              </a:ext>
            </a:extLst>
          </p:cNvPr>
          <p:cNvSpPr/>
          <p:nvPr/>
        </p:nvSpPr>
        <p:spPr>
          <a:xfrm>
            <a:off x="768197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71D8707B-B677-4624-845B-4A24AAFE6D1F}"/>
              </a:ext>
            </a:extLst>
          </p:cNvPr>
          <p:cNvSpPr/>
          <p:nvPr/>
        </p:nvSpPr>
        <p:spPr>
          <a:xfrm>
            <a:off x="781976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E74653F1-F5A6-4C9F-BD45-D0AC3EA35E40}"/>
              </a:ext>
            </a:extLst>
          </p:cNvPr>
          <p:cNvSpPr/>
          <p:nvPr/>
        </p:nvSpPr>
        <p:spPr>
          <a:xfrm>
            <a:off x="795754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6B111E61-8FCC-4B3A-93B4-76E9BC901F86}"/>
              </a:ext>
            </a:extLst>
          </p:cNvPr>
          <p:cNvSpPr/>
          <p:nvPr/>
        </p:nvSpPr>
        <p:spPr>
          <a:xfrm>
            <a:off x="809533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26442106-DC7C-43FA-BB12-5DEB6441403B}"/>
              </a:ext>
            </a:extLst>
          </p:cNvPr>
          <p:cNvSpPr/>
          <p:nvPr/>
        </p:nvSpPr>
        <p:spPr>
          <a:xfrm>
            <a:off x="823311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07083B8D-1D4A-4E64-BDCA-F1CA3EB8216D}"/>
              </a:ext>
            </a:extLst>
          </p:cNvPr>
          <p:cNvSpPr/>
          <p:nvPr/>
        </p:nvSpPr>
        <p:spPr>
          <a:xfrm>
            <a:off x="837089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B6C0DAE4-8E9F-44BB-B77C-EE4B1B9E4977}"/>
              </a:ext>
            </a:extLst>
          </p:cNvPr>
          <p:cNvSpPr/>
          <p:nvPr/>
        </p:nvSpPr>
        <p:spPr>
          <a:xfrm>
            <a:off x="850868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60D0304B-F2CF-4EE2-A75E-49F03387A03D}"/>
              </a:ext>
            </a:extLst>
          </p:cNvPr>
          <p:cNvSpPr/>
          <p:nvPr/>
        </p:nvSpPr>
        <p:spPr>
          <a:xfrm>
            <a:off x="864646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DE57B35-A0E8-411A-B1D7-00C1C4063790}"/>
              </a:ext>
            </a:extLst>
          </p:cNvPr>
          <p:cNvSpPr/>
          <p:nvPr/>
        </p:nvSpPr>
        <p:spPr>
          <a:xfrm>
            <a:off x="878425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0FF33C2F-AF17-4EF7-B34D-EA02D9610665}"/>
              </a:ext>
            </a:extLst>
          </p:cNvPr>
          <p:cNvSpPr/>
          <p:nvPr/>
        </p:nvSpPr>
        <p:spPr>
          <a:xfrm>
            <a:off x="892203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91ADE35B-1959-4033-B970-28EF50DA655A}"/>
              </a:ext>
            </a:extLst>
          </p:cNvPr>
          <p:cNvSpPr/>
          <p:nvPr/>
        </p:nvSpPr>
        <p:spPr>
          <a:xfrm>
            <a:off x="905981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59D13DA8-3C49-4320-A98C-C9C7DAE08F75}"/>
              </a:ext>
            </a:extLst>
          </p:cNvPr>
          <p:cNvSpPr/>
          <p:nvPr/>
        </p:nvSpPr>
        <p:spPr>
          <a:xfrm>
            <a:off x="919760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2A17736-705F-41D2-BB8A-784CE4688124}"/>
              </a:ext>
            </a:extLst>
          </p:cNvPr>
          <p:cNvSpPr/>
          <p:nvPr/>
        </p:nvSpPr>
        <p:spPr>
          <a:xfrm>
            <a:off x="9335386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21609583-FEA6-42C1-B3CE-4C48FCD02785}"/>
              </a:ext>
            </a:extLst>
          </p:cNvPr>
          <p:cNvSpPr/>
          <p:nvPr/>
        </p:nvSpPr>
        <p:spPr>
          <a:xfrm>
            <a:off x="9473170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03678F49-0903-47F2-8246-AC84A7CFDF7E}"/>
              </a:ext>
            </a:extLst>
          </p:cNvPr>
          <p:cNvSpPr/>
          <p:nvPr/>
        </p:nvSpPr>
        <p:spPr>
          <a:xfrm>
            <a:off x="9610954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8BBD70D3-3603-42F8-9759-DF57E42583C2}"/>
              </a:ext>
            </a:extLst>
          </p:cNvPr>
          <p:cNvSpPr/>
          <p:nvPr/>
        </p:nvSpPr>
        <p:spPr>
          <a:xfrm>
            <a:off x="9748738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4276D89D-77EC-4C75-AAC3-582DAE151453}"/>
              </a:ext>
            </a:extLst>
          </p:cNvPr>
          <p:cNvSpPr/>
          <p:nvPr/>
        </p:nvSpPr>
        <p:spPr>
          <a:xfrm>
            <a:off x="9886522" y="4869508"/>
            <a:ext cx="137784" cy="697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E0EA46F7-ADEA-4FFD-9012-94FE30A693D0}"/>
              </a:ext>
            </a:extLst>
          </p:cNvPr>
          <p:cNvSpPr txBox="1"/>
          <p:nvPr/>
        </p:nvSpPr>
        <p:spPr>
          <a:xfrm>
            <a:off x="914230" y="4522916"/>
            <a:ext cx="1924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Hash-3 chain table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05469513-134F-44D3-8E1D-4E917CA46AAE}"/>
                  </a:ext>
                </a:extLst>
              </p:cNvPr>
              <p:cNvSpPr txBox="1"/>
              <p:nvPr/>
            </p:nvSpPr>
            <p:spPr>
              <a:xfrm rot="16200000">
                <a:off x="6995145" y="5102680"/>
                <a:ext cx="6441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05469513-134F-44D3-8E1D-4E917CA46A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995145" y="5102680"/>
                <a:ext cx="644151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48AEAE7B-FBD4-46CE-ABE2-53D5DF3A04DF}"/>
                  </a:ext>
                </a:extLst>
              </p:cNvPr>
              <p:cNvSpPr txBox="1"/>
              <p:nvPr/>
            </p:nvSpPr>
            <p:spPr>
              <a:xfrm rot="16200000">
                <a:off x="5617338" y="5096330"/>
                <a:ext cx="6441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48AEAE7B-FBD4-46CE-ABE2-53D5DF3A04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5617338" y="5096330"/>
                <a:ext cx="644151" cy="2769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212077C7-F57D-4DE4-9B05-88F25C4CABDF}"/>
                  </a:ext>
                </a:extLst>
              </p:cNvPr>
              <p:cNvSpPr txBox="1"/>
              <p:nvPr/>
            </p:nvSpPr>
            <p:spPr>
              <a:xfrm rot="16200000">
                <a:off x="4378458" y="5080994"/>
                <a:ext cx="6405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212077C7-F57D-4DE4-9B05-88F25C4CAB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4378458" y="5080994"/>
                <a:ext cx="640560" cy="2769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163115E2-6B37-423D-B156-61D4695FDE02}"/>
                  </a:ext>
                </a:extLst>
              </p:cNvPr>
              <p:cNvSpPr txBox="1"/>
              <p:nvPr/>
            </p:nvSpPr>
            <p:spPr>
              <a:xfrm rot="16200000">
                <a:off x="3148068" y="5107178"/>
                <a:ext cx="6405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163115E2-6B37-423D-B156-61D4695FDE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3148068" y="5107178"/>
                <a:ext cx="640560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1" name="TextBox 160">
            <a:extLst>
              <a:ext uri="{FF2B5EF4-FFF2-40B4-BE49-F238E27FC236}">
                <a16:creationId xmlns:a16="http://schemas.microsoft.com/office/drawing/2014/main" id="{7C9E0BAD-8107-4228-81F2-12E76987DE62}"/>
              </a:ext>
            </a:extLst>
          </p:cNvPr>
          <p:cNvSpPr txBox="1"/>
          <p:nvPr/>
        </p:nvSpPr>
        <p:spPr>
          <a:xfrm>
            <a:off x="1976139" y="506249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/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006761CC-5D53-4422-922F-64E5344DBD16}"/>
                  </a:ext>
                </a:extLst>
              </p:cNvPr>
              <p:cNvSpPr txBox="1"/>
              <p:nvPr/>
            </p:nvSpPr>
            <p:spPr>
              <a:xfrm rot="16200000">
                <a:off x="8091770" y="5102635"/>
                <a:ext cx="6441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006761CC-5D53-4422-922F-64E5344DB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8091770" y="5102635"/>
                <a:ext cx="644151" cy="27699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3" name="Connector: Curved 162">
            <a:extLst>
              <a:ext uri="{FF2B5EF4-FFF2-40B4-BE49-F238E27FC236}">
                <a16:creationId xmlns:a16="http://schemas.microsoft.com/office/drawing/2014/main" id="{AD85844E-CF70-453C-8370-478797A3A188}"/>
              </a:ext>
            </a:extLst>
          </p:cNvPr>
          <p:cNvCxnSpPr>
            <a:stCxn id="144" idx="2"/>
            <a:endCxn id="136" idx="2"/>
          </p:cNvCxnSpPr>
          <p:nvPr/>
        </p:nvCxnSpPr>
        <p:spPr>
          <a:xfrm rot="5400000">
            <a:off x="7888654" y="5016090"/>
            <a:ext cx="12700" cy="1102272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or: Curved 163">
            <a:extLst>
              <a:ext uri="{FF2B5EF4-FFF2-40B4-BE49-F238E27FC236}">
                <a16:creationId xmlns:a16="http://schemas.microsoft.com/office/drawing/2014/main" id="{223918FD-C1D5-440D-AB10-F4E8770DB2C0}"/>
              </a:ext>
            </a:extLst>
          </p:cNvPr>
          <p:cNvCxnSpPr>
            <a:cxnSpLocks/>
            <a:stCxn id="136" idx="2"/>
            <a:endCxn id="126" idx="2"/>
          </p:cNvCxnSpPr>
          <p:nvPr/>
        </p:nvCxnSpPr>
        <p:spPr>
          <a:xfrm rot="5400000">
            <a:off x="6648598" y="4878306"/>
            <a:ext cx="12700" cy="1377840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or: Curved 164">
            <a:extLst>
              <a:ext uri="{FF2B5EF4-FFF2-40B4-BE49-F238E27FC236}">
                <a16:creationId xmlns:a16="http://schemas.microsoft.com/office/drawing/2014/main" id="{EE25B0D1-9244-4B03-AD2B-6E7A3B12109C}"/>
              </a:ext>
            </a:extLst>
          </p:cNvPr>
          <p:cNvCxnSpPr>
            <a:cxnSpLocks/>
          </p:cNvCxnSpPr>
          <p:nvPr/>
        </p:nvCxnSpPr>
        <p:spPr>
          <a:xfrm rot="5400000">
            <a:off x="2771301" y="4884656"/>
            <a:ext cx="12700" cy="1377840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or: Curved 165">
            <a:extLst>
              <a:ext uri="{FF2B5EF4-FFF2-40B4-BE49-F238E27FC236}">
                <a16:creationId xmlns:a16="http://schemas.microsoft.com/office/drawing/2014/main" id="{27887211-850F-4048-A334-7C053FD2F39B}"/>
              </a:ext>
            </a:extLst>
          </p:cNvPr>
          <p:cNvCxnSpPr>
            <a:stCxn id="126" idx="2"/>
            <a:endCxn id="117" idx="2"/>
          </p:cNvCxnSpPr>
          <p:nvPr/>
        </p:nvCxnSpPr>
        <p:spPr>
          <a:xfrm rot="5400000">
            <a:off x="5339650" y="4947198"/>
            <a:ext cx="12700" cy="1240056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1AC6DCC9-B561-4279-94FC-9DEBCB10E0B2}"/>
              </a:ext>
            </a:extLst>
          </p:cNvPr>
          <p:cNvCxnSpPr>
            <a:stCxn id="70" idx="2"/>
            <a:endCxn id="144" idx="0"/>
          </p:cNvCxnSpPr>
          <p:nvPr/>
        </p:nvCxnSpPr>
        <p:spPr>
          <a:xfrm>
            <a:off x="7780854" y="4032507"/>
            <a:ext cx="658936" cy="8370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C5AA101B-ECE9-4D40-9FAB-2BDEE869068D}"/>
                  </a:ext>
                </a:extLst>
              </p:cNvPr>
              <p:cNvSpPr txBox="1"/>
              <p:nvPr/>
            </p:nvSpPr>
            <p:spPr>
              <a:xfrm>
                <a:off x="8282840" y="5586739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C5AA101B-ECE9-4D40-9FAB-2BDEE86906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2840" y="5586739"/>
                <a:ext cx="363626" cy="3077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C4B240CE-F303-4781-B334-4F407CD59024}"/>
                  </a:ext>
                </a:extLst>
              </p:cNvPr>
              <p:cNvSpPr txBox="1"/>
              <p:nvPr/>
            </p:nvSpPr>
            <p:spPr>
              <a:xfrm>
                <a:off x="7155705" y="5691003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C4B240CE-F303-4781-B334-4F407CD590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5705" y="5691003"/>
                <a:ext cx="363626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0CFE7CD5-FDB2-4295-B0B8-A17B136FDA9F}"/>
                  </a:ext>
                </a:extLst>
              </p:cNvPr>
              <p:cNvSpPr txBox="1"/>
              <p:nvPr/>
            </p:nvSpPr>
            <p:spPr>
              <a:xfrm>
                <a:off x="5821894" y="5740627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0CFE7CD5-FDB2-4295-B0B8-A17B136FDA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1894" y="5740627"/>
                <a:ext cx="363626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DC6E46E0-EF6D-48E9-8296-A7ABC24332A2}"/>
                  </a:ext>
                </a:extLst>
              </p:cNvPr>
              <p:cNvSpPr txBox="1"/>
              <p:nvPr/>
            </p:nvSpPr>
            <p:spPr>
              <a:xfrm>
                <a:off x="4572708" y="5691002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DC6E46E0-EF6D-48E9-8296-A7ABC24332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708" y="5691002"/>
                <a:ext cx="363626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7AB74CAD-3C72-4575-961B-71F17E5148F8}"/>
                  </a:ext>
                </a:extLst>
              </p:cNvPr>
              <p:cNvSpPr txBox="1"/>
              <p:nvPr/>
            </p:nvSpPr>
            <p:spPr>
              <a:xfrm>
                <a:off x="3301922" y="5737753"/>
                <a:ext cx="35945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7AB74CAD-3C72-4575-961B-71F17E514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922" y="5737753"/>
                <a:ext cx="359457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C4E505AD-405A-4CA0-A317-43E6563E840E}"/>
                  </a:ext>
                </a:extLst>
              </p:cNvPr>
              <p:cNvSpPr txBox="1"/>
              <p:nvPr/>
            </p:nvSpPr>
            <p:spPr>
              <a:xfrm>
                <a:off x="1932345" y="5691002"/>
                <a:ext cx="36362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C4E505AD-405A-4CA0-A317-43E6563E84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2345" y="5691002"/>
                <a:ext cx="363625" cy="3077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5" name="TextBox 174">
            <a:extLst>
              <a:ext uri="{FF2B5EF4-FFF2-40B4-BE49-F238E27FC236}">
                <a16:creationId xmlns:a16="http://schemas.microsoft.com/office/drawing/2014/main" id="{FC63C141-BCA0-44E5-B3B5-C35AA5CADE08}"/>
              </a:ext>
            </a:extLst>
          </p:cNvPr>
          <p:cNvSpPr txBox="1"/>
          <p:nvPr/>
        </p:nvSpPr>
        <p:spPr>
          <a:xfrm>
            <a:off x="838200" y="555690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0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2EAB2C58-6083-45F0-8B93-067C1C38C483}"/>
              </a:ext>
            </a:extLst>
          </p:cNvPr>
          <p:cNvSpPr txBox="1"/>
          <p:nvPr/>
        </p:nvSpPr>
        <p:spPr>
          <a:xfrm>
            <a:off x="9896453" y="5566632"/>
            <a:ext cx="344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W</a:t>
            </a:r>
          </a:p>
        </p:txBody>
      </p:sp>
      <p:cxnSp>
        <p:nvCxnSpPr>
          <p:cNvPr id="180" name="Connector: Curved 179">
            <a:extLst>
              <a:ext uri="{FF2B5EF4-FFF2-40B4-BE49-F238E27FC236}">
                <a16:creationId xmlns:a16="http://schemas.microsoft.com/office/drawing/2014/main" id="{DDCE30C8-414C-4D7B-96FD-08557F985773}"/>
              </a:ext>
            </a:extLst>
          </p:cNvPr>
          <p:cNvCxnSpPr>
            <a:stCxn id="88" idx="2"/>
            <a:endCxn id="88" idx="0"/>
          </p:cNvCxnSpPr>
          <p:nvPr/>
        </p:nvCxnSpPr>
        <p:spPr>
          <a:xfrm rot="5400000" flipH="1">
            <a:off x="7627647" y="3626824"/>
            <a:ext cx="307777" cy="12700"/>
          </a:xfrm>
          <a:prstGeom prst="curvedConnector5">
            <a:avLst>
              <a:gd name="adj1" fmla="val -74275"/>
              <a:gd name="adj2" fmla="val 3231598"/>
              <a:gd name="adj3" fmla="val 17427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EE89D869-F40C-461C-B9F1-A3058C93B17D}"/>
                  </a:ext>
                </a:extLst>
              </p:cNvPr>
              <p:cNvSpPr txBox="1"/>
              <p:nvPr/>
            </p:nvSpPr>
            <p:spPr>
              <a:xfrm>
                <a:off x="7369912" y="2998138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EE89D869-F40C-461C-B9F1-A3058C93B1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912" y="2998138"/>
                <a:ext cx="363626" cy="30777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2" name="Right Brace 181">
            <a:extLst>
              <a:ext uri="{FF2B5EF4-FFF2-40B4-BE49-F238E27FC236}">
                <a16:creationId xmlns:a16="http://schemas.microsoft.com/office/drawing/2014/main" id="{58C45F1B-E2CA-4155-BDD9-317370FF7365}"/>
              </a:ext>
            </a:extLst>
          </p:cNvPr>
          <p:cNvSpPr/>
          <p:nvPr/>
        </p:nvSpPr>
        <p:spPr>
          <a:xfrm rot="16200000">
            <a:off x="6094469" y="-270049"/>
            <a:ext cx="369333" cy="41835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E0B0A96C-6C40-46EE-B029-13BD38B3E10F}"/>
              </a:ext>
            </a:extLst>
          </p:cNvPr>
          <p:cNvSpPr txBox="1"/>
          <p:nvPr/>
        </p:nvSpPr>
        <p:spPr>
          <a:xfrm>
            <a:off x="6235246" y="1534746"/>
            <a:ext cx="344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W</a:t>
            </a:r>
          </a:p>
        </p:txBody>
      </p:sp>
      <p:cxnSp>
        <p:nvCxnSpPr>
          <p:cNvPr id="185" name="Connector: Curved 184">
            <a:extLst>
              <a:ext uri="{FF2B5EF4-FFF2-40B4-BE49-F238E27FC236}">
                <a16:creationId xmlns:a16="http://schemas.microsoft.com/office/drawing/2014/main" id="{E4187797-5307-43B8-B07B-9BA6C19C05FE}"/>
              </a:ext>
            </a:extLst>
          </p:cNvPr>
          <p:cNvCxnSpPr>
            <a:stCxn id="159" idx="1"/>
            <a:endCxn id="108" idx="0"/>
          </p:cNvCxnSpPr>
          <p:nvPr/>
        </p:nvCxnSpPr>
        <p:spPr>
          <a:xfrm rot="5400000" flipH="1">
            <a:off x="3754020" y="4595055"/>
            <a:ext cx="670266" cy="1219173"/>
          </a:xfrm>
          <a:prstGeom prst="curvedConnector5">
            <a:avLst>
              <a:gd name="adj1" fmla="val -80658"/>
              <a:gd name="adj2" fmla="val 331880"/>
              <a:gd name="adj3" fmla="val 134106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Box 187">
            <a:extLst>
              <a:ext uri="{FF2B5EF4-FFF2-40B4-BE49-F238E27FC236}">
                <a16:creationId xmlns:a16="http://schemas.microsoft.com/office/drawing/2014/main" id="{E24193CB-3322-415D-8C45-900F49321143}"/>
              </a:ext>
            </a:extLst>
          </p:cNvPr>
          <p:cNvSpPr txBox="1"/>
          <p:nvPr/>
        </p:nvSpPr>
        <p:spPr>
          <a:xfrm rot="18116116">
            <a:off x="7760384" y="2643179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bit</a:t>
            </a:r>
          </a:p>
        </p:txBody>
      </p:sp>
      <p:sp>
        <p:nvSpPr>
          <p:cNvPr id="189" name="Arrow: Right 188">
            <a:extLst>
              <a:ext uri="{FF2B5EF4-FFF2-40B4-BE49-F238E27FC236}">
                <a16:creationId xmlns:a16="http://schemas.microsoft.com/office/drawing/2014/main" id="{05F25221-6FB1-48A4-B038-40A0F40ECEFF}"/>
              </a:ext>
            </a:extLst>
          </p:cNvPr>
          <p:cNvSpPr/>
          <p:nvPr/>
        </p:nvSpPr>
        <p:spPr>
          <a:xfrm>
            <a:off x="10237101" y="4339459"/>
            <a:ext cx="447516" cy="3358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7C467A81-2356-44AA-8F8E-A73E10B3B4FD}"/>
                  </a:ext>
                </a:extLst>
              </p:cNvPr>
              <p:cNvSpPr txBox="1"/>
              <p:nvPr/>
            </p:nvSpPr>
            <p:spPr>
              <a:xfrm>
                <a:off x="10737370" y="4339459"/>
                <a:ext cx="109792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(3, 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7C467A81-2356-44AA-8F8E-A73E10B3B4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7370" y="4339459"/>
                <a:ext cx="1097929" cy="276999"/>
              </a:xfrm>
              <a:prstGeom prst="rect">
                <a:avLst/>
              </a:prstGeom>
              <a:blipFill>
                <a:blip r:embed="rId17"/>
                <a:stretch>
                  <a:fillRect l="-7222" t="-2222" r="-7778" b="-3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269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3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3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6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5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8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4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0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6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9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5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>
                      <p:stCondLst>
                        <p:cond delay="indefinite"/>
                      </p:stCondLst>
                      <p:childTnLst>
                        <p:par>
                          <p:cTn id="477" fill="hold">
                            <p:stCondLst>
                              <p:cond delay="0"/>
                            </p:stCondLst>
                            <p:childTnLst>
                              <p:par>
                                <p:cTn id="4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0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3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/>
      <p:bldP spid="88" grpId="0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9" grpId="0"/>
      <p:bldP spid="170" grpId="0"/>
      <p:bldP spid="171" grpId="0"/>
      <p:bldP spid="172" grpId="0"/>
      <p:bldP spid="173" grpId="0"/>
      <p:bldP spid="174" grpId="0"/>
      <p:bldP spid="175" grpId="0"/>
      <p:bldP spid="176" grpId="0"/>
      <p:bldP spid="181" grpId="0"/>
      <p:bldP spid="189" grpId="0" animBg="1"/>
      <p:bldP spid="19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16CD0-F7E5-443A-A1B9-FAFFFC300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088" y="94216"/>
            <a:ext cx="10515600" cy="88054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Proposed Multi-Sliding-Window LZ77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19C2E0-32A8-449B-A55A-0C0F07C7D700}"/>
              </a:ext>
            </a:extLst>
          </p:cNvPr>
          <p:cNvSpPr txBox="1"/>
          <p:nvPr/>
        </p:nvSpPr>
        <p:spPr>
          <a:xfrm>
            <a:off x="663899" y="1496197"/>
            <a:ext cx="9051965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  …………a bit off……been bittering……is biting……my bitcoin……very bitchy…...debit often…………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6FED44-384F-4D78-94D2-4F7CDB04A570}"/>
              </a:ext>
            </a:extLst>
          </p:cNvPr>
          <p:cNvSpPr txBox="1"/>
          <p:nvPr/>
        </p:nvSpPr>
        <p:spPr>
          <a:xfrm>
            <a:off x="611265" y="1178766"/>
            <a:ext cx="1676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Raw data buffer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E27CAC-3C7C-4399-8637-1D01BB6E4841}"/>
              </a:ext>
            </a:extLst>
          </p:cNvPr>
          <p:cNvSpPr txBox="1"/>
          <p:nvPr/>
        </p:nvSpPr>
        <p:spPr>
          <a:xfrm>
            <a:off x="558297" y="185688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0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4EFA040-3B85-42F6-B4AA-093EFFBD5E1A}"/>
              </a:ext>
            </a:extLst>
          </p:cNvPr>
          <p:cNvCxnSpPr/>
          <p:nvPr/>
        </p:nvCxnSpPr>
        <p:spPr>
          <a:xfrm flipV="1">
            <a:off x="8121670" y="1840311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9390FE7-D7CE-475E-8D3A-61BD5763750B}"/>
              </a:ext>
            </a:extLst>
          </p:cNvPr>
          <p:cNvCxnSpPr/>
          <p:nvPr/>
        </p:nvCxnSpPr>
        <p:spPr>
          <a:xfrm flipV="1">
            <a:off x="6979304" y="1849722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4403C54-D575-4577-95C9-BC95C360DDD3}"/>
              </a:ext>
            </a:extLst>
          </p:cNvPr>
          <p:cNvCxnSpPr/>
          <p:nvPr/>
        </p:nvCxnSpPr>
        <p:spPr>
          <a:xfrm flipV="1">
            <a:off x="5566820" y="1849604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2CA1EA8-AF6C-4610-A9F2-974A637EBB15}"/>
              </a:ext>
            </a:extLst>
          </p:cNvPr>
          <p:cNvCxnSpPr/>
          <p:nvPr/>
        </p:nvCxnSpPr>
        <p:spPr>
          <a:xfrm flipV="1">
            <a:off x="4376803" y="1859832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92423F4-F2FC-473A-8189-F8B05BCE4D19}"/>
              </a:ext>
            </a:extLst>
          </p:cNvPr>
          <p:cNvCxnSpPr/>
          <p:nvPr/>
        </p:nvCxnSpPr>
        <p:spPr>
          <a:xfrm flipV="1">
            <a:off x="3092425" y="1855673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7674C6A-8987-4D12-8CF6-402A7C8E1496}"/>
              </a:ext>
            </a:extLst>
          </p:cNvPr>
          <p:cNvCxnSpPr/>
          <p:nvPr/>
        </p:nvCxnSpPr>
        <p:spPr>
          <a:xfrm flipV="1">
            <a:off x="1696938" y="1861276"/>
            <a:ext cx="0" cy="24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BBA745C-243A-48A4-9E42-0E0455FD0632}"/>
                  </a:ext>
                </a:extLst>
              </p:cNvPr>
              <p:cNvSpPr txBox="1"/>
              <p:nvPr/>
            </p:nvSpPr>
            <p:spPr>
              <a:xfrm>
                <a:off x="1567362" y="1999197"/>
                <a:ext cx="36362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BBA745C-243A-48A4-9E42-0E0455FD06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362" y="1999197"/>
                <a:ext cx="363625" cy="3077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ADDDE71-B049-4B73-9400-709AED8FE2C4}"/>
                  </a:ext>
                </a:extLst>
              </p:cNvPr>
              <p:cNvSpPr txBox="1"/>
              <p:nvPr/>
            </p:nvSpPr>
            <p:spPr>
              <a:xfrm>
                <a:off x="2958272" y="1994172"/>
                <a:ext cx="35945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ADDDE71-B049-4B73-9400-709AED8FE2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8272" y="1994172"/>
                <a:ext cx="359457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4FA606F-2C5B-44AA-9316-34950DBCA222}"/>
                  </a:ext>
                </a:extLst>
              </p:cNvPr>
              <p:cNvSpPr txBox="1"/>
              <p:nvPr/>
            </p:nvSpPr>
            <p:spPr>
              <a:xfrm>
                <a:off x="4218966" y="1998009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4FA606F-2C5B-44AA-9316-34950DBCA2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8966" y="1998009"/>
                <a:ext cx="363626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B35BA68-5748-4EEB-B681-EB0DCBD105AE}"/>
                  </a:ext>
                </a:extLst>
              </p:cNvPr>
              <p:cNvSpPr txBox="1"/>
              <p:nvPr/>
            </p:nvSpPr>
            <p:spPr>
              <a:xfrm>
                <a:off x="5426178" y="2001139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B35BA68-5748-4EEB-B681-EB0DCBD10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178" y="2001139"/>
                <a:ext cx="363626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63F9A3B-18B0-4D43-8360-53093DE9622A}"/>
                  </a:ext>
                </a:extLst>
              </p:cNvPr>
              <p:cNvSpPr txBox="1"/>
              <p:nvPr/>
            </p:nvSpPr>
            <p:spPr>
              <a:xfrm>
                <a:off x="6823273" y="2011076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63F9A3B-18B0-4D43-8360-53093DE96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3273" y="2011076"/>
                <a:ext cx="363626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6C74215-C829-4713-96D2-993A3FB1EC12}"/>
                  </a:ext>
                </a:extLst>
              </p:cNvPr>
              <p:cNvSpPr txBox="1"/>
              <p:nvPr/>
            </p:nvSpPr>
            <p:spPr>
              <a:xfrm>
                <a:off x="7986914" y="1949842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6C74215-C829-4713-96D2-993A3FB1EC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6914" y="1949842"/>
                <a:ext cx="363626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BA79DA18-494E-416A-AA3D-D45C2777BA85}"/>
              </a:ext>
            </a:extLst>
          </p:cNvPr>
          <p:cNvSpPr txBox="1"/>
          <p:nvPr/>
        </p:nvSpPr>
        <p:spPr>
          <a:xfrm>
            <a:off x="7979337" y="2116466"/>
            <a:ext cx="13748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Current position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8B454D7-E433-41D2-9601-060C70EB0302}"/>
              </a:ext>
            </a:extLst>
          </p:cNvPr>
          <p:cNvSpPr/>
          <p:nvPr/>
        </p:nvSpPr>
        <p:spPr>
          <a:xfrm>
            <a:off x="70368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36E963-7406-4800-A70B-85E51770BDE2}"/>
              </a:ext>
            </a:extLst>
          </p:cNvPr>
          <p:cNvSpPr/>
          <p:nvPr/>
        </p:nvSpPr>
        <p:spPr>
          <a:xfrm>
            <a:off x="84146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49DC6AF-5B5F-4219-AFAD-1D10D3F19667}"/>
              </a:ext>
            </a:extLst>
          </p:cNvPr>
          <p:cNvSpPr/>
          <p:nvPr/>
        </p:nvSpPr>
        <p:spPr>
          <a:xfrm>
            <a:off x="97925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08FD5F4-4DE0-4266-9CC6-BC7A76E65802}"/>
              </a:ext>
            </a:extLst>
          </p:cNvPr>
          <p:cNvSpPr/>
          <p:nvPr/>
        </p:nvSpPr>
        <p:spPr>
          <a:xfrm>
            <a:off x="111703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E056514-ADAB-4C8C-89E0-126A80CB7652}"/>
              </a:ext>
            </a:extLst>
          </p:cNvPr>
          <p:cNvSpPr/>
          <p:nvPr/>
        </p:nvSpPr>
        <p:spPr>
          <a:xfrm>
            <a:off x="125481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48B8776-067A-45FA-BC22-6622B1F313E8}"/>
              </a:ext>
            </a:extLst>
          </p:cNvPr>
          <p:cNvSpPr/>
          <p:nvPr/>
        </p:nvSpPr>
        <p:spPr>
          <a:xfrm>
            <a:off x="139260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34958DB-FBF2-432C-BE28-75149F5FF572}"/>
              </a:ext>
            </a:extLst>
          </p:cNvPr>
          <p:cNvSpPr/>
          <p:nvPr/>
        </p:nvSpPr>
        <p:spPr>
          <a:xfrm>
            <a:off x="153038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27CAB1-2816-48F1-ADB1-2CFB1F4948FD}"/>
              </a:ext>
            </a:extLst>
          </p:cNvPr>
          <p:cNvSpPr/>
          <p:nvPr/>
        </p:nvSpPr>
        <p:spPr>
          <a:xfrm>
            <a:off x="166817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4E18F8D-B60F-456D-9852-3624A2F6B68E}"/>
              </a:ext>
            </a:extLst>
          </p:cNvPr>
          <p:cNvSpPr/>
          <p:nvPr/>
        </p:nvSpPr>
        <p:spPr>
          <a:xfrm>
            <a:off x="180595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7BD8B7F-3DF7-447A-9EB4-3288EACC205B}"/>
              </a:ext>
            </a:extLst>
          </p:cNvPr>
          <p:cNvSpPr/>
          <p:nvPr/>
        </p:nvSpPr>
        <p:spPr>
          <a:xfrm>
            <a:off x="194373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9CC53B9-330B-4618-9F49-1BB7A63BA08A}"/>
              </a:ext>
            </a:extLst>
          </p:cNvPr>
          <p:cNvSpPr/>
          <p:nvPr/>
        </p:nvSpPr>
        <p:spPr>
          <a:xfrm>
            <a:off x="208152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7B669A0-783C-4192-A185-528B90B1C9B9}"/>
              </a:ext>
            </a:extLst>
          </p:cNvPr>
          <p:cNvSpPr/>
          <p:nvPr/>
        </p:nvSpPr>
        <p:spPr>
          <a:xfrm>
            <a:off x="221930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66821A5-EE8B-4261-8B43-0E8872B6387B}"/>
              </a:ext>
            </a:extLst>
          </p:cNvPr>
          <p:cNvSpPr/>
          <p:nvPr/>
        </p:nvSpPr>
        <p:spPr>
          <a:xfrm>
            <a:off x="235709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9DB6DC3-2E9D-4C57-8C99-EA52330452EF}"/>
              </a:ext>
            </a:extLst>
          </p:cNvPr>
          <p:cNvSpPr/>
          <p:nvPr/>
        </p:nvSpPr>
        <p:spPr>
          <a:xfrm>
            <a:off x="249487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75FC277-56DF-45C9-A947-ED06E0554F96}"/>
              </a:ext>
            </a:extLst>
          </p:cNvPr>
          <p:cNvSpPr/>
          <p:nvPr/>
        </p:nvSpPr>
        <p:spPr>
          <a:xfrm>
            <a:off x="263265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BDB6E3B-534D-4A23-A01E-C64088F89AC2}"/>
              </a:ext>
            </a:extLst>
          </p:cNvPr>
          <p:cNvSpPr/>
          <p:nvPr/>
        </p:nvSpPr>
        <p:spPr>
          <a:xfrm>
            <a:off x="277044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1043702-29EC-438E-B336-65B9384601A5}"/>
              </a:ext>
            </a:extLst>
          </p:cNvPr>
          <p:cNvSpPr/>
          <p:nvPr/>
        </p:nvSpPr>
        <p:spPr>
          <a:xfrm>
            <a:off x="290822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98A37AE-E2AF-4651-873B-053D636787A1}"/>
              </a:ext>
            </a:extLst>
          </p:cNvPr>
          <p:cNvSpPr/>
          <p:nvPr/>
        </p:nvSpPr>
        <p:spPr>
          <a:xfrm>
            <a:off x="304601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BD9F6BA-8F77-4747-8A2D-31CA3AE25628}"/>
              </a:ext>
            </a:extLst>
          </p:cNvPr>
          <p:cNvSpPr/>
          <p:nvPr/>
        </p:nvSpPr>
        <p:spPr>
          <a:xfrm>
            <a:off x="318379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FAEA50C-EDB3-4043-8FFC-A06B2AD7ED74}"/>
              </a:ext>
            </a:extLst>
          </p:cNvPr>
          <p:cNvSpPr/>
          <p:nvPr/>
        </p:nvSpPr>
        <p:spPr>
          <a:xfrm>
            <a:off x="332157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92E4F31-6EA4-41F9-B2FD-A15AB6698933}"/>
              </a:ext>
            </a:extLst>
          </p:cNvPr>
          <p:cNvSpPr/>
          <p:nvPr/>
        </p:nvSpPr>
        <p:spPr>
          <a:xfrm>
            <a:off x="345936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4AB6D3-AEE7-4E4B-ACA0-52B1E7CC66A2}"/>
              </a:ext>
            </a:extLst>
          </p:cNvPr>
          <p:cNvSpPr/>
          <p:nvPr/>
        </p:nvSpPr>
        <p:spPr>
          <a:xfrm>
            <a:off x="359714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037F1D0-7825-43FA-8B94-A57109F65E6E}"/>
              </a:ext>
            </a:extLst>
          </p:cNvPr>
          <p:cNvSpPr/>
          <p:nvPr/>
        </p:nvSpPr>
        <p:spPr>
          <a:xfrm>
            <a:off x="373493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69FB09-E015-44CD-AB2D-2A53D402CFD3}"/>
              </a:ext>
            </a:extLst>
          </p:cNvPr>
          <p:cNvSpPr/>
          <p:nvPr/>
        </p:nvSpPr>
        <p:spPr>
          <a:xfrm>
            <a:off x="387271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7E3F1B0-1D7E-4818-98D3-E574934E8392}"/>
              </a:ext>
            </a:extLst>
          </p:cNvPr>
          <p:cNvSpPr/>
          <p:nvPr/>
        </p:nvSpPr>
        <p:spPr>
          <a:xfrm>
            <a:off x="401049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1D6B68C-9779-4DCD-B3B2-4EB8644CD17F}"/>
              </a:ext>
            </a:extLst>
          </p:cNvPr>
          <p:cNvSpPr/>
          <p:nvPr/>
        </p:nvSpPr>
        <p:spPr>
          <a:xfrm>
            <a:off x="414828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7356516-427E-4C8F-9C58-660763D77E74}"/>
              </a:ext>
            </a:extLst>
          </p:cNvPr>
          <p:cNvSpPr/>
          <p:nvPr/>
        </p:nvSpPr>
        <p:spPr>
          <a:xfrm>
            <a:off x="428606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5D84FEE-9415-4B17-80B4-ACF36717375E}"/>
              </a:ext>
            </a:extLst>
          </p:cNvPr>
          <p:cNvSpPr/>
          <p:nvPr/>
        </p:nvSpPr>
        <p:spPr>
          <a:xfrm>
            <a:off x="442385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E2EB8F9-3F9B-495E-A248-74BCCAC75EA8}"/>
              </a:ext>
            </a:extLst>
          </p:cNvPr>
          <p:cNvSpPr/>
          <p:nvPr/>
        </p:nvSpPr>
        <p:spPr>
          <a:xfrm>
            <a:off x="456163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2287947-70BD-40A1-B31C-3148546201C8}"/>
              </a:ext>
            </a:extLst>
          </p:cNvPr>
          <p:cNvSpPr/>
          <p:nvPr/>
        </p:nvSpPr>
        <p:spPr>
          <a:xfrm>
            <a:off x="469941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226AE85-960C-474A-9E2A-81D99B0CD16B}"/>
              </a:ext>
            </a:extLst>
          </p:cNvPr>
          <p:cNvSpPr/>
          <p:nvPr/>
        </p:nvSpPr>
        <p:spPr>
          <a:xfrm>
            <a:off x="483720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1FFA63C-6EF9-4304-A088-EAF3C91D650B}"/>
              </a:ext>
            </a:extLst>
          </p:cNvPr>
          <p:cNvSpPr/>
          <p:nvPr/>
        </p:nvSpPr>
        <p:spPr>
          <a:xfrm>
            <a:off x="497498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F525E19-C648-45D0-98E3-B196A535218F}"/>
              </a:ext>
            </a:extLst>
          </p:cNvPr>
          <p:cNvSpPr/>
          <p:nvPr/>
        </p:nvSpPr>
        <p:spPr>
          <a:xfrm>
            <a:off x="511277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BBCF073-DC3B-4EE4-85F0-50DFCF3B21BA}"/>
              </a:ext>
            </a:extLst>
          </p:cNvPr>
          <p:cNvSpPr/>
          <p:nvPr/>
        </p:nvSpPr>
        <p:spPr>
          <a:xfrm>
            <a:off x="525055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7896CC3-FCCF-451E-9EE2-8071C400CE3F}"/>
              </a:ext>
            </a:extLst>
          </p:cNvPr>
          <p:cNvSpPr/>
          <p:nvPr/>
        </p:nvSpPr>
        <p:spPr>
          <a:xfrm>
            <a:off x="538833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40545F7-244C-45DA-ADCF-30A43B8C4BA9}"/>
              </a:ext>
            </a:extLst>
          </p:cNvPr>
          <p:cNvSpPr/>
          <p:nvPr/>
        </p:nvSpPr>
        <p:spPr>
          <a:xfrm>
            <a:off x="552612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6B85E7C-76CB-48C4-8E87-837C8562D605}"/>
              </a:ext>
            </a:extLst>
          </p:cNvPr>
          <p:cNvSpPr/>
          <p:nvPr/>
        </p:nvSpPr>
        <p:spPr>
          <a:xfrm>
            <a:off x="566390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4A4A4A5-95C7-45A4-B519-C8437BE6485A}"/>
              </a:ext>
            </a:extLst>
          </p:cNvPr>
          <p:cNvSpPr/>
          <p:nvPr/>
        </p:nvSpPr>
        <p:spPr>
          <a:xfrm>
            <a:off x="580169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DA1918-9CF2-4C1B-9FB0-B8D42CCF90C3}"/>
              </a:ext>
            </a:extLst>
          </p:cNvPr>
          <p:cNvSpPr/>
          <p:nvPr/>
        </p:nvSpPr>
        <p:spPr>
          <a:xfrm>
            <a:off x="593947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08FD14F-6015-444B-8C32-1813843AA2FB}"/>
              </a:ext>
            </a:extLst>
          </p:cNvPr>
          <p:cNvSpPr/>
          <p:nvPr/>
        </p:nvSpPr>
        <p:spPr>
          <a:xfrm>
            <a:off x="607725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FEFBF36-9214-4904-A4B0-D68EEC39B899}"/>
              </a:ext>
            </a:extLst>
          </p:cNvPr>
          <p:cNvSpPr/>
          <p:nvPr/>
        </p:nvSpPr>
        <p:spPr>
          <a:xfrm>
            <a:off x="621504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D844EAA-8398-49AB-9B7E-1069393F4C38}"/>
              </a:ext>
            </a:extLst>
          </p:cNvPr>
          <p:cNvSpPr/>
          <p:nvPr/>
        </p:nvSpPr>
        <p:spPr>
          <a:xfrm>
            <a:off x="635282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C092603-6827-4FDB-B873-C6255F1875E5}"/>
              </a:ext>
            </a:extLst>
          </p:cNvPr>
          <p:cNvSpPr/>
          <p:nvPr/>
        </p:nvSpPr>
        <p:spPr>
          <a:xfrm>
            <a:off x="649061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534F9CD-CCC4-4EA4-9413-5D2999586844}"/>
              </a:ext>
            </a:extLst>
          </p:cNvPr>
          <p:cNvSpPr/>
          <p:nvPr/>
        </p:nvSpPr>
        <p:spPr>
          <a:xfrm>
            <a:off x="662839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E656183-6531-4583-B519-78C666FDF1CE}"/>
              </a:ext>
            </a:extLst>
          </p:cNvPr>
          <p:cNvSpPr/>
          <p:nvPr/>
        </p:nvSpPr>
        <p:spPr>
          <a:xfrm>
            <a:off x="676617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18C02B2-8167-4390-96BB-51E36928CDB6}"/>
              </a:ext>
            </a:extLst>
          </p:cNvPr>
          <p:cNvSpPr/>
          <p:nvPr/>
        </p:nvSpPr>
        <p:spPr>
          <a:xfrm>
            <a:off x="690396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86C7382-BB23-4570-8903-4A72984CD426}"/>
              </a:ext>
            </a:extLst>
          </p:cNvPr>
          <p:cNvSpPr/>
          <p:nvPr/>
        </p:nvSpPr>
        <p:spPr>
          <a:xfrm>
            <a:off x="704174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6D3D880-4D28-48C7-A6DD-5C8DBEEED631}"/>
              </a:ext>
            </a:extLst>
          </p:cNvPr>
          <p:cNvSpPr/>
          <p:nvPr/>
        </p:nvSpPr>
        <p:spPr>
          <a:xfrm>
            <a:off x="717953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B91292C-16F5-4CE0-B406-9B3EC2D72D01}"/>
              </a:ext>
            </a:extLst>
          </p:cNvPr>
          <p:cNvSpPr/>
          <p:nvPr/>
        </p:nvSpPr>
        <p:spPr>
          <a:xfrm>
            <a:off x="731731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D2AB2E5-3F19-43A7-9149-19BE185D0146}"/>
              </a:ext>
            </a:extLst>
          </p:cNvPr>
          <p:cNvSpPr/>
          <p:nvPr/>
        </p:nvSpPr>
        <p:spPr>
          <a:xfrm>
            <a:off x="745509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E93343E-F670-4D52-96B5-5005FE64B037}"/>
              </a:ext>
            </a:extLst>
          </p:cNvPr>
          <p:cNvSpPr/>
          <p:nvPr/>
        </p:nvSpPr>
        <p:spPr>
          <a:xfrm>
            <a:off x="759288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032322CE-DE87-4BD5-AEF6-157CF0BBA2F3}"/>
              </a:ext>
            </a:extLst>
          </p:cNvPr>
          <p:cNvSpPr/>
          <p:nvPr/>
        </p:nvSpPr>
        <p:spPr>
          <a:xfrm>
            <a:off x="7730667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E4CDBD2-0C61-4E02-887D-4C58B49F5F8C}"/>
              </a:ext>
            </a:extLst>
          </p:cNvPr>
          <p:cNvSpPr/>
          <p:nvPr/>
        </p:nvSpPr>
        <p:spPr>
          <a:xfrm>
            <a:off x="7868451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72257D3-60D8-4EB1-B593-3044B9DAC347}"/>
              </a:ext>
            </a:extLst>
          </p:cNvPr>
          <p:cNvSpPr/>
          <p:nvPr/>
        </p:nvSpPr>
        <p:spPr>
          <a:xfrm>
            <a:off x="8006235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6F1942D-06FF-446D-8587-1A23575AA5A8}"/>
              </a:ext>
            </a:extLst>
          </p:cNvPr>
          <p:cNvSpPr/>
          <p:nvPr/>
        </p:nvSpPr>
        <p:spPr>
          <a:xfrm>
            <a:off x="8144019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7E5F7D1-DF92-4010-B69E-2A21AD2678A2}"/>
              </a:ext>
            </a:extLst>
          </p:cNvPr>
          <p:cNvSpPr/>
          <p:nvPr/>
        </p:nvSpPr>
        <p:spPr>
          <a:xfrm>
            <a:off x="8281803" y="2629562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7E2EE24-A947-4F2C-8FB4-D73BF0C43DA6}"/>
              </a:ext>
            </a:extLst>
          </p:cNvPr>
          <p:cNvSpPr txBox="1"/>
          <p:nvPr/>
        </p:nvSpPr>
        <p:spPr>
          <a:xfrm>
            <a:off x="648612" y="2330858"/>
            <a:ext cx="1366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Hash-3 table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26711DD6-752D-4509-B3EA-201578ECC6B4}"/>
                  </a:ext>
                </a:extLst>
              </p:cNvPr>
              <p:cNvSpPr txBox="1"/>
              <p:nvPr/>
            </p:nvSpPr>
            <p:spPr>
              <a:xfrm>
                <a:off x="7342860" y="2767708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26711DD6-752D-4509-B3EA-201578ECC6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2860" y="2767708"/>
                <a:ext cx="363626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E683A53C-03DB-4376-8BF7-80623151D16C}"/>
              </a:ext>
            </a:extLst>
          </p:cNvPr>
          <p:cNvCxnSpPr>
            <a:cxnSpLocks/>
            <a:endCxn id="68" idx="0"/>
          </p:cNvCxnSpPr>
          <p:nvPr/>
        </p:nvCxnSpPr>
        <p:spPr>
          <a:xfrm flipH="1">
            <a:off x="7523991" y="1622844"/>
            <a:ext cx="662292" cy="1006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40167CA0-A28D-456B-BBEB-9B9400282CE6}"/>
              </a:ext>
            </a:extLst>
          </p:cNvPr>
          <p:cNvSpPr/>
          <p:nvPr/>
        </p:nvSpPr>
        <p:spPr>
          <a:xfrm>
            <a:off x="72971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413A4CD4-CD9F-45D6-AC25-DB7E8E66898F}"/>
              </a:ext>
            </a:extLst>
          </p:cNvPr>
          <p:cNvSpPr/>
          <p:nvPr/>
        </p:nvSpPr>
        <p:spPr>
          <a:xfrm>
            <a:off x="86749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47615AF-3CC4-4FF7-8423-7BD2E07F153B}"/>
              </a:ext>
            </a:extLst>
          </p:cNvPr>
          <p:cNvSpPr/>
          <p:nvPr/>
        </p:nvSpPr>
        <p:spPr>
          <a:xfrm>
            <a:off x="100528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82FDA68-2052-4460-9FB5-B4B5AE1D862F}"/>
              </a:ext>
            </a:extLst>
          </p:cNvPr>
          <p:cNvSpPr/>
          <p:nvPr/>
        </p:nvSpPr>
        <p:spPr>
          <a:xfrm>
            <a:off x="114306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9CB3CEC-E3EB-4A6E-9FB3-0DB103F9CE06}"/>
              </a:ext>
            </a:extLst>
          </p:cNvPr>
          <p:cNvSpPr/>
          <p:nvPr/>
        </p:nvSpPr>
        <p:spPr>
          <a:xfrm>
            <a:off x="128084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355F89F-3B24-41E8-839B-D792705D0B99}"/>
              </a:ext>
            </a:extLst>
          </p:cNvPr>
          <p:cNvSpPr/>
          <p:nvPr/>
        </p:nvSpPr>
        <p:spPr>
          <a:xfrm>
            <a:off x="141863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782A1B48-40C6-4E06-91D7-D700FCDDABC3}"/>
              </a:ext>
            </a:extLst>
          </p:cNvPr>
          <p:cNvSpPr/>
          <p:nvPr/>
        </p:nvSpPr>
        <p:spPr>
          <a:xfrm>
            <a:off x="155641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156AEC8E-A46A-40C7-BDFA-3EF214FD1B6F}"/>
              </a:ext>
            </a:extLst>
          </p:cNvPr>
          <p:cNvSpPr/>
          <p:nvPr/>
        </p:nvSpPr>
        <p:spPr>
          <a:xfrm>
            <a:off x="169420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CA0099B-4B2A-4941-8FC3-04EF1380E4B3}"/>
              </a:ext>
            </a:extLst>
          </p:cNvPr>
          <p:cNvSpPr/>
          <p:nvPr/>
        </p:nvSpPr>
        <p:spPr>
          <a:xfrm>
            <a:off x="183198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B96D01C6-D970-4E9E-BA83-C1A40BE1474C}"/>
              </a:ext>
            </a:extLst>
          </p:cNvPr>
          <p:cNvSpPr/>
          <p:nvPr/>
        </p:nvSpPr>
        <p:spPr>
          <a:xfrm>
            <a:off x="196976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995D56D2-D6F1-485C-B7B9-728BE862A46A}"/>
              </a:ext>
            </a:extLst>
          </p:cNvPr>
          <p:cNvSpPr/>
          <p:nvPr/>
        </p:nvSpPr>
        <p:spPr>
          <a:xfrm>
            <a:off x="210755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646AD09D-E8CD-43EA-AA5B-EFE8F765DA06}"/>
              </a:ext>
            </a:extLst>
          </p:cNvPr>
          <p:cNvSpPr/>
          <p:nvPr/>
        </p:nvSpPr>
        <p:spPr>
          <a:xfrm>
            <a:off x="224533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2F5B7802-D0CC-4B46-A9E1-0B199A1140B0}"/>
              </a:ext>
            </a:extLst>
          </p:cNvPr>
          <p:cNvSpPr/>
          <p:nvPr/>
        </p:nvSpPr>
        <p:spPr>
          <a:xfrm>
            <a:off x="238312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0F6323B-166D-47D2-9219-7631D7A88857}"/>
              </a:ext>
            </a:extLst>
          </p:cNvPr>
          <p:cNvSpPr/>
          <p:nvPr/>
        </p:nvSpPr>
        <p:spPr>
          <a:xfrm>
            <a:off x="252090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430DE2F-28B0-4EE4-ADA2-1AF50FA1B842}"/>
              </a:ext>
            </a:extLst>
          </p:cNvPr>
          <p:cNvSpPr/>
          <p:nvPr/>
        </p:nvSpPr>
        <p:spPr>
          <a:xfrm>
            <a:off x="265868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E263F7F6-44FE-4E13-BF75-F2235A8836D4}"/>
              </a:ext>
            </a:extLst>
          </p:cNvPr>
          <p:cNvSpPr/>
          <p:nvPr/>
        </p:nvSpPr>
        <p:spPr>
          <a:xfrm>
            <a:off x="279647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C51D2C1-A84A-4106-91C4-338CC791C440}"/>
              </a:ext>
            </a:extLst>
          </p:cNvPr>
          <p:cNvSpPr/>
          <p:nvPr/>
        </p:nvSpPr>
        <p:spPr>
          <a:xfrm>
            <a:off x="293425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4FACDCD0-2867-4548-96A1-291836AD1801}"/>
              </a:ext>
            </a:extLst>
          </p:cNvPr>
          <p:cNvSpPr/>
          <p:nvPr/>
        </p:nvSpPr>
        <p:spPr>
          <a:xfrm>
            <a:off x="307204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4DFCEDF8-A03E-40FE-B403-AD1657BEA9E9}"/>
              </a:ext>
            </a:extLst>
          </p:cNvPr>
          <p:cNvSpPr/>
          <p:nvPr/>
        </p:nvSpPr>
        <p:spPr>
          <a:xfrm>
            <a:off x="320982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0BDDA0F2-2C09-4A5C-A9EF-8F59F054FF1D}"/>
              </a:ext>
            </a:extLst>
          </p:cNvPr>
          <p:cNvSpPr/>
          <p:nvPr/>
        </p:nvSpPr>
        <p:spPr>
          <a:xfrm>
            <a:off x="334760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390D9F49-DE20-4889-B808-196A98C3A458}"/>
              </a:ext>
            </a:extLst>
          </p:cNvPr>
          <p:cNvSpPr/>
          <p:nvPr/>
        </p:nvSpPr>
        <p:spPr>
          <a:xfrm>
            <a:off x="348539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A1A773-2BA1-4F64-AEB2-16D20FDB01D3}"/>
              </a:ext>
            </a:extLst>
          </p:cNvPr>
          <p:cNvSpPr/>
          <p:nvPr/>
        </p:nvSpPr>
        <p:spPr>
          <a:xfrm>
            <a:off x="362317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F5C5A84-CAFE-4A92-A889-A968A934026D}"/>
              </a:ext>
            </a:extLst>
          </p:cNvPr>
          <p:cNvSpPr/>
          <p:nvPr/>
        </p:nvSpPr>
        <p:spPr>
          <a:xfrm>
            <a:off x="376096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7CCB64E-C850-4E04-B74C-75E955DC2EE3}"/>
              </a:ext>
            </a:extLst>
          </p:cNvPr>
          <p:cNvSpPr/>
          <p:nvPr/>
        </p:nvSpPr>
        <p:spPr>
          <a:xfrm>
            <a:off x="389874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E382D06-96AE-4E0D-BCDB-0B0961163735}"/>
              </a:ext>
            </a:extLst>
          </p:cNvPr>
          <p:cNvSpPr/>
          <p:nvPr/>
        </p:nvSpPr>
        <p:spPr>
          <a:xfrm>
            <a:off x="403652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3A079E0-59C0-4355-BDB2-C528F1DB4A62}"/>
              </a:ext>
            </a:extLst>
          </p:cNvPr>
          <p:cNvSpPr/>
          <p:nvPr/>
        </p:nvSpPr>
        <p:spPr>
          <a:xfrm>
            <a:off x="417431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681D1C4E-98A6-41B4-A4C3-A10B056F496C}"/>
              </a:ext>
            </a:extLst>
          </p:cNvPr>
          <p:cNvSpPr/>
          <p:nvPr/>
        </p:nvSpPr>
        <p:spPr>
          <a:xfrm>
            <a:off x="431209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2D6352F-E48B-400F-96BB-945B424B26ED}"/>
              </a:ext>
            </a:extLst>
          </p:cNvPr>
          <p:cNvSpPr/>
          <p:nvPr/>
        </p:nvSpPr>
        <p:spPr>
          <a:xfrm>
            <a:off x="444988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EBA16931-12A4-457C-A253-BD364F4A7E76}"/>
              </a:ext>
            </a:extLst>
          </p:cNvPr>
          <p:cNvSpPr/>
          <p:nvPr/>
        </p:nvSpPr>
        <p:spPr>
          <a:xfrm>
            <a:off x="458766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CAF79CB9-1526-4394-A77B-9C172D9D7C0D}"/>
              </a:ext>
            </a:extLst>
          </p:cNvPr>
          <p:cNvSpPr/>
          <p:nvPr/>
        </p:nvSpPr>
        <p:spPr>
          <a:xfrm>
            <a:off x="472544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4C62CF4-B533-4FD3-A575-C0600BA18682}"/>
              </a:ext>
            </a:extLst>
          </p:cNvPr>
          <p:cNvSpPr/>
          <p:nvPr/>
        </p:nvSpPr>
        <p:spPr>
          <a:xfrm>
            <a:off x="486323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2007B9CA-D80A-4073-AFF5-B574F2698C57}"/>
              </a:ext>
            </a:extLst>
          </p:cNvPr>
          <p:cNvSpPr/>
          <p:nvPr/>
        </p:nvSpPr>
        <p:spPr>
          <a:xfrm>
            <a:off x="500101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A5B2C20-0487-4C15-B263-77731EFF8C02}"/>
              </a:ext>
            </a:extLst>
          </p:cNvPr>
          <p:cNvSpPr/>
          <p:nvPr/>
        </p:nvSpPr>
        <p:spPr>
          <a:xfrm>
            <a:off x="513880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384F179-1FB0-4378-BF21-EA5E7206A760}"/>
              </a:ext>
            </a:extLst>
          </p:cNvPr>
          <p:cNvSpPr/>
          <p:nvPr/>
        </p:nvSpPr>
        <p:spPr>
          <a:xfrm>
            <a:off x="527658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40CBD505-468E-4219-A641-837CDA8B2CF4}"/>
              </a:ext>
            </a:extLst>
          </p:cNvPr>
          <p:cNvSpPr/>
          <p:nvPr/>
        </p:nvSpPr>
        <p:spPr>
          <a:xfrm>
            <a:off x="541436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9CA4259E-DE4C-4D36-979B-84CC0DEC2A5A}"/>
              </a:ext>
            </a:extLst>
          </p:cNvPr>
          <p:cNvSpPr/>
          <p:nvPr/>
        </p:nvSpPr>
        <p:spPr>
          <a:xfrm>
            <a:off x="555215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4B650F9-3F19-4B32-B895-593BC6B012B4}"/>
              </a:ext>
            </a:extLst>
          </p:cNvPr>
          <p:cNvSpPr/>
          <p:nvPr/>
        </p:nvSpPr>
        <p:spPr>
          <a:xfrm>
            <a:off x="568993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F4F02E1-8981-4775-A5B4-36B79B878575}"/>
              </a:ext>
            </a:extLst>
          </p:cNvPr>
          <p:cNvSpPr/>
          <p:nvPr/>
        </p:nvSpPr>
        <p:spPr>
          <a:xfrm>
            <a:off x="582772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CF38B760-3ED5-461A-88EA-2388E9841E2B}"/>
              </a:ext>
            </a:extLst>
          </p:cNvPr>
          <p:cNvSpPr/>
          <p:nvPr/>
        </p:nvSpPr>
        <p:spPr>
          <a:xfrm>
            <a:off x="596550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A6D448ED-6102-4ACB-A00B-13EB7B100BCB}"/>
              </a:ext>
            </a:extLst>
          </p:cNvPr>
          <p:cNvSpPr/>
          <p:nvPr/>
        </p:nvSpPr>
        <p:spPr>
          <a:xfrm>
            <a:off x="610328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B9356E4E-37A5-4071-9EC3-07DA54430D7E}"/>
              </a:ext>
            </a:extLst>
          </p:cNvPr>
          <p:cNvSpPr/>
          <p:nvPr/>
        </p:nvSpPr>
        <p:spPr>
          <a:xfrm>
            <a:off x="624107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FD8380F-47B8-44D6-B22B-996BDD99C7F8}"/>
              </a:ext>
            </a:extLst>
          </p:cNvPr>
          <p:cNvSpPr/>
          <p:nvPr/>
        </p:nvSpPr>
        <p:spPr>
          <a:xfrm>
            <a:off x="637885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87AE7BC1-3B56-450F-B2EB-E079C5F4F04B}"/>
              </a:ext>
            </a:extLst>
          </p:cNvPr>
          <p:cNvSpPr/>
          <p:nvPr/>
        </p:nvSpPr>
        <p:spPr>
          <a:xfrm>
            <a:off x="651664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B6E9BF77-4597-40A1-B6A7-BDB2DB8F117F}"/>
              </a:ext>
            </a:extLst>
          </p:cNvPr>
          <p:cNvSpPr/>
          <p:nvPr/>
        </p:nvSpPr>
        <p:spPr>
          <a:xfrm>
            <a:off x="665442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7F84AC0D-586F-4083-8A57-1C30C0AB6941}"/>
              </a:ext>
            </a:extLst>
          </p:cNvPr>
          <p:cNvSpPr/>
          <p:nvPr/>
        </p:nvSpPr>
        <p:spPr>
          <a:xfrm>
            <a:off x="679220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D440322C-6AE3-4A28-8F94-55387C3D8246}"/>
              </a:ext>
            </a:extLst>
          </p:cNvPr>
          <p:cNvSpPr/>
          <p:nvPr/>
        </p:nvSpPr>
        <p:spPr>
          <a:xfrm>
            <a:off x="692999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19ED94EC-546D-405B-BC81-5F566DB31672}"/>
              </a:ext>
            </a:extLst>
          </p:cNvPr>
          <p:cNvSpPr/>
          <p:nvPr/>
        </p:nvSpPr>
        <p:spPr>
          <a:xfrm>
            <a:off x="706777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E7000ADA-A303-45DE-AE68-C844E6EDA599}"/>
              </a:ext>
            </a:extLst>
          </p:cNvPr>
          <p:cNvSpPr/>
          <p:nvPr/>
        </p:nvSpPr>
        <p:spPr>
          <a:xfrm>
            <a:off x="720556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E96ABD1-C6B5-411B-8C34-3B10120F77C0}"/>
              </a:ext>
            </a:extLst>
          </p:cNvPr>
          <p:cNvSpPr/>
          <p:nvPr/>
        </p:nvSpPr>
        <p:spPr>
          <a:xfrm>
            <a:off x="734334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EB724733-6178-4CA3-8734-806279589C2F}"/>
              </a:ext>
            </a:extLst>
          </p:cNvPr>
          <p:cNvSpPr/>
          <p:nvPr/>
        </p:nvSpPr>
        <p:spPr>
          <a:xfrm>
            <a:off x="748112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77DBE694-D51F-4337-BEAB-4EF390A53BA0}"/>
              </a:ext>
            </a:extLst>
          </p:cNvPr>
          <p:cNvSpPr/>
          <p:nvPr/>
        </p:nvSpPr>
        <p:spPr>
          <a:xfrm>
            <a:off x="761891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94C9EF1C-2D93-465C-BE89-3E22BCC27A2B}"/>
              </a:ext>
            </a:extLst>
          </p:cNvPr>
          <p:cNvSpPr/>
          <p:nvPr/>
        </p:nvSpPr>
        <p:spPr>
          <a:xfrm>
            <a:off x="775669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4CC42A45-E343-438F-8DBD-7A258270B182}"/>
              </a:ext>
            </a:extLst>
          </p:cNvPr>
          <p:cNvSpPr/>
          <p:nvPr/>
        </p:nvSpPr>
        <p:spPr>
          <a:xfrm>
            <a:off x="7894481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0C7F1AC8-EE08-453B-99DE-3EF35194D7C8}"/>
              </a:ext>
            </a:extLst>
          </p:cNvPr>
          <p:cNvSpPr/>
          <p:nvPr/>
        </p:nvSpPr>
        <p:spPr>
          <a:xfrm>
            <a:off x="8032265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17135C57-BA47-41E9-B54C-E6142CC04F3C}"/>
              </a:ext>
            </a:extLst>
          </p:cNvPr>
          <p:cNvSpPr/>
          <p:nvPr/>
        </p:nvSpPr>
        <p:spPr>
          <a:xfrm>
            <a:off x="8170049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0CAE5388-4283-441A-A1FB-862C490DB8E5}"/>
              </a:ext>
            </a:extLst>
          </p:cNvPr>
          <p:cNvSpPr/>
          <p:nvPr/>
        </p:nvSpPr>
        <p:spPr>
          <a:xfrm>
            <a:off x="8307833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43639E62-FAC4-41E7-8C58-C7DB3277D34F}"/>
              </a:ext>
            </a:extLst>
          </p:cNvPr>
          <p:cNvSpPr/>
          <p:nvPr/>
        </p:nvSpPr>
        <p:spPr>
          <a:xfrm>
            <a:off x="8445617" y="348541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EDFCF44-6DC2-4C44-A81C-C4C1776CC424}"/>
              </a:ext>
            </a:extLst>
          </p:cNvPr>
          <p:cNvSpPr txBox="1"/>
          <p:nvPr/>
        </p:nvSpPr>
        <p:spPr>
          <a:xfrm>
            <a:off x="648612" y="3180565"/>
            <a:ext cx="1924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Hash-3 chain table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E103E8FA-D90A-473F-9696-58E3BBE9A9AA}"/>
                  </a:ext>
                </a:extLst>
              </p:cNvPr>
              <p:cNvSpPr txBox="1"/>
              <p:nvPr/>
            </p:nvSpPr>
            <p:spPr>
              <a:xfrm rot="16200000">
                <a:off x="6876318" y="3639779"/>
                <a:ext cx="480111" cy="276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E103E8FA-D90A-473F-9696-58E3BBE9A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876318" y="3639779"/>
                <a:ext cx="480111" cy="276997"/>
              </a:xfrm>
              <a:prstGeom prst="rect">
                <a:avLst/>
              </a:prstGeom>
              <a:blipFill>
                <a:blip r:embed="rId9"/>
                <a:stretch>
                  <a:fillRect t="-11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AF9B3760-3148-46D4-946C-0C726D05C5CF}"/>
                  </a:ext>
                </a:extLst>
              </p:cNvPr>
              <p:cNvSpPr txBox="1"/>
              <p:nvPr/>
            </p:nvSpPr>
            <p:spPr>
              <a:xfrm rot="16200000">
                <a:off x="5498511" y="3633429"/>
                <a:ext cx="480111" cy="276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AF9B3760-3148-46D4-946C-0C726D05C5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5498511" y="3633429"/>
                <a:ext cx="480111" cy="276997"/>
              </a:xfrm>
              <a:prstGeom prst="rect">
                <a:avLst/>
              </a:prstGeom>
              <a:blipFill>
                <a:blip r:embed="rId10"/>
                <a:stretch>
                  <a:fillRect t="-11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92AAF6CB-3E14-45AF-AD8C-282E5AC935F5}"/>
                  </a:ext>
                </a:extLst>
              </p:cNvPr>
              <p:cNvSpPr txBox="1"/>
              <p:nvPr/>
            </p:nvSpPr>
            <p:spPr>
              <a:xfrm rot="16200000">
                <a:off x="4259173" y="3618765"/>
                <a:ext cx="477435" cy="276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92AAF6CB-3E14-45AF-AD8C-282E5AC935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4259173" y="3618765"/>
                <a:ext cx="477435" cy="276997"/>
              </a:xfrm>
              <a:prstGeom prst="rect">
                <a:avLst/>
              </a:prstGeom>
              <a:blipFill>
                <a:blip r:embed="rId11"/>
                <a:stretch>
                  <a:fillRect t="-10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08080409-3C71-4065-B28B-3AA377D0193D}"/>
                  </a:ext>
                </a:extLst>
              </p:cNvPr>
              <p:cNvSpPr txBox="1"/>
              <p:nvPr/>
            </p:nvSpPr>
            <p:spPr>
              <a:xfrm rot="16200000">
                <a:off x="3028783" y="3644949"/>
                <a:ext cx="477435" cy="276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08080409-3C71-4065-B28B-3AA377D01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3028783" y="3644949"/>
                <a:ext cx="477435" cy="276997"/>
              </a:xfrm>
              <a:prstGeom prst="rect">
                <a:avLst/>
              </a:prstGeom>
              <a:blipFill>
                <a:blip r:embed="rId12"/>
                <a:stretch>
                  <a:fillRect t="-11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9" name="TextBox 158">
            <a:extLst>
              <a:ext uri="{FF2B5EF4-FFF2-40B4-BE49-F238E27FC236}">
                <a16:creationId xmlns:a16="http://schemas.microsoft.com/office/drawing/2014/main" id="{9A6C1081-5AE4-413D-89E1-C9B8532AD5AA}"/>
              </a:ext>
            </a:extLst>
          </p:cNvPr>
          <p:cNvSpPr txBox="1"/>
          <p:nvPr/>
        </p:nvSpPr>
        <p:spPr>
          <a:xfrm>
            <a:off x="1775290" y="372022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/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964A9923-9BCA-47D8-AA5D-D9F68DF1BC78}"/>
                  </a:ext>
                </a:extLst>
              </p:cNvPr>
              <p:cNvSpPr txBox="1"/>
              <p:nvPr/>
            </p:nvSpPr>
            <p:spPr>
              <a:xfrm rot="16200000">
                <a:off x="7972943" y="3639734"/>
                <a:ext cx="480111" cy="276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964A9923-9BCA-47D8-AA5D-D9F68DF1BC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972943" y="3639734"/>
                <a:ext cx="480111" cy="276997"/>
              </a:xfrm>
              <a:prstGeom prst="rect">
                <a:avLst/>
              </a:prstGeom>
              <a:blipFill>
                <a:blip r:embed="rId13"/>
                <a:stretch>
                  <a:fillRect t="-11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1" name="Connector: Curved 160">
            <a:extLst>
              <a:ext uri="{FF2B5EF4-FFF2-40B4-BE49-F238E27FC236}">
                <a16:creationId xmlns:a16="http://schemas.microsoft.com/office/drawing/2014/main" id="{8FD31572-6067-4A0B-9E15-015C9E28220F}"/>
              </a:ext>
            </a:extLst>
          </p:cNvPr>
          <p:cNvCxnSpPr>
            <a:stCxn id="142" idx="2"/>
            <a:endCxn id="134" idx="2"/>
          </p:cNvCxnSpPr>
          <p:nvPr/>
        </p:nvCxnSpPr>
        <p:spPr>
          <a:xfrm rot="5400000">
            <a:off x="7687805" y="3454316"/>
            <a:ext cx="12700" cy="1102272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or: Curved 163">
            <a:extLst>
              <a:ext uri="{FF2B5EF4-FFF2-40B4-BE49-F238E27FC236}">
                <a16:creationId xmlns:a16="http://schemas.microsoft.com/office/drawing/2014/main" id="{676922C2-6CE8-488E-AC71-D1535FE1C5C2}"/>
              </a:ext>
            </a:extLst>
          </p:cNvPr>
          <p:cNvCxnSpPr>
            <a:stCxn id="124" idx="2"/>
            <a:endCxn id="115" idx="2"/>
          </p:cNvCxnSpPr>
          <p:nvPr/>
        </p:nvCxnSpPr>
        <p:spPr>
          <a:xfrm rot="5400000">
            <a:off x="5138801" y="3385424"/>
            <a:ext cx="12700" cy="1240056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894F6870-8296-4D11-B13E-A6070045B118}"/>
              </a:ext>
            </a:extLst>
          </p:cNvPr>
          <p:cNvCxnSpPr>
            <a:cxnSpLocks/>
            <a:stCxn id="68" idx="2"/>
            <a:endCxn id="142" idx="0"/>
          </p:cNvCxnSpPr>
          <p:nvPr/>
        </p:nvCxnSpPr>
        <p:spPr>
          <a:xfrm>
            <a:off x="7523991" y="3069382"/>
            <a:ext cx="714950" cy="4160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164E47E8-0643-4DE7-9A82-F405A5CE0F27}"/>
                  </a:ext>
                </a:extLst>
              </p:cNvPr>
              <p:cNvSpPr txBox="1"/>
              <p:nvPr/>
            </p:nvSpPr>
            <p:spPr>
              <a:xfrm>
                <a:off x="8104640" y="4067882"/>
                <a:ext cx="36362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164E47E8-0643-4DE7-9A82-F405A5CE0F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4640" y="4067882"/>
                <a:ext cx="363626" cy="3077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B39CD823-60F4-4F3D-8294-771DC94A2B08}"/>
                  </a:ext>
                </a:extLst>
              </p:cNvPr>
              <p:cNvSpPr txBox="1"/>
              <p:nvPr/>
            </p:nvSpPr>
            <p:spPr>
              <a:xfrm>
                <a:off x="6995927" y="4060850"/>
                <a:ext cx="36362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B39CD823-60F4-4F3D-8294-771DC94A2B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927" y="4060850"/>
                <a:ext cx="363626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106E85FC-4866-4528-AE66-527C269D9AD9}"/>
                  </a:ext>
                </a:extLst>
              </p:cNvPr>
              <p:cNvSpPr txBox="1"/>
              <p:nvPr/>
            </p:nvSpPr>
            <p:spPr>
              <a:xfrm>
                <a:off x="5644243" y="4083210"/>
                <a:ext cx="36362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106E85FC-4866-4528-AE66-527C269D9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4243" y="4083210"/>
                <a:ext cx="363626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AF6047D4-6500-41DE-97C2-B8E993B64213}"/>
                  </a:ext>
                </a:extLst>
              </p:cNvPr>
              <p:cNvSpPr txBox="1"/>
              <p:nvPr/>
            </p:nvSpPr>
            <p:spPr>
              <a:xfrm>
                <a:off x="4384236" y="4066928"/>
                <a:ext cx="36362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AF6047D4-6500-41DE-97C2-B8E993B64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4236" y="4066928"/>
                <a:ext cx="363626" cy="30777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D1F5D359-2483-4E30-972F-69D00335D82C}"/>
                  </a:ext>
                </a:extLst>
              </p:cNvPr>
              <p:cNvSpPr txBox="1"/>
              <p:nvPr/>
            </p:nvSpPr>
            <p:spPr>
              <a:xfrm>
                <a:off x="3126137" y="4111463"/>
                <a:ext cx="35945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D1F5D359-2483-4E30-972F-69D00335D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137" y="4111463"/>
                <a:ext cx="359457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4EDA6CD7-62F2-4C82-B47B-BBC48E0DF04E}"/>
                  </a:ext>
                </a:extLst>
              </p:cNvPr>
              <p:cNvSpPr txBox="1"/>
              <p:nvPr/>
            </p:nvSpPr>
            <p:spPr>
              <a:xfrm>
                <a:off x="1693034" y="4065826"/>
                <a:ext cx="3636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4EDA6CD7-62F2-4C82-B47B-BBC48E0DF0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034" y="4065826"/>
                <a:ext cx="363625" cy="30777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2" name="TextBox 171">
            <a:extLst>
              <a:ext uri="{FF2B5EF4-FFF2-40B4-BE49-F238E27FC236}">
                <a16:creationId xmlns:a16="http://schemas.microsoft.com/office/drawing/2014/main" id="{C32DCFC7-7A39-474B-982C-4869873C6E32}"/>
              </a:ext>
            </a:extLst>
          </p:cNvPr>
          <p:cNvSpPr txBox="1"/>
          <p:nvPr/>
        </p:nvSpPr>
        <p:spPr>
          <a:xfrm>
            <a:off x="660215" y="4012803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0</a:t>
            </a:r>
          </a:p>
        </p:txBody>
      </p:sp>
      <p:cxnSp>
        <p:nvCxnSpPr>
          <p:cNvPr id="177" name="Connector: Curved 176">
            <a:extLst>
              <a:ext uri="{FF2B5EF4-FFF2-40B4-BE49-F238E27FC236}">
                <a16:creationId xmlns:a16="http://schemas.microsoft.com/office/drawing/2014/main" id="{7629A1AF-CF1A-44AF-A6F8-9215D5EBA096}"/>
              </a:ext>
            </a:extLst>
          </p:cNvPr>
          <p:cNvCxnSpPr>
            <a:stCxn id="86" idx="2"/>
            <a:endCxn id="86" idx="0"/>
          </p:cNvCxnSpPr>
          <p:nvPr/>
        </p:nvCxnSpPr>
        <p:spPr>
          <a:xfrm rot="5400000" flipH="1">
            <a:off x="7370784" y="2921597"/>
            <a:ext cx="307777" cy="12700"/>
          </a:xfrm>
          <a:prstGeom prst="curvedConnector5">
            <a:avLst>
              <a:gd name="adj1" fmla="val -74275"/>
              <a:gd name="adj2" fmla="val 3231598"/>
              <a:gd name="adj3" fmla="val 17427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4C01DF3F-249D-404E-8C08-DB0609E8E766}"/>
                  </a:ext>
                </a:extLst>
              </p:cNvPr>
              <p:cNvSpPr txBox="1"/>
              <p:nvPr/>
            </p:nvSpPr>
            <p:spPr>
              <a:xfrm>
                <a:off x="7113049" y="2292911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4C01DF3F-249D-404E-8C08-DB0609E8E7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3049" y="2292911"/>
                <a:ext cx="363626" cy="3077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9" name="Right Brace 178">
            <a:extLst>
              <a:ext uri="{FF2B5EF4-FFF2-40B4-BE49-F238E27FC236}">
                <a16:creationId xmlns:a16="http://schemas.microsoft.com/office/drawing/2014/main" id="{48C0535F-7E54-48D3-AD4F-B3ADE827AD6A}"/>
              </a:ext>
            </a:extLst>
          </p:cNvPr>
          <p:cNvSpPr/>
          <p:nvPr/>
        </p:nvSpPr>
        <p:spPr>
          <a:xfrm rot="16200000">
            <a:off x="4472399" y="-2165133"/>
            <a:ext cx="558414" cy="6762047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585F608C-E9D7-4D41-B852-7A5D89B70389}"/>
                  </a:ext>
                </a:extLst>
              </p:cNvPr>
              <p:cNvSpPr txBox="1"/>
              <p:nvPr/>
            </p:nvSpPr>
            <p:spPr>
              <a:xfrm>
                <a:off x="7244737" y="916878"/>
                <a:ext cx="45358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585F608C-E9D7-4D41-B852-7A5D89B703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4737" y="916878"/>
                <a:ext cx="453586" cy="30777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2" name="TextBox 181">
            <a:extLst>
              <a:ext uri="{FF2B5EF4-FFF2-40B4-BE49-F238E27FC236}">
                <a16:creationId xmlns:a16="http://schemas.microsoft.com/office/drawing/2014/main" id="{84BC3DA5-6D7D-4058-BD6B-52F8A82045D0}"/>
              </a:ext>
            </a:extLst>
          </p:cNvPr>
          <p:cNvSpPr txBox="1"/>
          <p:nvPr/>
        </p:nvSpPr>
        <p:spPr>
          <a:xfrm rot="18116116">
            <a:off x="7503631" y="212314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bit</a:t>
            </a:r>
          </a:p>
        </p:txBody>
      </p:sp>
      <p:cxnSp>
        <p:nvCxnSpPr>
          <p:cNvPr id="196" name="Connector: Curved 195">
            <a:extLst>
              <a:ext uri="{FF2B5EF4-FFF2-40B4-BE49-F238E27FC236}">
                <a16:creationId xmlns:a16="http://schemas.microsoft.com/office/drawing/2014/main" id="{E6334DE2-3C1D-43CF-AF2A-BA7396E96B8C}"/>
              </a:ext>
            </a:extLst>
          </p:cNvPr>
          <p:cNvCxnSpPr/>
          <p:nvPr/>
        </p:nvCxnSpPr>
        <p:spPr>
          <a:xfrm rot="5400000">
            <a:off x="3895933" y="3371609"/>
            <a:ext cx="12700" cy="1240056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nector: Curved 196">
            <a:extLst>
              <a:ext uri="{FF2B5EF4-FFF2-40B4-BE49-F238E27FC236}">
                <a16:creationId xmlns:a16="http://schemas.microsoft.com/office/drawing/2014/main" id="{E3846E97-996E-4ED4-9FCA-781F0BF14929}"/>
              </a:ext>
            </a:extLst>
          </p:cNvPr>
          <p:cNvCxnSpPr>
            <a:cxnSpLocks/>
          </p:cNvCxnSpPr>
          <p:nvPr/>
        </p:nvCxnSpPr>
        <p:spPr>
          <a:xfrm rot="5400000">
            <a:off x="2564988" y="3311829"/>
            <a:ext cx="12700" cy="1377840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Connector: Curved 198">
            <a:extLst>
              <a:ext uri="{FF2B5EF4-FFF2-40B4-BE49-F238E27FC236}">
                <a16:creationId xmlns:a16="http://schemas.microsoft.com/office/drawing/2014/main" id="{AF6D292F-7F36-495D-883F-DAD0E6F80157}"/>
              </a:ext>
            </a:extLst>
          </p:cNvPr>
          <p:cNvCxnSpPr>
            <a:stCxn id="155" idx="1"/>
            <a:endCxn id="124" idx="0"/>
          </p:cNvCxnSpPr>
          <p:nvPr/>
        </p:nvCxnSpPr>
        <p:spPr>
          <a:xfrm rot="5400000" flipH="1">
            <a:off x="6171143" y="3073102"/>
            <a:ext cx="532918" cy="1357545"/>
          </a:xfrm>
          <a:prstGeom prst="curvedConnector5">
            <a:avLst>
              <a:gd name="adj1" fmla="val -42896"/>
              <a:gd name="adj2" fmla="val 56304"/>
              <a:gd name="adj3" fmla="val 142896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Rectangle 360">
            <a:extLst>
              <a:ext uri="{FF2B5EF4-FFF2-40B4-BE49-F238E27FC236}">
                <a16:creationId xmlns:a16="http://schemas.microsoft.com/office/drawing/2014/main" id="{EA5959DA-BA1F-40EB-86A6-ECE76E4D00B7}"/>
              </a:ext>
            </a:extLst>
          </p:cNvPr>
          <p:cNvSpPr/>
          <p:nvPr/>
        </p:nvSpPr>
        <p:spPr>
          <a:xfrm>
            <a:off x="71211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1DCB0FE2-1EF3-4F0E-A09E-A0299C11DCDB}"/>
              </a:ext>
            </a:extLst>
          </p:cNvPr>
          <p:cNvSpPr/>
          <p:nvPr/>
        </p:nvSpPr>
        <p:spPr>
          <a:xfrm>
            <a:off x="84989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6AF3B7E9-A80B-4D72-842A-430CF59DB3E3}"/>
              </a:ext>
            </a:extLst>
          </p:cNvPr>
          <p:cNvSpPr/>
          <p:nvPr/>
        </p:nvSpPr>
        <p:spPr>
          <a:xfrm>
            <a:off x="98768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Rectangle 363">
            <a:extLst>
              <a:ext uri="{FF2B5EF4-FFF2-40B4-BE49-F238E27FC236}">
                <a16:creationId xmlns:a16="http://schemas.microsoft.com/office/drawing/2014/main" id="{C37DC61B-CEAF-4E7C-9DC3-6F4132A37EBB}"/>
              </a:ext>
            </a:extLst>
          </p:cNvPr>
          <p:cNvSpPr/>
          <p:nvPr/>
        </p:nvSpPr>
        <p:spPr>
          <a:xfrm>
            <a:off x="112546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708E0930-C888-4998-BCFC-F7A53ECA5673}"/>
              </a:ext>
            </a:extLst>
          </p:cNvPr>
          <p:cNvSpPr/>
          <p:nvPr/>
        </p:nvSpPr>
        <p:spPr>
          <a:xfrm>
            <a:off x="126324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5A24903F-500D-4DBA-AAF0-AED8AAE5CC32}"/>
              </a:ext>
            </a:extLst>
          </p:cNvPr>
          <p:cNvSpPr/>
          <p:nvPr/>
        </p:nvSpPr>
        <p:spPr>
          <a:xfrm>
            <a:off x="140103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1D44B229-CD36-4232-85DD-630849825754}"/>
              </a:ext>
            </a:extLst>
          </p:cNvPr>
          <p:cNvSpPr/>
          <p:nvPr/>
        </p:nvSpPr>
        <p:spPr>
          <a:xfrm>
            <a:off x="153881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2C16D06B-441A-4A28-9EDE-4A3C97F6D4AD}"/>
              </a:ext>
            </a:extLst>
          </p:cNvPr>
          <p:cNvSpPr/>
          <p:nvPr/>
        </p:nvSpPr>
        <p:spPr>
          <a:xfrm>
            <a:off x="167660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63E2C61E-1EC2-4707-9C83-66E7449A2EF6}"/>
              </a:ext>
            </a:extLst>
          </p:cNvPr>
          <p:cNvSpPr/>
          <p:nvPr/>
        </p:nvSpPr>
        <p:spPr>
          <a:xfrm>
            <a:off x="181438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Rectangle 369">
            <a:extLst>
              <a:ext uri="{FF2B5EF4-FFF2-40B4-BE49-F238E27FC236}">
                <a16:creationId xmlns:a16="http://schemas.microsoft.com/office/drawing/2014/main" id="{5DD4EED2-A962-408F-958D-C7BC8D75720E}"/>
              </a:ext>
            </a:extLst>
          </p:cNvPr>
          <p:cNvSpPr/>
          <p:nvPr/>
        </p:nvSpPr>
        <p:spPr>
          <a:xfrm>
            <a:off x="195216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08DEFD38-4B4C-47BE-BA0E-400C10072C49}"/>
              </a:ext>
            </a:extLst>
          </p:cNvPr>
          <p:cNvSpPr/>
          <p:nvPr/>
        </p:nvSpPr>
        <p:spPr>
          <a:xfrm>
            <a:off x="208995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Rectangle 371">
            <a:extLst>
              <a:ext uri="{FF2B5EF4-FFF2-40B4-BE49-F238E27FC236}">
                <a16:creationId xmlns:a16="http://schemas.microsoft.com/office/drawing/2014/main" id="{BF3E3C2E-2E30-4CCA-BA57-DEE1E2884F0C}"/>
              </a:ext>
            </a:extLst>
          </p:cNvPr>
          <p:cNvSpPr/>
          <p:nvPr/>
        </p:nvSpPr>
        <p:spPr>
          <a:xfrm>
            <a:off x="222773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A3DDB4C1-F6D5-4002-A11D-D931334C070F}"/>
              </a:ext>
            </a:extLst>
          </p:cNvPr>
          <p:cNvSpPr/>
          <p:nvPr/>
        </p:nvSpPr>
        <p:spPr>
          <a:xfrm>
            <a:off x="236552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Rectangle 373">
            <a:extLst>
              <a:ext uri="{FF2B5EF4-FFF2-40B4-BE49-F238E27FC236}">
                <a16:creationId xmlns:a16="http://schemas.microsoft.com/office/drawing/2014/main" id="{7973442E-2886-4BE1-9972-40C037D13E7D}"/>
              </a:ext>
            </a:extLst>
          </p:cNvPr>
          <p:cNvSpPr/>
          <p:nvPr/>
        </p:nvSpPr>
        <p:spPr>
          <a:xfrm>
            <a:off x="250330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405AD28B-1137-4B29-A819-F0130BB94C39}"/>
              </a:ext>
            </a:extLst>
          </p:cNvPr>
          <p:cNvSpPr/>
          <p:nvPr/>
        </p:nvSpPr>
        <p:spPr>
          <a:xfrm>
            <a:off x="264108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B12D9A3B-8005-4B7F-9CF7-318E8750E6C1}"/>
              </a:ext>
            </a:extLst>
          </p:cNvPr>
          <p:cNvSpPr/>
          <p:nvPr/>
        </p:nvSpPr>
        <p:spPr>
          <a:xfrm>
            <a:off x="277887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A320A3C8-523E-4C60-993A-7C4603EB09E8}"/>
              </a:ext>
            </a:extLst>
          </p:cNvPr>
          <p:cNvSpPr/>
          <p:nvPr/>
        </p:nvSpPr>
        <p:spPr>
          <a:xfrm>
            <a:off x="291665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Rectangle 377">
            <a:extLst>
              <a:ext uri="{FF2B5EF4-FFF2-40B4-BE49-F238E27FC236}">
                <a16:creationId xmlns:a16="http://schemas.microsoft.com/office/drawing/2014/main" id="{8A648959-5E51-4AD5-9520-F06426DDD238}"/>
              </a:ext>
            </a:extLst>
          </p:cNvPr>
          <p:cNvSpPr/>
          <p:nvPr/>
        </p:nvSpPr>
        <p:spPr>
          <a:xfrm>
            <a:off x="305444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7AAA7E6F-BC37-4C58-AE06-8F414DDA15D0}"/>
              </a:ext>
            </a:extLst>
          </p:cNvPr>
          <p:cNvSpPr/>
          <p:nvPr/>
        </p:nvSpPr>
        <p:spPr>
          <a:xfrm>
            <a:off x="319222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Rectangle 379">
            <a:extLst>
              <a:ext uri="{FF2B5EF4-FFF2-40B4-BE49-F238E27FC236}">
                <a16:creationId xmlns:a16="http://schemas.microsoft.com/office/drawing/2014/main" id="{A9787A71-FF54-4DEB-8C82-D409D3D2508D}"/>
              </a:ext>
            </a:extLst>
          </p:cNvPr>
          <p:cNvSpPr/>
          <p:nvPr/>
        </p:nvSpPr>
        <p:spPr>
          <a:xfrm>
            <a:off x="333000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1778B724-6CC3-449D-B91E-B78162220090}"/>
              </a:ext>
            </a:extLst>
          </p:cNvPr>
          <p:cNvSpPr/>
          <p:nvPr/>
        </p:nvSpPr>
        <p:spPr>
          <a:xfrm>
            <a:off x="346779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154022AA-B050-471E-B0F6-47AF6C71CE82}"/>
              </a:ext>
            </a:extLst>
          </p:cNvPr>
          <p:cNvSpPr/>
          <p:nvPr/>
        </p:nvSpPr>
        <p:spPr>
          <a:xfrm>
            <a:off x="360557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08AA5D49-00B9-447A-80DE-FD00CDFE3E47}"/>
              </a:ext>
            </a:extLst>
          </p:cNvPr>
          <p:cNvSpPr/>
          <p:nvPr/>
        </p:nvSpPr>
        <p:spPr>
          <a:xfrm>
            <a:off x="374336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0B03553E-86A5-4095-A09C-3DBB1F36C8FA}"/>
              </a:ext>
            </a:extLst>
          </p:cNvPr>
          <p:cNvSpPr/>
          <p:nvPr/>
        </p:nvSpPr>
        <p:spPr>
          <a:xfrm>
            <a:off x="388114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B3056AEE-88CF-4275-8C25-19A5EF3455EF}"/>
              </a:ext>
            </a:extLst>
          </p:cNvPr>
          <p:cNvSpPr/>
          <p:nvPr/>
        </p:nvSpPr>
        <p:spPr>
          <a:xfrm>
            <a:off x="401892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D0219FD0-666F-4760-B921-8B9060518C17}"/>
              </a:ext>
            </a:extLst>
          </p:cNvPr>
          <p:cNvSpPr/>
          <p:nvPr/>
        </p:nvSpPr>
        <p:spPr>
          <a:xfrm>
            <a:off x="415671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382B1B34-1591-4873-A813-2262CB49B6F7}"/>
              </a:ext>
            </a:extLst>
          </p:cNvPr>
          <p:cNvSpPr/>
          <p:nvPr/>
        </p:nvSpPr>
        <p:spPr>
          <a:xfrm>
            <a:off x="429449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C2AF8B63-31EB-4CF9-9B3E-90980FDDB624}"/>
              </a:ext>
            </a:extLst>
          </p:cNvPr>
          <p:cNvSpPr/>
          <p:nvPr/>
        </p:nvSpPr>
        <p:spPr>
          <a:xfrm>
            <a:off x="443228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CF199CAB-6F6A-4C79-98DF-B0E8D73CC6EC}"/>
              </a:ext>
            </a:extLst>
          </p:cNvPr>
          <p:cNvSpPr/>
          <p:nvPr/>
        </p:nvSpPr>
        <p:spPr>
          <a:xfrm>
            <a:off x="457006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DE372B48-9A4A-4CC8-8C1B-DA989D9727D2}"/>
              </a:ext>
            </a:extLst>
          </p:cNvPr>
          <p:cNvSpPr/>
          <p:nvPr/>
        </p:nvSpPr>
        <p:spPr>
          <a:xfrm>
            <a:off x="470784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C0209339-4D54-4979-828D-4EA80F2053E0}"/>
              </a:ext>
            </a:extLst>
          </p:cNvPr>
          <p:cNvSpPr/>
          <p:nvPr/>
        </p:nvSpPr>
        <p:spPr>
          <a:xfrm>
            <a:off x="484563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Rectangle 391">
            <a:extLst>
              <a:ext uri="{FF2B5EF4-FFF2-40B4-BE49-F238E27FC236}">
                <a16:creationId xmlns:a16="http://schemas.microsoft.com/office/drawing/2014/main" id="{12FABD8A-7BE8-49D0-AD7D-3817D0DC54FC}"/>
              </a:ext>
            </a:extLst>
          </p:cNvPr>
          <p:cNvSpPr/>
          <p:nvPr/>
        </p:nvSpPr>
        <p:spPr>
          <a:xfrm>
            <a:off x="498341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9F166D0E-A48B-4ADA-83A6-41CC038972EF}"/>
              </a:ext>
            </a:extLst>
          </p:cNvPr>
          <p:cNvSpPr/>
          <p:nvPr/>
        </p:nvSpPr>
        <p:spPr>
          <a:xfrm>
            <a:off x="512120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6A0E1751-5EB0-445B-9F08-D19D850685D9}"/>
              </a:ext>
            </a:extLst>
          </p:cNvPr>
          <p:cNvSpPr/>
          <p:nvPr/>
        </p:nvSpPr>
        <p:spPr>
          <a:xfrm>
            <a:off x="525898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9F64CF1E-2337-4BAD-AF8C-FF339F18F234}"/>
              </a:ext>
            </a:extLst>
          </p:cNvPr>
          <p:cNvSpPr/>
          <p:nvPr/>
        </p:nvSpPr>
        <p:spPr>
          <a:xfrm>
            <a:off x="539676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E65AF709-6D48-4329-843A-EA5556DC2D93}"/>
              </a:ext>
            </a:extLst>
          </p:cNvPr>
          <p:cNvSpPr/>
          <p:nvPr/>
        </p:nvSpPr>
        <p:spPr>
          <a:xfrm>
            <a:off x="553455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DA1B737D-1224-45C0-A476-5CB0302ADAFA}"/>
              </a:ext>
            </a:extLst>
          </p:cNvPr>
          <p:cNvSpPr/>
          <p:nvPr/>
        </p:nvSpPr>
        <p:spPr>
          <a:xfrm>
            <a:off x="567233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DEC83BC3-F6AE-4860-A084-9DB0FB76A11F}"/>
              </a:ext>
            </a:extLst>
          </p:cNvPr>
          <p:cNvSpPr/>
          <p:nvPr/>
        </p:nvSpPr>
        <p:spPr>
          <a:xfrm>
            <a:off x="581012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EEBA12F0-62BF-4626-AA04-2BEE07A4E9EE}"/>
              </a:ext>
            </a:extLst>
          </p:cNvPr>
          <p:cNvSpPr/>
          <p:nvPr/>
        </p:nvSpPr>
        <p:spPr>
          <a:xfrm>
            <a:off x="594790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E22F64D5-D747-4B11-93C0-944F78B7FE8E}"/>
              </a:ext>
            </a:extLst>
          </p:cNvPr>
          <p:cNvSpPr/>
          <p:nvPr/>
        </p:nvSpPr>
        <p:spPr>
          <a:xfrm>
            <a:off x="608568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27A10794-AF92-4490-9B39-27D4FF95E7B2}"/>
              </a:ext>
            </a:extLst>
          </p:cNvPr>
          <p:cNvSpPr/>
          <p:nvPr/>
        </p:nvSpPr>
        <p:spPr>
          <a:xfrm>
            <a:off x="622347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Rectangle 401">
            <a:extLst>
              <a:ext uri="{FF2B5EF4-FFF2-40B4-BE49-F238E27FC236}">
                <a16:creationId xmlns:a16="http://schemas.microsoft.com/office/drawing/2014/main" id="{9FE28FEF-72CB-449C-A555-08DE0FF9445B}"/>
              </a:ext>
            </a:extLst>
          </p:cNvPr>
          <p:cNvSpPr/>
          <p:nvPr/>
        </p:nvSpPr>
        <p:spPr>
          <a:xfrm>
            <a:off x="636125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DB43A7D1-1958-44E6-9075-3F08BD03AF1F}"/>
              </a:ext>
            </a:extLst>
          </p:cNvPr>
          <p:cNvSpPr/>
          <p:nvPr/>
        </p:nvSpPr>
        <p:spPr>
          <a:xfrm>
            <a:off x="649904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Rectangle 403">
            <a:extLst>
              <a:ext uri="{FF2B5EF4-FFF2-40B4-BE49-F238E27FC236}">
                <a16:creationId xmlns:a16="http://schemas.microsoft.com/office/drawing/2014/main" id="{5275D254-409D-4BAD-BB08-BEEE01AD698E}"/>
              </a:ext>
            </a:extLst>
          </p:cNvPr>
          <p:cNvSpPr/>
          <p:nvPr/>
        </p:nvSpPr>
        <p:spPr>
          <a:xfrm>
            <a:off x="663682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Rectangle 404">
            <a:extLst>
              <a:ext uri="{FF2B5EF4-FFF2-40B4-BE49-F238E27FC236}">
                <a16:creationId xmlns:a16="http://schemas.microsoft.com/office/drawing/2014/main" id="{6F2FE491-976A-4B38-84A4-34AE80C14C6A}"/>
              </a:ext>
            </a:extLst>
          </p:cNvPr>
          <p:cNvSpPr/>
          <p:nvPr/>
        </p:nvSpPr>
        <p:spPr>
          <a:xfrm>
            <a:off x="677460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7E6B1305-3CD5-4C18-A973-7F1C3C7D90B3}"/>
              </a:ext>
            </a:extLst>
          </p:cNvPr>
          <p:cNvSpPr/>
          <p:nvPr/>
        </p:nvSpPr>
        <p:spPr>
          <a:xfrm>
            <a:off x="691239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Rectangle 406">
            <a:extLst>
              <a:ext uri="{FF2B5EF4-FFF2-40B4-BE49-F238E27FC236}">
                <a16:creationId xmlns:a16="http://schemas.microsoft.com/office/drawing/2014/main" id="{D277A5B5-C20A-4B33-8AC5-CF3F2AE91949}"/>
              </a:ext>
            </a:extLst>
          </p:cNvPr>
          <p:cNvSpPr/>
          <p:nvPr/>
        </p:nvSpPr>
        <p:spPr>
          <a:xfrm>
            <a:off x="705017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Rectangle 407">
            <a:extLst>
              <a:ext uri="{FF2B5EF4-FFF2-40B4-BE49-F238E27FC236}">
                <a16:creationId xmlns:a16="http://schemas.microsoft.com/office/drawing/2014/main" id="{28B929C9-100B-419C-ABF4-B5CD34C94D64}"/>
              </a:ext>
            </a:extLst>
          </p:cNvPr>
          <p:cNvSpPr/>
          <p:nvPr/>
        </p:nvSpPr>
        <p:spPr>
          <a:xfrm>
            <a:off x="718796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Rectangle 408">
            <a:extLst>
              <a:ext uri="{FF2B5EF4-FFF2-40B4-BE49-F238E27FC236}">
                <a16:creationId xmlns:a16="http://schemas.microsoft.com/office/drawing/2014/main" id="{7F71E6F3-01AF-4E29-8DD4-79D03C37EEF2}"/>
              </a:ext>
            </a:extLst>
          </p:cNvPr>
          <p:cNvSpPr/>
          <p:nvPr/>
        </p:nvSpPr>
        <p:spPr>
          <a:xfrm>
            <a:off x="732574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AD0C6D4F-345B-443F-9927-097D65D3F2A9}"/>
              </a:ext>
            </a:extLst>
          </p:cNvPr>
          <p:cNvSpPr/>
          <p:nvPr/>
        </p:nvSpPr>
        <p:spPr>
          <a:xfrm>
            <a:off x="746352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539FD0F3-D022-4367-9926-879B4F013D8F}"/>
              </a:ext>
            </a:extLst>
          </p:cNvPr>
          <p:cNvSpPr/>
          <p:nvPr/>
        </p:nvSpPr>
        <p:spPr>
          <a:xfrm>
            <a:off x="760131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FB493429-1DE0-4B42-8728-C36A5C0BCC9F}"/>
              </a:ext>
            </a:extLst>
          </p:cNvPr>
          <p:cNvSpPr/>
          <p:nvPr/>
        </p:nvSpPr>
        <p:spPr>
          <a:xfrm>
            <a:off x="773909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Rectangle 412">
            <a:extLst>
              <a:ext uri="{FF2B5EF4-FFF2-40B4-BE49-F238E27FC236}">
                <a16:creationId xmlns:a16="http://schemas.microsoft.com/office/drawing/2014/main" id="{6E01DE7C-E0EF-440D-9218-CD72C704FCF9}"/>
              </a:ext>
            </a:extLst>
          </p:cNvPr>
          <p:cNvSpPr/>
          <p:nvPr/>
        </p:nvSpPr>
        <p:spPr>
          <a:xfrm>
            <a:off x="787688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Rectangle 413">
            <a:extLst>
              <a:ext uri="{FF2B5EF4-FFF2-40B4-BE49-F238E27FC236}">
                <a16:creationId xmlns:a16="http://schemas.microsoft.com/office/drawing/2014/main" id="{1B156808-60B0-4A0A-8BBE-2FF0FD992546}"/>
              </a:ext>
            </a:extLst>
          </p:cNvPr>
          <p:cNvSpPr/>
          <p:nvPr/>
        </p:nvSpPr>
        <p:spPr>
          <a:xfrm>
            <a:off x="801466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Rectangle 414">
            <a:extLst>
              <a:ext uri="{FF2B5EF4-FFF2-40B4-BE49-F238E27FC236}">
                <a16:creationId xmlns:a16="http://schemas.microsoft.com/office/drawing/2014/main" id="{DAD04319-0D97-4234-87F2-A1A2FF7AC0E9}"/>
              </a:ext>
            </a:extLst>
          </p:cNvPr>
          <p:cNvSpPr/>
          <p:nvPr/>
        </p:nvSpPr>
        <p:spPr>
          <a:xfrm>
            <a:off x="815244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47D3C278-29B5-435B-A37A-1ECAF6E5A1AC}"/>
              </a:ext>
            </a:extLst>
          </p:cNvPr>
          <p:cNvSpPr/>
          <p:nvPr/>
        </p:nvSpPr>
        <p:spPr>
          <a:xfrm>
            <a:off x="829023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Rectangle 416">
            <a:extLst>
              <a:ext uri="{FF2B5EF4-FFF2-40B4-BE49-F238E27FC236}">
                <a16:creationId xmlns:a16="http://schemas.microsoft.com/office/drawing/2014/main" id="{72A13A3E-AE9E-4109-B991-31E754915D40}"/>
              </a:ext>
            </a:extLst>
          </p:cNvPr>
          <p:cNvSpPr/>
          <p:nvPr/>
        </p:nvSpPr>
        <p:spPr>
          <a:xfrm>
            <a:off x="842801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467403CB-0B58-4D84-ACF1-66312C59CA57}"/>
              </a:ext>
            </a:extLst>
          </p:cNvPr>
          <p:cNvSpPr/>
          <p:nvPr/>
        </p:nvSpPr>
        <p:spPr>
          <a:xfrm>
            <a:off x="856580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9AE43708-EB85-4383-B38B-16E26F765B72}"/>
              </a:ext>
            </a:extLst>
          </p:cNvPr>
          <p:cNvSpPr/>
          <p:nvPr/>
        </p:nvSpPr>
        <p:spPr>
          <a:xfrm>
            <a:off x="870358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A6FAD998-BE8B-4676-883D-1E2A9AE2F785}"/>
              </a:ext>
            </a:extLst>
          </p:cNvPr>
          <p:cNvSpPr/>
          <p:nvPr/>
        </p:nvSpPr>
        <p:spPr>
          <a:xfrm>
            <a:off x="884136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A7765E0F-4214-42EF-AF75-D11DC780C2B5}"/>
              </a:ext>
            </a:extLst>
          </p:cNvPr>
          <p:cNvSpPr/>
          <p:nvPr/>
        </p:nvSpPr>
        <p:spPr>
          <a:xfrm>
            <a:off x="897915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E7EE3CED-B866-4B92-97E3-A8142A9ED7F0}"/>
              </a:ext>
            </a:extLst>
          </p:cNvPr>
          <p:cNvSpPr/>
          <p:nvPr/>
        </p:nvSpPr>
        <p:spPr>
          <a:xfrm>
            <a:off x="9116937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A1DF91BB-71B2-4872-A111-E4950A9CDAA7}"/>
              </a:ext>
            </a:extLst>
          </p:cNvPr>
          <p:cNvSpPr/>
          <p:nvPr/>
        </p:nvSpPr>
        <p:spPr>
          <a:xfrm>
            <a:off x="9254721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CA79371B-9BEE-45CA-89FD-AF21E8FA65F1}"/>
              </a:ext>
            </a:extLst>
          </p:cNvPr>
          <p:cNvSpPr/>
          <p:nvPr/>
        </p:nvSpPr>
        <p:spPr>
          <a:xfrm>
            <a:off x="9392505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BB005EE1-D5EA-4084-911A-4F3360614C29}"/>
              </a:ext>
            </a:extLst>
          </p:cNvPr>
          <p:cNvSpPr/>
          <p:nvPr/>
        </p:nvSpPr>
        <p:spPr>
          <a:xfrm>
            <a:off x="953028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Rectangle 425">
            <a:extLst>
              <a:ext uri="{FF2B5EF4-FFF2-40B4-BE49-F238E27FC236}">
                <a16:creationId xmlns:a16="http://schemas.microsoft.com/office/drawing/2014/main" id="{4E4E648E-6A00-4CDE-957A-E4D5A458AC52}"/>
              </a:ext>
            </a:extLst>
          </p:cNvPr>
          <p:cNvSpPr/>
          <p:nvPr/>
        </p:nvSpPr>
        <p:spPr>
          <a:xfrm>
            <a:off x="9668073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50955356-3A69-47DC-8C30-2036A32D48D0}"/>
              </a:ext>
            </a:extLst>
          </p:cNvPr>
          <p:cNvSpPr txBox="1"/>
          <p:nvPr/>
        </p:nvSpPr>
        <p:spPr>
          <a:xfrm>
            <a:off x="633750" y="4395743"/>
            <a:ext cx="1366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Hash-5 table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8" name="TextBox 427">
                <a:extLst>
                  <a:ext uri="{FF2B5EF4-FFF2-40B4-BE49-F238E27FC236}">
                    <a16:creationId xmlns:a16="http://schemas.microsoft.com/office/drawing/2014/main" id="{CFAFAFA8-3AD8-4C9D-AB99-7D97D355E7A3}"/>
                  </a:ext>
                </a:extLst>
              </p:cNvPr>
              <p:cNvSpPr txBox="1"/>
              <p:nvPr/>
            </p:nvSpPr>
            <p:spPr>
              <a:xfrm>
                <a:off x="7351290" y="4835671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428" name="TextBox 427">
                <a:extLst>
                  <a:ext uri="{FF2B5EF4-FFF2-40B4-BE49-F238E27FC236}">
                    <a16:creationId xmlns:a16="http://schemas.microsoft.com/office/drawing/2014/main" id="{CFAFAFA8-3AD8-4C9D-AB99-7D97D355E7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290" y="4835671"/>
                <a:ext cx="363626" cy="30777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9" name="Rectangle 428">
            <a:extLst>
              <a:ext uri="{FF2B5EF4-FFF2-40B4-BE49-F238E27FC236}">
                <a16:creationId xmlns:a16="http://schemas.microsoft.com/office/drawing/2014/main" id="{17DE2DAA-4476-4C68-BB57-3C04F9B1AE9E}"/>
              </a:ext>
            </a:extLst>
          </p:cNvPr>
          <p:cNvSpPr/>
          <p:nvPr/>
        </p:nvSpPr>
        <p:spPr>
          <a:xfrm>
            <a:off x="73296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8B88F25D-8EA3-4725-B6BC-8BC7AE3A6EEC}"/>
              </a:ext>
            </a:extLst>
          </p:cNvPr>
          <p:cNvSpPr/>
          <p:nvPr/>
        </p:nvSpPr>
        <p:spPr>
          <a:xfrm>
            <a:off x="87074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C9C43F8B-7DEB-475A-83DE-9CFDE27DCDF3}"/>
              </a:ext>
            </a:extLst>
          </p:cNvPr>
          <p:cNvSpPr/>
          <p:nvPr/>
        </p:nvSpPr>
        <p:spPr>
          <a:xfrm>
            <a:off x="100852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B34A35A1-AC16-43EF-B3FA-BEF38227C3AB}"/>
              </a:ext>
            </a:extLst>
          </p:cNvPr>
          <p:cNvSpPr/>
          <p:nvPr/>
        </p:nvSpPr>
        <p:spPr>
          <a:xfrm>
            <a:off x="114631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5E689EE6-5CC0-481B-B907-C8850322D8F1}"/>
              </a:ext>
            </a:extLst>
          </p:cNvPr>
          <p:cNvSpPr/>
          <p:nvPr/>
        </p:nvSpPr>
        <p:spPr>
          <a:xfrm>
            <a:off x="128409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5A2CA43A-3ABD-4A4E-8AB5-780A81EF16AF}"/>
              </a:ext>
            </a:extLst>
          </p:cNvPr>
          <p:cNvSpPr/>
          <p:nvPr/>
        </p:nvSpPr>
        <p:spPr>
          <a:xfrm>
            <a:off x="142188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0EEA281E-8BE1-4DF3-A729-CF4098810382}"/>
              </a:ext>
            </a:extLst>
          </p:cNvPr>
          <p:cNvSpPr/>
          <p:nvPr/>
        </p:nvSpPr>
        <p:spPr>
          <a:xfrm>
            <a:off x="155966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7631FE60-8582-41E6-9228-140C78FC4021}"/>
              </a:ext>
            </a:extLst>
          </p:cNvPr>
          <p:cNvSpPr/>
          <p:nvPr/>
        </p:nvSpPr>
        <p:spPr>
          <a:xfrm>
            <a:off x="169744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Rectangle 436">
            <a:extLst>
              <a:ext uri="{FF2B5EF4-FFF2-40B4-BE49-F238E27FC236}">
                <a16:creationId xmlns:a16="http://schemas.microsoft.com/office/drawing/2014/main" id="{8AC6A6BF-3C73-4DD1-9F2C-BBDC395E469B}"/>
              </a:ext>
            </a:extLst>
          </p:cNvPr>
          <p:cNvSpPr/>
          <p:nvPr/>
        </p:nvSpPr>
        <p:spPr>
          <a:xfrm>
            <a:off x="183523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8AD52006-CB55-48C8-B881-202D03E96EFD}"/>
              </a:ext>
            </a:extLst>
          </p:cNvPr>
          <p:cNvSpPr/>
          <p:nvPr/>
        </p:nvSpPr>
        <p:spPr>
          <a:xfrm>
            <a:off x="197301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Rectangle 438">
            <a:extLst>
              <a:ext uri="{FF2B5EF4-FFF2-40B4-BE49-F238E27FC236}">
                <a16:creationId xmlns:a16="http://schemas.microsoft.com/office/drawing/2014/main" id="{989FDCA1-674F-4B42-BC42-495F6547E9E5}"/>
              </a:ext>
            </a:extLst>
          </p:cNvPr>
          <p:cNvSpPr/>
          <p:nvPr/>
        </p:nvSpPr>
        <p:spPr>
          <a:xfrm>
            <a:off x="211080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Rectangle 439">
            <a:extLst>
              <a:ext uri="{FF2B5EF4-FFF2-40B4-BE49-F238E27FC236}">
                <a16:creationId xmlns:a16="http://schemas.microsoft.com/office/drawing/2014/main" id="{ECD3270C-E47D-4584-B139-D6221693A1AE}"/>
              </a:ext>
            </a:extLst>
          </p:cNvPr>
          <p:cNvSpPr/>
          <p:nvPr/>
        </p:nvSpPr>
        <p:spPr>
          <a:xfrm>
            <a:off x="224858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Rectangle 440">
            <a:extLst>
              <a:ext uri="{FF2B5EF4-FFF2-40B4-BE49-F238E27FC236}">
                <a16:creationId xmlns:a16="http://schemas.microsoft.com/office/drawing/2014/main" id="{826BA658-A708-4EE6-B26F-634542E940D7}"/>
              </a:ext>
            </a:extLst>
          </p:cNvPr>
          <p:cNvSpPr/>
          <p:nvPr/>
        </p:nvSpPr>
        <p:spPr>
          <a:xfrm>
            <a:off x="238636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2" name="Rectangle 441">
            <a:extLst>
              <a:ext uri="{FF2B5EF4-FFF2-40B4-BE49-F238E27FC236}">
                <a16:creationId xmlns:a16="http://schemas.microsoft.com/office/drawing/2014/main" id="{8188B018-CFE4-48AC-8981-6CA9E2DC5D04}"/>
              </a:ext>
            </a:extLst>
          </p:cNvPr>
          <p:cNvSpPr/>
          <p:nvPr/>
        </p:nvSpPr>
        <p:spPr>
          <a:xfrm>
            <a:off x="252415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3" name="Rectangle 442">
            <a:extLst>
              <a:ext uri="{FF2B5EF4-FFF2-40B4-BE49-F238E27FC236}">
                <a16:creationId xmlns:a16="http://schemas.microsoft.com/office/drawing/2014/main" id="{824516A4-A469-4594-A2A9-B52E8BD62935}"/>
              </a:ext>
            </a:extLst>
          </p:cNvPr>
          <p:cNvSpPr/>
          <p:nvPr/>
        </p:nvSpPr>
        <p:spPr>
          <a:xfrm>
            <a:off x="266193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Rectangle 443">
            <a:extLst>
              <a:ext uri="{FF2B5EF4-FFF2-40B4-BE49-F238E27FC236}">
                <a16:creationId xmlns:a16="http://schemas.microsoft.com/office/drawing/2014/main" id="{79DE2584-42BD-4EC2-B082-D984207E17FB}"/>
              </a:ext>
            </a:extLst>
          </p:cNvPr>
          <p:cNvSpPr/>
          <p:nvPr/>
        </p:nvSpPr>
        <p:spPr>
          <a:xfrm>
            <a:off x="279972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Rectangle 444">
            <a:extLst>
              <a:ext uri="{FF2B5EF4-FFF2-40B4-BE49-F238E27FC236}">
                <a16:creationId xmlns:a16="http://schemas.microsoft.com/office/drawing/2014/main" id="{5245D3C5-D6C5-4B45-AA45-C21E8427208A}"/>
              </a:ext>
            </a:extLst>
          </p:cNvPr>
          <p:cNvSpPr/>
          <p:nvPr/>
        </p:nvSpPr>
        <p:spPr>
          <a:xfrm>
            <a:off x="293750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Rectangle 445">
            <a:extLst>
              <a:ext uri="{FF2B5EF4-FFF2-40B4-BE49-F238E27FC236}">
                <a16:creationId xmlns:a16="http://schemas.microsoft.com/office/drawing/2014/main" id="{1620B9BB-BB2E-46FC-BC5E-7B6642A64501}"/>
              </a:ext>
            </a:extLst>
          </p:cNvPr>
          <p:cNvSpPr/>
          <p:nvPr/>
        </p:nvSpPr>
        <p:spPr>
          <a:xfrm>
            <a:off x="307528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7" name="Rectangle 446">
            <a:extLst>
              <a:ext uri="{FF2B5EF4-FFF2-40B4-BE49-F238E27FC236}">
                <a16:creationId xmlns:a16="http://schemas.microsoft.com/office/drawing/2014/main" id="{6A4C1BFA-5FFB-4218-B5A0-D49872380D8B}"/>
              </a:ext>
            </a:extLst>
          </p:cNvPr>
          <p:cNvSpPr/>
          <p:nvPr/>
        </p:nvSpPr>
        <p:spPr>
          <a:xfrm>
            <a:off x="321307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Rectangle 447">
            <a:extLst>
              <a:ext uri="{FF2B5EF4-FFF2-40B4-BE49-F238E27FC236}">
                <a16:creationId xmlns:a16="http://schemas.microsoft.com/office/drawing/2014/main" id="{BD64C720-9CC8-4CC6-8D8A-CED9533811C9}"/>
              </a:ext>
            </a:extLst>
          </p:cNvPr>
          <p:cNvSpPr/>
          <p:nvPr/>
        </p:nvSpPr>
        <p:spPr>
          <a:xfrm>
            <a:off x="335085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" name="Rectangle 448">
            <a:extLst>
              <a:ext uri="{FF2B5EF4-FFF2-40B4-BE49-F238E27FC236}">
                <a16:creationId xmlns:a16="http://schemas.microsoft.com/office/drawing/2014/main" id="{B386AFF9-CD2B-4CFA-9D57-FFD241815DE1}"/>
              </a:ext>
            </a:extLst>
          </p:cNvPr>
          <p:cNvSpPr/>
          <p:nvPr/>
        </p:nvSpPr>
        <p:spPr>
          <a:xfrm>
            <a:off x="348864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11A55729-B574-456C-B938-428146AEE992}"/>
              </a:ext>
            </a:extLst>
          </p:cNvPr>
          <p:cNvSpPr/>
          <p:nvPr/>
        </p:nvSpPr>
        <p:spPr>
          <a:xfrm>
            <a:off x="362642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D55D23F0-0050-4700-8A85-ED2B8BB248EC}"/>
              </a:ext>
            </a:extLst>
          </p:cNvPr>
          <p:cNvSpPr/>
          <p:nvPr/>
        </p:nvSpPr>
        <p:spPr>
          <a:xfrm>
            <a:off x="376420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Rectangle 451">
            <a:extLst>
              <a:ext uri="{FF2B5EF4-FFF2-40B4-BE49-F238E27FC236}">
                <a16:creationId xmlns:a16="http://schemas.microsoft.com/office/drawing/2014/main" id="{6533EDA0-7F2E-4077-98AE-87E9B8EC0892}"/>
              </a:ext>
            </a:extLst>
          </p:cNvPr>
          <p:cNvSpPr/>
          <p:nvPr/>
        </p:nvSpPr>
        <p:spPr>
          <a:xfrm>
            <a:off x="390199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E64C4243-0886-471A-8BF6-C9F0EFB6B80F}"/>
              </a:ext>
            </a:extLst>
          </p:cNvPr>
          <p:cNvSpPr/>
          <p:nvPr/>
        </p:nvSpPr>
        <p:spPr>
          <a:xfrm>
            <a:off x="403977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D6174B6D-C641-4738-9622-A30676773297}"/>
              </a:ext>
            </a:extLst>
          </p:cNvPr>
          <p:cNvSpPr/>
          <p:nvPr/>
        </p:nvSpPr>
        <p:spPr>
          <a:xfrm>
            <a:off x="417756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Rectangle 454">
            <a:extLst>
              <a:ext uri="{FF2B5EF4-FFF2-40B4-BE49-F238E27FC236}">
                <a16:creationId xmlns:a16="http://schemas.microsoft.com/office/drawing/2014/main" id="{CD9FF283-2017-41BC-9837-2A2032B7AF72}"/>
              </a:ext>
            </a:extLst>
          </p:cNvPr>
          <p:cNvSpPr/>
          <p:nvPr/>
        </p:nvSpPr>
        <p:spPr>
          <a:xfrm>
            <a:off x="431534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C20BD6E9-8C20-4ECD-AB77-7B42C35B2194}"/>
              </a:ext>
            </a:extLst>
          </p:cNvPr>
          <p:cNvSpPr/>
          <p:nvPr/>
        </p:nvSpPr>
        <p:spPr>
          <a:xfrm>
            <a:off x="445312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926D3636-BBD7-47F3-94D8-A5CCF46B3C00}"/>
              </a:ext>
            </a:extLst>
          </p:cNvPr>
          <p:cNvSpPr/>
          <p:nvPr/>
        </p:nvSpPr>
        <p:spPr>
          <a:xfrm>
            <a:off x="459091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Rectangle 457">
            <a:extLst>
              <a:ext uri="{FF2B5EF4-FFF2-40B4-BE49-F238E27FC236}">
                <a16:creationId xmlns:a16="http://schemas.microsoft.com/office/drawing/2014/main" id="{C37CDFBD-51BC-4E45-9086-5C54F5752469}"/>
              </a:ext>
            </a:extLst>
          </p:cNvPr>
          <p:cNvSpPr/>
          <p:nvPr/>
        </p:nvSpPr>
        <p:spPr>
          <a:xfrm>
            <a:off x="472869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7E362C5A-24DF-42C8-BDDB-48864DE2358B}"/>
              </a:ext>
            </a:extLst>
          </p:cNvPr>
          <p:cNvSpPr/>
          <p:nvPr/>
        </p:nvSpPr>
        <p:spPr>
          <a:xfrm>
            <a:off x="486648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A9E139F6-242E-4478-BAC8-C6F5A4C9040E}"/>
              </a:ext>
            </a:extLst>
          </p:cNvPr>
          <p:cNvSpPr/>
          <p:nvPr/>
        </p:nvSpPr>
        <p:spPr>
          <a:xfrm>
            <a:off x="500426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Rectangle 460">
            <a:extLst>
              <a:ext uri="{FF2B5EF4-FFF2-40B4-BE49-F238E27FC236}">
                <a16:creationId xmlns:a16="http://schemas.microsoft.com/office/drawing/2014/main" id="{CBDE08C6-4F1E-40CF-90F9-4CBCD5C46DEB}"/>
              </a:ext>
            </a:extLst>
          </p:cNvPr>
          <p:cNvSpPr/>
          <p:nvPr/>
        </p:nvSpPr>
        <p:spPr>
          <a:xfrm>
            <a:off x="514204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Rectangle 461">
            <a:extLst>
              <a:ext uri="{FF2B5EF4-FFF2-40B4-BE49-F238E27FC236}">
                <a16:creationId xmlns:a16="http://schemas.microsoft.com/office/drawing/2014/main" id="{C4CBAD78-A6F4-4F11-A538-63946563B10E}"/>
              </a:ext>
            </a:extLst>
          </p:cNvPr>
          <p:cNvSpPr/>
          <p:nvPr/>
        </p:nvSpPr>
        <p:spPr>
          <a:xfrm>
            <a:off x="527983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6D3DBC04-08C2-45BB-8C1E-F0DD5E6C5029}"/>
              </a:ext>
            </a:extLst>
          </p:cNvPr>
          <p:cNvSpPr/>
          <p:nvPr/>
        </p:nvSpPr>
        <p:spPr>
          <a:xfrm>
            <a:off x="541761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954C7F04-33E2-44F0-8249-DD2F633D12AB}"/>
              </a:ext>
            </a:extLst>
          </p:cNvPr>
          <p:cNvSpPr/>
          <p:nvPr/>
        </p:nvSpPr>
        <p:spPr>
          <a:xfrm>
            <a:off x="555540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90AD679C-DA33-486E-8583-24558ABBB4C6}"/>
              </a:ext>
            </a:extLst>
          </p:cNvPr>
          <p:cNvSpPr/>
          <p:nvPr/>
        </p:nvSpPr>
        <p:spPr>
          <a:xfrm>
            <a:off x="569318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71DD5590-FE26-4792-B01D-63BCDC83B0CE}"/>
              </a:ext>
            </a:extLst>
          </p:cNvPr>
          <p:cNvSpPr/>
          <p:nvPr/>
        </p:nvSpPr>
        <p:spPr>
          <a:xfrm>
            <a:off x="583096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7" name="Rectangle 466">
            <a:extLst>
              <a:ext uri="{FF2B5EF4-FFF2-40B4-BE49-F238E27FC236}">
                <a16:creationId xmlns:a16="http://schemas.microsoft.com/office/drawing/2014/main" id="{B72711D1-6737-4FD4-992E-B3BC5B141973}"/>
              </a:ext>
            </a:extLst>
          </p:cNvPr>
          <p:cNvSpPr/>
          <p:nvPr/>
        </p:nvSpPr>
        <p:spPr>
          <a:xfrm>
            <a:off x="596875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79730435-C7CF-4B34-84FF-6F4D418BBB75}"/>
              </a:ext>
            </a:extLst>
          </p:cNvPr>
          <p:cNvSpPr/>
          <p:nvPr/>
        </p:nvSpPr>
        <p:spPr>
          <a:xfrm>
            <a:off x="610653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9" name="Rectangle 468">
            <a:extLst>
              <a:ext uri="{FF2B5EF4-FFF2-40B4-BE49-F238E27FC236}">
                <a16:creationId xmlns:a16="http://schemas.microsoft.com/office/drawing/2014/main" id="{6AA51D98-F5D5-4C56-9BCE-A141A4337EA2}"/>
              </a:ext>
            </a:extLst>
          </p:cNvPr>
          <p:cNvSpPr/>
          <p:nvPr/>
        </p:nvSpPr>
        <p:spPr>
          <a:xfrm>
            <a:off x="624432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Rectangle 469">
            <a:extLst>
              <a:ext uri="{FF2B5EF4-FFF2-40B4-BE49-F238E27FC236}">
                <a16:creationId xmlns:a16="http://schemas.microsoft.com/office/drawing/2014/main" id="{91C11669-6CD9-4696-99C5-BBDE514C757A}"/>
              </a:ext>
            </a:extLst>
          </p:cNvPr>
          <p:cNvSpPr/>
          <p:nvPr/>
        </p:nvSpPr>
        <p:spPr>
          <a:xfrm>
            <a:off x="638210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Rectangle 470">
            <a:extLst>
              <a:ext uri="{FF2B5EF4-FFF2-40B4-BE49-F238E27FC236}">
                <a16:creationId xmlns:a16="http://schemas.microsoft.com/office/drawing/2014/main" id="{8A431E77-8428-4B6A-8B02-94D16F0E0CB4}"/>
              </a:ext>
            </a:extLst>
          </p:cNvPr>
          <p:cNvSpPr/>
          <p:nvPr/>
        </p:nvSpPr>
        <p:spPr>
          <a:xfrm>
            <a:off x="651988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Rectangle 471">
            <a:extLst>
              <a:ext uri="{FF2B5EF4-FFF2-40B4-BE49-F238E27FC236}">
                <a16:creationId xmlns:a16="http://schemas.microsoft.com/office/drawing/2014/main" id="{7331FF42-0102-4D7F-89E1-AC2C9612FDD5}"/>
              </a:ext>
            </a:extLst>
          </p:cNvPr>
          <p:cNvSpPr/>
          <p:nvPr/>
        </p:nvSpPr>
        <p:spPr>
          <a:xfrm>
            <a:off x="665767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Rectangle 472">
            <a:extLst>
              <a:ext uri="{FF2B5EF4-FFF2-40B4-BE49-F238E27FC236}">
                <a16:creationId xmlns:a16="http://schemas.microsoft.com/office/drawing/2014/main" id="{359CDCEA-BE55-421E-AEED-C2AF328BE365}"/>
              </a:ext>
            </a:extLst>
          </p:cNvPr>
          <p:cNvSpPr/>
          <p:nvPr/>
        </p:nvSpPr>
        <p:spPr>
          <a:xfrm>
            <a:off x="679545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7CA6873D-01DB-4D4D-ACF3-A97E9C0C90EF}"/>
              </a:ext>
            </a:extLst>
          </p:cNvPr>
          <p:cNvSpPr/>
          <p:nvPr/>
        </p:nvSpPr>
        <p:spPr>
          <a:xfrm>
            <a:off x="693324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" name="Rectangle 474">
            <a:extLst>
              <a:ext uri="{FF2B5EF4-FFF2-40B4-BE49-F238E27FC236}">
                <a16:creationId xmlns:a16="http://schemas.microsoft.com/office/drawing/2014/main" id="{9CEE7A31-656C-48BF-8AE4-6B7C7ED06C68}"/>
              </a:ext>
            </a:extLst>
          </p:cNvPr>
          <p:cNvSpPr/>
          <p:nvPr/>
        </p:nvSpPr>
        <p:spPr>
          <a:xfrm>
            <a:off x="707102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Rectangle 475">
            <a:extLst>
              <a:ext uri="{FF2B5EF4-FFF2-40B4-BE49-F238E27FC236}">
                <a16:creationId xmlns:a16="http://schemas.microsoft.com/office/drawing/2014/main" id="{56035B92-51C1-498E-8F49-C1F4C026B992}"/>
              </a:ext>
            </a:extLst>
          </p:cNvPr>
          <p:cNvSpPr/>
          <p:nvPr/>
        </p:nvSpPr>
        <p:spPr>
          <a:xfrm>
            <a:off x="720880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Rectangle 476">
            <a:extLst>
              <a:ext uri="{FF2B5EF4-FFF2-40B4-BE49-F238E27FC236}">
                <a16:creationId xmlns:a16="http://schemas.microsoft.com/office/drawing/2014/main" id="{4DA0D9E8-659A-4C5C-A25B-2A39321A631E}"/>
              </a:ext>
            </a:extLst>
          </p:cNvPr>
          <p:cNvSpPr/>
          <p:nvPr/>
        </p:nvSpPr>
        <p:spPr>
          <a:xfrm>
            <a:off x="734659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Rectangle 477">
            <a:extLst>
              <a:ext uri="{FF2B5EF4-FFF2-40B4-BE49-F238E27FC236}">
                <a16:creationId xmlns:a16="http://schemas.microsoft.com/office/drawing/2014/main" id="{A960F0C8-66CF-4950-97E0-9FFD797370C2}"/>
              </a:ext>
            </a:extLst>
          </p:cNvPr>
          <p:cNvSpPr/>
          <p:nvPr/>
        </p:nvSpPr>
        <p:spPr>
          <a:xfrm>
            <a:off x="748437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Rectangle 478">
            <a:extLst>
              <a:ext uri="{FF2B5EF4-FFF2-40B4-BE49-F238E27FC236}">
                <a16:creationId xmlns:a16="http://schemas.microsoft.com/office/drawing/2014/main" id="{D77DABE3-439B-4D95-BCA8-DE8AE4271290}"/>
              </a:ext>
            </a:extLst>
          </p:cNvPr>
          <p:cNvSpPr/>
          <p:nvPr/>
        </p:nvSpPr>
        <p:spPr>
          <a:xfrm>
            <a:off x="762216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FD991E07-923F-447E-AF6B-6A14824C2D88}"/>
              </a:ext>
            </a:extLst>
          </p:cNvPr>
          <p:cNvSpPr/>
          <p:nvPr/>
        </p:nvSpPr>
        <p:spPr>
          <a:xfrm>
            <a:off x="775994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Rectangle 480">
            <a:extLst>
              <a:ext uri="{FF2B5EF4-FFF2-40B4-BE49-F238E27FC236}">
                <a16:creationId xmlns:a16="http://schemas.microsoft.com/office/drawing/2014/main" id="{05F68BAA-4799-4FFA-A97F-C6BCFF354E05}"/>
              </a:ext>
            </a:extLst>
          </p:cNvPr>
          <p:cNvSpPr/>
          <p:nvPr/>
        </p:nvSpPr>
        <p:spPr>
          <a:xfrm>
            <a:off x="789772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Rectangle 481">
            <a:extLst>
              <a:ext uri="{FF2B5EF4-FFF2-40B4-BE49-F238E27FC236}">
                <a16:creationId xmlns:a16="http://schemas.microsoft.com/office/drawing/2014/main" id="{4FA58633-B85D-43BB-9833-C1CD16AC337C}"/>
              </a:ext>
            </a:extLst>
          </p:cNvPr>
          <p:cNvSpPr/>
          <p:nvPr/>
        </p:nvSpPr>
        <p:spPr>
          <a:xfrm>
            <a:off x="803551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Rectangle 482">
            <a:extLst>
              <a:ext uri="{FF2B5EF4-FFF2-40B4-BE49-F238E27FC236}">
                <a16:creationId xmlns:a16="http://schemas.microsoft.com/office/drawing/2014/main" id="{7121393D-4D0F-4085-B96B-EF6A1F321916}"/>
              </a:ext>
            </a:extLst>
          </p:cNvPr>
          <p:cNvSpPr/>
          <p:nvPr/>
        </p:nvSpPr>
        <p:spPr>
          <a:xfrm>
            <a:off x="817329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Rectangle 483">
            <a:extLst>
              <a:ext uri="{FF2B5EF4-FFF2-40B4-BE49-F238E27FC236}">
                <a16:creationId xmlns:a16="http://schemas.microsoft.com/office/drawing/2014/main" id="{915E9782-5DE8-4D11-8041-8C45A98F4086}"/>
              </a:ext>
            </a:extLst>
          </p:cNvPr>
          <p:cNvSpPr/>
          <p:nvPr/>
        </p:nvSpPr>
        <p:spPr>
          <a:xfrm>
            <a:off x="831108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Rectangle 484">
            <a:extLst>
              <a:ext uri="{FF2B5EF4-FFF2-40B4-BE49-F238E27FC236}">
                <a16:creationId xmlns:a16="http://schemas.microsoft.com/office/drawing/2014/main" id="{BB2584F6-0488-43F8-AB95-03810F53DC1B}"/>
              </a:ext>
            </a:extLst>
          </p:cNvPr>
          <p:cNvSpPr/>
          <p:nvPr/>
        </p:nvSpPr>
        <p:spPr>
          <a:xfrm>
            <a:off x="844886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Rectangle 485">
            <a:extLst>
              <a:ext uri="{FF2B5EF4-FFF2-40B4-BE49-F238E27FC236}">
                <a16:creationId xmlns:a16="http://schemas.microsoft.com/office/drawing/2014/main" id="{D4BA0A88-0EBD-48B8-8913-EC632D12C499}"/>
              </a:ext>
            </a:extLst>
          </p:cNvPr>
          <p:cNvSpPr/>
          <p:nvPr/>
        </p:nvSpPr>
        <p:spPr>
          <a:xfrm>
            <a:off x="858664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Rectangle 486">
            <a:extLst>
              <a:ext uri="{FF2B5EF4-FFF2-40B4-BE49-F238E27FC236}">
                <a16:creationId xmlns:a16="http://schemas.microsoft.com/office/drawing/2014/main" id="{88CA7692-F916-4697-8CFE-43299CC57ECA}"/>
              </a:ext>
            </a:extLst>
          </p:cNvPr>
          <p:cNvSpPr/>
          <p:nvPr/>
        </p:nvSpPr>
        <p:spPr>
          <a:xfrm>
            <a:off x="872443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Rectangle 487">
            <a:extLst>
              <a:ext uri="{FF2B5EF4-FFF2-40B4-BE49-F238E27FC236}">
                <a16:creationId xmlns:a16="http://schemas.microsoft.com/office/drawing/2014/main" id="{6511DB1E-4EB8-4C0F-8641-8F52CDC23B3D}"/>
              </a:ext>
            </a:extLst>
          </p:cNvPr>
          <p:cNvSpPr/>
          <p:nvPr/>
        </p:nvSpPr>
        <p:spPr>
          <a:xfrm>
            <a:off x="886221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Rectangle 488">
            <a:extLst>
              <a:ext uri="{FF2B5EF4-FFF2-40B4-BE49-F238E27FC236}">
                <a16:creationId xmlns:a16="http://schemas.microsoft.com/office/drawing/2014/main" id="{D35BBFA3-58B4-49C6-B0ED-700CB48E2160}"/>
              </a:ext>
            </a:extLst>
          </p:cNvPr>
          <p:cNvSpPr/>
          <p:nvPr/>
        </p:nvSpPr>
        <p:spPr>
          <a:xfrm>
            <a:off x="900000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89800BF5-0123-4BF6-8F82-5C5EB0E4CC77}"/>
              </a:ext>
            </a:extLst>
          </p:cNvPr>
          <p:cNvSpPr/>
          <p:nvPr/>
        </p:nvSpPr>
        <p:spPr>
          <a:xfrm>
            <a:off x="913778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id="{1B64E50C-E7EC-4578-90AD-F93636824A65}"/>
              </a:ext>
            </a:extLst>
          </p:cNvPr>
          <p:cNvSpPr/>
          <p:nvPr/>
        </p:nvSpPr>
        <p:spPr>
          <a:xfrm>
            <a:off x="927556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ADD57D16-7F51-40CE-919D-C0ED3F031F43}"/>
              </a:ext>
            </a:extLst>
          </p:cNvPr>
          <p:cNvSpPr/>
          <p:nvPr/>
        </p:nvSpPr>
        <p:spPr>
          <a:xfrm>
            <a:off x="941335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Rectangle 492">
            <a:extLst>
              <a:ext uri="{FF2B5EF4-FFF2-40B4-BE49-F238E27FC236}">
                <a16:creationId xmlns:a16="http://schemas.microsoft.com/office/drawing/2014/main" id="{25F50277-5925-410A-A0A3-FD7D494D850E}"/>
              </a:ext>
            </a:extLst>
          </p:cNvPr>
          <p:cNvSpPr/>
          <p:nvPr/>
        </p:nvSpPr>
        <p:spPr>
          <a:xfrm>
            <a:off x="955113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Rectangle 493">
            <a:extLst>
              <a:ext uri="{FF2B5EF4-FFF2-40B4-BE49-F238E27FC236}">
                <a16:creationId xmlns:a16="http://schemas.microsoft.com/office/drawing/2014/main" id="{E6F433E9-A606-4B5F-B05C-355D94369231}"/>
              </a:ext>
            </a:extLst>
          </p:cNvPr>
          <p:cNvSpPr/>
          <p:nvPr/>
        </p:nvSpPr>
        <p:spPr>
          <a:xfrm>
            <a:off x="968892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04F43E11-9C4A-4B8D-B755-9C91B54BAB62}"/>
              </a:ext>
            </a:extLst>
          </p:cNvPr>
          <p:cNvSpPr txBox="1"/>
          <p:nvPr/>
        </p:nvSpPr>
        <p:spPr>
          <a:xfrm>
            <a:off x="660215" y="5445260"/>
            <a:ext cx="1924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Hash-5 chain table</a:t>
            </a:r>
          </a:p>
        </p:txBody>
      </p:sp>
      <p:sp>
        <p:nvSpPr>
          <p:cNvPr id="500" name="TextBox 499">
            <a:extLst>
              <a:ext uri="{FF2B5EF4-FFF2-40B4-BE49-F238E27FC236}">
                <a16:creationId xmlns:a16="http://schemas.microsoft.com/office/drawing/2014/main" id="{B65AF5FE-1A64-4137-960A-6EA6B15D08C4}"/>
              </a:ext>
            </a:extLst>
          </p:cNvPr>
          <p:cNvSpPr txBox="1"/>
          <p:nvPr/>
        </p:nvSpPr>
        <p:spPr>
          <a:xfrm>
            <a:off x="1778537" y="598798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/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1" name="TextBox 500">
                <a:extLst>
                  <a:ext uri="{FF2B5EF4-FFF2-40B4-BE49-F238E27FC236}">
                    <a16:creationId xmlns:a16="http://schemas.microsoft.com/office/drawing/2014/main" id="{6BDD2F8E-909C-4019-A5AB-3584BC2134B6}"/>
                  </a:ext>
                </a:extLst>
              </p:cNvPr>
              <p:cNvSpPr txBox="1"/>
              <p:nvPr/>
            </p:nvSpPr>
            <p:spPr>
              <a:xfrm rot="16200000">
                <a:off x="7976190" y="5907494"/>
                <a:ext cx="480111" cy="276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501" name="TextBox 500">
                <a:extLst>
                  <a:ext uri="{FF2B5EF4-FFF2-40B4-BE49-F238E27FC236}">
                    <a16:creationId xmlns:a16="http://schemas.microsoft.com/office/drawing/2014/main" id="{6BDD2F8E-909C-4019-A5AB-3584BC2134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976190" y="5907494"/>
                <a:ext cx="480111" cy="276997"/>
              </a:xfrm>
              <a:prstGeom prst="rect">
                <a:avLst/>
              </a:prstGeom>
              <a:blipFill>
                <a:blip r:embed="rId20"/>
                <a:stretch>
                  <a:fillRect t="-11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2" name="Connector: Curved 501">
            <a:extLst>
              <a:ext uri="{FF2B5EF4-FFF2-40B4-BE49-F238E27FC236}">
                <a16:creationId xmlns:a16="http://schemas.microsoft.com/office/drawing/2014/main" id="{7FE07C69-73A5-4738-B9A2-781B23EC3B37}"/>
              </a:ext>
            </a:extLst>
          </p:cNvPr>
          <p:cNvCxnSpPr>
            <a:cxnSpLocks/>
            <a:stCxn id="483" idx="2"/>
            <a:endCxn id="500" idx="2"/>
          </p:cNvCxnSpPr>
          <p:nvPr/>
        </p:nvCxnSpPr>
        <p:spPr>
          <a:xfrm rot="5400000">
            <a:off x="5068098" y="3121670"/>
            <a:ext cx="22549" cy="6325632"/>
          </a:xfrm>
          <a:prstGeom prst="curvedConnector3">
            <a:avLst>
              <a:gd name="adj1" fmla="val 111379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5" name="Straight Arrow Connector 504">
            <a:extLst>
              <a:ext uri="{FF2B5EF4-FFF2-40B4-BE49-F238E27FC236}">
                <a16:creationId xmlns:a16="http://schemas.microsoft.com/office/drawing/2014/main" id="{427E4C67-FCB5-4561-BAA0-F78800F777E8}"/>
              </a:ext>
            </a:extLst>
          </p:cNvPr>
          <p:cNvCxnSpPr>
            <a:cxnSpLocks/>
            <a:stCxn id="410" idx="2"/>
            <a:endCxn id="483" idx="0"/>
          </p:cNvCxnSpPr>
          <p:nvPr/>
        </p:nvCxnSpPr>
        <p:spPr>
          <a:xfrm>
            <a:off x="7532421" y="5137345"/>
            <a:ext cx="709767" cy="615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6" name="TextBox 505">
                <a:extLst>
                  <a:ext uri="{FF2B5EF4-FFF2-40B4-BE49-F238E27FC236}">
                    <a16:creationId xmlns:a16="http://schemas.microsoft.com/office/drawing/2014/main" id="{AE347AAD-13B2-47BC-A2BD-E5F06EFA895C}"/>
                  </a:ext>
                </a:extLst>
              </p:cNvPr>
              <p:cNvSpPr txBox="1"/>
              <p:nvPr/>
            </p:nvSpPr>
            <p:spPr>
              <a:xfrm>
                <a:off x="8107887" y="6335642"/>
                <a:ext cx="36362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506" name="TextBox 505">
                <a:extLst>
                  <a:ext uri="{FF2B5EF4-FFF2-40B4-BE49-F238E27FC236}">
                    <a16:creationId xmlns:a16="http://schemas.microsoft.com/office/drawing/2014/main" id="{AE347AAD-13B2-47BC-A2BD-E5F06EFA89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7887" y="6335642"/>
                <a:ext cx="363626" cy="30777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1" name="TextBox 510">
                <a:extLst>
                  <a:ext uri="{FF2B5EF4-FFF2-40B4-BE49-F238E27FC236}">
                    <a16:creationId xmlns:a16="http://schemas.microsoft.com/office/drawing/2014/main" id="{E550581E-F3B1-4893-8900-63E1AAE84207}"/>
                  </a:ext>
                </a:extLst>
              </p:cNvPr>
              <p:cNvSpPr txBox="1"/>
              <p:nvPr/>
            </p:nvSpPr>
            <p:spPr>
              <a:xfrm>
                <a:off x="1741936" y="6261789"/>
                <a:ext cx="3636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511" name="TextBox 510">
                <a:extLst>
                  <a:ext uri="{FF2B5EF4-FFF2-40B4-BE49-F238E27FC236}">
                    <a16:creationId xmlns:a16="http://schemas.microsoft.com/office/drawing/2014/main" id="{E550581E-F3B1-4893-8900-63E1AAE842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1936" y="6261789"/>
                <a:ext cx="363625" cy="307777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" name="TextBox 511">
            <a:extLst>
              <a:ext uri="{FF2B5EF4-FFF2-40B4-BE49-F238E27FC236}">
                <a16:creationId xmlns:a16="http://schemas.microsoft.com/office/drawing/2014/main" id="{14D28AD4-C65E-4ABC-9A94-FE2FE6E760ED}"/>
              </a:ext>
            </a:extLst>
          </p:cNvPr>
          <p:cNvSpPr txBox="1"/>
          <p:nvPr/>
        </p:nvSpPr>
        <p:spPr>
          <a:xfrm>
            <a:off x="663462" y="6280563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0</a:t>
            </a:r>
          </a:p>
        </p:txBody>
      </p:sp>
      <p:cxnSp>
        <p:nvCxnSpPr>
          <p:cNvPr id="516" name="Connector: Curved 515">
            <a:extLst>
              <a:ext uri="{FF2B5EF4-FFF2-40B4-BE49-F238E27FC236}">
                <a16:creationId xmlns:a16="http://schemas.microsoft.com/office/drawing/2014/main" id="{8A1EC50D-73BE-4967-9083-769FCD5E34AD}"/>
              </a:ext>
            </a:extLst>
          </p:cNvPr>
          <p:cNvCxnSpPr>
            <a:stCxn id="428" idx="2"/>
            <a:endCxn id="428" idx="0"/>
          </p:cNvCxnSpPr>
          <p:nvPr/>
        </p:nvCxnSpPr>
        <p:spPr>
          <a:xfrm rot="5400000" flipH="1">
            <a:off x="7379214" y="4989560"/>
            <a:ext cx="307777" cy="12700"/>
          </a:xfrm>
          <a:prstGeom prst="curvedConnector5">
            <a:avLst>
              <a:gd name="adj1" fmla="val -74275"/>
              <a:gd name="adj2" fmla="val 3231598"/>
              <a:gd name="adj3" fmla="val 17427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7" name="TextBox 516">
                <a:extLst>
                  <a:ext uri="{FF2B5EF4-FFF2-40B4-BE49-F238E27FC236}">
                    <a16:creationId xmlns:a16="http://schemas.microsoft.com/office/drawing/2014/main" id="{AC0FB30E-2000-4245-A24E-F70B88B68949}"/>
                  </a:ext>
                </a:extLst>
              </p:cNvPr>
              <p:cNvSpPr txBox="1"/>
              <p:nvPr/>
            </p:nvSpPr>
            <p:spPr>
              <a:xfrm>
                <a:off x="7121479" y="4360874"/>
                <a:ext cx="3636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517" name="TextBox 516">
                <a:extLst>
                  <a:ext uri="{FF2B5EF4-FFF2-40B4-BE49-F238E27FC236}">
                    <a16:creationId xmlns:a16="http://schemas.microsoft.com/office/drawing/2014/main" id="{AC0FB30E-2000-4245-A24E-F70B88B689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1479" y="4360874"/>
                <a:ext cx="363626" cy="30777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2" name="Rectangle 521">
            <a:extLst>
              <a:ext uri="{FF2B5EF4-FFF2-40B4-BE49-F238E27FC236}">
                <a16:creationId xmlns:a16="http://schemas.microsoft.com/office/drawing/2014/main" id="{744B4693-F93E-489C-9A42-446CDE9E2E59}"/>
              </a:ext>
            </a:extLst>
          </p:cNvPr>
          <p:cNvSpPr/>
          <p:nvPr/>
        </p:nvSpPr>
        <p:spPr>
          <a:xfrm>
            <a:off x="9807220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3" name="Rectangle 522">
            <a:extLst>
              <a:ext uri="{FF2B5EF4-FFF2-40B4-BE49-F238E27FC236}">
                <a16:creationId xmlns:a16="http://schemas.microsoft.com/office/drawing/2014/main" id="{7E3FED88-7FC6-42D0-ACC4-05DD2A0FB444}"/>
              </a:ext>
            </a:extLst>
          </p:cNvPr>
          <p:cNvSpPr/>
          <p:nvPr/>
        </p:nvSpPr>
        <p:spPr>
          <a:xfrm>
            <a:off x="9945004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" name="Rectangle 523">
            <a:extLst>
              <a:ext uri="{FF2B5EF4-FFF2-40B4-BE49-F238E27FC236}">
                <a16:creationId xmlns:a16="http://schemas.microsoft.com/office/drawing/2014/main" id="{D235670D-1B28-43A3-BA49-B8EE69251952}"/>
              </a:ext>
            </a:extLst>
          </p:cNvPr>
          <p:cNvSpPr/>
          <p:nvPr/>
        </p:nvSpPr>
        <p:spPr>
          <a:xfrm>
            <a:off x="10082788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5" name="Rectangle 524">
            <a:extLst>
              <a:ext uri="{FF2B5EF4-FFF2-40B4-BE49-F238E27FC236}">
                <a16:creationId xmlns:a16="http://schemas.microsoft.com/office/drawing/2014/main" id="{15F80C26-1FB5-4DC1-A1A9-7E91FD1787F9}"/>
              </a:ext>
            </a:extLst>
          </p:cNvPr>
          <p:cNvSpPr/>
          <p:nvPr/>
        </p:nvSpPr>
        <p:spPr>
          <a:xfrm>
            <a:off x="10220572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6" name="Rectangle 525">
            <a:extLst>
              <a:ext uri="{FF2B5EF4-FFF2-40B4-BE49-F238E27FC236}">
                <a16:creationId xmlns:a16="http://schemas.microsoft.com/office/drawing/2014/main" id="{C3AB9C49-87A6-47B3-8B25-85A29B65666A}"/>
              </a:ext>
            </a:extLst>
          </p:cNvPr>
          <p:cNvSpPr/>
          <p:nvPr/>
        </p:nvSpPr>
        <p:spPr>
          <a:xfrm>
            <a:off x="10358356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7" name="Rectangle 526">
            <a:extLst>
              <a:ext uri="{FF2B5EF4-FFF2-40B4-BE49-F238E27FC236}">
                <a16:creationId xmlns:a16="http://schemas.microsoft.com/office/drawing/2014/main" id="{725AD809-8F4C-4FEE-8EB3-F2183DF91539}"/>
              </a:ext>
            </a:extLst>
          </p:cNvPr>
          <p:cNvSpPr/>
          <p:nvPr/>
        </p:nvSpPr>
        <p:spPr>
          <a:xfrm>
            <a:off x="982987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Rectangle 527">
            <a:extLst>
              <a:ext uri="{FF2B5EF4-FFF2-40B4-BE49-F238E27FC236}">
                <a16:creationId xmlns:a16="http://schemas.microsoft.com/office/drawing/2014/main" id="{2AD38174-EEF8-4FD6-8807-2060636271DB}"/>
              </a:ext>
            </a:extLst>
          </p:cNvPr>
          <p:cNvSpPr/>
          <p:nvPr/>
        </p:nvSpPr>
        <p:spPr>
          <a:xfrm>
            <a:off x="996766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9" name="Rectangle 528">
            <a:extLst>
              <a:ext uri="{FF2B5EF4-FFF2-40B4-BE49-F238E27FC236}">
                <a16:creationId xmlns:a16="http://schemas.microsoft.com/office/drawing/2014/main" id="{5F3CF84A-C34D-4C56-BEA9-19D74179F4BF}"/>
              </a:ext>
            </a:extLst>
          </p:cNvPr>
          <p:cNvSpPr/>
          <p:nvPr/>
        </p:nvSpPr>
        <p:spPr>
          <a:xfrm>
            <a:off x="1010544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0" name="Rectangle 529">
            <a:extLst>
              <a:ext uri="{FF2B5EF4-FFF2-40B4-BE49-F238E27FC236}">
                <a16:creationId xmlns:a16="http://schemas.microsoft.com/office/drawing/2014/main" id="{19265971-7C6A-44CD-9288-0167A26B368B}"/>
              </a:ext>
            </a:extLst>
          </p:cNvPr>
          <p:cNvSpPr/>
          <p:nvPr/>
        </p:nvSpPr>
        <p:spPr>
          <a:xfrm>
            <a:off x="1024322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1" name="Rectangle 530">
            <a:extLst>
              <a:ext uri="{FF2B5EF4-FFF2-40B4-BE49-F238E27FC236}">
                <a16:creationId xmlns:a16="http://schemas.microsoft.com/office/drawing/2014/main" id="{F326C612-1508-408B-A660-BAEEDBE1F275}"/>
              </a:ext>
            </a:extLst>
          </p:cNvPr>
          <p:cNvSpPr/>
          <p:nvPr/>
        </p:nvSpPr>
        <p:spPr>
          <a:xfrm>
            <a:off x="1038101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6" name="Freeform: Shape 565">
            <a:extLst>
              <a:ext uri="{FF2B5EF4-FFF2-40B4-BE49-F238E27FC236}">
                <a16:creationId xmlns:a16="http://schemas.microsoft.com/office/drawing/2014/main" id="{4E2E443C-418C-454D-8096-3C9C834B0ECC}"/>
              </a:ext>
            </a:extLst>
          </p:cNvPr>
          <p:cNvSpPr/>
          <p:nvPr/>
        </p:nvSpPr>
        <p:spPr>
          <a:xfrm>
            <a:off x="7510214" y="1755128"/>
            <a:ext cx="1661882" cy="2925213"/>
          </a:xfrm>
          <a:custGeom>
            <a:avLst/>
            <a:gdLst>
              <a:gd name="connsiteX0" fmla="*/ 585043 w 1661882"/>
              <a:gd name="connsiteY0" fmla="*/ 0 h 2925213"/>
              <a:gd name="connsiteX1" fmla="*/ 1651120 w 1661882"/>
              <a:gd name="connsiteY1" fmla="*/ 2201494 h 2925213"/>
              <a:gd name="connsiteX2" fmla="*/ 0 w 1661882"/>
              <a:gd name="connsiteY2" fmla="*/ 2925213 h 2925213"/>
              <a:gd name="connsiteX3" fmla="*/ 0 w 1661882"/>
              <a:gd name="connsiteY3" fmla="*/ 2925213 h 2925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1882" h="2925213">
                <a:moveTo>
                  <a:pt x="585043" y="0"/>
                </a:moveTo>
                <a:cubicBezTo>
                  <a:pt x="1166835" y="856979"/>
                  <a:pt x="1748627" y="1713959"/>
                  <a:pt x="1651120" y="2201494"/>
                </a:cubicBezTo>
                <a:cubicBezTo>
                  <a:pt x="1553613" y="2689029"/>
                  <a:pt x="0" y="2925213"/>
                  <a:pt x="0" y="2925213"/>
                </a:cubicBezTo>
                <a:lnTo>
                  <a:pt x="0" y="2925213"/>
                </a:ln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7" name="TextBox 566">
            <a:extLst>
              <a:ext uri="{FF2B5EF4-FFF2-40B4-BE49-F238E27FC236}">
                <a16:creationId xmlns:a16="http://schemas.microsoft.com/office/drawing/2014/main" id="{39434134-FB3B-4B40-9F3C-64560875E88D}"/>
              </a:ext>
            </a:extLst>
          </p:cNvPr>
          <p:cNvSpPr txBox="1"/>
          <p:nvPr/>
        </p:nvSpPr>
        <p:spPr>
          <a:xfrm rot="3915894">
            <a:off x="8779248" y="2931830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bit 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8" name="TextBox 567">
                <a:extLst>
                  <a:ext uri="{FF2B5EF4-FFF2-40B4-BE49-F238E27FC236}">
                    <a16:creationId xmlns:a16="http://schemas.microsoft.com/office/drawing/2014/main" id="{DCAEB2B8-08A9-4564-A450-B06B5EEB832C}"/>
                  </a:ext>
                </a:extLst>
              </p:cNvPr>
              <p:cNvSpPr txBox="1"/>
              <p:nvPr/>
            </p:nvSpPr>
            <p:spPr>
              <a:xfrm>
                <a:off x="4687732" y="914134"/>
                <a:ext cx="45358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68" name="TextBox 567">
                <a:extLst>
                  <a:ext uri="{FF2B5EF4-FFF2-40B4-BE49-F238E27FC236}">
                    <a16:creationId xmlns:a16="http://schemas.microsoft.com/office/drawing/2014/main" id="{DCAEB2B8-08A9-4564-A450-B06B5EEB83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732" y="914134"/>
                <a:ext cx="453586" cy="307777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9" name="TextBox 568">
                <a:extLst>
                  <a:ext uri="{FF2B5EF4-FFF2-40B4-BE49-F238E27FC236}">
                    <a16:creationId xmlns:a16="http://schemas.microsoft.com/office/drawing/2014/main" id="{BD6003F6-B19A-4678-A88C-2F0B3EDA9FA1}"/>
                  </a:ext>
                </a:extLst>
              </p:cNvPr>
              <p:cNvSpPr txBox="1"/>
              <p:nvPr/>
            </p:nvSpPr>
            <p:spPr>
              <a:xfrm>
                <a:off x="11103884" y="6295761"/>
                <a:ext cx="45358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69" name="TextBox 568">
                <a:extLst>
                  <a:ext uri="{FF2B5EF4-FFF2-40B4-BE49-F238E27FC236}">
                    <a16:creationId xmlns:a16="http://schemas.microsoft.com/office/drawing/2014/main" id="{BD6003F6-B19A-4678-A88C-2F0B3EDA9F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3884" y="6295761"/>
                <a:ext cx="453586" cy="307777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0" name="Left Brace 569">
            <a:extLst>
              <a:ext uri="{FF2B5EF4-FFF2-40B4-BE49-F238E27FC236}">
                <a16:creationId xmlns:a16="http://schemas.microsoft.com/office/drawing/2014/main" id="{B525C146-EA8D-4E42-B5A1-107E134D6157}"/>
              </a:ext>
            </a:extLst>
          </p:cNvPr>
          <p:cNvSpPr/>
          <p:nvPr/>
        </p:nvSpPr>
        <p:spPr>
          <a:xfrm rot="5400000">
            <a:off x="7119208" y="435127"/>
            <a:ext cx="404644" cy="1644978"/>
          </a:xfrm>
          <a:prstGeom prst="leftBrace">
            <a:avLst>
              <a:gd name="adj1" fmla="val 8333"/>
              <a:gd name="adj2" fmla="val 51054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1" name="TextBox 570">
                <a:extLst>
                  <a:ext uri="{FF2B5EF4-FFF2-40B4-BE49-F238E27FC236}">
                    <a16:creationId xmlns:a16="http://schemas.microsoft.com/office/drawing/2014/main" id="{23807F43-8504-4754-BD00-D7459C130962}"/>
                  </a:ext>
                </a:extLst>
              </p:cNvPr>
              <p:cNvSpPr txBox="1"/>
              <p:nvPr/>
            </p:nvSpPr>
            <p:spPr>
              <a:xfrm>
                <a:off x="8410765" y="3947960"/>
                <a:ext cx="45358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71" name="TextBox 570">
                <a:extLst>
                  <a:ext uri="{FF2B5EF4-FFF2-40B4-BE49-F238E27FC236}">
                    <a16:creationId xmlns:a16="http://schemas.microsoft.com/office/drawing/2014/main" id="{23807F43-8504-4754-BD00-D7459C130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0765" y="3947960"/>
                <a:ext cx="453586" cy="30777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2" name="Rectangle 571">
            <a:extLst>
              <a:ext uri="{FF2B5EF4-FFF2-40B4-BE49-F238E27FC236}">
                <a16:creationId xmlns:a16="http://schemas.microsoft.com/office/drawing/2014/main" id="{AEE17EE0-2F59-4B0D-AE4F-C8AA1D130E57}"/>
              </a:ext>
            </a:extLst>
          </p:cNvPr>
          <p:cNvSpPr/>
          <p:nvPr/>
        </p:nvSpPr>
        <p:spPr>
          <a:xfrm>
            <a:off x="10501829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3" name="Rectangle 572">
            <a:extLst>
              <a:ext uri="{FF2B5EF4-FFF2-40B4-BE49-F238E27FC236}">
                <a16:creationId xmlns:a16="http://schemas.microsoft.com/office/drawing/2014/main" id="{1D81511E-BFF5-4908-9251-4BB6A36820C1}"/>
              </a:ext>
            </a:extLst>
          </p:cNvPr>
          <p:cNvSpPr/>
          <p:nvPr/>
        </p:nvSpPr>
        <p:spPr>
          <a:xfrm>
            <a:off x="10640976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4" name="Rectangle 573">
            <a:extLst>
              <a:ext uri="{FF2B5EF4-FFF2-40B4-BE49-F238E27FC236}">
                <a16:creationId xmlns:a16="http://schemas.microsoft.com/office/drawing/2014/main" id="{DC687499-24F9-431B-8CCF-EEEB1FC9F35D}"/>
              </a:ext>
            </a:extLst>
          </p:cNvPr>
          <p:cNvSpPr/>
          <p:nvPr/>
        </p:nvSpPr>
        <p:spPr>
          <a:xfrm>
            <a:off x="10778760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5" name="Rectangle 574">
            <a:extLst>
              <a:ext uri="{FF2B5EF4-FFF2-40B4-BE49-F238E27FC236}">
                <a16:creationId xmlns:a16="http://schemas.microsoft.com/office/drawing/2014/main" id="{9A8BF442-6199-4B0B-A6E3-686C6D2ABC98}"/>
              </a:ext>
            </a:extLst>
          </p:cNvPr>
          <p:cNvSpPr/>
          <p:nvPr/>
        </p:nvSpPr>
        <p:spPr>
          <a:xfrm>
            <a:off x="10916544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6" name="Rectangle 575">
            <a:extLst>
              <a:ext uri="{FF2B5EF4-FFF2-40B4-BE49-F238E27FC236}">
                <a16:creationId xmlns:a16="http://schemas.microsoft.com/office/drawing/2014/main" id="{66F54BE6-F41C-40F7-BACB-04BABDB271EA}"/>
              </a:ext>
            </a:extLst>
          </p:cNvPr>
          <p:cNvSpPr/>
          <p:nvPr/>
        </p:nvSpPr>
        <p:spPr>
          <a:xfrm>
            <a:off x="11054328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7" name="Rectangle 576">
            <a:extLst>
              <a:ext uri="{FF2B5EF4-FFF2-40B4-BE49-F238E27FC236}">
                <a16:creationId xmlns:a16="http://schemas.microsoft.com/office/drawing/2014/main" id="{39836FAB-2E12-4233-AC70-FF1AB1732C4A}"/>
              </a:ext>
            </a:extLst>
          </p:cNvPr>
          <p:cNvSpPr/>
          <p:nvPr/>
        </p:nvSpPr>
        <p:spPr>
          <a:xfrm>
            <a:off x="11192112" y="4697525"/>
            <a:ext cx="137784" cy="439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" name="Rectangle 582">
            <a:extLst>
              <a:ext uri="{FF2B5EF4-FFF2-40B4-BE49-F238E27FC236}">
                <a16:creationId xmlns:a16="http://schemas.microsoft.com/office/drawing/2014/main" id="{2C31F653-C228-4E71-8BDD-5234817448CF}"/>
              </a:ext>
            </a:extLst>
          </p:cNvPr>
          <p:cNvSpPr/>
          <p:nvPr/>
        </p:nvSpPr>
        <p:spPr>
          <a:xfrm>
            <a:off x="1051562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" name="Rectangle 583">
            <a:extLst>
              <a:ext uri="{FF2B5EF4-FFF2-40B4-BE49-F238E27FC236}">
                <a16:creationId xmlns:a16="http://schemas.microsoft.com/office/drawing/2014/main" id="{6CAB0621-F2E5-4826-99FC-6E5D97EBBC38}"/>
              </a:ext>
            </a:extLst>
          </p:cNvPr>
          <p:cNvSpPr/>
          <p:nvPr/>
        </p:nvSpPr>
        <p:spPr>
          <a:xfrm>
            <a:off x="10656580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5" name="Rectangle 584">
            <a:extLst>
              <a:ext uri="{FF2B5EF4-FFF2-40B4-BE49-F238E27FC236}">
                <a16:creationId xmlns:a16="http://schemas.microsoft.com/office/drawing/2014/main" id="{9DAFEE70-EDCA-48F1-BE4E-A5E16DD2F4B0}"/>
              </a:ext>
            </a:extLst>
          </p:cNvPr>
          <p:cNvSpPr/>
          <p:nvPr/>
        </p:nvSpPr>
        <p:spPr>
          <a:xfrm>
            <a:off x="10794364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6" name="Rectangle 585">
            <a:extLst>
              <a:ext uri="{FF2B5EF4-FFF2-40B4-BE49-F238E27FC236}">
                <a16:creationId xmlns:a16="http://schemas.microsoft.com/office/drawing/2014/main" id="{7100909E-04F2-4ED4-9D5F-7A97759A06B4}"/>
              </a:ext>
            </a:extLst>
          </p:cNvPr>
          <p:cNvSpPr/>
          <p:nvPr/>
        </p:nvSpPr>
        <p:spPr>
          <a:xfrm>
            <a:off x="10932148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7" name="Rectangle 586">
            <a:extLst>
              <a:ext uri="{FF2B5EF4-FFF2-40B4-BE49-F238E27FC236}">
                <a16:creationId xmlns:a16="http://schemas.microsoft.com/office/drawing/2014/main" id="{ABF104A6-4A2B-437D-A2CC-09E4EDBECB55}"/>
              </a:ext>
            </a:extLst>
          </p:cNvPr>
          <p:cNvSpPr/>
          <p:nvPr/>
        </p:nvSpPr>
        <p:spPr>
          <a:xfrm>
            <a:off x="11069932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" name="Rectangle 587">
            <a:extLst>
              <a:ext uri="{FF2B5EF4-FFF2-40B4-BE49-F238E27FC236}">
                <a16:creationId xmlns:a16="http://schemas.microsoft.com/office/drawing/2014/main" id="{87E3D880-F498-49CA-90AE-5835ED96ECC6}"/>
              </a:ext>
            </a:extLst>
          </p:cNvPr>
          <p:cNvSpPr/>
          <p:nvPr/>
        </p:nvSpPr>
        <p:spPr>
          <a:xfrm>
            <a:off x="11207716" y="5753175"/>
            <a:ext cx="137784" cy="520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9" name="Arrow: Right 588">
            <a:extLst>
              <a:ext uri="{FF2B5EF4-FFF2-40B4-BE49-F238E27FC236}">
                <a16:creationId xmlns:a16="http://schemas.microsoft.com/office/drawing/2014/main" id="{1D34E926-D5EC-4FBE-B6F1-A76CB9BE202D}"/>
              </a:ext>
            </a:extLst>
          </p:cNvPr>
          <p:cNvSpPr/>
          <p:nvPr/>
        </p:nvSpPr>
        <p:spPr>
          <a:xfrm>
            <a:off x="10214441" y="3184925"/>
            <a:ext cx="287388" cy="223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0" name="TextBox 589">
                <a:extLst>
                  <a:ext uri="{FF2B5EF4-FFF2-40B4-BE49-F238E27FC236}">
                    <a16:creationId xmlns:a16="http://schemas.microsoft.com/office/drawing/2014/main" id="{0A0BEF91-3632-4EBF-B202-71E525786A0E}"/>
                  </a:ext>
                </a:extLst>
              </p:cNvPr>
              <p:cNvSpPr txBox="1"/>
              <p:nvPr/>
            </p:nvSpPr>
            <p:spPr>
              <a:xfrm>
                <a:off x="10511943" y="3131096"/>
                <a:ext cx="109792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(3, 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0" name="TextBox 589">
                <a:extLst>
                  <a:ext uri="{FF2B5EF4-FFF2-40B4-BE49-F238E27FC236}">
                    <a16:creationId xmlns:a16="http://schemas.microsoft.com/office/drawing/2014/main" id="{0A0BEF91-3632-4EBF-B202-71E525786A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11943" y="3131096"/>
                <a:ext cx="1097929" cy="276999"/>
              </a:xfrm>
              <a:prstGeom prst="rect">
                <a:avLst/>
              </a:prstGeom>
              <a:blipFill>
                <a:blip r:embed="rId25"/>
                <a:stretch>
                  <a:fillRect l="-7182" t="-4444" r="-7182" b="-3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1" name="Arrow: Right 590">
            <a:extLst>
              <a:ext uri="{FF2B5EF4-FFF2-40B4-BE49-F238E27FC236}">
                <a16:creationId xmlns:a16="http://schemas.microsoft.com/office/drawing/2014/main" id="{1038BAB1-7E33-43A5-9F0B-BDF65576EC6C}"/>
              </a:ext>
            </a:extLst>
          </p:cNvPr>
          <p:cNvSpPr/>
          <p:nvPr/>
        </p:nvSpPr>
        <p:spPr>
          <a:xfrm>
            <a:off x="10187523" y="5318753"/>
            <a:ext cx="307254" cy="2418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2" name="TextBox 591">
                <a:extLst>
                  <a:ext uri="{FF2B5EF4-FFF2-40B4-BE49-F238E27FC236}">
                    <a16:creationId xmlns:a16="http://schemas.microsoft.com/office/drawing/2014/main" id="{910B9E1E-E02E-471E-9BF7-1DAAF4FFAE4B}"/>
                  </a:ext>
                </a:extLst>
              </p:cNvPr>
              <p:cNvSpPr txBox="1"/>
              <p:nvPr/>
            </p:nvSpPr>
            <p:spPr>
              <a:xfrm>
                <a:off x="10512269" y="5283589"/>
                <a:ext cx="109792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(6, 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2" name="TextBox 591">
                <a:extLst>
                  <a:ext uri="{FF2B5EF4-FFF2-40B4-BE49-F238E27FC236}">
                    <a16:creationId xmlns:a16="http://schemas.microsoft.com/office/drawing/2014/main" id="{910B9E1E-E02E-471E-9BF7-1DAAF4FFA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12269" y="5283589"/>
                <a:ext cx="1097929" cy="276999"/>
              </a:xfrm>
              <a:prstGeom prst="rect">
                <a:avLst/>
              </a:prstGeom>
              <a:blipFill>
                <a:blip r:embed="rId26"/>
                <a:stretch>
                  <a:fillRect l="-7182" t="-4444" r="-7182" b="-3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8256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D1C1-D863-474F-8A35-0210FBEF9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964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Proposed Multi-Sliding-Window LZ77</a:t>
            </a:r>
            <a:endParaRPr lang="en-US" sz="3600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AB0ED89D-EDF9-4EE9-859F-B8DD8251E60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4773"/>
                <a:ext cx="10515600" cy="4712190"/>
              </a:xfrm>
            </p:spPr>
            <p:txBody>
              <a:bodyPr/>
              <a:lstStyle/>
              <a:p>
                <a:r>
                  <a:rPr lang="en-US" dirty="0"/>
                  <a:t>General Description. </a:t>
                </a:r>
              </a:p>
              <a:p>
                <a:pPr marL="0" indent="0">
                  <a:buNone/>
                </a:pPr>
                <a:r>
                  <a:rPr lang="en-US" dirty="0"/>
                  <a:t>   Pre-define a sliding window size for each match length such that</a:t>
                </a:r>
              </a:p>
              <a:p>
                <a:pPr marL="0" indent="0" algn="ctr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≤…</m:t>
                    </m:r>
                  </m:oMath>
                </a14:m>
                <a:endParaRPr lang="en-US" dirty="0"/>
              </a:p>
              <a:p>
                <a:pPr marL="0" indent="0" algn="just">
                  <a:buNone/>
                </a:pPr>
                <a:r>
                  <a:rPr lang="en-US" dirty="0"/>
                  <a:t>   Choose the longest match that is within its sliding window.</a:t>
                </a:r>
              </a:p>
              <a:p>
                <a:pPr algn="just"/>
                <a:r>
                  <a:rPr lang="en-US" dirty="0"/>
                  <a:t>Modified 4KB DEFLATE: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=…=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endParaRPr lang="en-US" dirty="0"/>
              </a:p>
              <a:p>
                <a:pPr algn="just"/>
                <a:r>
                  <a:rPr lang="en-US" dirty="0"/>
                  <a:t>Modified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dirty="0"/>
                  <a:t>1MB DEFLATE: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       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=…=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algn="just"/>
                <a:r>
                  <a:rPr lang="en-US" dirty="0"/>
                  <a:t>Modified LZ4: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=…=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sup>
                    </m:sSup>
                  </m:oMath>
                </a14:m>
                <a:r>
                  <a:rPr lang="en-US" dirty="0"/>
                  <a:t>     </a:t>
                </a: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AB0ED89D-EDF9-4EE9-859F-B8DD8251E6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4773"/>
                <a:ext cx="10515600" cy="4712190"/>
              </a:xfrm>
              <a:blipFill>
                <a:blip r:embed="rId2"/>
                <a:stretch>
                  <a:fillRect l="-1043" t="-2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373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4B8C4-101B-4B9C-A40B-63447BF5D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661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Performance Comparisons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8AB82-09BB-4E3F-B0E6-627EC54D9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1744"/>
            <a:ext cx="10515600" cy="5115219"/>
          </a:xfrm>
        </p:spPr>
        <p:txBody>
          <a:bodyPr/>
          <a:lstStyle/>
          <a:p>
            <a:r>
              <a:rPr lang="en-US" sz="2400" dirty="0"/>
              <a:t>Software performance is carried out by a single-core Intel i7-8850H (2.6GB/s) on the Silesia corpus (212MB).</a:t>
            </a:r>
          </a:p>
          <a:p>
            <a:r>
              <a:rPr lang="en-US" sz="2400" dirty="0"/>
              <a:t>LZ4 variants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395C55A-E58D-4DB4-8A40-860BEEC07E5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0317735"/>
                  </p:ext>
                </p:extLst>
              </p:nvPr>
            </p:nvGraphicFramePr>
            <p:xfrm>
              <a:off x="3492922" y="2477328"/>
              <a:ext cx="4160303" cy="160220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09987">
                      <a:extLst>
                        <a:ext uri="{9D8B030D-6E8A-4147-A177-3AD203B41FA5}">
                          <a16:colId xmlns:a16="http://schemas.microsoft.com/office/drawing/2014/main" val="3159323866"/>
                        </a:ext>
                      </a:extLst>
                    </a:gridCol>
                    <a:gridCol w="1121456">
                      <a:extLst>
                        <a:ext uri="{9D8B030D-6E8A-4147-A177-3AD203B41FA5}">
                          <a16:colId xmlns:a16="http://schemas.microsoft.com/office/drawing/2014/main" val="2572626805"/>
                        </a:ext>
                      </a:extLst>
                    </a:gridCol>
                    <a:gridCol w="751411">
                      <a:extLst>
                        <a:ext uri="{9D8B030D-6E8A-4147-A177-3AD203B41FA5}">
                          <a16:colId xmlns:a16="http://schemas.microsoft.com/office/drawing/2014/main" val="2909575009"/>
                        </a:ext>
                      </a:extLst>
                    </a:gridCol>
                    <a:gridCol w="1577449">
                      <a:extLst>
                        <a:ext uri="{9D8B030D-6E8A-4147-A177-3AD203B41FA5}">
                          <a16:colId xmlns:a16="http://schemas.microsoft.com/office/drawing/2014/main" val="3897347902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Alg.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Sliding </a:t>
                          </a:r>
                        </a:p>
                        <a:p>
                          <a:r>
                            <a:rPr lang="en-US" sz="1600" dirty="0"/>
                            <a:t>Window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Hash</a:t>
                          </a:r>
                        </a:p>
                        <a:p>
                          <a:r>
                            <a:rPr lang="en-US" sz="1600" dirty="0"/>
                            <a:t>Size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Chain Size</a:t>
                          </a:r>
                        </a:p>
                        <a:p>
                          <a:r>
                            <a:rPr lang="en-US" sz="1600" dirty="0"/>
                            <a:t>(used by –HC)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4863299"/>
                      </a:ext>
                    </a:extLst>
                  </a:tr>
                  <a:tr h="336963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LZ4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  <m:t>𝑊</m:t>
                                        </m:r>
                                      </m:e>
                                      <m:sub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  <m:t>≥4</m:t>
                                        </m:r>
                                      </m:sub>
                                    </m:s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=2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14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30048816"/>
                      </a:ext>
                    </a:extLst>
                  </a:tr>
                  <a:tr h="159163">
                    <a:tc rowSpan="2">
                      <a:txBody>
                        <a:bodyPr/>
                        <a:lstStyle/>
                        <a:p>
                          <a:r>
                            <a:rPr lang="en-US" sz="1600" dirty="0"/>
                            <a:t>LZW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  <m:t>𝑊</m:t>
                                        </m:r>
                                      </m:e>
                                      <m:sub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  <m:t>3,4</m:t>
                                        </m:r>
                                      </m:sub>
                                    </m:s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=2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32223220"/>
                      </a:ext>
                    </a:extLst>
                  </a:tr>
                  <a:tr h="302970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  <m:t>𝑊</m:t>
                                        </m:r>
                                      </m:e>
                                      <m:sub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  <m:t>≥5</m:t>
                                        </m:r>
                                      </m:sub>
                                    </m:s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=2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2066825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395C55A-E58D-4DB4-8A40-860BEEC07E5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0317735"/>
                  </p:ext>
                </p:extLst>
              </p:nvPr>
            </p:nvGraphicFramePr>
            <p:xfrm>
              <a:off x="3492922" y="2477328"/>
              <a:ext cx="4160303" cy="160220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09987">
                      <a:extLst>
                        <a:ext uri="{9D8B030D-6E8A-4147-A177-3AD203B41FA5}">
                          <a16:colId xmlns:a16="http://schemas.microsoft.com/office/drawing/2014/main" val="3159323866"/>
                        </a:ext>
                      </a:extLst>
                    </a:gridCol>
                    <a:gridCol w="1121456">
                      <a:extLst>
                        <a:ext uri="{9D8B030D-6E8A-4147-A177-3AD203B41FA5}">
                          <a16:colId xmlns:a16="http://schemas.microsoft.com/office/drawing/2014/main" val="2572626805"/>
                        </a:ext>
                      </a:extLst>
                    </a:gridCol>
                    <a:gridCol w="751411">
                      <a:extLst>
                        <a:ext uri="{9D8B030D-6E8A-4147-A177-3AD203B41FA5}">
                          <a16:colId xmlns:a16="http://schemas.microsoft.com/office/drawing/2014/main" val="2909575009"/>
                        </a:ext>
                      </a:extLst>
                    </a:gridCol>
                    <a:gridCol w="1577449">
                      <a:extLst>
                        <a:ext uri="{9D8B030D-6E8A-4147-A177-3AD203B41FA5}">
                          <a16:colId xmlns:a16="http://schemas.microsoft.com/office/drawing/2014/main" val="3897347902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Alg.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Sliding </a:t>
                          </a:r>
                        </a:p>
                        <a:p>
                          <a:r>
                            <a:rPr lang="en-US" sz="1600" dirty="0"/>
                            <a:t>Window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Hash</a:t>
                          </a:r>
                        </a:p>
                        <a:p>
                          <a:r>
                            <a:rPr lang="en-US" sz="1600" dirty="0"/>
                            <a:t>Size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Chain Size</a:t>
                          </a:r>
                        </a:p>
                        <a:p>
                          <a:r>
                            <a:rPr lang="en-US" sz="1600" dirty="0"/>
                            <a:t>(used by –HC)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4863299"/>
                      </a:ext>
                    </a:extLst>
                  </a:tr>
                  <a:tr h="336963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LZ4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4130" t="-175000" r="-210326" b="-2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43548" t="-175000" r="-212097" b="-205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4479" t="-175000" r="-1544" b="-2053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0048816"/>
                      </a:ext>
                    </a:extLst>
                  </a:tr>
                  <a:tr h="350838">
                    <a:tc rowSpan="2">
                      <a:txBody>
                        <a:bodyPr/>
                        <a:lstStyle/>
                        <a:p>
                          <a:r>
                            <a:rPr lang="en-US" sz="1600" dirty="0"/>
                            <a:t>LZW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4130" t="-265517" r="-210326" b="-982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43548" t="-265517" r="-212097" b="-982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32223220"/>
                      </a:ext>
                    </a:extLst>
                  </a:tr>
                  <a:tr h="335280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4130" t="-385455" r="-210326" b="-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43548" t="-385455" r="-212097" b="-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4479" t="-385455" r="-1544" b="-36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20668250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AD14663-B0E6-4E76-A412-F4743B8426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977579"/>
              </p:ext>
            </p:extLst>
          </p:nvPr>
        </p:nvGraphicFramePr>
        <p:xfrm>
          <a:off x="3492922" y="4376524"/>
          <a:ext cx="4229641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598">
                  <a:extLst>
                    <a:ext uri="{9D8B030D-6E8A-4147-A177-3AD203B41FA5}">
                      <a16:colId xmlns:a16="http://schemas.microsoft.com/office/drawing/2014/main" val="1768151705"/>
                    </a:ext>
                  </a:extLst>
                </a:gridCol>
                <a:gridCol w="1056681">
                  <a:extLst>
                    <a:ext uri="{9D8B030D-6E8A-4147-A177-3AD203B41FA5}">
                      <a16:colId xmlns:a16="http://schemas.microsoft.com/office/drawing/2014/main" val="4067695942"/>
                    </a:ext>
                  </a:extLst>
                </a:gridCol>
                <a:gridCol w="1056681">
                  <a:extLst>
                    <a:ext uri="{9D8B030D-6E8A-4147-A177-3AD203B41FA5}">
                      <a16:colId xmlns:a16="http://schemas.microsoft.com/office/drawing/2014/main" val="3710989309"/>
                    </a:ext>
                  </a:extLst>
                </a:gridCol>
                <a:gridCol w="1056681">
                  <a:extLst>
                    <a:ext uri="{9D8B030D-6E8A-4147-A177-3AD203B41FA5}">
                      <a16:colId xmlns:a16="http://schemas.microsoft.com/office/drawing/2014/main" val="4931292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Alg.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 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D. 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 Ratio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574966"/>
                  </a:ext>
                </a:extLst>
              </a:tr>
              <a:tr h="323352">
                <a:tc>
                  <a:txBody>
                    <a:bodyPr/>
                    <a:lstStyle/>
                    <a:p>
                      <a:r>
                        <a:rPr lang="en-US" sz="1600" dirty="0"/>
                        <a:t>LZ4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651MB/s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3.54GB/s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85516"/>
                  </a:ext>
                </a:extLst>
              </a:tr>
              <a:tr h="323352">
                <a:tc>
                  <a:txBody>
                    <a:bodyPr/>
                    <a:lstStyle/>
                    <a:p>
                      <a:r>
                        <a:rPr lang="en-US" sz="1600" dirty="0"/>
                        <a:t>LZW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265MB/s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3.15GB/s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816114"/>
                  </a:ext>
                </a:extLst>
              </a:tr>
              <a:tr h="323352">
                <a:tc>
                  <a:txBody>
                    <a:bodyPr/>
                    <a:lstStyle/>
                    <a:p>
                      <a:r>
                        <a:rPr lang="en-US" sz="1600" dirty="0"/>
                        <a:t>LZ4-HC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33.6MB/s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3.64GB/s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859433"/>
                  </a:ext>
                </a:extLst>
              </a:tr>
              <a:tr h="323352">
                <a:tc>
                  <a:txBody>
                    <a:bodyPr/>
                    <a:lstStyle/>
                    <a:p>
                      <a:r>
                        <a:rPr lang="en-US" sz="1600" dirty="0"/>
                        <a:t>LZW-HC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62.5MB/s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3.48GB/s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097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96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1A85E-1EBE-498B-9A11-446B2FCCF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496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B050"/>
                </a:solidFill>
              </a:rPr>
              <a:t>Conclusions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DCFAD-B783-4235-89C0-5E6D014BB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9424"/>
            <a:ext cx="10515600" cy="4937539"/>
          </a:xfrm>
        </p:spPr>
        <p:txBody>
          <a:bodyPr/>
          <a:lstStyle/>
          <a:p>
            <a:r>
              <a:rPr lang="en-US" dirty="0"/>
              <a:t>Proposed match length dependent multi-sliding-window in LZ77 that</a:t>
            </a:r>
          </a:p>
          <a:p>
            <a:pPr lvl="1"/>
            <a:r>
              <a:rPr lang="en-US" dirty="0"/>
              <a:t>significantly reduces the hash chain length for long matches; </a:t>
            </a:r>
          </a:p>
          <a:p>
            <a:pPr lvl="1"/>
            <a:r>
              <a:rPr lang="en-US" dirty="0"/>
              <a:t>renders short matches compressible;</a:t>
            </a:r>
          </a:p>
          <a:p>
            <a:pPr lvl="1"/>
            <a:r>
              <a:rPr lang="en-US" dirty="0"/>
              <a:t>naturally suits for multi-core parallel operation (on hash &amp; chain tables) </a:t>
            </a:r>
          </a:p>
          <a:p>
            <a:r>
              <a:rPr lang="en-US" dirty="0"/>
              <a:t>Future works</a:t>
            </a:r>
          </a:p>
          <a:p>
            <a:pPr lvl="1"/>
            <a:r>
              <a:rPr lang="en-US" dirty="0"/>
              <a:t>To optimize sliding window sizes in a theoretical framework.</a:t>
            </a:r>
          </a:p>
          <a:p>
            <a:pPr lvl="1"/>
            <a:r>
              <a:rPr lang="en-US" dirty="0"/>
              <a:t>To understand how multi-sliding-window expediates convergence theoretically.</a:t>
            </a:r>
          </a:p>
        </p:txBody>
      </p:sp>
    </p:spTree>
    <p:extLst>
      <p:ext uri="{BB962C8B-B14F-4D97-AF65-F5344CB8AC3E}">
        <p14:creationId xmlns:p14="http://schemas.microsoft.com/office/powerpoint/2010/main" val="421357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2488</TotalTime>
  <Words>418</Words>
  <Application>Microsoft Office PowerPoint</Application>
  <PresentationFormat>Widescreen</PresentationFormat>
  <Paragraphs>140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Improved LZ77 Compression</vt:lpstr>
      <vt:lpstr>Legacy Sliding-Window LZ77</vt:lpstr>
      <vt:lpstr>Proposed Multi-Sliding-Window LZ77</vt:lpstr>
      <vt:lpstr>Proposed Multi-Sliding-Window LZ77</vt:lpstr>
      <vt:lpstr>Performance Comparisons</vt:lpstr>
      <vt:lpstr>Conclusions and Future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Improved LZ77 Compression</dc:title>
  <dc:creator>Cody Wu</dc:creator>
  <cp:lastModifiedBy>Cody Wu</cp:lastModifiedBy>
  <cp:revision>21</cp:revision>
  <dcterms:created xsi:type="dcterms:W3CDTF">2021-02-28T00:31:55Z</dcterms:created>
  <dcterms:modified xsi:type="dcterms:W3CDTF">2021-03-02T07:09:01Z</dcterms:modified>
</cp:coreProperties>
</file>