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3"/>
  </p:notesMasterIdLst>
  <p:handoutMasterIdLst>
    <p:handoutMasterId r:id="rId4"/>
  </p:handoutMasterIdLst>
  <p:sldIdLst>
    <p:sldId id="263" r:id="rId2"/>
  </p:sldIdLst>
  <p:sldSz cx="43891200" cy="32918400"/>
  <p:notesSz cx="31954788" cy="50149125"/>
  <p:defaultTextStyle>
    <a:defPPr>
      <a:defRPr lang="en-US"/>
    </a:defPPr>
    <a:lvl1pPr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5pPr>
    <a:lvl6pPr marL="2286000" algn="l" defTabSz="914400" rtl="0" eaLnBrk="1" latinLnBrk="0" hangingPunct="1">
      <a:defRPr kern="1200">
        <a:solidFill>
          <a:schemeClr val="tx1"/>
        </a:solidFill>
        <a:latin typeface="Trebuchet MS" panose="020B0603020202020204" pitchFamily="34" charset="0"/>
        <a:ea typeface="+mn-ea"/>
        <a:cs typeface="+mn-cs"/>
      </a:defRPr>
    </a:lvl6pPr>
    <a:lvl7pPr marL="2743200" algn="l" defTabSz="914400" rtl="0" eaLnBrk="1" latinLnBrk="0" hangingPunct="1">
      <a:defRPr kern="1200">
        <a:solidFill>
          <a:schemeClr val="tx1"/>
        </a:solidFill>
        <a:latin typeface="Trebuchet MS" panose="020B0603020202020204" pitchFamily="34" charset="0"/>
        <a:ea typeface="+mn-ea"/>
        <a:cs typeface="+mn-cs"/>
      </a:defRPr>
    </a:lvl7pPr>
    <a:lvl8pPr marL="3200400" algn="l" defTabSz="914400" rtl="0" eaLnBrk="1" latinLnBrk="0" hangingPunct="1">
      <a:defRPr kern="1200">
        <a:solidFill>
          <a:schemeClr val="tx1"/>
        </a:solidFill>
        <a:latin typeface="Trebuchet MS" panose="020B0603020202020204" pitchFamily="34" charset="0"/>
        <a:ea typeface="+mn-ea"/>
        <a:cs typeface="+mn-cs"/>
      </a:defRPr>
    </a:lvl8pPr>
    <a:lvl9pPr marL="3657600" algn="l" defTabSz="914400" rtl="0" eaLnBrk="1" latinLnBrk="0" hangingPunct="1">
      <a:defRPr kern="1200">
        <a:solidFill>
          <a:schemeClr val="tx1"/>
        </a:solidFill>
        <a:latin typeface="Trebuchet MS" panose="020B0603020202020204" pitchFamily="34" charset="0"/>
        <a:ea typeface="+mn-ea"/>
        <a:cs typeface="+mn-cs"/>
      </a:defRPr>
    </a:lvl9pPr>
  </p:defaultTextStyle>
  <p:extLst>
    <p:ext uri="{EFAFB233-063F-42B5-8137-9DF3F51BA10A}">
      <p15:sldGuideLst xmlns:p15="http://schemas.microsoft.com/office/powerpoint/2012/main">
        <p15:guide id="1" orient="horz" pos="19968">
          <p15:clr>
            <a:srgbClr val="A4A3A4"/>
          </p15:clr>
        </p15:guide>
        <p15:guide id="2" orient="horz" pos="5632">
          <p15:clr>
            <a:srgbClr val="A4A3A4"/>
          </p15:clr>
        </p15:guide>
        <p15:guide id="3" orient="horz" pos="3533">
          <p15:clr>
            <a:srgbClr val="A4A3A4"/>
          </p15:clr>
        </p15:guide>
        <p15:guide id="4" orient="horz" pos="6246">
          <p15:clr>
            <a:srgbClr val="A4A3A4"/>
          </p15:clr>
        </p15:guide>
        <p15:guide id="5" pos="720">
          <p15:clr>
            <a:srgbClr val="A4A3A4"/>
          </p15:clr>
        </p15:guide>
        <p15:guide id="6" pos="6912">
          <p15:clr>
            <a:srgbClr val="A4A3A4"/>
          </p15:clr>
        </p15:guide>
        <p15:guide id="7" pos="7392">
          <p15:clr>
            <a:srgbClr val="A4A3A4"/>
          </p15:clr>
        </p15:guide>
        <p15:guide id="8" pos="13584">
          <p15:clr>
            <a:srgbClr val="A4A3A4"/>
          </p15:clr>
        </p15:guide>
        <p15:guide id="9" pos="14064">
          <p15:clr>
            <a:srgbClr val="A4A3A4"/>
          </p15:clr>
        </p15:guide>
        <p15:guide id="10" pos="20256">
          <p15:clr>
            <a:srgbClr val="A4A3A4"/>
          </p15:clr>
        </p15:guide>
        <p15:guide id="11" pos="20736">
          <p15:clr>
            <a:srgbClr val="A4A3A4"/>
          </p15:clr>
        </p15:guide>
        <p15:guide id="12" pos="26928">
          <p15:clr>
            <a:srgbClr val="A4A3A4"/>
          </p15:clr>
        </p15:guide>
      </p15:sldGuideLst>
    </p:ext>
    <p:ext uri="{2D200454-40CA-4A62-9FC3-DE9A4176ACB9}">
      <p15:notesGuideLst xmlns:p15="http://schemas.microsoft.com/office/powerpoint/2012/main">
        <p15:guide id="1" orient="horz" pos="15795">
          <p15:clr>
            <a:srgbClr val="A4A3A4"/>
          </p15:clr>
        </p15:guide>
        <p15:guide id="2" pos="1006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C226"/>
    <a:srgbClr val="006983"/>
    <a:srgbClr val="006699"/>
    <a:srgbClr val="CC3300"/>
    <a:srgbClr val="006600"/>
    <a:srgbClr val="336699"/>
    <a:srgbClr val="003399"/>
    <a:srgbClr val="0094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90" autoAdjust="0"/>
    <p:restoredTop sz="94660" autoAdjust="0"/>
  </p:normalViewPr>
  <p:slideViewPr>
    <p:cSldViewPr>
      <p:cViewPr>
        <p:scale>
          <a:sx n="30" d="100"/>
          <a:sy n="30" d="100"/>
        </p:scale>
        <p:origin x="1014" y="-552"/>
      </p:cViewPr>
      <p:guideLst>
        <p:guide orient="horz" pos="19968"/>
        <p:guide orient="horz" pos="5632"/>
        <p:guide orient="horz" pos="3533"/>
        <p:guide orient="horz" pos="6246"/>
        <p:guide pos="720"/>
        <p:guide pos="6912"/>
        <p:guide pos="7392"/>
        <p:guide pos="13584"/>
        <p:guide pos="14064"/>
        <p:guide pos="20256"/>
        <p:guide pos="20736"/>
        <p:guide pos="269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notesViewPr>
    <p:cSldViewPr>
      <p:cViewPr varScale="1">
        <p:scale>
          <a:sx n="54" d="100"/>
          <a:sy n="54" d="100"/>
        </p:scale>
        <p:origin x="-1782" y="-84"/>
      </p:cViewPr>
      <p:guideLst>
        <p:guide orient="horz" pos="15795"/>
        <p:guide pos="1006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DFBC4AA0-0442-45AB-B5AA-2033EC70CA36}"/>
              </a:ext>
            </a:extLst>
          </p:cNvPr>
          <p:cNvSpPr>
            <a:spLocks noGrp="1" noChangeArrowheads="1"/>
          </p:cNvSpPr>
          <p:nvPr>
            <p:ph type="hdr" sz="quarter"/>
          </p:nvPr>
        </p:nvSpPr>
        <p:spPr bwMode="auto">
          <a:xfrm>
            <a:off x="0" y="0"/>
            <a:ext cx="13804900"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numCol="1" anchor="t" anchorCtr="0" compatLnSpc="1">
            <a:prstTxWarp prst="textNoShape">
              <a:avLst/>
            </a:prstTxWarp>
          </a:bodyPr>
          <a:lstStyle>
            <a:lvl1pPr defTabSz="4508500" eaLnBrk="1" fontAlgn="auto" hangingPunct="1">
              <a:spcBef>
                <a:spcPts val="0"/>
              </a:spcBef>
              <a:spcAft>
                <a:spcPts val="0"/>
              </a:spcAft>
              <a:defRPr sz="6000">
                <a:latin typeface="+mn-lt"/>
              </a:defRPr>
            </a:lvl1pPr>
          </a:lstStyle>
          <a:p>
            <a:pPr>
              <a:defRPr/>
            </a:pPr>
            <a:endParaRPr lang="en-AU" altLang="zh-CN"/>
          </a:p>
        </p:txBody>
      </p:sp>
      <p:sp>
        <p:nvSpPr>
          <p:cNvPr id="4099" name="Rectangle 3">
            <a:extLst>
              <a:ext uri="{FF2B5EF4-FFF2-40B4-BE49-F238E27FC236}">
                <a16:creationId xmlns:a16="http://schemas.microsoft.com/office/drawing/2014/main" id="{329CA3D2-593E-48BF-9F1E-522B1E61CF97}"/>
              </a:ext>
            </a:extLst>
          </p:cNvPr>
          <p:cNvSpPr>
            <a:spLocks noGrp="1" noChangeArrowheads="1"/>
          </p:cNvSpPr>
          <p:nvPr>
            <p:ph type="dt" sz="quarter" idx="1"/>
          </p:nvPr>
        </p:nvSpPr>
        <p:spPr bwMode="auto">
          <a:xfrm>
            <a:off x="17941925" y="0"/>
            <a:ext cx="14135100"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numCol="1" anchor="t" anchorCtr="0" compatLnSpc="1">
            <a:prstTxWarp prst="textNoShape">
              <a:avLst/>
            </a:prstTxWarp>
          </a:bodyPr>
          <a:lstStyle>
            <a:lvl1pPr algn="r" defTabSz="4508500" eaLnBrk="1" fontAlgn="auto" hangingPunct="1">
              <a:spcBef>
                <a:spcPts val="0"/>
              </a:spcBef>
              <a:spcAft>
                <a:spcPts val="0"/>
              </a:spcAft>
              <a:defRPr sz="6000">
                <a:latin typeface="+mn-lt"/>
              </a:defRPr>
            </a:lvl1pPr>
          </a:lstStyle>
          <a:p>
            <a:pPr>
              <a:defRPr/>
            </a:pPr>
            <a:endParaRPr lang="en-AU" altLang="zh-CN"/>
          </a:p>
        </p:txBody>
      </p:sp>
      <p:sp>
        <p:nvSpPr>
          <p:cNvPr id="4100" name="Rectangle 4">
            <a:extLst>
              <a:ext uri="{FF2B5EF4-FFF2-40B4-BE49-F238E27FC236}">
                <a16:creationId xmlns:a16="http://schemas.microsoft.com/office/drawing/2014/main" id="{CB20FD9C-7A4A-4583-B56C-BF5B79CEBDBA}"/>
              </a:ext>
            </a:extLst>
          </p:cNvPr>
          <p:cNvSpPr>
            <a:spLocks noGrp="1" noChangeArrowheads="1"/>
          </p:cNvSpPr>
          <p:nvPr>
            <p:ph type="ftr" sz="quarter" idx="2"/>
          </p:nvPr>
        </p:nvSpPr>
        <p:spPr bwMode="auto">
          <a:xfrm>
            <a:off x="0" y="47639288"/>
            <a:ext cx="13804900"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numCol="1" anchor="b" anchorCtr="0" compatLnSpc="1">
            <a:prstTxWarp prst="textNoShape">
              <a:avLst/>
            </a:prstTxWarp>
          </a:bodyPr>
          <a:lstStyle>
            <a:lvl1pPr defTabSz="4508500" eaLnBrk="1" fontAlgn="auto" hangingPunct="1">
              <a:spcBef>
                <a:spcPts val="0"/>
              </a:spcBef>
              <a:spcAft>
                <a:spcPts val="0"/>
              </a:spcAft>
              <a:defRPr sz="6000">
                <a:latin typeface="+mn-lt"/>
              </a:defRPr>
            </a:lvl1pPr>
          </a:lstStyle>
          <a:p>
            <a:pPr>
              <a:defRPr/>
            </a:pPr>
            <a:endParaRPr lang="en-AU" altLang="zh-CN"/>
          </a:p>
        </p:txBody>
      </p:sp>
      <p:sp>
        <p:nvSpPr>
          <p:cNvPr id="4101" name="Rectangle 5">
            <a:extLst>
              <a:ext uri="{FF2B5EF4-FFF2-40B4-BE49-F238E27FC236}">
                <a16:creationId xmlns:a16="http://schemas.microsoft.com/office/drawing/2014/main" id="{613A3FFB-90C5-408F-AC79-6096AB47FFB2}"/>
              </a:ext>
            </a:extLst>
          </p:cNvPr>
          <p:cNvSpPr>
            <a:spLocks noGrp="1" noChangeArrowheads="1"/>
          </p:cNvSpPr>
          <p:nvPr>
            <p:ph type="sldNum" sz="quarter" idx="3"/>
          </p:nvPr>
        </p:nvSpPr>
        <p:spPr bwMode="auto">
          <a:xfrm>
            <a:off x="17941925" y="47639288"/>
            <a:ext cx="14135100"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numCol="1" anchor="b" anchorCtr="0" compatLnSpc="1">
            <a:prstTxWarp prst="textNoShape">
              <a:avLst/>
            </a:prstTxWarp>
          </a:bodyPr>
          <a:lstStyle>
            <a:lvl1pPr algn="r" defTabSz="4508500" eaLnBrk="1" fontAlgn="auto" hangingPunct="1">
              <a:spcBef>
                <a:spcPts val="0"/>
              </a:spcBef>
              <a:spcAft>
                <a:spcPts val="0"/>
              </a:spcAft>
              <a:defRPr sz="6000">
                <a:latin typeface="+mn-lt"/>
              </a:defRPr>
            </a:lvl1pPr>
          </a:lstStyle>
          <a:p>
            <a:pPr>
              <a:defRPr/>
            </a:pPr>
            <a:fld id="{9D9BB54A-D242-4F6B-A98E-35590AA9EA5B}" type="slidenum">
              <a:rPr lang="en-AU" altLang="zh-CN"/>
              <a:pPr>
                <a:defRPr/>
              </a:pPr>
              <a:t>‹#›</a:t>
            </a:fld>
            <a:endParaRPr lang="en-AU" altLang="zh-CN"/>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9D1FD2CE-806F-416C-8290-41E8342EC4F0}"/>
              </a:ext>
            </a:extLst>
          </p:cNvPr>
          <p:cNvSpPr>
            <a:spLocks noGrp="1" noChangeArrowheads="1"/>
          </p:cNvSpPr>
          <p:nvPr>
            <p:ph type="hdr" sz="quarter"/>
          </p:nvPr>
        </p:nvSpPr>
        <p:spPr bwMode="auto">
          <a:xfrm>
            <a:off x="0" y="0"/>
            <a:ext cx="13804900"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numCol="1" anchor="t" anchorCtr="0" compatLnSpc="1">
            <a:prstTxWarp prst="textNoShape">
              <a:avLst/>
            </a:prstTxWarp>
          </a:bodyPr>
          <a:lstStyle>
            <a:lvl1pPr defTabSz="4508500" eaLnBrk="1" fontAlgn="auto" hangingPunct="1">
              <a:spcBef>
                <a:spcPts val="0"/>
              </a:spcBef>
              <a:spcAft>
                <a:spcPts val="0"/>
              </a:spcAft>
              <a:defRPr sz="6000">
                <a:latin typeface="+mn-lt"/>
              </a:defRPr>
            </a:lvl1pPr>
          </a:lstStyle>
          <a:p>
            <a:pPr>
              <a:defRPr/>
            </a:pPr>
            <a:endParaRPr lang="en-AU" altLang="zh-CN"/>
          </a:p>
        </p:txBody>
      </p:sp>
      <p:sp>
        <p:nvSpPr>
          <p:cNvPr id="3075" name="Rectangle 3">
            <a:extLst>
              <a:ext uri="{FF2B5EF4-FFF2-40B4-BE49-F238E27FC236}">
                <a16:creationId xmlns:a16="http://schemas.microsoft.com/office/drawing/2014/main" id="{B828213B-A399-496D-9672-79E47678404B}"/>
              </a:ext>
            </a:extLst>
          </p:cNvPr>
          <p:cNvSpPr>
            <a:spLocks noGrp="1" noChangeArrowheads="1"/>
          </p:cNvSpPr>
          <p:nvPr>
            <p:ph type="dt" idx="1"/>
          </p:nvPr>
        </p:nvSpPr>
        <p:spPr bwMode="auto">
          <a:xfrm>
            <a:off x="17941925" y="0"/>
            <a:ext cx="14135100"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numCol="1" anchor="t" anchorCtr="0" compatLnSpc="1">
            <a:prstTxWarp prst="textNoShape">
              <a:avLst/>
            </a:prstTxWarp>
          </a:bodyPr>
          <a:lstStyle>
            <a:lvl1pPr algn="r" defTabSz="4508500" eaLnBrk="1" fontAlgn="auto" hangingPunct="1">
              <a:spcBef>
                <a:spcPts val="0"/>
              </a:spcBef>
              <a:spcAft>
                <a:spcPts val="0"/>
              </a:spcAft>
              <a:defRPr sz="6000">
                <a:latin typeface="+mn-lt"/>
              </a:defRPr>
            </a:lvl1pPr>
          </a:lstStyle>
          <a:p>
            <a:pPr>
              <a:defRPr/>
            </a:pPr>
            <a:endParaRPr lang="en-AU" altLang="zh-CN"/>
          </a:p>
        </p:txBody>
      </p:sp>
      <p:sp>
        <p:nvSpPr>
          <p:cNvPr id="5124" name="Rectangle 4">
            <a:extLst>
              <a:ext uri="{FF2B5EF4-FFF2-40B4-BE49-F238E27FC236}">
                <a16:creationId xmlns:a16="http://schemas.microsoft.com/office/drawing/2014/main" id="{3EE2B344-FA07-417E-8D1E-0ADFD6081E6E}"/>
              </a:ext>
            </a:extLst>
          </p:cNvPr>
          <p:cNvSpPr>
            <a:spLocks noGrp="1" noRot="1" noChangeAspect="1" noChangeArrowheads="1" noTextEdit="1"/>
          </p:cNvSpPr>
          <p:nvPr>
            <p:ph type="sldImg" idx="2"/>
          </p:nvPr>
        </p:nvSpPr>
        <p:spPr bwMode="auto">
          <a:xfrm>
            <a:off x="3378200" y="3757613"/>
            <a:ext cx="24996775" cy="187483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a:extLst>
              <a:ext uri="{FF2B5EF4-FFF2-40B4-BE49-F238E27FC236}">
                <a16:creationId xmlns:a16="http://schemas.microsoft.com/office/drawing/2014/main" id="{5A2B2749-A3FF-4839-9431-0C4D4F28854F}"/>
              </a:ext>
            </a:extLst>
          </p:cNvPr>
          <p:cNvSpPr>
            <a:spLocks noGrp="1" noChangeArrowheads="1"/>
          </p:cNvSpPr>
          <p:nvPr>
            <p:ph type="body" sz="quarter" idx="3"/>
          </p:nvPr>
        </p:nvSpPr>
        <p:spPr bwMode="auto">
          <a:xfrm>
            <a:off x="4137025" y="24004588"/>
            <a:ext cx="23456900" cy="2251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numCol="1" anchor="t" anchorCtr="0" compatLnSpc="1">
            <a:prstTxWarp prst="textNoShape">
              <a:avLst/>
            </a:prstTxWarp>
          </a:bodyPr>
          <a:lstStyle/>
          <a:p>
            <a:pPr lvl="0"/>
            <a:r>
              <a:rPr lang="en-AU" altLang="zh-CN" noProof="0"/>
              <a:t>Click to edit Master text styles</a:t>
            </a:r>
          </a:p>
          <a:p>
            <a:pPr lvl="1"/>
            <a:r>
              <a:rPr lang="en-AU" altLang="zh-CN" noProof="0"/>
              <a:t>Second level</a:t>
            </a:r>
          </a:p>
          <a:p>
            <a:pPr lvl="2"/>
            <a:r>
              <a:rPr lang="en-AU" altLang="zh-CN" noProof="0"/>
              <a:t>Third level</a:t>
            </a:r>
          </a:p>
          <a:p>
            <a:pPr lvl="3"/>
            <a:r>
              <a:rPr lang="en-AU" altLang="zh-CN" noProof="0"/>
              <a:t>Fourth level</a:t>
            </a:r>
          </a:p>
          <a:p>
            <a:pPr lvl="4"/>
            <a:r>
              <a:rPr lang="en-AU" altLang="zh-CN" noProof="0"/>
              <a:t>Fifth level</a:t>
            </a:r>
          </a:p>
        </p:txBody>
      </p:sp>
      <p:sp>
        <p:nvSpPr>
          <p:cNvPr id="3078" name="Rectangle 6">
            <a:extLst>
              <a:ext uri="{FF2B5EF4-FFF2-40B4-BE49-F238E27FC236}">
                <a16:creationId xmlns:a16="http://schemas.microsoft.com/office/drawing/2014/main" id="{CEC9B189-3A95-4F2F-A50D-7462CDF58663}"/>
              </a:ext>
            </a:extLst>
          </p:cNvPr>
          <p:cNvSpPr>
            <a:spLocks noGrp="1" noChangeArrowheads="1"/>
          </p:cNvSpPr>
          <p:nvPr>
            <p:ph type="ftr" sz="quarter" idx="4"/>
          </p:nvPr>
        </p:nvSpPr>
        <p:spPr bwMode="auto">
          <a:xfrm>
            <a:off x="0" y="47639288"/>
            <a:ext cx="13804900"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numCol="1" anchor="b" anchorCtr="0" compatLnSpc="1">
            <a:prstTxWarp prst="textNoShape">
              <a:avLst/>
            </a:prstTxWarp>
          </a:bodyPr>
          <a:lstStyle>
            <a:lvl1pPr defTabSz="4508500" eaLnBrk="1" fontAlgn="auto" hangingPunct="1">
              <a:spcBef>
                <a:spcPts val="0"/>
              </a:spcBef>
              <a:spcAft>
                <a:spcPts val="0"/>
              </a:spcAft>
              <a:defRPr sz="6000">
                <a:latin typeface="+mn-lt"/>
              </a:defRPr>
            </a:lvl1pPr>
          </a:lstStyle>
          <a:p>
            <a:pPr>
              <a:defRPr/>
            </a:pPr>
            <a:endParaRPr lang="en-AU" altLang="zh-CN"/>
          </a:p>
        </p:txBody>
      </p:sp>
      <p:sp>
        <p:nvSpPr>
          <p:cNvPr id="3079" name="Rectangle 7">
            <a:extLst>
              <a:ext uri="{FF2B5EF4-FFF2-40B4-BE49-F238E27FC236}">
                <a16:creationId xmlns:a16="http://schemas.microsoft.com/office/drawing/2014/main" id="{89C8845C-F7CE-4D5B-B578-F3054D7F0FCD}"/>
              </a:ext>
            </a:extLst>
          </p:cNvPr>
          <p:cNvSpPr>
            <a:spLocks noGrp="1" noChangeArrowheads="1"/>
          </p:cNvSpPr>
          <p:nvPr>
            <p:ph type="sldNum" sz="quarter" idx="5"/>
          </p:nvPr>
        </p:nvSpPr>
        <p:spPr bwMode="auto">
          <a:xfrm>
            <a:off x="17941925" y="47639288"/>
            <a:ext cx="14135100"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numCol="1" anchor="b" anchorCtr="0" compatLnSpc="1">
            <a:prstTxWarp prst="textNoShape">
              <a:avLst/>
            </a:prstTxWarp>
          </a:bodyPr>
          <a:lstStyle>
            <a:lvl1pPr algn="r" defTabSz="4508500" eaLnBrk="1" fontAlgn="auto" hangingPunct="1">
              <a:spcBef>
                <a:spcPts val="0"/>
              </a:spcBef>
              <a:spcAft>
                <a:spcPts val="0"/>
              </a:spcAft>
              <a:defRPr sz="6000">
                <a:latin typeface="+mn-lt"/>
              </a:defRPr>
            </a:lvl1pPr>
          </a:lstStyle>
          <a:p>
            <a:pPr>
              <a:defRPr/>
            </a:pPr>
            <a:fld id="{04F7D3ED-C5AE-4454-BF6C-EFC4CED87BCA}" type="slidenum">
              <a:rPr lang="en-AU" altLang="zh-CN"/>
              <a:pPr>
                <a:defRPr/>
              </a:pPr>
              <a:t>‹#›</a:t>
            </a:fld>
            <a:endParaRPr lang="en-AU"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5075DF8E-B436-4AFA-AC0C-BBC0ED96388E}"/>
              </a:ext>
            </a:extLst>
          </p:cNvPr>
          <p:cNvSpPr>
            <a:spLocks noGrp="1" noChangeArrowheads="1"/>
          </p:cNvSpPr>
          <p:nvPr>
            <p:ph type="sldNum" sz="quarter" idx="5"/>
          </p:nvPr>
        </p:nvSpPr>
        <p:spPr>
          <a:noFill/>
        </p:spPr>
        <p:txBody>
          <a:bodyPr/>
          <a:lstStyle>
            <a:lvl1pPr defTabSz="4508500">
              <a:defRPr>
                <a:solidFill>
                  <a:schemeClr val="tx1"/>
                </a:solidFill>
                <a:latin typeface="Trebuchet MS" panose="020B0603020202020204" pitchFamily="34" charset="0"/>
              </a:defRPr>
            </a:lvl1pPr>
            <a:lvl2pPr marL="742950" indent="-285750" defTabSz="4508500">
              <a:defRPr>
                <a:solidFill>
                  <a:schemeClr val="tx1"/>
                </a:solidFill>
                <a:latin typeface="Trebuchet MS" panose="020B0603020202020204" pitchFamily="34" charset="0"/>
              </a:defRPr>
            </a:lvl2pPr>
            <a:lvl3pPr marL="1143000" indent="-228600" defTabSz="4508500">
              <a:defRPr>
                <a:solidFill>
                  <a:schemeClr val="tx1"/>
                </a:solidFill>
                <a:latin typeface="Trebuchet MS" panose="020B0603020202020204" pitchFamily="34" charset="0"/>
              </a:defRPr>
            </a:lvl3pPr>
            <a:lvl4pPr marL="1600200" indent="-228600" defTabSz="4508500">
              <a:defRPr>
                <a:solidFill>
                  <a:schemeClr val="tx1"/>
                </a:solidFill>
                <a:latin typeface="Trebuchet MS" panose="020B0603020202020204" pitchFamily="34" charset="0"/>
              </a:defRPr>
            </a:lvl4pPr>
            <a:lvl5pPr marL="2057400" indent="-228600" defTabSz="4508500">
              <a:defRPr>
                <a:solidFill>
                  <a:schemeClr val="tx1"/>
                </a:solidFill>
                <a:latin typeface="Trebuchet MS" panose="020B0603020202020204" pitchFamily="34" charset="0"/>
              </a:defRPr>
            </a:lvl5pPr>
            <a:lvl6pPr marL="2514600" indent="-228600" defTabSz="45085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085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085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08500" eaLnBrk="0" fontAlgn="base" hangingPunct="0">
              <a:spcBef>
                <a:spcPct val="0"/>
              </a:spcBef>
              <a:spcAft>
                <a:spcPct val="0"/>
              </a:spcAft>
              <a:defRPr>
                <a:solidFill>
                  <a:schemeClr val="tx1"/>
                </a:solidFill>
                <a:latin typeface="Trebuchet MS" panose="020B0603020202020204" pitchFamily="34" charset="0"/>
              </a:defRPr>
            </a:lvl9pPr>
          </a:lstStyle>
          <a:p>
            <a:pPr fontAlgn="base">
              <a:spcBef>
                <a:spcPct val="0"/>
              </a:spcBef>
              <a:spcAft>
                <a:spcPct val="0"/>
              </a:spcAft>
            </a:pPr>
            <a:fld id="{A465A394-A2D4-4A7A-8BAD-425B8ABB40BB}" type="slidenum">
              <a:rPr lang="en-AU" altLang="zh-CN" smtClean="0">
                <a:latin typeface="等线" panose="02010600030101010101" pitchFamily="2" charset="-122"/>
              </a:rPr>
              <a:pPr fontAlgn="base">
                <a:spcBef>
                  <a:spcPct val="0"/>
                </a:spcBef>
                <a:spcAft>
                  <a:spcPct val="0"/>
                </a:spcAft>
              </a:pPr>
              <a:t>1</a:t>
            </a:fld>
            <a:endParaRPr lang="en-AU" altLang="zh-CN">
              <a:latin typeface="等线" panose="02010600030101010101" pitchFamily="2" charset="-122"/>
            </a:endParaRPr>
          </a:p>
        </p:txBody>
      </p:sp>
      <p:sp>
        <p:nvSpPr>
          <p:cNvPr id="8195" name="Rectangle 2">
            <a:extLst>
              <a:ext uri="{FF2B5EF4-FFF2-40B4-BE49-F238E27FC236}">
                <a16:creationId xmlns:a16="http://schemas.microsoft.com/office/drawing/2014/main" id="{E2AC08A7-65C1-4B8A-B313-41BB26E2E46B}"/>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832DB216-F35C-4317-B33D-6C18496A98E7}"/>
              </a:ext>
            </a:extLst>
          </p:cNvPr>
          <p:cNvSpPr>
            <a:spLocks noGrp="1" noChangeArrowheads="1"/>
          </p:cNvSpPr>
          <p:nvPr>
            <p:ph type="body" idx="1"/>
          </p:nvPr>
        </p:nvSpPr>
        <p:spPr>
          <a:noFill/>
        </p:spPr>
        <p:txBody>
          <a:bodyPr/>
          <a:lstStyle/>
          <a:p>
            <a:endParaRPr lang="zh-CN"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FFBE1580-165A-4AE9-9486-930361EB073B}"/>
              </a:ext>
            </a:extLst>
          </p:cNvPr>
          <p:cNvGrpSpPr>
            <a:grpSpLocks/>
          </p:cNvGrpSpPr>
          <p:nvPr/>
        </p:nvGrpSpPr>
        <p:grpSpPr bwMode="auto">
          <a:xfrm>
            <a:off x="-41275" y="-41275"/>
            <a:ext cx="44015025" cy="33000950"/>
            <a:chOff x="-8466" y="-8468"/>
            <a:chExt cx="9169804" cy="6874935"/>
          </a:xfrm>
        </p:grpSpPr>
        <p:cxnSp>
          <p:nvCxnSpPr>
            <p:cNvPr id="5" name="Straight Connector 16">
              <a:extLst>
                <a:ext uri="{FF2B5EF4-FFF2-40B4-BE49-F238E27FC236}">
                  <a16:creationId xmlns:a16="http://schemas.microsoft.com/office/drawing/2014/main" id="{44A45302-8B5D-4191-8641-5E5043F52E5E}"/>
                </a:ext>
              </a:extLst>
            </p:cNvPr>
            <p:cNvCxnSpPr/>
            <p:nvPr/>
          </p:nvCxnSpPr>
          <p:spPr>
            <a:xfrm flipV="1">
              <a:off x="5130739" y="4175757"/>
              <a:ext cx="4022662" cy="2682111"/>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17">
              <a:extLst>
                <a:ext uri="{FF2B5EF4-FFF2-40B4-BE49-F238E27FC236}">
                  <a16:creationId xmlns:a16="http://schemas.microsoft.com/office/drawing/2014/main" id="{2FFBAF35-2CB0-4CAC-BA05-A4881ADEDD67}"/>
                </a:ext>
              </a:extLst>
            </p:cNvPr>
            <p:cNvCxnSpPr/>
            <p:nvPr/>
          </p:nvCxnSpPr>
          <p:spPr>
            <a:xfrm>
              <a:off x="7042685" y="131"/>
              <a:ext cx="1219069" cy="685773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7" name="Freeform 18">
              <a:extLst>
                <a:ext uri="{FF2B5EF4-FFF2-40B4-BE49-F238E27FC236}">
                  <a16:creationId xmlns:a16="http://schemas.microsoft.com/office/drawing/2014/main" id="{9B70B134-24BD-44A7-870E-77749D683A70}"/>
                </a:ext>
              </a:extLst>
            </p:cNvPr>
            <p:cNvSpPr/>
            <p:nvPr/>
          </p:nvSpPr>
          <p:spPr>
            <a:xfrm>
              <a:off x="6891873" y="131"/>
              <a:ext cx="2269465" cy="686633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19">
              <a:extLst>
                <a:ext uri="{FF2B5EF4-FFF2-40B4-BE49-F238E27FC236}">
                  <a16:creationId xmlns:a16="http://schemas.microsoft.com/office/drawing/2014/main" id="{1210D707-C8FD-4B54-9AE5-BCB2BE343226}"/>
                </a:ext>
              </a:extLst>
            </p:cNvPr>
            <p:cNvSpPr/>
            <p:nvPr/>
          </p:nvSpPr>
          <p:spPr>
            <a:xfrm>
              <a:off x="7205074" y="-8468"/>
              <a:ext cx="1948327" cy="686633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20">
              <a:extLst>
                <a:ext uri="{FF2B5EF4-FFF2-40B4-BE49-F238E27FC236}">
                  <a16:creationId xmlns:a16="http://schemas.microsoft.com/office/drawing/2014/main" id="{51194011-5511-4207-8DE2-B4EB64335606}"/>
                </a:ext>
              </a:extLst>
            </p:cNvPr>
            <p:cNvSpPr/>
            <p:nvPr/>
          </p:nvSpPr>
          <p:spPr>
            <a:xfrm>
              <a:off x="6637872" y="3920114"/>
              <a:ext cx="2513544" cy="293775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21">
              <a:extLst>
                <a:ext uri="{FF2B5EF4-FFF2-40B4-BE49-F238E27FC236}">
                  <a16:creationId xmlns:a16="http://schemas.microsoft.com/office/drawing/2014/main" id="{61F19EA3-8A42-41B3-9783-53F3E06C9A8E}"/>
                </a:ext>
              </a:extLst>
            </p:cNvPr>
            <p:cNvSpPr/>
            <p:nvPr/>
          </p:nvSpPr>
          <p:spPr>
            <a:xfrm>
              <a:off x="7010274" y="-8468"/>
              <a:ext cx="2143127" cy="686633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22">
              <a:extLst>
                <a:ext uri="{FF2B5EF4-FFF2-40B4-BE49-F238E27FC236}">
                  <a16:creationId xmlns:a16="http://schemas.microsoft.com/office/drawing/2014/main" id="{B0DC30EA-B330-4B82-84DD-72E05A506910}"/>
                </a:ext>
              </a:extLst>
            </p:cNvPr>
            <p:cNvSpPr/>
            <p:nvPr/>
          </p:nvSpPr>
          <p:spPr>
            <a:xfrm>
              <a:off x="8295819" y="-8468"/>
              <a:ext cx="857581" cy="686633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23">
              <a:extLst>
                <a:ext uri="{FF2B5EF4-FFF2-40B4-BE49-F238E27FC236}">
                  <a16:creationId xmlns:a16="http://schemas.microsoft.com/office/drawing/2014/main" id="{59BB2C0F-22D3-4EF2-B9E8-56376A05A2F6}"/>
                </a:ext>
              </a:extLst>
            </p:cNvPr>
            <p:cNvSpPr/>
            <p:nvPr/>
          </p:nvSpPr>
          <p:spPr>
            <a:xfrm>
              <a:off x="8077207" y="-8468"/>
              <a:ext cx="1066933" cy="686633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24">
              <a:extLst>
                <a:ext uri="{FF2B5EF4-FFF2-40B4-BE49-F238E27FC236}">
                  <a16:creationId xmlns:a16="http://schemas.microsoft.com/office/drawing/2014/main" id="{FCF4AC7F-5DFD-4695-B9E1-582FDF1FA5A9}"/>
                </a:ext>
              </a:extLst>
            </p:cNvPr>
            <p:cNvSpPr/>
            <p:nvPr/>
          </p:nvSpPr>
          <p:spPr>
            <a:xfrm>
              <a:off x="8060340" y="4893743"/>
              <a:ext cx="1094053" cy="1964125"/>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27">
              <a:extLst>
                <a:ext uri="{FF2B5EF4-FFF2-40B4-BE49-F238E27FC236}">
                  <a16:creationId xmlns:a16="http://schemas.microsoft.com/office/drawing/2014/main" id="{199387AD-BCF8-4E1E-B804-953901EE4A4D}"/>
                </a:ext>
              </a:extLst>
            </p:cNvPr>
            <p:cNvSpPr/>
            <p:nvPr/>
          </p:nvSpPr>
          <p:spPr>
            <a:xfrm>
              <a:off x="-8466" y="-8468"/>
              <a:ext cx="863535" cy="5697915"/>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5426859" y="11541763"/>
            <a:ext cx="27968251" cy="7902250"/>
          </a:xfrm>
        </p:spPr>
        <p:txBody>
          <a:bodyPr anchor="b">
            <a:noAutofit/>
          </a:bodyPr>
          <a:lstStyle>
            <a:lvl1pPr algn="r">
              <a:defRPr sz="25920">
                <a:solidFill>
                  <a:schemeClr val="accent1"/>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5426859" y="19444006"/>
            <a:ext cx="27968251" cy="5265115"/>
          </a:xfrm>
        </p:spPr>
        <p:txBody>
          <a:bodyPr/>
          <a:lstStyle>
            <a:lvl1pPr marL="0" indent="0" algn="r">
              <a:buNone/>
              <a:defRPr>
                <a:solidFill>
                  <a:schemeClr val="tx1">
                    <a:lumMod val="50000"/>
                    <a:lumOff val="50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zh-CN" altLang="en-US"/>
              <a:t>单击此处编辑母版副标题样式</a:t>
            </a:r>
            <a:endParaRPr lang="en-US" dirty="0"/>
          </a:p>
        </p:txBody>
      </p:sp>
      <p:sp>
        <p:nvSpPr>
          <p:cNvPr id="15" name="Date Placeholder 3">
            <a:extLst>
              <a:ext uri="{FF2B5EF4-FFF2-40B4-BE49-F238E27FC236}">
                <a16:creationId xmlns:a16="http://schemas.microsoft.com/office/drawing/2014/main" id="{FCCEA033-1DEA-422F-9B54-DCDF894FF3F5}"/>
              </a:ext>
            </a:extLst>
          </p:cNvPr>
          <p:cNvSpPr>
            <a:spLocks noGrp="1"/>
          </p:cNvSpPr>
          <p:nvPr>
            <p:ph type="dt" sz="half" idx="10"/>
          </p:nvPr>
        </p:nvSpPr>
        <p:spPr/>
        <p:txBody>
          <a:bodyPr/>
          <a:lstStyle>
            <a:lvl1pPr>
              <a:defRPr/>
            </a:lvl1pPr>
          </a:lstStyle>
          <a:p>
            <a:pPr>
              <a:defRPr/>
            </a:pPr>
            <a:endParaRPr lang="en-US" altLang="zh-CN"/>
          </a:p>
        </p:txBody>
      </p:sp>
      <p:sp>
        <p:nvSpPr>
          <p:cNvPr id="16" name="Footer Placeholder 4">
            <a:extLst>
              <a:ext uri="{FF2B5EF4-FFF2-40B4-BE49-F238E27FC236}">
                <a16:creationId xmlns:a16="http://schemas.microsoft.com/office/drawing/2014/main" id="{E12D2F5C-6B43-4F98-ABAD-E4D83EF3805E}"/>
              </a:ext>
            </a:extLst>
          </p:cNvPr>
          <p:cNvSpPr>
            <a:spLocks noGrp="1"/>
          </p:cNvSpPr>
          <p:nvPr>
            <p:ph type="ftr" sz="quarter" idx="11"/>
          </p:nvPr>
        </p:nvSpPr>
        <p:spPr/>
        <p:txBody>
          <a:bodyPr/>
          <a:lstStyle>
            <a:lvl1pPr>
              <a:defRPr/>
            </a:lvl1pPr>
          </a:lstStyle>
          <a:p>
            <a:pPr>
              <a:defRPr/>
            </a:pPr>
            <a:endParaRPr lang="en-US" altLang="zh-CN"/>
          </a:p>
        </p:txBody>
      </p:sp>
      <p:sp>
        <p:nvSpPr>
          <p:cNvPr id="17" name="Slide Number Placeholder 5">
            <a:extLst>
              <a:ext uri="{FF2B5EF4-FFF2-40B4-BE49-F238E27FC236}">
                <a16:creationId xmlns:a16="http://schemas.microsoft.com/office/drawing/2014/main" id="{7E5389A6-BF2B-4907-A80E-E035778A1B84}"/>
              </a:ext>
            </a:extLst>
          </p:cNvPr>
          <p:cNvSpPr>
            <a:spLocks noGrp="1"/>
          </p:cNvSpPr>
          <p:nvPr>
            <p:ph type="sldNum" sz="quarter" idx="12"/>
          </p:nvPr>
        </p:nvSpPr>
        <p:spPr/>
        <p:txBody>
          <a:bodyPr/>
          <a:lstStyle>
            <a:lvl1pPr>
              <a:defRPr/>
            </a:lvl1pPr>
          </a:lstStyle>
          <a:p>
            <a:pPr>
              <a:defRPr/>
            </a:pPr>
            <a:fld id="{5EAFB474-A095-472D-9185-45774220F124}" type="slidenum">
              <a:rPr lang="en-US" altLang="zh-CN"/>
              <a:pPr>
                <a:defRPr/>
              </a:pPr>
              <a:t>‹#›</a:t>
            </a:fld>
            <a:endParaRPr lang="en-US" altLang="zh-CN"/>
          </a:p>
        </p:txBody>
      </p:sp>
    </p:spTree>
    <p:extLst>
      <p:ext uri="{BB962C8B-B14F-4D97-AF65-F5344CB8AC3E}">
        <p14:creationId xmlns:p14="http://schemas.microsoft.com/office/powerpoint/2010/main" val="1376454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2926080" y="2926080"/>
            <a:ext cx="30469027" cy="16337280"/>
          </a:xfrm>
        </p:spPr>
        <p:txBody>
          <a:bodyPr anchor="ctr"/>
          <a:lstStyle>
            <a:lvl1pPr algn="l">
              <a:defRPr sz="2112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2926080" y="21457920"/>
            <a:ext cx="30469027" cy="7540618"/>
          </a:xfrm>
        </p:spPr>
        <p:txBody>
          <a:bodyPr anchor="ctr"/>
          <a:lstStyle>
            <a:lvl1pPr marL="0" indent="0" algn="l">
              <a:buNone/>
              <a:defRPr sz="8640">
                <a:solidFill>
                  <a:schemeClr val="tx1">
                    <a:lumMod val="75000"/>
                    <a:lumOff val="25000"/>
                  </a:schemeClr>
                </a:solidFill>
              </a:defRPr>
            </a:lvl1pPr>
            <a:lvl2pPr marL="2194560" indent="0">
              <a:buNone/>
              <a:defRPr sz="8640">
                <a:solidFill>
                  <a:schemeClr val="tx1">
                    <a:tint val="75000"/>
                  </a:schemeClr>
                </a:solidFill>
              </a:defRPr>
            </a:lvl2pPr>
            <a:lvl3pPr marL="4389120" indent="0">
              <a:buNone/>
              <a:defRPr sz="7680">
                <a:solidFill>
                  <a:schemeClr val="tx1">
                    <a:tint val="75000"/>
                  </a:schemeClr>
                </a:solidFill>
              </a:defRPr>
            </a:lvl3pPr>
            <a:lvl4pPr marL="6583680" indent="0">
              <a:buNone/>
              <a:defRPr sz="6720">
                <a:solidFill>
                  <a:schemeClr val="tx1">
                    <a:tint val="75000"/>
                  </a:schemeClr>
                </a:solidFill>
              </a:defRPr>
            </a:lvl4pPr>
            <a:lvl5pPr marL="8778240" indent="0">
              <a:buNone/>
              <a:defRPr sz="6720">
                <a:solidFill>
                  <a:schemeClr val="tx1">
                    <a:tint val="75000"/>
                  </a:schemeClr>
                </a:solidFill>
              </a:defRPr>
            </a:lvl5pPr>
            <a:lvl6pPr marL="10972800" indent="0">
              <a:buNone/>
              <a:defRPr sz="6720">
                <a:solidFill>
                  <a:schemeClr val="tx1">
                    <a:tint val="75000"/>
                  </a:schemeClr>
                </a:solidFill>
              </a:defRPr>
            </a:lvl6pPr>
            <a:lvl7pPr marL="13167360" indent="0">
              <a:buNone/>
              <a:defRPr sz="6720">
                <a:solidFill>
                  <a:schemeClr val="tx1">
                    <a:tint val="75000"/>
                  </a:schemeClr>
                </a:solidFill>
              </a:defRPr>
            </a:lvl7pPr>
            <a:lvl8pPr marL="15361920" indent="0">
              <a:buNone/>
              <a:defRPr sz="6720">
                <a:solidFill>
                  <a:schemeClr val="tx1">
                    <a:tint val="75000"/>
                  </a:schemeClr>
                </a:solidFill>
              </a:defRPr>
            </a:lvl8pPr>
            <a:lvl9pPr marL="17556480" indent="0">
              <a:buNone/>
              <a:defRPr sz="6720">
                <a:solidFill>
                  <a:schemeClr val="tx1">
                    <a:tint val="75000"/>
                  </a:schemeClr>
                </a:solidFill>
              </a:defRPr>
            </a:lvl9pPr>
          </a:lstStyle>
          <a:p>
            <a:pPr lvl="0"/>
            <a:r>
              <a:rPr lang="zh-CN" altLang="en-US"/>
              <a:t>编辑母版文本样式</a:t>
            </a:r>
          </a:p>
        </p:txBody>
      </p:sp>
      <p:sp>
        <p:nvSpPr>
          <p:cNvPr id="4" name="Date Placeholder 3">
            <a:extLst>
              <a:ext uri="{FF2B5EF4-FFF2-40B4-BE49-F238E27FC236}">
                <a16:creationId xmlns:a16="http://schemas.microsoft.com/office/drawing/2014/main" id="{17083C7C-456D-45DD-B5CA-A1AB757A630A}"/>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4">
            <a:extLst>
              <a:ext uri="{FF2B5EF4-FFF2-40B4-BE49-F238E27FC236}">
                <a16:creationId xmlns:a16="http://schemas.microsoft.com/office/drawing/2014/main" id="{70621216-6A6A-4B33-BED5-177DF6521394}"/>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6359EB6F-A6EB-42E9-BF32-372C789FB794}"/>
              </a:ext>
            </a:extLst>
          </p:cNvPr>
          <p:cNvSpPr>
            <a:spLocks noGrp="1"/>
          </p:cNvSpPr>
          <p:nvPr>
            <p:ph type="sldNum" sz="quarter" idx="12"/>
          </p:nvPr>
        </p:nvSpPr>
        <p:spPr/>
        <p:txBody>
          <a:bodyPr/>
          <a:lstStyle>
            <a:lvl1pPr>
              <a:defRPr/>
            </a:lvl1pPr>
          </a:lstStyle>
          <a:p>
            <a:pPr>
              <a:defRPr/>
            </a:pPr>
            <a:fld id="{7BFC2327-FB35-4330-92A6-DFF8C2AA829A}" type="slidenum">
              <a:rPr lang="en-US" altLang="zh-CN"/>
              <a:pPr>
                <a:defRPr/>
              </a:pPr>
              <a:t>‹#›</a:t>
            </a:fld>
            <a:endParaRPr lang="en-US" altLang="zh-CN"/>
          </a:p>
        </p:txBody>
      </p:sp>
    </p:spTree>
    <p:extLst>
      <p:ext uri="{BB962C8B-B14F-4D97-AF65-F5344CB8AC3E}">
        <p14:creationId xmlns:p14="http://schemas.microsoft.com/office/powerpoint/2010/main" val="4127393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5" name="TextBox 23">
            <a:extLst>
              <a:ext uri="{FF2B5EF4-FFF2-40B4-BE49-F238E27FC236}">
                <a16:creationId xmlns:a16="http://schemas.microsoft.com/office/drawing/2014/main" id="{2ADF4B98-289B-4745-B510-AAB08451575D}"/>
              </a:ext>
            </a:extLst>
          </p:cNvPr>
          <p:cNvSpPr txBox="1">
            <a:spLocks noChangeArrowheads="1"/>
          </p:cNvSpPr>
          <p:nvPr/>
        </p:nvSpPr>
        <p:spPr bwMode="auto">
          <a:xfrm>
            <a:off x="2317750" y="3794125"/>
            <a:ext cx="2193925"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38912" tIns="219456" rIns="438912" bIns="219456"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zh-CN" sz="38400">
                <a:solidFill>
                  <a:srgbClr val="C0E474"/>
                </a:solidFill>
                <a:latin typeface="Arial" panose="020B0604020202020204" pitchFamily="34" charset="0"/>
                <a:ea typeface="宋体" panose="02010600030101010101" pitchFamily="2" charset="-122"/>
              </a:rPr>
              <a:t>“</a:t>
            </a:r>
          </a:p>
        </p:txBody>
      </p:sp>
      <p:sp>
        <p:nvSpPr>
          <p:cNvPr id="6" name="TextBox 24">
            <a:extLst>
              <a:ext uri="{FF2B5EF4-FFF2-40B4-BE49-F238E27FC236}">
                <a16:creationId xmlns:a16="http://schemas.microsoft.com/office/drawing/2014/main" id="{14CB12BC-C8C7-4FC9-ABDF-37567E938101}"/>
              </a:ext>
            </a:extLst>
          </p:cNvPr>
          <p:cNvSpPr txBox="1">
            <a:spLocks noChangeArrowheads="1"/>
          </p:cNvSpPr>
          <p:nvPr/>
        </p:nvSpPr>
        <p:spPr bwMode="auto">
          <a:xfrm>
            <a:off x="32388175" y="13855700"/>
            <a:ext cx="2195513"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38912" tIns="219456" rIns="438912" bIns="219456"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zh-CN" sz="38400">
                <a:solidFill>
                  <a:srgbClr val="C0E474"/>
                </a:solidFill>
                <a:latin typeface="Arial" panose="020B0604020202020204" pitchFamily="34" charset="0"/>
                <a:ea typeface="宋体" panose="02010600030101010101" pitchFamily="2" charset="-122"/>
              </a:rPr>
              <a:t>”</a:t>
            </a:r>
          </a:p>
        </p:txBody>
      </p:sp>
      <p:sp>
        <p:nvSpPr>
          <p:cNvPr id="2" name="Title 1"/>
          <p:cNvSpPr>
            <a:spLocks noGrp="1"/>
          </p:cNvSpPr>
          <p:nvPr>
            <p:ph type="title"/>
          </p:nvPr>
        </p:nvSpPr>
        <p:spPr>
          <a:xfrm>
            <a:off x="3719448" y="2926080"/>
            <a:ext cx="29146474" cy="14508480"/>
          </a:xfrm>
        </p:spPr>
        <p:txBody>
          <a:bodyPr anchor="ctr"/>
          <a:lstStyle>
            <a:lvl1pPr algn="l">
              <a:defRPr sz="21120" b="0" cap="none"/>
            </a:lvl1pPr>
          </a:lstStyle>
          <a:p>
            <a:r>
              <a:rPr lang="zh-CN" altLang="en-US"/>
              <a:t>单击此处编辑母版标题样式</a:t>
            </a:r>
            <a:endParaRPr lang="en-US" dirty="0"/>
          </a:p>
        </p:txBody>
      </p:sp>
      <p:sp>
        <p:nvSpPr>
          <p:cNvPr id="23" name="Text Placeholder 9"/>
          <p:cNvSpPr>
            <a:spLocks noGrp="1"/>
          </p:cNvSpPr>
          <p:nvPr>
            <p:ph type="body" sz="quarter" idx="13"/>
          </p:nvPr>
        </p:nvSpPr>
        <p:spPr>
          <a:xfrm>
            <a:off x="5285155" y="17434560"/>
            <a:ext cx="26015059" cy="1828800"/>
          </a:xfrm>
        </p:spPr>
        <p:txBody>
          <a:bodyPr anchor="ctr">
            <a:noAutofit/>
          </a:bodyPr>
          <a:lstStyle>
            <a:lvl1pPr marL="0" indent="0">
              <a:buFontTx/>
              <a:buNone/>
              <a:defRPr sz="7680">
                <a:solidFill>
                  <a:schemeClr val="tx1">
                    <a:lumMod val="50000"/>
                    <a:lumOff val="50000"/>
                  </a:schemeClr>
                </a:solidFill>
              </a:defRPr>
            </a:lvl1pPr>
            <a:lvl2pPr marL="2194560" indent="0">
              <a:buFontTx/>
              <a:buNone/>
              <a:defRPr/>
            </a:lvl2pPr>
            <a:lvl3pPr marL="4389120" indent="0">
              <a:buFontTx/>
              <a:buNone/>
              <a:defRPr/>
            </a:lvl3pPr>
            <a:lvl4pPr marL="6583680" indent="0">
              <a:buFontTx/>
              <a:buNone/>
              <a:defRPr/>
            </a:lvl4pPr>
            <a:lvl5pPr marL="8778240" indent="0">
              <a:buFontTx/>
              <a:buNone/>
              <a:defRPr/>
            </a:lvl5pPr>
          </a:lstStyle>
          <a:p>
            <a:pPr lvl="0"/>
            <a:r>
              <a:rPr lang="zh-CN" altLang="en-US"/>
              <a:t>编辑母版文本样式</a:t>
            </a:r>
          </a:p>
        </p:txBody>
      </p:sp>
      <p:sp>
        <p:nvSpPr>
          <p:cNvPr id="3" name="Text Placeholder 2"/>
          <p:cNvSpPr>
            <a:spLocks noGrp="1"/>
          </p:cNvSpPr>
          <p:nvPr>
            <p:ph type="body" idx="1"/>
          </p:nvPr>
        </p:nvSpPr>
        <p:spPr>
          <a:xfrm>
            <a:off x="2926073" y="21457920"/>
            <a:ext cx="30469032" cy="7540618"/>
          </a:xfrm>
        </p:spPr>
        <p:txBody>
          <a:bodyPr anchor="ctr"/>
          <a:lstStyle>
            <a:lvl1pPr marL="0" indent="0" algn="l">
              <a:buNone/>
              <a:defRPr sz="8640">
                <a:solidFill>
                  <a:schemeClr val="tx1">
                    <a:lumMod val="75000"/>
                    <a:lumOff val="25000"/>
                  </a:schemeClr>
                </a:solidFill>
              </a:defRPr>
            </a:lvl1pPr>
            <a:lvl2pPr marL="2194560" indent="0">
              <a:buNone/>
              <a:defRPr sz="8640">
                <a:solidFill>
                  <a:schemeClr val="tx1">
                    <a:tint val="75000"/>
                  </a:schemeClr>
                </a:solidFill>
              </a:defRPr>
            </a:lvl2pPr>
            <a:lvl3pPr marL="4389120" indent="0">
              <a:buNone/>
              <a:defRPr sz="7680">
                <a:solidFill>
                  <a:schemeClr val="tx1">
                    <a:tint val="75000"/>
                  </a:schemeClr>
                </a:solidFill>
              </a:defRPr>
            </a:lvl3pPr>
            <a:lvl4pPr marL="6583680" indent="0">
              <a:buNone/>
              <a:defRPr sz="6720">
                <a:solidFill>
                  <a:schemeClr val="tx1">
                    <a:tint val="75000"/>
                  </a:schemeClr>
                </a:solidFill>
              </a:defRPr>
            </a:lvl4pPr>
            <a:lvl5pPr marL="8778240" indent="0">
              <a:buNone/>
              <a:defRPr sz="6720">
                <a:solidFill>
                  <a:schemeClr val="tx1">
                    <a:tint val="75000"/>
                  </a:schemeClr>
                </a:solidFill>
              </a:defRPr>
            </a:lvl5pPr>
            <a:lvl6pPr marL="10972800" indent="0">
              <a:buNone/>
              <a:defRPr sz="6720">
                <a:solidFill>
                  <a:schemeClr val="tx1">
                    <a:tint val="75000"/>
                  </a:schemeClr>
                </a:solidFill>
              </a:defRPr>
            </a:lvl6pPr>
            <a:lvl7pPr marL="13167360" indent="0">
              <a:buNone/>
              <a:defRPr sz="6720">
                <a:solidFill>
                  <a:schemeClr val="tx1">
                    <a:tint val="75000"/>
                  </a:schemeClr>
                </a:solidFill>
              </a:defRPr>
            </a:lvl7pPr>
            <a:lvl8pPr marL="15361920" indent="0">
              <a:buNone/>
              <a:defRPr sz="6720">
                <a:solidFill>
                  <a:schemeClr val="tx1">
                    <a:tint val="75000"/>
                  </a:schemeClr>
                </a:solidFill>
              </a:defRPr>
            </a:lvl8pPr>
            <a:lvl9pPr marL="17556480" indent="0">
              <a:buNone/>
              <a:defRPr sz="6720">
                <a:solidFill>
                  <a:schemeClr val="tx1">
                    <a:tint val="75000"/>
                  </a:schemeClr>
                </a:solidFill>
              </a:defRPr>
            </a:lvl9pPr>
          </a:lstStyle>
          <a:p>
            <a:pPr lvl="0"/>
            <a:r>
              <a:rPr lang="zh-CN" altLang="en-US"/>
              <a:t>编辑母版文本样式</a:t>
            </a:r>
          </a:p>
        </p:txBody>
      </p:sp>
      <p:sp>
        <p:nvSpPr>
          <p:cNvPr id="7" name="Date Placeholder 3">
            <a:extLst>
              <a:ext uri="{FF2B5EF4-FFF2-40B4-BE49-F238E27FC236}">
                <a16:creationId xmlns:a16="http://schemas.microsoft.com/office/drawing/2014/main" id="{76DBAF7A-172F-4DA5-A45B-7491E226015E}"/>
              </a:ext>
            </a:extLst>
          </p:cNvPr>
          <p:cNvSpPr>
            <a:spLocks noGrp="1"/>
          </p:cNvSpPr>
          <p:nvPr>
            <p:ph type="dt" sz="half" idx="14"/>
          </p:nvPr>
        </p:nvSpPr>
        <p:spPr/>
        <p:txBody>
          <a:bodyPr/>
          <a:lstStyle>
            <a:lvl1pPr>
              <a:defRPr/>
            </a:lvl1pPr>
          </a:lstStyle>
          <a:p>
            <a:pPr>
              <a:defRPr/>
            </a:pPr>
            <a:endParaRPr lang="en-US" altLang="zh-CN"/>
          </a:p>
        </p:txBody>
      </p:sp>
      <p:sp>
        <p:nvSpPr>
          <p:cNvPr id="8" name="Footer Placeholder 4">
            <a:extLst>
              <a:ext uri="{FF2B5EF4-FFF2-40B4-BE49-F238E27FC236}">
                <a16:creationId xmlns:a16="http://schemas.microsoft.com/office/drawing/2014/main" id="{8F2BDE35-AD6D-4343-AFDC-A3BB707A3C37}"/>
              </a:ext>
            </a:extLst>
          </p:cNvPr>
          <p:cNvSpPr>
            <a:spLocks noGrp="1"/>
          </p:cNvSpPr>
          <p:nvPr>
            <p:ph type="ftr" sz="quarter" idx="15"/>
          </p:nvPr>
        </p:nvSpPr>
        <p:spPr/>
        <p:txBody>
          <a:bodyPr/>
          <a:lstStyle>
            <a:lvl1pPr>
              <a:defRPr/>
            </a:lvl1pPr>
          </a:lstStyle>
          <a:p>
            <a:pPr>
              <a:defRPr/>
            </a:pPr>
            <a:endParaRPr lang="en-US" altLang="zh-CN"/>
          </a:p>
        </p:txBody>
      </p:sp>
      <p:sp>
        <p:nvSpPr>
          <p:cNvPr id="9" name="Slide Number Placeholder 5">
            <a:extLst>
              <a:ext uri="{FF2B5EF4-FFF2-40B4-BE49-F238E27FC236}">
                <a16:creationId xmlns:a16="http://schemas.microsoft.com/office/drawing/2014/main" id="{83F9ECB1-F8E2-4855-A2E0-BBB9450FD186}"/>
              </a:ext>
            </a:extLst>
          </p:cNvPr>
          <p:cNvSpPr>
            <a:spLocks noGrp="1"/>
          </p:cNvSpPr>
          <p:nvPr>
            <p:ph type="sldNum" sz="quarter" idx="16"/>
          </p:nvPr>
        </p:nvSpPr>
        <p:spPr/>
        <p:txBody>
          <a:bodyPr/>
          <a:lstStyle>
            <a:lvl1pPr>
              <a:defRPr/>
            </a:lvl1pPr>
          </a:lstStyle>
          <a:p>
            <a:pPr>
              <a:defRPr/>
            </a:pPr>
            <a:fld id="{3E6FDFC3-1753-4AD0-A438-005D42E5667F}" type="slidenum">
              <a:rPr lang="en-US" altLang="zh-CN"/>
              <a:pPr>
                <a:defRPr/>
              </a:pPr>
              <a:t>‹#›</a:t>
            </a:fld>
            <a:endParaRPr lang="en-US" altLang="zh-CN"/>
          </a:p>
        </p:txBody>
      </p:sp>
    </p:spTree>
    <p:extLst>
      <p:ext uri="{BB962C8B-B14F-4D97-AF65-F5344CB8AC3E}">
        <p14:creationId xmlns:p14="http://schemas.microsoft.com/office/powerpoint/2010/main" val="3607511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2926073" y="9273542"/>
            <a:ext cx="30469032" cy="12458208"/>
          </a:xfrm>
        </p:spPr>
        <p:txBody>
          <a:bodyPr anchor="b"/>
          <a:lstStyle>
            <a:lvl1pPr algn="l">
              <a:defRPr sz="2112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2926073" y="21731751"/>
            <a:ext cx="30469032" cy="7266787"/>
          </a:xfrm>
        </p:spPr>
        <p:txBody>
          <a:bodyPr/>
          <a:lstStyle>
            <a:lvl1pPr marL="0" indent="0" algn="l">
              <a:buNone/>
              <a:defRPr sz="8640">
                <a:solidFill>
                  <a:schemeClr val="tx1">
                    <a:lumMod val="75000"/>
                    <a:lumOff val="25000"/>
                  </a:schemeClr>
                </a:solidFill>
              </a:defRPr>
            </a:lvl1pPr>
            <a:lvl2pPr marL="2194560" indent="0">
              <a:buNone/>
              <a:defRPr sz="8640">
                <a:solidFill>
                  <a:schemeClr val="tx1">
                    <a:tint val="75000"/>
                  </a:schemeClr>
                </a:solidFill>
              </a:defRPr>
            </a:lvl2pPr>
            <a:lvl3pPr marL="4389120" indent="0">
              <a:buNone/>
              <a:defRPr sz="7680">
                <a:solidFill>
                  <a:schemeClr val="tx1">
                    <a:tint val="75000"/>
                  </a:schemeClr>
                </a:solidFill>
              </a:defRPr>
            </a:lvl3pPr>
            <a:lvl4pPr marL="6583680" indent="0">
              <a:buNone/>
              <a:defRPr sz="6720">
                <a:solidFill>
                  <a:schemeClr val="tx1">
                    <a:tint val="75000"/>
                  </a:schemeClr>
                </a:solidFill>
              </a:defRPr>
            </a:lvl4pPr>
            <a:lvl5pPr marL="8778240" indent="0">
              <a:buNone/>
              <a:defRPr sz="6720">
                <a:solidFill>
                  <a:schemeClr val="tx1">
                    <a:tint val="75000"/>
                  </a:schemeClr>
                </a:solidFill>
              </a:defRPr>
            </a:lvl5pPr>
            <a:lvl6pPr marL="10972800" indent="0">
              <a:buNone/>
              <a:defRPr sz="6720">
                <a:solidFill>
                  <a:schemeClr val="tx1">
                    <a:tint val="75000"/>
                  </a:schemeClr>
                </a:solidFill>
              </a:defRPr>
            </a:lvl6pPr>
            <a:lvl7pPr marL="13167360" indent="0">
              <a:buNone/>
              <a:defRPr sz="6720">
                <a:solidFill>
                  <a:schemeClr val="tx1">
                    <a:tint val="75000"/>
                  </a:schemeClr>
                </a:solidFill>
              </a:defRPr>
            </a:lvl7pPr>
            <a:lvl8pPr marL="15361920" indent="0">
              <a:buNone/>
              <a:defRPr sz="6720">
                <a:solidFill>
                  <a:schemeClr val="tx1">
                    <a:tint val="75000"/>
                  </a:schemeClr>
                </a:solidFill>
              </a:defRPr>
            </a:lvl8pPr>
            <a:lvl9pPr marL="17556480" indent="0">
              <a:buNone/>
              <a:defRPr sz="6720">
                <a:solidFill>
                  <a:schemeClr val="tx1">
                    <a:tint val="75000"/>
                  </a:schemeClr>
                </a:solidFill>
              </a:defRPr>
            </a:lvl9pPr>
          </a:lstStyle>
          <a:p>
            <a:pPr lvl="0"/>
            <a:r>
              <a:rPr lang="zh-CN" altLang="en-US"/>
              <a:t>编辑母版文本样式</a:t>
            </a:r>
          </a:p>
        </p:txBody>
      </p:sp>
      <p:sp>
        <p:nvSpPr>
          <p:cNvPr id="4" name="Date Placeholder 3">
            <a:extLst>
              <a:ext uri="{FF2B5EF4-FFF2-40B4-BE49-F238E27FC236}">
                <a16:creationId xmlns:a16="http://schemas.microsoft.com/office/drawing/2014/main" id="{6CD51898-579E-44C0-AAEC-EC4C3EA704E4}"/>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4">
            <a:extLst>
              <a:ext uri="{FF2B5EF4-FFF2-40B4-BE49-F238E27FC236}">
                <a16:creationId xmlns:a16="http://schemas.microsoft.com/office/drawing/2014/main" id="{35CDFAB8-E46D-40E3-910F-63F67F9D564B}"/>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C0DDE7F4-91C8-49DB-9416-51C523AEAA55}"/>
              </a:ext>
            </a:extLst>
          </p:cNvPr>
          <p:cNvSpPr>
            <a:spLocks noGrp="1"/>
          </p:cNvSpPr>
          <p:nvPr>
            <p:ph type="sldNum" sz="quarter" idx="12"/>
          </p:nvPr>
        </p:nvSpPr>
        <p:spPr/>
        <p:txBody>
          <a:bodyPr/>
          <a:lstStyle>
            <a:lvl1pPr>
              <a:defRPr/>
            </a:lvl1pPr>
          </a:lstStyle>
          <a:p>
            <a:pPr>
              <a:defRPr/>
            </a:pPr>
            <a:fld id="{2116DFC0-ADAA-4CC7-8A69-D643DB72AD18}" type="slidenum">
              <a:rPr lang="en-US" altLang="zh-CN"/>
              <a:pPr>
                <a:defRPr/>
              </a:pPr>
              <a:t>‹#›</a:t>
            </a:fld>
            <a:endParaRPr lang="en-US" altLang="zh-CN"/>
          </a:p>
        </p:txBody>
      </p:sp>
    </p:spTree>
    <p:extLst>
      <p:ext uri="{BB962C8B-B14F-4D97-AF65-F5344CB8AC3E}">
        <p14:creationId xmlns:p14="http://schemas.microsoft.com/office/powerpoint/2010/main" val="1727995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sp>
        <p:nvSpPr>
          <p:cNvPr id="5" name="TextBox 23">
            <a:extLst>
              <a:ext uri="{FF2B5EF4-FFF2-40B4-BE49-F238E27FC236}">
                <a16:creationId xmlns:a16="http://schemas.microsoft.com/office/drawing/2014/main" id="{8B416956-8600-472F-87AA-A8FDE47C7653}"/>
              </a:ext>
            </a:extLst>
          </p:cNvPr>
          <p:cNvSpPr txBox="1">
            <a:spLocks noChangeArrowheads="1"/>
          </p:cNvSpPr>
          <p:nvPr/>
        </p:nvSpPr>
        <p:spPr bwMode="auto">
          <a:xfrm>
            <a:off x="2317750" y="3794125"/>
            <a:ext cx="2193925"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38912" tIns="219456" rIns="438912" bIns="219456"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zh-CN" sz="38400">
                <a:solidFill>
                  <a:srgbClr val="C0E474"/>
                </a:solidFill>
                <a:latin typeface="Arial" panose="020B0604020202020204" pitchFamily="34" charset="0"/>
                <a:ea typeface="宋体" panose="02010600030101010101" pitchFamily="2" charset="-122"/>
              </a:rPr>
              <a:t>“</a:t>
            </a:r>
          </a:p>
        </p:txBody>
      </p:sp>
      <p:sp>
        <p:nvSpPr>
          <p:cNvPr id="6" name="TextBox 24">
            <a:extLst>
              <a:ext uri="{FF2B5EF4-FFF2-40B4-BE49-F238E27FC236}">
                <a16:creationId xmlns:a16="http://schemas.microsoft.com/office/drawing/2014/main" id="{4AA556D9-7128-4908-A808-82FF12F3F3F5}"/>
              </a:ext>
            </a:extLst>
          </p:cNvPr>
          <p:cNvSpPr txBox="1">
            <a:spLocks noChangeArrowheads="1"/>
          </p:cNvSpPr>
          <p:nvPr/>
        </p:nvSpPr>
        <p:spPr bwMode="auto">
          <a:xfrm>
            <a:off x="32388175" y="13855700"/>
            <a:ext cx="2195513"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38912" tIns="219456" rIns="438912" bIns="219456"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defRPr/>
            </a:pPr>
            <a:r>
              <a:rPr lang="en-US" altLang="zh-CN" sz="38400">
                <a:solidFill>
                  <a:srgbClr val="C0E474"/>
                </a:solidFill>
                <a:latin typeface="Arial" panose="020B0604020202020204" pitchFamily="34" charset="0"/>
                <a:ea typeface="宋体" panose="02010600030101010101" pitchFamily="2" charset="-122"/>
              </a:rPr>
              <a:t>”</a:t>
            </a:r>
          </a:p>
        </p:txBody>
      </p:sp>
      <p:sp>
        <p:nvSpPr>
          <p:cNvPr id="2" name="Title 1"/>
          <p:cNvSpPr>
            <a:spLocks noGrp="1"/>
          </p:cNvSpPr>
          <p:nvPr>
            <p:ph type="title"/>
          </p:nvPr>
        </p:nvSpPr>
        <p:spPr>
          <a:xfrm>
            <a:off x="3719448" y="2926080"/>
            <a:ext cx="29146474" cy="14508480"/>
          </a:xfrm>
        </p:spPr>
        <p:txBody>
          <a:bodyPr anchor="ctr"/>
          <a:lstStyle>
            <a:lvl1pPr algn="l">
              <a:defRPr sz="21120" b="0" cap="none"/>
            </a:lvl1pPr>
          </a:lstStyle>
          <a:p>
            <a:r>
              <a:rPr lang="zh-CN" altLang="en-US"/>
              <a:t>单击此处编辑母版标题样式</a:t>
            </a:r>
            <a:endParaRPr lang="en-US" dirty="0"/>
          </a:p>
        </p:txBody>
      </p:sp>
      <p:sp>
        <p:nvSpPr>
          <p:cNvPr id="23" name="Text Placeholder 9"/>
          <p:cNvSpPr>
            <a:spLocks noGrp="1"/>
          </p:cNvSpPr>
          <p:nvPr>
            <p:ph type="body" sz="quarter" idx="13"/>
          </p:nvPr>
        </p:nvSpPr>
        <p:spPr>
          <a:xfrm>
            <a:off x="2926066" y="19263360"/>
            <a:ext cx="30469037" cy="2468390"/>
          </a:xfrm>
        </p:spPr>
        <p:txBody>
          <a:bodyPr anchor="b">
            <a:noAutofit/>
          </a:bodyPr>
          <a:lstStyle>
            <a:lvl1pPr marL="0" indent="0">
              <a:buFontTx/>
              <a:buNone/>
              <a:defRPr sz="11520">
                <a:solidFill>
                  <a:schemeClr val="tx1">
                    <a:lumMod val="75000"/>
                    <a:lumOff val="25000"/>
                  </a:schemeClr>
                </a:solidFill>
              </a:defRPr>
            </a:lvl1pPr>
            <a:lvl2pPr marL="2194560" indent="0">
              <a:buFontTx/>
              <a:buNone/>
              <a:defRPr/>
            </a:lvl2pPr>
            <a:lvl3pPr marL="4389120" indent="0">
              <a:buFontTx/>
              <a:buNone/>
              <a:defRPr/>
            </a:lvl3pPr>
            <a:lvl4pPr marL="6583680" indent="0">
              <a:buFontTx/>
              <a:buNone/>
              <a:defRPr/>
            </a:lvl4pPr>
            <a:lvl5pPr marL="8778240" indent="0">
              <a:buFontTx/>
              <a:buNone/>
              <a:defRPr/>
            </a:lvl5pPr>
          </a:lstStyle>
          <a:p>
            <a:pPr lvl="0"/>
            <a:r>
              <a:rPr lang="zh-CN" altLang="en-US"/>
              <a:t>编辑母版文本样式</a:t>
            </a:r>
          </a:p>
        </p:txBody>
      </p:sp>
      <p:sp>
        <p:nvSpPr>
          <p:cNvPr id="3" name="Text Placeholder 2"/>
          <p:cNvSpPr>
            <a:spLocks noGrp="1"/>
          </p:cNvSpPr>
          <p:nvPr>
            <p:ph type="body" idx="1"/>
          </p:nvPr>
        </p:nvSpPr>
        <p:spPr>
          <a:xfrm>
            <a:off x="2926073" y="21731751"/>
            <a:ext cx="30469032" cy="7266787"/>
          </a:xfrm>
        </p:spPr>
        <p:txBody>
          <a:bodyPr/>
          <a:lstStyle>
            <a:lvl1pPr marL="0" indent="0" algn="l">
              <a:buNone/>
              <a:defRPr sz="8640">
                <a:solidFill>
                  <a:schemeClr val="tx1">
                    <a:lumMod val="50000"/>
                    <a:lumOff val="50000"/>
                  </a:schemeClr>
                </a:solidFill>
              </a:defRPr>
            </a:lvl1pPr>
            <a:lvl2pPr marL="2194560" indent="0">
              <a:buNone/>
              <a:defRPr sz="8640">
                <a:solidFill>
                  <a:schemeClr val="tx1">
                    <a:tint val="75000"/>
                  </a:schemeClr>
                </a:solidFill>
              </a:defRPr>
            </a:lvl2pPr>
            <a:lvl3pPr marL="4389120" indent="0">
              <a:buNone/>
              <a:defRPr sz="7680">
                <a:solidFill>
                  <a:schemeClr val="tx1">
                    <a:tint val="75000"/>
                  </a:schemeClr>
                </a:solidFill>
              </a:defRPr>
            </a:lvl3pPr>
            <a:lvl4pPr marL="6583680" indent="0">
              <a:buNone/>
              <a:defRPr sz="6720">
                <a:solidFill>
                  <a:schemeClr val="tx1">
                    <a:tint val="75000"/>
                  </a:schemeClr>
                </a:solidFill>
              </a:defRPr>
            </a:lvl4pPr>
            <a:lvl5pPr marL="8778240" indent="0">
              <a:buNone/>
              <a:defRPr sz="6720">
                <a:solidFill>
                  <a:schemeClr val="tx1">
                    <a:tint val="75000"/>
                  </a:schemeClr>
                </a:solidFill>
              </a:defRPr>
            </a:lvl5pPr>
            <a:lvl6pPr marL="10972800" indent="0">
              <a:buNone/>
              <a:defRPr sz="6720">
                <a:solidFill>
                  <a:schemeClr val="tx1">
                    <a:tint val="75000"/>
                  </a:schemeClr>
                </a:solidFill>
              </a:defRPr>
            </a:lvl6pPr>
            <a:lvl7pPr marL="13167360" indent="0">
              <a:buNone/>
              <a:defRPr sz="6720">
                <a:solidFill>
                  <a:schemeClr val="tx1">
                    <a:tint val="75000"/>
                  </a:schemeClr>
                </a:solidFill>
              </a:defRPr>
            </a:lvl7pPr>
            <a:lvl8pPr marL="15361920" indent="0">
              <a:buNone/>
              <a:defRPr sz="6720">
                <a:solidFill>
                  <a:schemeClr val="tx1">
                    <a:tint val="75000"/>
                  </a:schemeClr>
                </a:solidFill>
              </a:defRPr>
            </a:lvl8pPr>
            <a:lvl9pPr marL="17556480" indent="0">
              <a:buNone/>
              <a:defRPr sz="6720">
                <a:solidFill>
                  <a:schemeClr val="tx1">
                    <a:tint val="75000"/>
                  </a:schemeClr>
                </a:solidFill>
              </a:defRPr>
            </a:lvl9pPr>
          </a:lstStyle>
          <a:p>
            <a:pPr lvl="0"/>
            <a:r>
              <a:rPr lang="zh-CN" altLang="en-US"/>
              <a:t>编辑母版文本样式</a:t>
            </a:r>
          </a:p>
        </p:txBody>
      </p:sp>
      <p:sp>
        <p:nvSpPr>
          <p:cNvPr id="7" name="Date Placeholder 3">
            <a:extLst>
              <a:ext uri="{FF2B5EF4-FFF2-40B4-BE49-F238E27FC236}">
                <a16:creationId xmlns:a16="http://schemas.microsoft.com/office/drawing/2014/main" id="{E339CA44-16E2-4D81-B01E-A79CF5CF14C0}"/>
              </a:ext>
            </a:extLst>
          </p:cNvPr>
          <p:cNvSpPr>
            <a:spLocks noGrp="1"/>
          </p:cNvSpPr>
          <p:nvPr>
            <p:ph type="dt" sz="half" idx="14"/>
          </p:nvPr>
        </p:nvSpPr>
        <p:spPr/>
        <p:txBody>
          <a:bodyPr/>
          <a:lstStyle>
            <a:lvl1pPr>
              <a:defRPr/>
            </a:lvl1pPr>
          </a:lstStyle>
          <a:p>
            <a:pPr>
              <a:defRPr/>
            </a:pPr>
            <a:endParaRPr lang="en-US" altLang="zh-CN"/>
          </a:p>
        </p:txBody>
      </p:sp>
      <p:sp>
        <p:nvSpPr>
          <p:cNvPr id="8" name="Footer Placeholder 4">
            <a:extLst>
              <a:ext uri="{FF2B5EF4-FFF2-40B4-BE49-F238E27FC236}">
                <a16:creationId xmlns:a16="http://schemas.microsoft.com/office/drawing/2014/main" id="{E63E03FC-3DF4-4D84-AACB-09C0C272A5BC}"/>
              </a:ext>
            </a:extLst>
          </p:cNvPr>
          <p:cNvSpPr>
            <a:spLocks noGrp="1"/>
          </p:cNvSpPr>
          <p:nvPr>
            <p:ph type="ftr" sz="quarter" idx="15"/>
          </p:nvPr>
        </p:nvSpPr>
        <p:spPr/>
        <p:txBody>
          <a:bodyPr/>
          <a:lstStyle>
            <a:lvl1pPr>
              <a:defRPr/>
            </a:lvl1pPr>
          </a:lstStyle>
          <a:p>
            <a:pPr>
              <a:defRPr/>
            </a:pPr>
            <a:endParaRPr lang="en-US" altLang="zh-CN"/>
          </a:p>
        </p:txBody>
      </p:sp>
      <p:sp>
        <p:nvSpPr>
          <p:cNvPr id="9" name="Slide Number Placeholder 5">
            <a:extLst>
              <a:ext uri="{FF2B5EF4-FFF2-40B4-BE49-F238E27FC236}">
                <a16:creationId xmlns:a16="http://schemas.microsoft.com/office/drawing/2014/main" id="{BA233610-F98F-424E-BD5F-3C41272F6AC3}"/>
              </a:ext>
            </a:extLst>
          </p:cNvPr>
          <p:cNvSpPr>
            <a:spLocks noGrp="1"/>
          </p:cNvSpPr>
          <p:nvPr>
            <p:ph type="sldNum" sz="quarter" idx="16"/>
          </p:nvPr>
        </p:nvSpPr>
        <p:spPr/>
        <p:txBody>
          <a:bodyPr/>
          <a:lstStyle>
            <a:lvl1pPr>
              <a:defRPr/>
            </a:lvl1pPr>
          </a:lstStyle>
          <a:p>
            <a:pPr>
              <a:defRPr/>
            </a:pPr>
            <a:fld id="{2DD505FD-5C73-4745-8971-167290D5E9CF}" type="slidenum">
              <a:rPr lang="en-US" altLang="zh-CN"/>
              <a:pPr>
                <a:defRPr/>
              </a:pPr>
              <a:t>‹#›</a:t>
            </a:fld>
            <a:endParaRPr lang="en-US" altLang="zh-CN"/>
          </a:p>
        </p:txBody>
      </p:sp>
    </p:spTree>
    <p:extLst>
      <p:ext uri="{BB962C8B-B14F-4D97-AF65-F5344CB8AC3E}">
        <p14:creationId xmlns:p14="http://schemas.microsoft.com/office/powerpoint/2010/main" val="4086671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2" name="Title 1"/>
          <p:cNvSpPr>
            <a:spLocks noGrp="1"/>
          </p:cNvSpPr>
          <p:nvPr>
            <p:ph type="title"/>
          </p:nvPr>
        </p:nvSpPr>
        <p:spPr>
          <a:xfrm>
            <a:off x="2956073" y="2926080"/>
            <a:ext cx="30439032" cy="14508480"/>
          </a:xfrm>
        </p:spPr>
        <p:txBody>
          <a:bodyPr anchor="ctr"/>
          <a:lstStyle>
            <a:lvl1pPr algn="l">
              <a:defRPr sz="21120" b="0" cap="none"/>
            </a:lvl1pPr>
          </a:lstStyle>
          <a:p>
            <a:r>
              <a:rPr lang="zh-CN" altLang="en-US"/>
              <a:t>单击此处编辑母版标题样式</a:t>
            </a:r>
            <a:endParaRPr lang="en-US" dirty="0"/>
          </a:p>
        </p:txBody>
      </p:sp>
      <p:sp>
        <p:nvSpPr>
          <p:cNvPr id="23" name="Text Placeholder 9"/>
          <p:cNvSpPr>
            <a:spLocks noGrp="1"/>
          </p:cNvSpPr>
          <p:nvPr>
            <p:ph type="body" sz="quarter" idx="13"/>
          </p:nvPr>
        </p:nvSpPr>
        <p:spPr>
          <a:xfrm>
            <a:off x="2926066" y="19263360"/>
            <a:ext cx="30469037" cy="2468390"/>
          </a:xfrm>
        </p:spPr>
        <p:txBody>
          <a:bodyPr anchor="b">
            <a:noAutofit/>
          </a:bodyPr>
          <a:lstStyle>
            <a:lvl1pPr marL="0" indent="0">
              <a:buFontTx/>
              <a:buNone/>
              <a:defRPr sz="11520">
                <a:solidFill>
                  <a:schemeClr val="accent1"/>
                </a:solidFill>
              </a:defRPr>
            </a:lvl1pPr>
            <a:lvl2pPr marL="2194560" indent="0">
              <a:buFontTx/>
              <a:buNone/>
              <a:defRPr/>
            </a:lvl2pPr>
            <a:lvl3pPr marL="4389120" indent="0">
              <a:buFontTx/>
              <a:buNone/>
              <a:defRPr/>
            </a:lvl3pPr>
            <a:lvl4pPr marL="6583680" indent="0">
              <a:buFontTx/>
              <a:buNone/>
              <a:defRPr/>
            </a:lvl4pPr>
            <a:lvl5pPr marL="8778240" indent="0">
              <a:buFontTx/>
              <a:buNone/>
              <a:defRPr/>
            </a:lvl5pPr>
          </a:lstStyle>
          <a:p>
            <a:pPr lvl="0"/>
            <a:r>
              <a:rPr lang="zh-CN" altLang="en-US"/>
              <a:t>编辑母版文本样式</a:t>
            </a:r>
          </a:p>
        </p:txBody>
      </p:sp>
      <p:sp>
        <p:nvSpPr>
          <p:cNvPr id="3" name="Text Placeholder 2"/>
          <p:cNvSpPr>
            <a:spLocks noGrp="1"/>
          </p:cNvSpPr>
          <p:nvPr>
            <p:ph type="body" idx="1"/>
          </p:nvPr>
        </p:nvSpPr>
        <p:spPr>
          <a:xfrm>
            <a:off x="2926073" y="21731751"/>
            <a:ext cx="30469032" cy="7266787"/>
          </a:xfrm>
        </p:spPr>
        <p:txBody>
          <a:bodyPr/>
          <a:lstStyle>
            <a:lvl1pPr marL="0" indent="0" algn="l">
              <a:buNone/>
              <a:defRPr sz="8640">
                <a:solidFill>
                  <a:schemeClr val="tx1">
                    <a:lumMod val="50000"/>
                    <a:lumOff val="50000"/>
                  </a:schemeClr>
                </a:solidFill>
              </a:defRPr>
            </a:lvl1pPr>
            <a:lvl2pPr marL="2194560" indent="0">
              <a:buNone/>
              <a:defRPr sz="8640">
                <a:solidFill>
                  <a:schemeClr val="tx1">
                    <a:tint val="75000"/>
                  </a:schemeClr>
                </a:solidFill>
              </a:defRPr>
            </a:lvl2pPr>
            <a:lvl3pPr marL="4389120" indent="0">
              <a:buNone/>
              <a:defRPr sz="7680">
                <a:solidFill>
                  <a:schemeClr val="tx1">
                    <a:tint val="75000"/>
                  </a:schemeClr>
                </a:solidFill>
              </a:defRPr>
            </a:lvl3pPr>
            <a:lvl4pPr marL="6583680" indent="0">
              <a:buNone/>
              <a:defRPr sz="6720">
                <a:solidFill>
                  <a:schemeClr val="tx1">
                    <a:tint val="75000"/>
                  </a:schemeClr>
                </a:solidFill>
              </a:defRPr>
            </a:lvl4pPr>
            <a:lvl5pPr marL="8778240" indent="0">
              <a:buNone/>
              <a:defRPr sz="6720">
                <a:solidFill>
                  <a:schemeClr val="tx1">
                    <a:tint val="75000"/>
                  </a:schemeClr>
                </a:solidFill>
              </a:defRPr>
            </a:lvl5pPr>
            <a:lvl6pPr marL="10972800" indent="0">
              <a:buNone/>
              <a:defRPr sz="6720">
                <a:solidFill>
                  <a:schemeClr val="tx1">
                    <a:tint val="75000"/>
                  </a:schemeClr>
                </a:solidFill>
              </a:defRPr>
            </a:lvl6pPr>
            <a:lvl7pPr marL="13167360" indent="0">
              <a:buNone/>
              <a:defRPr sz="6720">
                <a:solidFill>
                  <a:schemeClr val="tx1">
                    <a:tint val="75000"/>
                  </a:schemeClr>
                </a:solidFill>
              </a:defRPr>
            </a:lvl7pPr>
            <a:lvl8pPr marL="15361920" indent="0">
              <a:buNone/>
              <a:defRPr sz="6720">
                <a:solidFill>
                  <a:schemeClr val="tx1">
                    <a:tint val="75000"/>
                  </a:schemeClr>
                </a:solidFill>
              </a:defRPr>
            </a:lvl8pPr>
            <a:lvl9pPr marL="17556480" indent="0">
              <a:buNone/>
              <a:defRPr sz="6720">
                <a:solidFill>
                  <a:schemeClr val="tx1">
                    <a:tint val="75000"/>
                  </a:schemeClr>
                </a:solidFill>
              </a:defRPr>
            </a:lvl9pPr>
          </a:lstStyle>
          <a:p>
            <a:pPr lvl="0"/>
            <a:r>
              <a:rPr lang="zh-CN" altLang="en-US"/>
              <a:t>编辑母版文本样式</a:t>
            </a:r>
          </a:p>
        </p:txBody>
      </p:sp>
      <p:sp>
        <p:nvSpPr>
          <p:cNvPr id="5" name="Date Placeholder 3">
            <a:extLst>
              <a:ext uri="{FF2B5EF4-FFF2-40B4-BE49-F238E27FC236}">
                <a16:creationId xmlns:a16="http://schemas.microsoft.com/office/drawing/2014/main" id="{A0F43818-381B-4BCD-8C5F-56F795831482}"/>
              </a:ext>
            </a:extLst>
          </p:cNvPr>
          <p:cNvSpPr>
            <a:spLocks noGrp="1"/>
          </p:cNvSpPr>
          <p:nvPr>
            <p:ph type="dt" sz="half" idx="14"/>
          </p:nvPr>
        </p:nvSpPr>
        <p:spPr/>
        <p:txBody>
          <a:bodyPr/>
          <a:lstStyle>
            <a:lvl1pPr>
              <a:defRPr/>
            </a:lvl1pPr>
          </a:lstStyle>
          <a:p>
            <a:pPr>
              <a:defRPr/>
            </a:pPr>
            <a:endParaRPr lang="en-US" altLang="zh-CN"/>
          </a:p>
        </p:txBody>
      </p:sp>
      <p:sp>
        <p:nvSpPr>
          <p:cNvPr id="6" name="Footer Placeholder 4">
            <a:extLst>
              <a:ext uri="{FF2B5EF4-FFF2-40B4-BE49-F238E27FC236}">
                <a16:creationId xmlns:a16="http://schemas.microsoft.com/office/drawing/2014/main" id="{5DAB74E0-280F-4540-8B98-6AB4F9ED6DD0}"/>
              </a:ext>
            </a:extLst>
          </p:cNvPr>
          <p:cNvSpPr>
            <a:spLocks noGrp="1"/>
          </p:cNvSpPr>
          <p:nvPr>
            <p:ph type="ftr" sz="quarter" idx="15"/>
          </p:nvPr>
        </p:nvSpPr>
        <p:spPr/>
        <p:txBody>
          <a:bodyPr/>
          <a:lstStyle>
            <a:lvl1pPr>
              <a:defRPr/>
            </a:lvl1pPr>
          </a:lstStyle>
          <a:p>
            <a:pPr>
              <a:defRPr/>
            </a:pPr>
            <a:endParaRPr lang="en-US" altLang="zh-CN"/>
          </a:p>
        </p:txBody>
      </p:sp>
      <p:sp>
        <p:nvSpPr>
          <p:cNvPr id="7" name="Slide Number Placeholder 5">
            <a:extLst>
              <a:ext uri="{FF2B5EF4-FFF2-40B4-BE49-F238E27FC236}">
                <a16:creationId xmlns:a16="http://schemas.microsoft.com/office/drawing/2014/main" id="{9EB6EEEF-DDF6-46E3-8CA6-74B67B8510E5}"/>
              </a:ext>
            </a:extLst>
          </p:cNvPr>
          <p:cNvSpPr>
            <a:spLocks noGrp="1"/>
          </p:cNvSpPr>
          <p:nvPr>
            <p:ph type="sldNum" sz="quarter" idx="16"/>
          </p:nvPr>
        </p:nvSpPr>
        <p:spPr/>
        <p:txBody>
          <a:bodyPr/>
          <a:lstStyle>
            <a:lvl1pPr>
              <a:defRPr/>
            </a:lvl1pPr>
          </a:lstStyle>
          <a:p>
            <a:pPr>
              <a:defRPr/>
            </a:pPr>
            <a:fld id="{4DA0DF57-5737-49F6-8787-7B8877B79418}" type="slidenum">
              <a:rPr lang="en-US" altLang="zh-CN"/>
              <a:pPr>
                <a:defRPr/>
              </a:pPr>
              <a:t>‹#›</a:t>
            </a:fld>
            <a:endParaRPr lang="en-US" altLang="zh-CN"/>
          </a:p>
        </p:txBody>
      </p:sp>
    </p:spTree>
    <p:extLst>
      <p:ext uri="{BB962C8B-B14F-4D97-AF65-F5344CB8AC3E}">
        <p14:creationId xmlns:p14="http://schemas.microsoft.com/office/powerpoint/2010/main" val="14601181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a:extLst>
              <a:ext uri="{FF2B5EF4-FFF2-40B4-BE49-F238E27FC236}">
                <a16:creationId xmlns:a16="http://schemas.microsoft.com/office/drawing/2014/main" id="{1AA9309E-CC81-4E35-AC64-A9DCA353A390}"/>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4">
            <a:extLst>
              <a:ext uri="{FF2B5EF4-FFF2-40B4-BE49-F238E27FC236}">
                <a16:creationId xmlns:a16="http://schemas.microsoft.com/office/drawing/2014/main" id="{90B40E16-4A68-4EF5-8916-19387A1EA644}"/>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5EABFCB7-5C04-4BF4-AD71-EF3B0AE2AED9}"/>
              </a:ext>
            </a:extLst>
          </p:cNvPr>
          <p:cNvSpPr>
            <a:spLocks noGrp="1"/>
          </p:cNvSpPr>
          <p:nvPr>
            <p:ph type="sldNum" sz="quarter" idx="12"/>
          </p:nvPr>
        </p:nvSpPr>
        <p:spPr/>
        <p:txBody>
          <a:bodyPr/>
          <a:lstStyle>
            <a:lvl1pPr>
              <a:defRPr/>
            </a:lvl1pPr>
          </a:lstStyle>
          <a:p>
            <a:pPr>
              <a:defRPr/>
            </a:pPr>
            <a:fld id="{626FBF54-83DD-4200-8DE2-24B0BD4C27BF}" type="slidenum">
              <a:rPr lang="en-US" altLang="zh-CN"/>
              <a:pPr>
                <a:defRPr/>
              </a:pPr>
              <a:t>‹#›</a:t>
            </a:fld>
            <a:endParaRPr lang="en-US" altLang="zh-CN"/>
          </a:p>
        </p:txBody>
      </p:sp>
    </p:spTree>
    <p:extLst>
      <p:ext uri="{BB962C8B-B14F-4D97-AF65-F5344CB8AC3E}">
        <p14:creationId xmlns:p14="http://schemas.microsoft.com/office/powerpoint/2010/main" val="1989117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691097" y="2926082"/>
            <a:ext cx="4698298" cy="25206965"/>
          </a:xfrm>
        </p:spPr>
        <p:txBody>
          <a:bodyPr vert="eaVert" anchor="ct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2926075" y="2926082"/>
            <a:ext cx="24936125" cy="25206965"/>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a:extLst>
              <a:ext uri="{FF2B5EF4-FFF2-40B4-BE49-F238E27FC236}">
                <a16:creationId xmlns:a16="http://schemas.microsoft.com/office/drawing/2014/main" id="{DE94E4B9-379C-4566-AA48-B6EAE67880C9}"/>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4">
            <a:extLst>
              <a:ext uri="{FF2B5EF4-FFF2-40B4-BE49-F238E27FC236}">
                <a16:creationId xmlns:a16="http://schemas.microsoft.com/office/drawing/2014/main" id="{3BFB01F8-5265-4F42-8A9C-9466CCBC384B}"/>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ADB689EF-913D-4D60-84EF-0555BA90930C}"/>
              </a:ext>
            </a:extLst>
          </p:cNvPr>
          <p:cNvSpPr>
            <a:spLocks noGrp="1"/>
          </p:cNvSpPr>
          <p:nvPr>
            <p:ph type="sldNum" sz="quarter" idx="12"/>
          </p:nvPr>
        </p:nvSpPr>
        <p:spPr/>
        <p:txBody>
          <a:bodyPr/>
          <a:lstStyle>
            <a:lvl1pPr>
              <a:defRPr/>
            </a:lvl1pPr>
          </a:lstStyle>
          <a:p>
            <a:pPr>
              <a:defRPr/>
            </a:pPr>
            <a:fld id="{D1402045-EAE8-49EE-B5CA-C1F95EC5FD71}" type="slidenum">
              <a:rPr lang="en-US" altLang="zh-CN"/>
              <a:pPr>
                <a:defRPr/>
              </a:pPr>
              <a:t>‹#›</a:t>
            </a:fld>
            <a:endParaRPr lang="en-US" altLang="zh-CN"/>
          </a:p>
        </p:txBody>
      </p:sp>
    </p:spTree>
    <p:extLst>
      <p:ext uri="{BB962C8B-B14F-4D97-AF65-F5344CB8AC3E}">
        <p14:creationId xmlns:p14="http://schemas.microsoft.com/office/powerpoint/2010/main" val="1501498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a:extLst>
              <a:ext uri="{FF2B5EF4-FFF2-40B4-BE49-F238E27FC236}">
                <a16:creationId xmlns:a16="http://schemas.microsoft.com/office/drawing/2014/main" id="{F639F500-3A03-4C39-9538-3EDAD898724C}"/>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4">
            <a:extLst>
              <a:ext uri="{FF2B5EF4-FFF2-40B4-BE49-F238E27FC236}">
                <a16:creationId xmlns:a16="http://schemas.microsoft.com/office/drawing/2014/main" id="{A9E69DA2-913A-4A39-B9FD-9F20A952FF13}"/>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CF6BAA8E-26D6-4AE4-971B-CB9564EFAAF3}"/>
              </a:ext>
            </a:extLst>
          </p:cNvPr>
          <p:cNvSpPr>
            <a:spLocks noGrp="1"/>
          </p:cNvSpPr>
          <p:nvPr>
            <p:ph type="sldNum" sz="quarter" idx="12"/>
          </p:nvPr>
        </p:nvSpPr>
        <p:spPr/>
        <p:txBody>
          <a:bodyPr/>
          <a:lstStyle>
            <a:lvl1pPr>
              <a:defRPr/>
            </a:lvl1pPr>
          </a:lstStyle>
          <a:p>
            <a:pPr>
              <a:defRPr/>
            </a:pPr>
            <a:fld id="{6BD3A40D-D334-4AD3-BAB9-5FD432F9B76E}" type="slidenum">
              <a:rPr lang="en-US" altLang="zh-CN"/>
              <a:pPr>
                <a:defRPr/>
              </a:pPr>
              <a:t>‹#›</a:t>
            </a:fld>
            <a:endParaRPr lang="en-US" altLang="zh-CN"/>
          </a:p>
        </p:txBody>
      </p:sp>
    </p:spTree>
    <p:extLst>
      <p:ext uri="{BB962C8B-B14F-4D97-AF65-F5344CB8AC3E}">
        <p14:creationId xmlns:p14="http://schemas.microsoft.com/office/powerpoint/2010/main" val="2742618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926073" y="12964169"/>
            <a:ext cx="30469032" cy="8767589"/>
          </a:xfrm>
        </p:spPr>
        <p:txBody>
          <a:bodyPr anchor="b"/>
          <a:lstStyle>
            <a:lvl1pPr algn="l">
              <a:defRPr sz="192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2926073" y="21731750"/>
            <a:ext cx="30469032" cy="4129920"/>
          </a:xfrm>
        </p:spPr>
        <p:txBody>
          <a:bodyPr/>
          <a:lstStyle>
            <a:lvl1pPr marL="0" indent="0" algn="l">
              <a:buNone/>
              <a:defRPr sz="9600">
                <a:solidFill>
                  <a:schemeClr val="tx1">
                    <a:lumMod val="50000"/>
                    <a:lumOff val="50000"/>
                  </a:schemeClr>
                </a:solidFill>
              </a:defRPr>
            </a:lvl1pPr>
            <a:lvl2pPr marL="2194560" indent="0">
              <a:buNone/>
              <a:defRPr sz="8640">
                <a:solidFill>
                  <a:schemeClr val="tx1">
                    <a:tint val="75000"/>
                  </a:schemeClr>
                </a:solidFill>
              </a:defRPr>
            </a:lvl2pPr>
            <a:lvl3pPr marL="4389120" indent="0">
              <a:buNone/>
              <a:defRPr sz="7680">
                <a:solidFill>
                  <a:schemeClr val="tx1">
                    <a:tint val="75000"/>
                  </a:schemeClr>
                </a:solidFill>
              </a:defRPr>
            </a:lvl3pPr>
            <a:lvl4pPr marL="6583680" indent="0">
              <a:buNone/>
              <a:defRPr sz="6720">
                <a:solidFill>
                  <a:schemeClr val="tx1">
                    <a:tint val="75000"/>
                  </a:schemeClr>
                </a:solidFill>
              </a:defRPr>
            </a:lvl4pPr>
            <a:lvl5pPr marL="8778240" indent="0">
              <a:buNone/>
              <a:defRPr sz="6720">
                <a:solidFill>
                  <a:schemeClr val="tx1">
                    <a:tint val="75000"/>
                  </a:schemeClr>
                </a:solidFill>
              </a:defRPr>
            </a:lvl5pPr>
            <a:lvl6pPr marL="10972800" indent="0">
              <a:buNone/>
              <a:defRPr sz="6720">
                <a:solidFill>
                  <a:schemeClr val="tx1">
                    <a:tint val="75000"/>
                  </a:schemeClr>
                </a:solidFill>
              </a:defRPr>
            </a:lvl6pPr>
            <a:lvl7pPr marL="13167360" indent="0">
              <a:buNone/>
              <a:defRPr sz="6720">
                <a:solidFill>
                  <a:schemeClr val="tx1">
                    <a:tint val="75000"/>
                  </a:schemeClr>
                </a:solidFill>
              </a:defRPr>
            </a:lvl7pPr>
            <a:lvl8pPr marL="15361920" indent="0">
              <a:buNone/>
              <a:defRPr sz="6720">
                <a:solidFill>
                  <a:schemeClr val="tx1">
                    <a:tint val="75000"/>
                  </a:schemeClr>
                </a:solidFill>
              </a:defRPr>
            </a:lvl8pPr>
            <a:lvl9pPr marL="17556480" indent="0">
              <a:buNone/>
              <a:defRPr sz="6720">
                <a:solidFill>
                  <a:schemeClr val="tx1">
                    <a:tint val="75000"/>
                  </a:schemeClr>
                </a:solidFill>
              </a:defRPr>
            </a:lvl9pPr>
          </a:lstStyle>
          <a:p>
            <a:pPr lvl="0"/>
            <a:r>
              <a:rPr lang="zh-CN" altLang="en-US"/>
              <a:t>编辑母版文本样式</a:t>
            </a:r>
          </a:p>
        </p:txBody>
      </p:sp>
      <p:sp>
        <p:nvSpPr>
          <p:cNvPr id="4" name="Date Placeholder 3">
            <a:extLst>
              <a:ext uri="{FF2B5EF4-FFF2-40B4-BE49-F238E27FC236}">
                <a16:creationId xmlns:a16="http://schemas.microsoft.com/office/drawing/2014/main" id="{ECD22184-BBA6-400F-8063-1FCEE672903E}"/>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4">
            <a:extLst>
              <a:ext uri="{FF2B5EF4-FFF2-40B4-BE49-F238E27FC236}">
                <a16:creationId xmlns:a16="http://schemas.microsoft.com/office/drawing/2014/main" id="{4631D5E0-56F0-438C-BD95-E8DC361F5303}"/>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0B2D8B7F-BAE0-45F8-A975-4661CB5CC757}"/>
              </a:ext>
            </a:extLst>
          </p:cNvPr>
          <p:cNvSpPr>
            <a:spLocks noGrp="1"/>
          </p:cNvSpPr>
          <p:nvPr>
            <p:ph type="sldNum" sz="quarter" idx="12"/>
          </p:nvPr>
        </p:nvSpPr>
        <p:spPr/>
        <p:txBody>
          <a:bodyPr/>
          <a:lstStyle>
            <a:lvl1pPr>
              <a:defRPr/>
            </a:lvl1pPr>
          </a:lstStyle>
          <a:p>
            <a:pPr>
              <a:defRPr/>
            </a:pPr>
            <a:fld id="{BDA4A5FC-3FF2-4FEB-8578-9993DC93794F}" type="slidenum">
              <a:rPr lang="en-US" altLang="zh-CN"/>
              <a:pPr>
                <a:defRPr/>
              </a:pPr>
              <a:t>‹#›</a:t>
            </a:fld>
            <a:endParaRPr lang="en-US" altLang="zh-CN"/>
          </a:p>
        </p:txBody>
      </p:sp>
    </p:spTree>
    <p:extLst>
      <p:ext uri="{BB962C8B-B14F-4D97-AF65-F5344CB8AC3E}">
        <p14:creationId xmlns:p14="http://schemas.microsoft.com/office/powerpoint/2010/main" val="836401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2926080" y="2926080"/>
            <a:ext cx="30469027" cy="6339840"/>
          </a:xfr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2926083" y="10370827"/>
            <a:ext cx="14822923" cy="18627706"/>
          </a:xfrm>
        </p:spPr>
        <p:txBody>
          <a:bodyPr/>
          <a:lstStyle>
            <a:lvl1pPr>
              <a:defRPr sz="8640"/>
            </a:lvl1pPr>
            <a:lvl2pPr>
              <a:defRPr sz="7680"/>
            </a:lvl2pPr>
            <a:lvl3pPr>
              <a:defRPr sz="6720"/>
            </a:lvl3pPr>
            <a:lvl4pPr>
              <a:defRPr sz="5760"/>
            </a:lvl4pPr>
            <a:lvl5pPr>
              <a:defRPr sz="5760"/>
            </a:lvl5pPr>
            <a:lvl6pPr>
              <a:defRPr sz="5760"/>
            </a:lvl6pPr>
            <a:lvl7pPr>
              <a:defRPr sz="5760"/>
            </a:lvl7pPr>
            <a:lvl8pPr>
              <a:defRPr sz="5760"/>
            </a:lvl8pPr>
            <a:lvl9pPr>
              <a:defRPr sz="576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18572179" y="10370835"/>
            <a:ext cx="14822928" cy="18627710"/>
          </a:xfrm>
        </p:spPr>
        <p:txBody>
          <a:bodyPr/>
          <a:lstStyle>
            <a:lvl1pPr>
              <a:defRPr sz="8640"/>
            </a:lvl1pPr>
            <a:lvl2pPr>
              <a:defRPr sz="7680"/>
            </a:lvl2pPr>
            <a:lvl3pPr>
              <a:defRPr sz="6720"/>
            </a:lvl3pPr>
            <a:lvl4pPr>
              <a:defRPr sz="5760"/>
            </a:lvl4pPr>
            <a:lvl5pPr>
              <a:defRPr sz="5760"/>
            </a:lvl5pPr>
            <a:lvl6pPr>
              <a:defRPr sz="5760"/>
            </a:lvl6pPr>
            <a:lvl7pPr>
              <a:defRPr sz="5760"/>
            </a:lvl7pPr>
            <a:lvl8pPr>
              <a:defRPr sz="5760"/>
            </a:lvl8pPr>
            <a:lvl9pPr>
              <a:defRPr sz="576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3">
            <a:extLst>
              <a:ext uri="{FF2B5EF4-FFF2-40B4-BE49-F238E27FC236}">
                <a16:creationId xmlns:a16="http://schemas.microsoft.com/office/drawing/2014/main" id="{6BAC8409-9979-42FE-AD65-1C2CBA192A89}"/>
              </a:ext>
            </a:extLst>
          </p:cNvPr>
          <p:cNvSpPr>
            <a:spLocks noGrp="1"/>
          </p:cNvSpPr>
          <p:nvPr>
            <p:ph type="dt" sz="half" idx="10"/>
          </p:nvPr>
        </p:nvSpPr>
        <p:spPr/>
        <p:txBody>
          <a:bodyPr/>
          <a:lstStyle>
            <a:lvl1pPr>
              <a:defRPr/>
            </a:lvl1pPr>
          </a:lstStyle>
          <a:p>
            <a:pPr>
              <a:defRPr/>
            </a:pPr>
            <a:endParaRPr lang="en-US" altLang="zh-CN"/>
          </a:p>
        </p:txBody>
      </p:sp>
      <p:sp>
        <p:nvSpPr>
          <p:cNvPr id="6" name="Footer Placeholder 4">
            <a:extLst>
              <a:ext uri="{FF2B5EF4-FFF2-40B4-BE49-F238E27FC236}">
                <a16:creationId xmlns:a16="http://schemas.microsoft.com/office/drawing/2014/main" id="{49480F14-234E-41B8-87AB-BAC69107ED63}"/>
              </a:ext>
            </a:extLst>
          </p:cNvPr>
          <p:cNvSpPr>
            <a:spLocks noGrp="1"/>
          </p:cNvSpPr>
          <p:nvPr>
            <p:ph type="ftr" sz="quarter" idx="11"/>
          </p:nvPr>
        </p:nvSpPr>
        <p:spPr/>
        <p:txBody>
          <a:bodyPr/>
          <a:lstStyle>
            <a:lvl1pPr>
              <a:defRPr/>
            </a:lvl1pPr>
          </a:lstStyle>
          <a:p>
            <a:pPr>
              <a:defRPr/>
            </a:pPr>
            <a:endParaRPr lang="en-US" altLang="zh-CN"/>
          </a:p>
        </p:txBody>
      </p:sp>
      <p:sp>
        <p:nvSpPr>
          <p:cNvPr id="7" name="Slide Number Placeholder 5">
            <a:extLst>
              <a:ext uri="{FF2B5EF4-FFF2-40B4-BE49-F238E27FC236}">
                <a16:creationId xmlns:a16="http://schemas.microsoft.com/office/drawing/2014/main" id="{FD7D1118-8C52-491D-8BE6-9D79F768EC7B}"/>
              </a:ext>
            </a:extLst>
          </p:cNvPr>
          <p:cNvSpPr>
            <a:spLocks noGrp="1"/>
          </p:cNvSpPr>
          <p:nvPr>
            <p:ph type="sldNum" sz="quarter" idx="12"/>
          </p:nvPr>
        </p:nvSpPr>
        <p:spPr/>
        <p:txBody>
          <a:bodyPr/>
          <a:lstStyle>
            <a:lvl1pPr>
              <a:defRPr/>
            </a:lvl1pPr>
          </a:lstStyle>
          <a:p>
            <a:pPr>
              <a:defRPr/>
            </a:pPr>
            <a:fld id="{C0589CFA-EE86-446D-9762-DA6F8D6401F9}" type="slidenum">
              <a:rPr lang="en-US" altLang="zh-CN"/>
              <a:pPr>
                <a:defRPr/>
              </a:pPr>
              <a:t>‹#›</a:t>
            </a:fld>
            <a:endParaRPr lang="en-US" altLang="zh-CN"/>
          </a:p>
        </p:txBody>
      </p:sp>
    </p:spTree>
    <p:extLst>
      <p:ext uri="{BB962C8B-B14F-4D97-AF65-F5344CB8AC3E}">
        <p14:creationId xmlns:p14="http://schemas.microsoft.com/office/powerpoint/2010/main" val="4182879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2926078" y="2926080"/>
            <a:ext cx="30469022" cy="6339840"/>
          </a:xfrm>
        </p:spPr>
        <p:txBody>
          <a:bodyPr/>
          <a:lstStyle>
            <a:lvl1pPr>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2926075" y="10372718"/>
            <a:ext cx="14835226" cy="2766058"/>
          </a:xfrm>
        </p:spPr>
        <p:txBody>
          <a:bodyPr anchor="b">
            <a:noAutofit/>
          </a:bodyPr>
          <a:lstStyle>
            <a:lvl1pPr marL="0" indent="0">
              <a:buNone/>
              <a:defRPr sz="11520" b="0"/>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zh-CN" altLang="en-US"/>
              <a:t>编辑母版文本样式</a:t>
            </a:r>
          </a:p>
        </p:txBody>
      </p:sp>
      <p:sp>
        <p:nvSpPr>
          <p:cNvPr id="4" name="Content Placeholder 3"/>
          <p:cNvSpPr>
            <a:spLocks noGrp="1"/>
          </p:cNvSpPr>
          <p:nvPr>
            <p:ph sz="half" idx="2"/>
          </p:nvPr>
        </p:nvSpPr>
        <p:spPr>
          <a:xfrm>
            <a:off x="2926075" y="13138783"/>
            <a:ext cx="14835226" cy="15859762"/>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18559872" y="10372718"/>
            <a:ext cx="14835226" cy="2766058"/>
          </a:xfrm>
        </p:spPr>
        <p:txBody>
          <a:bodyPr anchor="b">
            <a:noAutofit/>
          </a:bodyPr>
          <a:lstStyle>
            <a:lvl1pPr marL="0" indent="0">
              <a:buNone/>
              <a:defRPr sz="11520" b="0"/>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zh-CN" altLang="en-US"/>
              <a:t>编辑母版文本样式</a:t>
            </a:r>
          </a:p>
        </p:txBody>
      </p:sp>
      <p:sp>
        <p:nvSpPr>
          <p:cNvPr id="6" name="Content Placeholder 5"/>
          <p:cNvSpPr>
            <a:spLocks noGrp="1"/>
          </p:cNvSpPr>
          <p:nvPr>
            <p:ph sz="quarter" idx="4"/>
          </p:nvPr>
        </p:nvSpPr>
        <p:spPr>
          <a:xfrm>
            <a:off x="18559872" y="13138783"/>
            <a:ext cx="14835226" cy="15859762"/>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3">
            <a:extLst>
              <a:ext uri="{FF2B5EF4-FFF2-40B4-BE49-F238E27FC236}">
                <a16:creationId xmlns:a16="http://schemas.microsoft.com/office/drawing/2014/main" id="{5F67EE33-D45A-4165-8725-5C0220CA7329}"/>
              </a:ext>
            </a:extLst>
          </p:cNvPr>
          <p:cNvSpPr>
            <a:spLocks noGrp="1"/>
          </p:cNvSpPr>
          <p:nvPr>
            <p:ph type="dt" sz="half" idx="10"/>
          </p:nvPr>
        </p:nvSpPr>
        <p:spPr/>
        <p:txBody>
          <a:bodyPr/>
          <a:lstStyle>
            <a:lvl1pPr>
              <a:defRPr/>
            </a:lvl1pPr>
          </a:lstStyle>
          <a:p>
            <a:pPr>
              <a:defRPr/>
            </a:pPr>
            <a:endParaRPr lang="en-US" altLang="zh-CN"/>
          </a:p>
        </p:txBody>
      </p:sp>
      <p:sp>
        <p:nvSpPr>
          <p:cNvPr id="8" name="Footer Placeholder 4">
            <a:extLst>
              <a:ext uri="{FF2B5EF4-FFF2-40B4-BE49-F238E27FC236}">
                <a16:creationId xmlns:a16="http://schemas.microsoft.com/office/drawing/2014/main" id="{2CFF5C5E-8FE0-49C0-A1E7-00855BC01AED}"/>
              </a:ext>
            </a:extLst>
          </p:cNvPr>
          <p:cNvSpPr>
            <a:spLocks noGrp="1"/>
          </p:cNvSpPr>
          <p:nvPr>
            <p:ph type="ftr" sz="quarter" idx="11"/>
          </p:nvPr>
        </p:nvSpPr>
        <p:spPr/>
        <p:txBody>
          <a:bodyPr/>
          <a:lstStyle>
            <a:lvl1pPr>
              <a:defRPr/>
            </a:lvl1pPr>
          </a:lstStyle>
          <a:p>
            <a:pPr>
              <a:defRPr/>
            </a:pPr>
            <a:endParaRPr lang="en-US" altLang="zh-CN"/>
          </a:p>
        </p:txBody>
      </p:sp>
      <p:sp>
        <p:nvSpPr>
          <p:cNvPr id="9" name="Slide Number Placeholder 5">
            <a:extLst>
              <a:ext uri="{FF2B5EF4-FFF2-40B4-BE49-F238E27FC236}">
                <a16:creationId xmlns:a16="http://schemas.microsoft.com/office/drawing/2014/main" id="{843A51CC-D188-4BBA-8A25-DE99D8930704}"/>
              </a:ext>
            </a:extLst>
          </p:cNvPr>
          <p:cNvSpPr>
            <a:spLocks noGrp="1"/>
          </p:cNvSpPr>
          <p:nvPr>
            <p:ph type="sldNum" sz="quarter" idx="12"/>
          </p:nvPr>
        </p:nvSpPr>
        <p:spPr/>
        <p:txBody>
          <a:bodyPr/>
          <a:lstStyle>
            <a:lvl1pPr>
              <a:defRPr/>
            </a:lvl1pPr>
          </a:lstStyle>
          <a:p>
            <a:pPr>
              <a:defRPr/>
            </a:pPr>
            <a:fld id="{7E117A59-6085-4159-B5EA-50FC9D963A4B}" type="slidenum">
              <a:rPr lang="en-US" altLang="zh-CN"/>
              <a:pPr>
                <a:defRPr/>
              </a:pPr>
              <a:t>‹#›</a:t>
            </a:fld>
            <a:endParaRPr lang="en-US" altLang="zh-CN"/>
          </a:p>
        </p:txBody>
      </p:sp>
    </p:spTree>
    <p:extLst>
      <p:ext uri="{BB962C8B-B14F-4D97-AF65-F5344CB8AC3E}">
        <p14:creationId xmlns:p14="http://schemas.microsoft.com/office/powerpoint/2010/main" val="175506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2926075" y="2926080"/>
            <a:ext cx="30469027" cy="6339840"/>
          </a:xfrm>
        </p:spPr>
        <p:txBody>
          <a:bodyPr/>
          <a:lstStyle/>
          <a:p>
            <a:r>
              <a:rPr lang="zh-CN" altLang="en-US"/>
              <a:t>单击此处编辑母版标题样式</a:t>
            </a:r>
            <a:endParaRPr lang="en-US" dirty="0"/>
          </a:p>
        </p:txBody>
      </p:sp>
      <p:sp>
        <p:nvSpPr>
          <p:cNvPr id="3" name="Date Placeholder 3">
            <a:extLst>
              <a:ext uri="{FF2B5EF4-FFF2-40B4-BE49-F238E27FC236}">
                <a16:creationId xmlns:a16="http://schemas.microsoft.com/office/drawing/2014/main" id="{EB6520CB-61BF-48FC-8C46-AF6492A92909}"/>
              </a:ext>
            </a:extLst>
          </p:cNvPr>
          <p:cNvSpPr>
            <a:spLocks noGrp="1"/>
          </p:cNvSpPr>
          <p:nvPr>
            <p:ph type="dt" sz="half" idx="10"/>
          </p:nvPr>
        </p:nvSpPr>
        <p:spPr/>
        <p:txBody>
          <a:bodyPr/>
          <a:lstStyle>
            <a:lvl1pPr>
              <a:defRPr/>
            </a:lvl1pPr>
          </a:lstStyle>
          <a:p>
            <a:pPr>
              <a:defRPr/>
            </a:pPr>
            <a:endParaRPr lang="en-US" altLang="zh-CN"/>
          </a:p>
        </p:txBody>
      </p:sp>
      <p:sp>
        <p:nvSpPr>
          <p:cNvPr id="4" name="Footer Placeholder 4">
            <a:extLst>
              <a:ext uri="{FF2B5EF4-FFF2-40B4-BE49-F238E27FC236}">
                <a16:creationId xmlns:a16="http://schemas.microsoft.com/office/drawing/2014/main" id="{7D60A9FE-FA54-43A6-BBDE-ECA31E6395E7}"/>
              </a:ext>
            </a:extLst>
          </p:cNvPr>
          <p:cNvSpPr>
            <a:spLocks noGrp="1"/>
          </p:cNvSpPr>
          <p:nvPr>
            <p:ph type="ftr" sz="quarter" idx="11"/>
          </p:nvPr>
        </p:nvSpPr>
        <p:spPr/>
        <p:txBody>
          <a:bodyPr/>
          <a:lstStyle>
            <a:lvl1pPr>
              <a:defRPr/>
            </a:lvl1pPr>
          </a:lstStyle>
          <a:p>
            <a:pPr>
              <a:defRPr/>
            </a:pPr>
            <a:endParaRPr lang="en-US" altLang="zh-CN"/>
          </a:p>
        </p:txBody>
      </p:sp>
      <p:sp>
        <p:nvSpPr>
          <p:cNvPr id="5" name="Slide Number Placeholder 5">
            <a:extLst>
              <a:ext uri="{FF2B5EF4-FFF2-40B4-BE49-F238E27FC236}">
                <a16:creationId xmlns:a16="http://schemas.microsoft.com/office/drawing/2014/main" id="{58A35CA1-7568-42A3-BF1E-9B1943709EF3}"/>
              </a:ext>
            </a:extLst>
          </p:cNvPr>
          <p:cNvSpPr>
            <a:spLocks noGrp="1"/>
          </p:cNvSpPr>
          <p:nvPr>
            <p:ph type="sldNum" sz="quarter" idx="12"/>
          </p:nvPr>
        </p:nvSpPr>
        <p:spPr/>
        <p:txBody>
          <a:bodyPr/>
          <a:lstStyle>
            <a:lvl1pPr>
              <a:defRPr/>
            </a:lvl1pPr>
          </a:lstStyle>
          <a:p>
            <a:pPr>
              <a:defRPr/>
            </a:pPr>
            <a:fld id="{0298B29C-184E-4AC9-8A29-BEC11EDA2879}" type="slidenum">
              <a:rPr lang="en-US" altLang="zh-CN"/>
              <a:pPr>
                <a:defRPr/>
              </a:pPr>
              <a:t>‹#›</a:t>
            </a:fld>
            <a:endParaRPr lang="en-US" altLang="zh-CN"/>
          </a:p>
        </p:txBody>
      </p:sp>
    </p:spTree>
    <p:extLst>
      <p:ext uri="{BB962C8B-B14F-4D97-AF65-F5344CB8AC3E}">
        <p14:creationId xmlns:p14="http://schemas.microsoft.com/office/powerpoint/2010/main" val="4023316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923E167-4C63-4B3E-A2E0-D69DC836D642}"/>
              </a:ext>
            </a:extLst>
          </p:cNvPr>
          <p:cNvSpPr>
            <a:spLocks noGrp="1"/>
          </p:cNvSpPr>
          <p:nvPr>
            <p:ph type="dt" sz="half" idx="10"/>
          </p:nvPr>
        </p:nvSpPr>
        <p:spPr/>
        <p:txBody>
          <a:bodyPr/>
          <a:lstStyle>
            <a:lvl1pPr>
              <a:defRPr/>
            </a:lvl1pPr>
          </a:lstStyle>
          <a:p>
            <a:pPr>
              <a:defRPr/>
            </a:pPr>
            <a:endParaRPr lang="en-US" altLang="zh-CN"/>
          </a:p>
        </p:txBody>
      </p:sp>
      <p:sp>
        <p:nvSpPr>
          <p:cNvPr id="3" name="Footer Placeholder 4">
            <a:extLst>
              <a:ext uri="{FF2B5EF4-FFF2-40B4-BE49-F238E27FC236}">
                <a16:creationId xmlns:a16="http://schemas.microsoft.com/office/drawing/2014/main" id="{F8BFA4C4-AEB1-4B72-BA62-5D74425CBB8E}"/>
              </a:ext>
            </a:extLst>
          </p:cNvPr>
          <p:cNvSpPr>
            <a:spLocks noGrp="1"/>
          </p:cNvSpPr>
          <p:nvPr>
            <p:ph type="ftr" sz="quarter" idx="11"/>
          </p:nvPr>
        </p:nvSpPr>
        <p:spPr/>
        <p:txBody>
          <a:bodyPr/>
          <a:lstStyle>
            <a:lvl1pPr>
              <a:defRPr/>
            </a:lvl1pPr>
          </a:lstStyle>
          <a:p>
            <a:pPr>
              <a:defRPr/>
            </a:pPr>
            <a:endParaRPr lang="en-US" altLang="zh-CN"/>
          </a:p>
        </p:txBody>
      </p:sp>
      <p:sp>
        <p:nvSpPr>
          <p:cNvPr id="4" name="Slide Number Placeholder 5">
            <a:extLst>
              <a:ext uri="{FF2B5EF4-FFF2-40B4-BE49-F238E27FC236}">
                <a16:creationId xmlns:a16="http://schemas.microsoft.com/office/drawing/2014/main" id="{5AFB8B60-607E-49EF-B87F-BF886C7F293B}"/>
              </a:ext>
            </a:extLst>
          </p:cNvPr>
          <p:cNvSpPr>
            <a:spLocks noGrp="1"/>
          </p:cNvSpPr>
          <p:nvPr>
            <p:ph type="sldNum" sz="quarter" idx="12"/>
          </p:nvPr>
        </p:nvSpPr>
        <p:spPr/>
        <p:txBody>
          <a:bodyPr/>
          <a:lstStyle>
            <a:lvl1pPr>
              <a:defRPr/>
            </a:lvl1pPr>
          </a:lstStyle>
          <a:p>
            <a:pPr>
              <a:defRPr/>
            </a:pPr>
            <a:fld id="{AAD59644-A567-41F1-ABC1-86686762E7E6}" type="slidenum">
              <a:rPr lang="en-US" altLang="zh-CN"/>
              <a:pPr>
                <a:defRPr/>
              </a:pPr>
              <a:t>‹#›</a:t>
            </a:fld>
            <a:endParaRPr lang="en-US" altLang="zh-CN"/>
          </a:p>
        </p:txBody>
      </p:sp>
    </p:spTree>
    <p:extLst>
      <p:ext uri="{BB962C8B-B14F-4D97-AF65-F5344CB8AC3E}">
        <p14:creationId xmlns:p14="http://schemas.microsoft.com/office/powerpoint/2010/main" val="3283959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2926075" y="7193299"/>
            <a:ext cx="13392874" cy="6136637"/>
          </a:xfrm>
        </p:spPr>
        <p:txBody>
          <a:bodyPr anchor="b"/>
          <a:lstStyle>
            <a:lvl1pPr>
              <a:defRPr sz="9600"/>
            </a:lvl1pPr>
          </a:lstStyle>
          <a:p>
            <a:r>
              <a:rPr lang="zh-CN" altLang="en-US"/>
              <a:t>单击此处编辑母版标题样式</a:t>
            </a:r>
            <a:endParaRPr lang="en-US" dirty="0"/>
          </a:p>
        </p:txBody>
      </p:sp>
      <p:sp>
        <p:nvSpPr>
          <p:cNvPr id="3" name="Content Placeholder 2"/>
          <p:cNvSpPr>
            <a:spLocks noGrp="1"/>
          </p:cNvSpPr>
          <p:nvPr>
            <p:ph idx="1"/>
          </p:nvPr>
        </p:nvSpPr>
        <p:spPr>
          <a:xfrm>
            <a:off x="17142122" y="2471642"/>
            <a:ext cx="16252978" cy="2652689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2926075" y="13329934"/>
            <a:ext cx="13392874" cy="12405355"/>
          </a:xfrm>
        </p:spPr>
        <p:txBody>
          <a:bodyPr/>
          <a:lstStyle>
            <a:lvl1pPr marL="0" indent="0">
              <a:buNone/>
              <a:defRPr sz="672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zh-CN" altLang="en-US"/>
              <a:t>编辑母版文本样式</a:t>
            </a:r>
          </a:p>
        </p:txBody>
      </p:sp>
      <p:sp>
        <p:nvSpPr>
          <p:cNvPr id="5" name="Date Placeholder 3">
            <a:extLst>
              <a:ext uri="{FF2B5EF4-FFF2-40B4-BE49-F238E27FC236}">
                <a16:creationId xmlns:a16="http://schemas.microsoft.com/office/drawing/2014/main" id="{D5D72B79-1D3F-4DC1-88FC-AD6D8391B605}"/>
              </a:ext>
            </a:extLst>
          </p:cNvPr>
          <p:cNvSpPr>
            <a:spLocks noGrp="1"/>
          </p:cNvSpPr>
          <p:nvPr>
            <p:ph type="dt" sz="half" idx="10"/>
          </p:nvPr>
        </p:nvSpPr>
        <p:spPr/>
        <p:txBody>
          <a:bodyPr/>
          <a:lstStyle>
            <a:lvl1pPr>
              <a:defRPr/>
            </a:lvl1pPr>
          </a:lstStyle>
          <a:p>
            <a:pPr>
              <a:defRPr/>
            </a:pPr>
            <a:endParaRPr lang="en-US" altLang="zh-CN"/>
          </a:p>
        </p:txBody>
      </p:sp>
      <p:sp>
        <p:nvSpPr>
          <p:cNvPr id="6" name="Footer Placeholder 4">
            <a:extLst>
              <a:ext uri="{FF2B5EF4-FFF2-40B4-BE49-F238E27FC236}">
                <a16:creationId xmlns:a16="http://schemas.microsoft.com/office/drawing/2014/main" id="{EC37C249-3BC9-4BCF-AA67-DB158E7880E6}"/>
              </a:ext>
            </a:extLst>
          </p:cNvPr>
          <p:cNvSpPr>
            <a:spLocks noGrp="1"/>
          </p:cNvSpPr>
          <p:nvPr>
            <p:ph type="ftr" sz="quarter" idx="11"/>
          </p:nvPr>
        </p:nvSpPr>
        <p:spPr/>
        <p:txBody>
          <a:bodyPr/>
          <a:lstStyle>
            <a:lvl1pPr>
              <a:defRPr/>
            </a:lvl1pPr>
          </a:lstStyle>
          <a:p>
            <a:pPr>
              <a:defRPr/>
            </a:pPr>
            <a:endParaRPr lang="en-US" altLang="zh-CN"/>
          </a:p>
        </p:txBody>
      </p:sp>
      <p:sp>
        <p:nvSpPr>
          <p:cNvPr id="7" name="Slide Number Placeholder 5">
            <a:extLst>
              <a:ext uri="{FF2B5EF4-FFF2-40B4-BE49-F238E27FC236}">
                <a16:creationId xmlns:a16="http://schemas.microsoft.com/office/drawing/2014/main" id="{ECC61AAF-A9A7-4E14-8CE6-DDE50A203C3A}"/>
              </a:ext>
            </a:extLst>
          </p:cNvPr>
          <p:cNvSpPr>
            <a:spLocks noGrp="1"/>
          </p:cNvSpPr>
          <p:nvPr>
            <p:ph type="sldNum" sz="quarter" idx="12"/>
          </p:nvPr>
        </p:nvSpPr>
        <p:spPr/>
        <p:txBody>
          <a:bodyPr/>
          <a:lstStyle>
            <a:lvl1pPr>
              <a:defRPr/>
            </a:lvl1pPr>
          </a:lstStyle>
          <a:p>
            <a:pPr>
              <a:defRPr/>
            </a:pPr>
            <a:fld id="{EA367C8B-9CC9-4354-A89A-4F253F7335FA}" type="slidenum">
              <a:rPr lang="en-US" altLang="zh-CN"/>
              <a:pPr>
                <a:defRPr/>
              </a:pPr>
              <a:t>‹#›</a:t>
            </a:fld>
            <a:endParaRPr lang="en-US" altLang="zh-CN"/>
          </a:p>
        </p:txBody>
      </p:sp>
    </p:spTree>
    <p:extLst>
      <p:ext uri="{BB962C8B-B14F-4D97-AF65-F5344CB8AC3E}">
        <p14:creationId xmlns:p14="http://schemas.microsoft.com/office/powerpoint/2010/main" val="987700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2926075" y="23042880"/>
            <a:ext cx="30469027" cy="2720342"/>
          </a:xfrm>
        </p:spPr>
        <p:txBody>
          <a:bodyPr anchor="b"/>
          <a:lstStyle>
            <a:lvl1pPr algn="l">
              <a:defRPr sz="11520" b="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2926075" y="2926080"/>
            <a:ext cx="30469027" cy="18459446"/>
          </a:xfrm>
        </p:spPr>
        <p:txBody>
          <a:bodyPr rtlCol="0">
            <a:normAutofit/>
          </a:bodyPr>
          <a:lstStyle>
            <a:lvl1pPr marL="0" indent="0" algn="ctr">
              <a:buNone/>
              <a:defRPr sz="7680"/>
            </a:lvl1pPr>
            <a:lvl2pPr marL="2194560" indent="0">
              <a:buNone/>
              <a:defRPr sz="7680"/>
            </a:lvl2pPr>
            <a:lvl3pPr marL="4389120" indent="0">
              <a:buNone/>
              <a:defRPr sz="7680"/>
            </a:lvl3pPr>
            <a:lvl4pPr marL="6583680" indent="0">
              <a:buNone/>
              <a:defRPr sz="7680"/>
            </a:lvl4pPr>
            <a:lvl5pPr marL="8778240" indent="0">
              <a:buNone/>
              <a:defRPr sz="7680"/>
            </a:lvl5pPr>
            <a:lvl6pPr marL="10972800" indent="0">
              <a:buNone/>
              <a:defRPr sz="7680"/>
            </a:lvl6pPr>
            <a:lvl7pPr marL="13167360" indent="0">
              <a:buNone/>
              <a:defRPr sz="7680"/>
            </a:lvl7pPr>
            <a:lvl8pPr marL="15361920" indent="0">
              <a:buNone/>
              <a:defRPr sz="7680"/>
            </a:lvl8pPr>
            <a:lvl9pPr marL="17556480" indent="0">
              <a:buNone/>
              <a:defRPr sz="7680"/>
            </a:lvl9pPr>
          </a:lstStyle>
          <a:p>
            <a:pPr lvl="0"/>
            <a:r>
              <a:rPr lang="zh-CN" altLang="en-US" noProof="0"/>
              <a:t>单击图标添加图片</a:t>
            </a:r>
            <a:endParaRPr lang="en-US" noProof="0" dirty="0"/>
          </a:p>
        </p:txBody>
      </p:sp>
      <p:sp>
        <p:nvSpPr>
          <p:cNvPr id="4" name="Text Placeholder 3"/>
          <p:cNvSpPr>
            <a:spLocks noGrp="1"/>
          </p:cNvSpPr>
          <p:nvPr>
            <p:ph type="body" sz="half" idx="2"/>
          </p:nvPr>
        </p:nvSpPr>
        <p:spPr>
          <a:xfrm>
            <a:off x="2926075" y="25763223"/>
            <a:ext cx="30469027" cy="3235315"/>
          </a:xfrm>
        </p:spPr>
        <p:txBody>
          <a:bodyPr/>
          <a:lstStyle>
            <a:lvl1pPr marL="0" indent="0">
              <a:buNone/>
              <a:defRPr sz="576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zh-CN" altLang="en-US"/>
              <a:t>编辑母版文本样式</a:t>
            </a:r>
          </a:p>
        </p:txBody>
      </p:sp>
      <p:sp>
        <p:nvSpPr>
          <p:cNvPr id="5" name="Date Placeholder 3">
            <a:extLst>
              <a:ext uri="{FF2B5EF4-FFF2-40B4-BE49-F238E27FC236}">
                <a16:creationId xmlns:a16="http://schemas.microsoft.com/office/drawing/2014/main" id="{425649A1-2E12-48CE-9F9B-D5736FC8B003}"/>
              </a:ext>
            </a:extLst>
          </p:cNvPr>
          <p:cNvSpPr>
            <a:spLocks noGrp="1"/>
          </p:cNvSpPr>
          <p:nvPr>
            <p:ph type="dt" sz="half" idx="10"/>
          </p:nvPr>
        </p:nvSpPr>
        <p:spPr/>
        <p:txBody>
          <a:bodyPr/>
          <a:lstStyle>
            <a:lvl1pPr>
              <a:defRPr/>
            </a:lvl1pPr>
          </a:lstStyle>
          <a:p>
            <a:pPr>
              <a:defRPr/>
            </a:pPr>
            <a:endParaRPr lang="en-US" altLang="zh-CN"/>
          </a:p>
        </p:txBody>
      </p:sp>
      <p:sp>
        <p:nvSpPr>
          <p:cNvPr id="6" name="Footer Placeholder 4">
            <a:extLst>
              <a:ext uri="{FF2B5EF4-FFF2-40B4-BE49-F238E27FC236}">
                <a16:creationId xmlns:a16="http://schemas.microsoft.com/office/drawing/2014/main" id="{AC10DA22-F178-41BB-874E-051C58681968}"/>
              </a:ext>
            </a:extLst>
          </p:cNvPr>
          <p:cNvSpPr>
            <a:spLocks noGrp="1"/>
          </p:cNvSpPr>
          <p:nvPr>
            <p:ph type="ftr" sz="quarter" idx="11"/>
          </p:nvPr>
        </p:nvSpPr>
        <p:spPr/>
        <p:txBody>
          <a:bodyPr/>
          <a:lstStyle>
            <a:lvl1pPr>
              <a:defRPr/>
            </a:lvl1pPr>
          </a:lstStyle>
          <a:p>
            <a:pPr>
              <a:defRPr/>
            </a:pPr>
            <a:endParaRPr lang="en-US" altLang="zh-CN"/>
          </a:p>
        </p:txBody>
      </p:sp>
      <p:sp>
        <p:nvSpPr>
          <p:cNvPr id="7" name="Slide Number Placeholder 5">
            <a:extLst>
              <a:ext uri="{FF2B5EF4-FFF2-40B4-BE49-F238E27FC236}">
                <a16:creationId xmlns:a16="http://schemas.microsoft.com/office/drawing/2014/main" id="{FB5BC681-6D76-4574-B772-B571A4D78EED}"/>
              </a:ext>
            </a:extLst>
          </p:cNvPr>
          <p:cNvSpPr>
            <a:spLocks noGrp="1"/>
          </p:cNvSpPr>
          <p:nvPr>
            <p:ph type="sldNum" sz="quarter" idx="12"/>
          </p:nvPr>
        </p:nvSpPr>
        <p:spPr/>
        <p:txBody>
          <a:bodyPr/>
          <a:lstStyle>
            <a:lvl1pPr>
              <a:defRPr/>
            </a:lvl1pPr>
          </a:lstStyle>
          <a:p>
            <a:pPr>
              <a:defRPr/>
            </a:pPr>
            <a:fld id="{657436F8-6AEA-4979-A6C2-2CBBB32AF3B8}" type="slidenum">
              <a:rPr lang="en-US" altLang="zh-CN"/>
              <a:pPr>
                <a:defRPr/>
              </a:pPr>
              <a:t>‹#›</a:t>
            </a:fld>
            <a:endParaRPr lang="en-US" altLang="zh-CN"/>
          </a:p>
        </p:txBody>
      </p:sp>
    </p:spTree>
    <p:extLst>
      <p:ext uri="{BB962C8B-B14F-4D97-AF65-F5344CB8AC3E}">
        <p14:creationId xmlns:p14="http://schemas.microsoft.com/office/powerpoint/2010/main" val="4039049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6">
            <a:extLst>
              <a:ext uri="{FF2B5EF4-FFF2-40B4-BE49-F238E27FC236}">
                <a16:creationId xmlns:a16="http://schemas.microsoft.com/office/drawing/2014/main" id="{F07EBE14-7459-4238-8B43-37A822463F10}"/>
              </a:ext>
            </a:extLst>
          </p:cNvPr>
          <p:cNvGrpSpPr>
            <a:grpSpLocks/>
          </p:cNvGrpSpPr>
          <p:nvPr/>
        </p:nvGrpSpPr>
        <p:grpSpPr bwMode="auto">
          <a:xfrm>
            <a:off x="-41275" y="-41275"/>
            <a:ext cx="44015025" cy="33000950"/>
            <a:chOff x="-8467" y="-8468"/>
            <a:chExt cx="9169805" cy="6874935"/>
          </a:xfrm>
        </p:grpSpPr>
        <p:sp>
          <p:nvSpPr>
            <p:cNvPr id="7" name="Freeform 6">
              <a:extLst>
                <a:ext uri="{FF2B5EF4-FFF2-40B4-BE49-F238E27FC236}">
                  <a16:creationId xmlns:a16="http://schemas.microsoft.com/office/drawing/2014/main" id="{AC45D7AC-5B55-4F56-AFA2-EA19A01F68A0}"/>
                </a:ext>
              </a:extLst>
            </p:cNvPr>
            <p:cNvSpPr/>
            <p:nvPr/>
          </p:nvSpPr>
          <p:spPr>
            <a:xfrm>
              <a:off x="-8467" y="4013045"/>
              <a:ext cx="457068" cy="2853422"/>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a:extLst>
                <a:ext uri="{FF2B5EF4-FFF2-40B4-BE49-F238E27FC236}">
                  <a16:creationId xmlns:a16="http://schemas.microsoft.com/office/drawing/2014/main" id="{D3936A0D-665C-427B-BD2D-DEDF45EAAC7E}"/>
                </a:ext>
              </a:extLst>
            </p:cNvPr>
            <p:cNvCxnSpPr/>
            <p:nvPr/>
          </p:nvCxnSpPr>
          <p:spPr>
            <a:xfrm flipV="1">
              <a:off x="5130738" y="4175757"/>
              <a:ext cx="4022662" cy="2682111"/>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89443752-D8C1-4870-BDFE-EA95CCF7333F}"/>
                </a:ext>
              </a:extLst>
            </p:cNvPr>
            <p:cNvCxnSpPr/>
            <p:nvPr/>
          </p:nvCxnSpPr>
          <p:spPr>
            <a:xfrm>
              <a:off x="7042685" y="131"/>
              <a:ext cx="1219069" cy="685773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a:extLst>
                <a:ext uri="{FF2B5EF4-FFF2-40B4-BE49-F238E27FC236}">
                  <a16:creationId xmlns:a16="http://schemas.microsoft.com/office/drawing/2014/main" id="{A5F4EEC8-6F7E-44E6-9228-8DDDE2E56105}"/>
                </a:ext>
              </a:extLst>
            </p:cNvPr>
            <p:cNvSpPr/>
            <p:nvPr/>
          </p:nvSpPr>
          <p:spPr>
            <a:xfrm>
              <a:off x="6891872" y="131"/>
              <a:ext cx="2269466" cy="686633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a:extLst>
                <a:ext uri="{FF2B5EF4-FFF2-40B4-BE49-F238E27FC236}">
                  <a16:creationId xmlns:a16="http://schemas.microsoft.com/office/drawing/2014/main" id="{055F59A8-9989-4919-B0A1-652774391C81}"/>
                </a:ext>
              </a:extLst>
            </p:cNvPr>
            <p:cNvSpPr/>
            <p:nvPr/>
          </p:nvSpPr>
          <p:spPr>
            <a:xfrm>
              <a:off x="7205073" y="-8468"/>
              <a:ext cx="1948327" cy="686633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a:extLst>
                <a:ext uri="{FF2B5EF4-FFF2-40B4-BE49-F238E27FC236}">
                  <a16:creationId xmlns:a16="http://schemas.microsoft.com/office/drawing/2014/main" id="{FAFDD2C0-6D83-4A45-8A2E-8588E2531562}"/>
                </a:ext>
              </a:extLst>
            </p:cNvPr>
            <p:cNvSpPr/>
            <p:nvPr/>
          </p:nvSpPr>
          <p:spPr>
            <a:xfrm>
              <a:off x="6637872" y="3920114"/>
              <a:ext cx="2513544" cy="293775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a:extLst>
                <a:ext uri="{FF2B5EF4-FFF2-40B4-BE49-F238E27FC236}">
                  <a16:creationId xmlns:a16="http://schemas.microsoft.com/office/drawing/2014/main" id="{FE5EF461-352A-404B-BE75-4B2243D47E1E}"/>
                </a:ext>
              </a:extLst>
            </p:cNvPr>
            <p:cNvSpPr/>
            <p:nvPr/>
          </p:nvSpPr>
          <p:spPr>
            <a:xfrm>
              <a:off x="7010274" y="-8468"/>
              <a:ext cx="2143127" cy="686633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a:extLst>
                <a:ext uri="{FF2B5EF4-FFF2-40B4-BE49-F238E27FC236}">
                  <a16:creationId xmlns:a16="http://schemas.microsoft.com/office/drawing/2014/main" id="{5136EC17-038D-4D5A-9335-908DC9254230}"/>
                </a:ext>
              </a:extLst>
            </p:cNvPr>
            <p:cNvSpPr/>
            <p:nvPr/>
          </p:nvSpPr>
          <p:spPr>
            <a:xfrm>
              <a:off x="8295819" y="-8468"/>
              <a:ext cx="857581" cy="686633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a:extLst>
                <a:ext uri="{FF2B5EF4-FFF2-40B4-BE49-F238E27FC236}">
                  <a16:creationId xmlns:a16="http://schemas.microsoft.com/office/drawing/2014/main" id="{6D229362-8AB0-4E01-924E-599D920AF345}"/>
                </a:ext>
              </a:extLst>
            </p:cNvPr>
            <p:cNvSpPr/>
            <p:nvPr/>
          </p:nvSpPr>
          <p:spPr>
            <a:xfrm>
              <a:off x="8077207" y="-8468"/>
              <a:ext cx="1066933" cy="686633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a:extLst>
                <a:ext uri="{FF2B5EF4-FFF2-40B4-BE49-F238E27FC236}">
                  <a16:creationId xmlns:a16="http://schemas.microsoft.com/office/drawing/2014/main" id="{DD8BE0EB-4997-40DF-A4AC-66488312F2CD}"/>
                </a:ext>
              </a:extLst>
            </p:cNvPr>
            <p:cNvSpPr/>
            <p:nvPr/>
          </p:nvSpPr>
          <p:spPr>
            <a:xfrm>
              <a:off x="8060340" y="4893743"/>
              <a:ext cx="1094053" cy="1964125"/>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a:extLst>
              <a:ext uri="{FF2B5EF4-FFF2-40B4-BE49-F238E27FC236}">
                <a16:creationId xmlns:a16="http://schemas.microsoft.com/office/drawing/2014/main" id="{E4DD7120-12A1-4721-B680-5650FC9BC815}"/>
              </a:ext>
            </a:extLst>
          </p:cNvPr>
          <p:cNvSpPr>
            <a:spLocks noGrp="1" noChangeArrowheads="1"/>
          </p:cNvSpPr>
          <p:nvPr>
            <p:ph type="title"/>
          </p:nvPr>
        </p:nvSpPr>
        <p:spPr bwMode="auto">
          <a:xfrm>
            <a:off x="2925763" y="2925763"/>
            <a:ext cx="30468887" cy="634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单击此处编辑母版标题样式</a:t>
            </a:r>
          </a:p>
        </p:txBody>
      </p:sp>
      <p:sp>
        <p:nvSpPr>
          <p:cNvPr id="1028" name="Text Placeholder 2">
            <a:extLst>
              <a:ext uri="{FF2B5EF4-FFF2-40B4-BE49-F238E27FC236}">
                <a16:creationId xmlns:a16="http://schemas.microsoft.com/office/drawing/2014/main" id="{7E8B8495-A1A7-4399-8C94-5E1360952BC7}"/>
              </a:ext>
            </a:extLst>
          </p:cNvPr>
          <p:cNvSpPr>
            <a:spLocks noGrp="1" noChangeArrowheads="1"/>
          </p:cNvSpPr>
          <p:nvPr>
            <p:ph type="body" idx="1"/>
          </p:nvPr>
        </p:nvSpPr>
        <p:spPr bwMode="auto">
          <a:xfrm>
            <a:off x="2925763" y="10371138"/>
            <a:ext cx="30468887" cy="1862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Date Placeholder 3">
            <a:extLst>
              <a:ext uri="{FF2B5EF4-FFF2-40B4-BE49-F238E27FC236}">
                <a16:creationId xmlns:a16="http://schemas.microsoft.com/office/drawing/2014/main" id="{BB4B9EBF-632D-4F9D-8D46-E4A14A81F07A}"/>
              </a:ext>
            </a:extLst>
          </p:cNvPr>
          <p:cNvSpPr>
            <a:spLocks noGrp="1"/>
          </p:cNvSpPr>
          <p:nvPr>
            <p:ph type="dt" sz="half" idx="2"/>
          </p:nvPr>
        </p:nvSpPr>
        <p:spPr>
          <a:xfrm>
            <a:off x="25944513" y="28998863"/>
            <a:ext cx="3284537" cy="1752600"/>
          </a:xfrm>
          <a:prstGeom prst="rect">
            <a:avLst/>
          </a:prstGeom>
        </p:spPr>
        <p:txBody>
          <a:bodyPr vert="horz" lIns="91440" tIns="45720" rIns="91440" bIns="45720" rtlCol="0" anchor="ctr"/>
          <a:lstStyle>
            <a:lvl1pPr algn="r" eaLnBrk="1" fontAlgn="auto" hangingPunct="1">
              <a:spcBef>
                <a:spcPts val="0"/>
              </a:spcBef>
              <a:spcAft>
                <a:spcPts val="0"/>
              </a:spcAft>
              <a:defRPr sz="4320">
                <a:solidFill>
                  <a:schemeClr val="tx1">
                    <a:tint val="75000"/>
                  </a:schemeClr>
                </a:solidFill>
                <a:latin typeface="+mn-lt"/>
              </a:defRPr>
            </a:lvl1pPr>
          </a:lstStyle>
          <a:p>
            <a:pPr>
              <a:defRPr/>
            </a:pPr>
            <a:endParaRPr lang="en-US" altLang="zh-CN"/>
          </a:p>
        </p:txBody>
      </p:sp>
      <p:sp>
        <p:nvSpPr>
          <p:cNvPr id="5" name="Footer Placeholder 4">
            <a:extLst>
              <a:ext uri="{FF2B5EF4-FFF2-40B4-BE49-F238E27FC236}">
                <a16:creationId xmlns:a16="http://schemas.microsoft.com/office/drawing/2014/main" id="{F4C90C1B-E081-4F06-A847-45490A61B8EE}"/>
              </a:ext>
            </a:extLst>
          </p:cNvPr>
          <p:cNvSpPr>
            <a:spLocks noGrp="1"/>
          </p:cNvSpPr>
          <p:nvPr>
            <p:ph type="ftr" sz="quarter" idx="3"/>
          </p:nvPr>
        </p:nvSpPr>
        <p:spPr>
          <a:xfrm>
            <a:off x="2925763" y="28998863"/>
            <a:ext cx="22190075" cy="1752600"/>
          </a:xfrm>
          <a:prstGeom prst="rect">
            <a:avLst/>
          </a:prstGeom>
        </p:spPr>
        <p:txBody>
          <a:bodyPr vert="horz" lIns="91440" tIns="45720" rIns="91440" bIns="45720" rtlCol="0" anchor="ctr"/>
          <a:lstStyle>
            <a:lvl1pPr algn="l" eaLnBrk="1" fontAlgn="auto" hangingPunct="1">
              <a:spcBef>
                <a:spcPts val="0"/>
              </a:spcBef>
              <a:spcAft>
                <a:spcPts val="0"/>
              </a:spcAft>
              <a:defRPr sz="4320">
                <a:solidFill>
                  <a:schemeClr val="tx1">
                    <a:tint val="75000"/>
                  </a:schemeClr>
                </a:solidFill>
                <a:latin typeface="+mn-lt"/>
              </a:defRPr>
            </a:lvl1pPr>
          </a:lstStyle>
          <a:p>
            <a:pPr>
              <a:defRPr/>
            </a:pPr>
            <a:endParaRPr lang="en-US" altLang="zh-CN"/>
          </a:p>
        </p:txBody>
      </p:sp>
      <p:sp>
        <p:nvSpPr>
          <p:cNvPr id="6" name="Slide Number Placeholder 5">
            <a:extLst>
              <a:ext uri="{FF2B5EF4-FFF2-40B4-BE49-F238E27FC236}">
                <a16:creationId xmlns:a16="http://schemas.microsoft.com/office/drawing/2014/main" id="{0BC0B16C-4235-4DF3-A37C-02E53FC63E84}"/>
              </a:ext>
            </a:extLst>
          </p:cNvPr>
          <p:cNvSpPr>
            <a:spLocks noGrp="1"/>
          </p:cNvSpPr>
          <p:nvPr>
            <p:ph type="sldNum" sz="quarter" idx="4"/>
          </p:nvPr>
        </p:nvSpPr>
        <p:spPr>
          <a:xfrm>
            <a:off x="30934025" y="28998863"/>
            <a:ext cx="2460625" cy="1752600"/>
          </a:xfrm>
          <a:prstGeom prst="rect">
            <a:avLst/>
          </a:prstGeom>
        </p:spPr>
        <p:txBody>
          <a:bodyPr vert="horz" lIns="91440" tIns="45720" rIns="91440" bIns="45720" rtlCol="0" anchor="ctr"/>
          <a:lstStyle>
            <a:lvl1pPr algn="r" eaLnBrk="1" fontAlgn="auto" hangingPunct="1">
              <a:spcBef>
                <a:spcPts val="0"/>
              </a:spcBef>
              <a:spcAft>
                <a:spcPts val="0"/>
              </a:spcAft>
              <a:defRPr sz="4320">
                <a:solidFill>
                  <a:schemeClr val="accent1"/>
                </a:solidFill>
                <a:latin typeface="+mn-lt"/>
              </a:defRPr>
            </a:lvl1pPr>
          </a:lstStyle>
          <a:p>
            <a:pPr>
              <a:defRPr/>
            </a:pPr>
            <a:fld id="{CA67D848-A6D5-440A-BE11-3058D7784AD7}"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712"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13" r:id="rId11"/>
    <p:sldLayoutId id="2147483708" r:id="rId12"/>
    <p:sldLayoutId id="2147483714" r:id="rId13"/>
    <p:sldLayoutId id="2147483709" r:id="rId14"/>
    <p:sldLayoutId id="2147483710" r:id="rId15"/>
    <p:sldLayoutId id="2147483711" r:id="rId16"/>
  </p:sldLayoutIdLst>
  <p:txStyles>
    <p:titleStyle>
      <a:lvl1pPr algn="l" defTabSz="2193925" rtl="0" eaLnBrk="0" fontAlgn="base" hangingPunct="0">
        <a:spcBef>
          <a:spcPct val="0"/>
        </a:spcBef>
        <a:spcAft>
          <a:spcPct val="0"/>
        </a:spcAft>
        <a:defRPr sz="17200" kern="1200">
          <a:solidFill>
            <a:schemeClr val="accent1"/>
          </a:solidFill>
          <a:latin typeface="+mj-lt"/>
          <a:ea typeface="+mj-ea"/>
          <a:cs typeface="+mj-cs"/>
        </a:defRPr>
      </a:lvl1pPr>
      <a:lvl2pPr algn="l" defTabSz="2193925" rtl="0" eaLnBrk="0" fontAlgn="base" hangingPunct="0">
        <a:spcBef>
          <a:spcPct val="0"/>
        </a:spcBef>
        <a:spcAft>
          <a:spcPct val="0"/>
        </a:spcAft>
        <a:defRPr sz="17200">
          <a:solidFill>
            <a:schemeClr val="accent1"/>
          </a:solidFill>
          <a:latin typeface="Trebuchet MS" panose="020B0603020202020204" pitchFamily="34" charset="0"/>
        </a:defRPr>
      </a:lvl2pPr>
      <a:lvl3pPr algn="l" defTabSz="2193925" rtl="0" eaLnBrk="0" fontAlgn="base" hangingPunct="0">
        <a:spcBef>
          <a:spcPct val="0"/>
        </a:spcBef>
        <a:spcAft>
          <a:spcPct val="0"/>
        </a:spcAft>
        <a:defRPr sz="17200">
          <a:solidFill>
            <a:schemeClr val="accent1"/>
          </a:solidFill>
          <a:latin typeface="Trebuchet MS" panose="020B0603020202020204" pitchFamily="34" charset="0"/>
        </a:defRPr>
      </a:lvl3pPr>
      <a:lvl4pPr algn="l" defTabSz="2193925" rtl="0" eaLnBrk="0" fontAlgn="base" hangingPunct="0">
        <a:spcBef>
          <a:spcPct val="0"/>
        </a:spcBef>
        <a:spcAft>
          <a:spcPct val="0"/>
        </a:spcAft>
        <a:defRPr sz="17200">
          <a:solidFill>
            <a:schemeClr val="accent1"/>
          </a:solidFill>
          <a:latin typeface="Trebuchet MS" panose="020B0603020202020204" pitchFamily="34" charset="0"/>
        </a:defRPr>
      </a:lvl4pPr>
      <a:lvl5pPr algn="l" defTabSz="2193925" rtl="0" eaLnBrk="0" fontAlgn="base" hangingPunct="0">
        <a:spcBef>
          <a:spcPct val="0"/>
        </a:spcBef>
        <a:spcAft>
          <a:spcPct val="0"/>
        </a:spcAft>
        <a:defRPr sz="172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644650" indent="-1644650" algn="l" defTabSz="2193925" rtl="0" eaLnBrk="0" fontAlgn="base" hangingPunct="0">
        <a:spcBef>
          <a:spcPts val="4800"/>
        </a:spcBef>
        <a:spcAft>
          <a:spcPct val="0"/>
        </a:spcAft>
        <a:buClr>
          <a:schemeClr val="accent1"/>
        </a:buClr>
        <a:buSzPct val="80000"/>
        <a:buFont typeface="Wingdings 3" panose="05040102010807070707" pitchFamily="18" charset="2"/>
        <a:buChar char=""/>
        <a:defRPr sz="8600" kern="1200">
          <a:solidFill>
            <a:srgbClr val="404040"/>
          </a:solidFill>
          <a:latin typeface="+mn-lt"/>
          <a:ea typeface="+mn-ea"/>
          <a:cs typeface="+mn-cs"/>
        </a:defRPr>
      </a:lvl1pPr>
      <a:lvl2pPr marL="3565525" indent="-1371600" algn="l" defTabSz="2193925" rtl="0" eaLnBrk="0" fontAlgn="base" hangingPunct="0">
        <a:spcBef>
          <a:spcPts val="4800"/>
        </a:spcBef>
        <a:spcAft>
          <a:spcPct val="0"/>
        </a:spcAft>
        <a:buClr>
          <a:schemeClr val="accent1"/>
        </a:buClr>
        <a:buSzPct val="80000"/>
        <a:buFont typeface="Wingdings 3" panose="05040102010807070707" pitchFamily="18" charset="2"/>
        <a:buChar char=""/>
        <a:defRPr sz="7600" kern="1200">
          <a:solidFill>
            <a:srgbClr val="404040"/>
          </a:solidFill>
          <a:latin typeface="+mn-lt"/>
          <a:ea typeface="+mn-ea"/>
          <a:cs typeface="+mn-cs"/>
        </a:defRPr>
      </a:lvl2pPr>
      <a:lvl3pPr marL="5486400" indent="-1096963" algn="l" defTabSz="2193925" rtl="0" eaLnBrk="0" fontAlgn="base" hangingPunct="0">
        <a:spcBef>
          <a:spcPts val="4800"/>
        </a:spcBef>
        <a:spcAft>
          <a:spcPct val="0"/>
        </a:spcAft>
        <a:buClr>
          <a:schemeClr val="accent1"/>
        </a:buClr>
        <a:buSzPct val="80000"/>
        <a:buFont typeface="Wingdings 3" panose="05040102010807070707" pitchFamily="18" charset="2"/>
        <a:buChar char=""/>
        <a:defRPr sz="6700" kern="1200">
          <a:solidFill>
            <a:srgbClr val="404040"/>
          </a:solidFill>
          <a:latin typeface="+mn-lt"/>
          <a:ea typeface="+mn-ea"/>
          <a:cs typeface="+mn-cs"/>
        </a:defRPr>
      </a:lvl3pPr>
      <a:lvl4pPr marL="7680325" indent="-1096963" algn="l" defTabSz="2193925" rtl="0" eaLnBrk="0" fontAlgn="base" hangingPunct="0">
        <a:spcBef>
          <a:spcPts val="4800"/>
        </a:spcBef>
        <a:spcAft>
          <a:spcPct val="0"/>
        </a:spcAft>
        <a:buClr>
          <a:schemeClr val="accent1"/>
        </a:buClr>
        <a:buSzPct val="80000"/>
        <a:buFont typeface="Wingdings 3" panose="05040102010807070707" pitchFamily="18" charset="2"/>
        <a:buChar char=""/>
        <a:defRPr sz="5700" kern="1200">
          <a:solidFill>
            <a:srgbClr val="404040"/>
          </a:solidFill>
          <a:latin typeface="+mn-lt"/>
          <a:ea typeface="+mn-ea"/>
          <a:cs typeface="+mn-cs"/>
        </a:defRPr>
      </a:lvl4pPr>
      <a:lvl5pPr marL="9874250" indent="-1096963" algn="l" defTabSz="2193925" rtl="0" eaLnBrk="0" fontAlgn="base" hangingPunct="0">
        <a:spcBef>
          <a:spcPts val="4800"/>
        </a:spcBef>
        <a:spcAft>
          <a:spcPct val="0"/>
        </a:spcAft>
        <a:buClr>
          <a:schemeClr val="accent1"/>
        </a:buClr>
        <a:buSzPct val="80000"/>
        <a:buFont typeface="Wingdings 3" panose="05040102010807070707" pitchFamily="18" charset="2"/>
        <a:buChar char=""/>
        <a:defRPr sz="5700" kern="1200">
          <a:solidFill>
            <a:srgbClr val="404040"/>
          </a:solidFill>
          <a:latin typeface="+mn-lt"/>
          <a:ea typeface="+mn-ea"/>
          <a:cs typeface="+mn-cs"/>
        </a:defRPr>
      </a:lvl5pPr>
      <a:lvl6pPr marL="12070080" indent="-1097280" algn="l" defTabSz="2194560" rtl="0" eaLnBrk="1" latinLnBrk="0" hangingPunct="1">
        <a:spcBef>
          <a:spcPts val="4800"/>
        </a:spcBef>
        <a:spcAft>
          <a:spcPts val="0"/>
        </a:spcAft>
        <a:buClr>
          <a:schemeClr val="accent1"/>
        </a:buClr>
        <a:buSzPct val="80000"/>
        <a:buFont typeface="Wingdings 3" charset="2"/>
        <a:buChar char=""/>
        <a:defRPr sz="5760" kern="1200">
          <a:solidFill>
            <a:schemeClr val="tx1">
              <a:lumMod val="75000"/>
              <a:lumOff val="25000"/>
            </a:schemeClr>
          </a:solidFill>
          <a:latin typeface="+mn-lt"/>
          <a:ea typeface="+mn-ea"/>
          <a:cs typeface="+mn-cs"/>
        </a:defRPr>
      </a:lvl6pPr>
      <a:lvl7pPr marL="14264640" indent="-1097280" algn="l" defTabSz="2194560" rtl="0" eaLnBrk="1" latinLnBrk="0" hangingPunct="1">
        <a:spcBef>
          <a:spcPts val="4800"/>
        </a:spcBef>
        <a:spcAft>
          <a:spcPts val="0"/>
        </a:spcAft>
        <a:buClr>
          <a:schemeClr val="accent1"/>
        </a:buClr>
        <a:buSzPct val="80000"/>
        <a:buFont typeface="Wingdings 3" charset="2"/>
        <a:buChar char=""/>
        <a:defRPr sz="5760" kern="1200">
          <a:solidFill>
            <a:schemeClr val="tx1">
              <a:lumMod val="75000"/>
              <a:lumOff val="25000"/>
            </a:schemeClr>
          </a:solidFill>
          <a:latin typeface="+mn-lt"/>
          <a:ea typeface="+mn-ea"/>
          <a:cs typeface="+mn-cs"/>
        </a:defRPr>
      </a:lvl7pPr>
      <a:lvl8pPr marL="16459200" indent="-1097280" algn="l" defTabSz="2194560" rtl="0" eaLnBrk="1" latinLnBrk="0" hangingPunct="1">
        <a:spcBef>
          <a:spcPts val="4800"/>
        </a:spcBef>
        <a:spcAft>
          <a:spcPts val="0"/>
        </a:spcAft>
        <a:buClr>
          <a:schemeClr val="accent1"/>
        </a:buClr>
        <a:buSzPct val="80000"/>
        <a:buFont typeface="Wingdings 3" charset="2"/>
        <a:buChar char=""/>
        <a:defRPr sz="5760" kern="1200">
          <a:solidFill>
            <a:schemeClr val="tx1">
              <a:lumMod val="75000"/>
              <a:lumOff val="25000"/>
            </a:schemeClr>
          </a:solidFill>
          <a:latin typeface="+mn-lt"/>
          <a:ea typeface="+mn-ea"/>
          <a:cs typeface="+mn-cs"/>
        </a:defRPr>
      </a:lvl8pPr>
      <a:lvl9pPr marL="18653760" indent="-1097280" algn="l" defTabSz="2194560" rtl="0" eaLnBrk="1" latinLnBrk="0" hangingPunct="1">
        <a:spcBef>
          <a:spcPts val="4800"/>
        </a:spcBef>
        <a:spcAft>
          <a:spcPts val="0"/>
        </a:spcAft>
        <a:buClr>
          <a:schemeClr val="accent1"/>
        </a:buClr>
        <a:buSzPct val="80000"/>
        <a:buFont typeface="Wingdings 3" charset="2"/>
        <a:buChar char=""/>
        <a:defRPr sz="5760" kern="1200">
          <a:solidFill>
            <a:schemeClr val="tx1">
              <a:lumMod val="75000"/>
              <a:lumOff val="25000"/>
            </a:schemeClr>
          </a:solidFill>
          <a:latin typeface="+mn-lt"/>
          <a:ea typeface="+mn-ea"/>
          <a:cs typeface="+mn-cs"/>
        </a:defRPr>
      </a:lvl9pPr>
    </p:bodyStyle>
    <p:otherStyle>
      <a:defPPr>
        <a:defRPr lang="en-US"/>
      </a:defPPr>
      <a:lvl1pPr marL="0" algn="l" defTabSz="2194560" rtl="0" eaLnBrk="1" latinLnBrk="0" hangingPunct="1">
        <a:defRPr sz="8640" kern="1200">
          <a:solidFill>
            <a:schemeClr val="tx1"/>
          </a:solidFill>
          <a:latin typeface="+mn-lt"/>
          <a:ea typeface="+mn-ea"/>
          <a:cs typeface="+mn-cs"/>
        </a:defRPr>
      </a:lvl1pPr>
      <a:lvl2pPr marL="2194560" algn="l" defTabSz="2194560" rtl="0" eaLnBrk="1" latinLnBrk="0" hangingPunct="1">
        <a:defRPr sz="8640" kern="1200">
          <a:solidFill>
            <a:schemeClr val="tx1"/>
          </a:solidFill>
          <a:latin typeface="+mn-lt"/>
          <a:ea typeface="+mn-ea"/>
          <a:cs typeface="+mn-cs"/>
        </a:defRPr>
      </a:lvl2pPr>
      <a:lvl3pPr marL="4389120" algn="l" defTabSz="2194560" rtl="0" eaLnBrk="1" latinLnBrk="0" hangingPunct="1">
        <a:defRPr sz="8640" kern="1200">
          <a:solidFill>
            <a:schemeClr val="tx1"/>
          </a:solidFill>
          <a:latin typeface="+mn-lt"/>
          <a:ea typeface="+mn-ea"/>
          <a:cs typeface="+mn-cs"/>
        </a:defRPr>
      </a:lvl3pPr>
      <a:lvl4pPr marL="6583680" algn="l" defTabSz="2194560" rtl="0" eaLnBrk="1" latinLnBrk="0" hangingPunct="1">
        <a:defRPr sz="8640" kern="1200">
          <a:solidFill>
            <a:schemeClr val="tx1"/>
          </a:solidFill>
          <a:latin typeface="+mn-lt"/>
          <a:ea typeface="+mn-ea"/>
          <a:cs typeface="+mn-cs"/>
        </a:defRPr>
      </a:lvl4pPr>
      <a:lvl5pPr marL="8778240" algn="l" defTabSz="2194560" rtl="0" eaLnBrk="1" latinLnBrk="0" hangingPunct="1">
        <a:defRPr sz="8640" kern="1200">
          <a:solidFill>
            <a:schemeClr val="tx1"/>
          </a:solidFill>
          <a:latin typeface="+mn-lt"/>
          <a:ea typeface="+mn-ea"/>
          <a:cs typeface="+mn-cs"/>
        </a:defRPr>
      </a:lvl5pPr>
      <a:lvl6pPr marL="10972800" algn="l" defTabSz="2194560" rtl="0" eaLnBrk="1" latinLnBrk="0" hangingPunct="1">
        <a:defRPr sz="8640" kern="1200">
          <a:solidFill>
            <a:schemeClr val="tx1"/>
          </a:solidFill>
          <a:latin typeface="+mn-lt"/>
          <a:ea typeface="+mn-ea"/>
          <a:cs typeface="+mn-cs"/>
        </a:defRPr>
      </a:lvl6pPr>
      <a:lvl7pPr marL="13167360" algn="l" defTabSz="2194560" rtl="0" eaLnBrk="1" latinLnBrk="0" hangingPunct="1">
        <a:defRPr sz="8640" kern="1200">
          <a:solidFill>
            <a:schemeClr val="tx1"/>
          </a:solidFill>
          <a:latin typeface="+mn-lt"/>
          <a:ea typeface="+mn-ea"/>
          <a:cs typeface="+mn-cs"/>
        </a:defRPr>
      </a:lvl7pPr>
      <a:lvl8pPr marL="15361920" algn="l" defTabSz="2194560" rtl="0" eaLnBrk="1" latinLnBrk="0" hangingPunct="1">
        <a:defRPr sz="8640" kern="1200">
          <a:solidFill>
            <a:schemeClr val="tx1"/>
          </a:solidFill>
          <a:latin typeface="+mn-lt"/>
          <a:ea typeface="+mn-ea"/>
          <a:cs typeface="+mn-cs"/>
        </a:defRPr>
      </a:lvl8pPr>
      <a:lvl9pPr marL="17556480" algn="l" defTabSz="219456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emf"/><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60">
            <a:extLst>
              <a:ext uri="{FF2B5EF4-FFF2-40B4-BE49-F238E27FC236}">
                <a16:creationId xmlns:a16="http://schemas.microsoft.com/office/drawing/2014/main" id="{7D32F0C6-11CC-40E2-BCFE-7020BF61DEAB}"/>
              </a:ext>
            </a:extLst>
          </p:cNvPr>
          <p:cNvSpPr txBox="1">
            <a:spLocks noChangeArrowheads="1"/>
          </p:cNvSpPr>
          <p:nvPr/>
        </p:nvSpPr>
        <p:spPr bwMode="auto">
          <a:xfrm>
            <a:off x="28025135" y="31775400"/>
            <a:ext cx="152082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algn="r" eaLnBrk="1" hangingPunct="1">
              <a:spcBef>
                <a:spcPts val="1000"/>
              </a:spcBef>
            </a:pPr>
            <a:r>
              <a:rPr lang="en-US" altLang="zh-CN" sz="32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rPr>
              <a:t>2024 IEEE International Conference on Acoustics, Speech and Signal Processing</a:t>
            </a:r>
          </a:p>
        </p:txBody>
      </p:sp>
      <p:grpSp>
        <p:nvGrpSpPr>
          <p:cNvPr id="7171" name="组合 43">
            <a:extLst>
              <a:ext uri="{FF2B5EF4-FFF2-40B4-BE49-F238E27FC236}">
                <a16:creationId xmlns:a16="http://schemas.microsoft.com/office/drawing/2014/main" id="{76E405C6-3CB5-402E-AB64-2DCAF6DF5A5C}"/>
              </a:ext>
            </a:extLst>
          </p:cNvPr>
          <p:cNvGrpSpPr>
            <a:grpSpLocks/>
          </p:cNvGrpSpPr>
          <p:nvPr/>
        </p:nvGrpSpPr>
        <p:grpSpPr bwMode="auto">
          <a:xfrm>
            <a:off x="838200" y="1582738"/>
            <a:ext cx="32559625" cy="5138737"/>
            <a:chOff x="1406525" y="1719263"/>
            <a:chExt cx="32559625" cy="5138737"/>
          </a:xfrm>
        </p:grpSpPr>
        <p:sp>
          <p:nvSpPr>
            <p:cNvPr id="7201" name="Text Box 2">
              <a:extLst>
                <a:ext uri="{FF2B5EF4-FFF2-40B4-BE49-F238E27FC236}">
                  <a16:creationId xmlns:a16="http://schemas.microsoft.com/office/drawing/2014/main" id="{BB5458B9-11F3-421B-B272-1C5898E9D363}"/>
                </a:ext>
              </a:extLst>
            </p:cNvPr>
            <p:cNvSpPr txBox="1">
              <a:spLocks noChangeArrowheads="1"/>
            </p:cNvSpPr>
            <p:nvPr/>
          </p:nvSpPr>
          <p:spPr bwMode="auto">
            <a:xfrm>
              <a:off x="4452938" y="1719263"/>
              <a:ext cx="29513212" cy="4167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36699"/>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540000" tIns="540000" rIns="540000" bIns="540000">
              <a:spAutoFit/>
            </a:bodyPr>
            <a:lstStyle>
              <a:lvl1pPr>
                <a:tabLst>
                  <a:tab pos="5591175" algn="l"/>
                </a:tabLst>
                <a:defRPr>
                  <a:solidFill>
                    <a:schemeClr val="tx1"/>
                  </a:solidFill>
                  <a:latin typeface="Trebuchet MS" panose="020B0603020202020204" pitchFamily="34" charset="0"/>
                </a:defRPr>
              </a:lvl1pPr>
              <a:lvl2pPr marL="742950" indent="-285750">
                <a:tabLst>
                  <a:tab pos="5591175" algn="l"/>
                </a:tabLst>
                <a:defRPr>
                  <a:solidFill>
                    <a:schemeClr val="tx1"/>
                  </a:solidFill>
                  <a:latin typeface="Trebuchet MS" panose="020B0603020202020204" pitchFamily="34" charset="0"/>
                </a:defRPr>
              </a:lvl2pPr>
              <a:lvl3pPr marL="1143000" indent="-228600">
                <a:tabLst>
                  <a:tab pos="5591175" algn="l"/>
                </a:tabLst>
                <a:defRPr>
                  <a:solidFill>
                    <a:schemeClr val="tx1"/>
                  </a:solidFill>
                  <a:latin typeface="Trebuchet MS" panose="020B0603020202020204" pitchFamily="34" charset="0"/>
                </a:defRPr>
              </a:lvl3pPr>
              <a:lvl4pPr marL="1600200" indent="-228600">
                <a:tabLst>
                  <a:tab pos="5591175" algn="l"/>
                </a:tabLst>
                <a:defRPr>
                  <a:solidFill>
                    <a:schemeClr val="tx1"/>
                  </a:solidFill>
                  <a:latin typeface="Trebuchet MS" panose="020B0603020202020204" pitchFamily="34" charset="0"/>
                </a:defRPr>
              </a:lvl4pPr>
              <a:lvl5pPr marL="2057400" indent="-228600">
                <a:tabLst>
                  <a:tab pos="5591175" algn="l"/>
                </a:tabLst>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tabLst>
                  <a:tab pos="5591175" algn="l"/>
                </a:tabLs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tabLst>
                  <a:tab pos="5591175" algn="l"/>
                </a:tabLs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tabLst>
                  <a:tab pos="5591175" algn="l"/>
                </a:tabLs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tabLst>
                  <a:tab pos="5591175" algn="l"/>
                </a:tabLst>
                <a:defRPr>
                  <a:solidFill>
                    <a:schemeClr val="tx1"/>
                  </a:solidFill>
                  <a:latin typeface="Trebuchet MS" panose="020B0603020202020204" pitchFamily="34" charset="0"/>
                </a:defRPr>
              </a:lvl9pPr>
            </a:lstStyle>
            <a:p>
              <a:pPr eaLnBrk="1" hangingPunct="1">
                <a:spcBef>
                  <a:spcPts val="1000"/>
                </a:spcBef>
              </a:pPr>
              <a:r>
                <a:rPr lang="en-US" altLang="zh-CN" sz="10000" b="1" i="1" dirty="0">
                  <a:solidFill>
                    <a:srgbClr val="3399CC"/>
                  </a:solidFill>
                  <a:latin typeface="Times New Roman" panose="02020603050405020304" pitchFamily="18" charset="0"/>
                  <a:cs typeface="Times New Roman" panose="02020603050405020304" pitchFamily="18" charset="0"/>
                </a:rPr>
                <a:t>FAST INTRA MODE PREDICTION ALGORITHMS FOR SCBS IN VVC SCC</a:t>
              </a:r>
            </a:p>
          </p:txBody>
        </p:sp>
        <p:sp>
          <p:nvSpPr>
            <p:cNvPr id="7202" name="Text Box 4">
              <a:extLst>
                <a:ext uri="{FF2B5EF4-FFF2-40B4-BE49-F238E27FC236}">
                  <a16:creationId xmlns:a16="http://schemas.microsoft.com/office/drawing/2014/main" id="{70161FF8-9664-4EF6-9B7F-BF789F4CA146}"/>
                </a:ext>
              </a:extLst>
            </p:cNvPr>
            <p:cNvSpPr txBox="1">
              <a:spLocks noChangeArrowheads="1"/>
            </p:cNvSpPr>
            <p:nvPr/>
          </p:nvSpPr>
          <p:spPr bwMode="auto">
            <a:xfrm>
              <a:off x="1406525" y="5670550"/>
              <a:ext cx="227488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360000" rIns="360000" bIns="360000"/>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spcBef>
                  <a:spcPts val="1000"/>
                </a:spcBef>
              </a:pPr>
              <a:r>
                <a:rPr lang="en-GB" altLang="zh-CN" sz="7200" b="1" i="1" baseline="30000" dirty="0" err="1">
                  <a:solidFill>
                    <a:srgbClr val="3399CC"/>
                  </a:solidFill>
                  <a:latin typeface="Times New Roman" panose="02020603050405020304" pitchFamily="18" charset="0"/>
                  <a:cs typeface="Times New Roman" panose="02020603050405020304" pitchFamily="18" charset="0"/>
                </a:rPr>
                <a:t>Dayong</a:t>
              </a:r>
              <a:r>
                <a:rPr lang="en-GB" altLang="zh-CN" sz="7200" b="1" i="1" baseline="30000" dirty="0">
                  <a:solidFill>
                    <a:srgbClr val="3399CC"/>
                  </a:solidFill>
                  <a:latin typeface="Times New Roman" panose="02020603050405020304" pitchFamily="18" charset="0"/>
                  <a:cs typeface="Times New Roman" panose="02020603050405020304" pitchFamily="18" charset="0"/>
                </a:rPr>
                <a:t> Wang, </a:t>
              </a:r>
              <a:r>
                <a:rPr lang="en-GB" altLang="zh-CN" sz="7200" b="1" i="1" baseline="30000" dirty="0" err="1">
                  <a:solidFill>
                    <a:srgbClr val="3399CC"/>
                  </a:solidFill>
                  <a:latin typeface="Times New Roman" panose="02020603050405020304" pitchFamily="18" charset="0"/>
                  <a:cs typeface="Times New Roman" panose="02020603050405020304" pitchFamily="18" charset="0"/>
                </a:rPr>
                <a:t>Yishen</a:t>
              </a:r>
              <a:r>
                <a:rPr lang="en-GB" altLang="zh-CN" sz="7200" b="1" i="1" baseline="30000" dirty="0">
                  <a:solidFill>
                    <a:srgbClr val="3399CC"/>
                  </a:solidFill>
                  <a:latin typeface="Times New Roman" panose="02020603050405020304" pitchFamily="18" charset="0"/>
                  <a:cs typeface="Times New Roman" panose="02020603050405020304" pitchFamily="18" charset="0"/>
                </a:rPr>
                <a:t> Deng, </a:t>
              </a:r>
              <a:r>
                <a:rPr lang="en-GB" altLang="zh-CN" sz="7200" b="1" i="1" baseline="30000" dirty="0" err="1">
                  <a:solidFill>
                    <a:srgbClr val="3399CC"/>
                  </a:solidFill>
                  <a:latin typeface="Times New Roman" panose="02020603050405020304" pitchFamily="18" charset="0"/>
                  <a:cs typeface="Times New Roman" panose="02020603050405020304" pitchFamily="18" charset="0"/>
                </a:rPr>
                <a:t>Weisheng</a:t>
              </a:r>
              <a:r>
                <a:rPr lang="en-GB" altLang="zh-CN" sz="7200" b="1" i="1" baseline="30000" dirty="0">
                  <a:solidFill>
                    <a:srgbClr val="3399CC"/>
                  </a:solidFill>
                  <a:latin typeface="Times New Roman" panose="02020603050405020304" pitchFamily="18" charset="0"/>
                  <a:cs typeface="Times New Roman" panose="02020603050405020304" pitchFamily="18" charset="0"/>
                </a:rPr>
                <a:t> Li, Xin Lu, Frederic </a:t>
              </a:r>
              <a:r>
                <a:rPr lang="en-GB" altLang="zh-CN" sz="7200" b="1" i="1" baseline="30000" dirty="0" err="1">
                  <a:solidFill>
                    <a:srgbClr val="3399CC"/>
                  </a:solidFill>
                  <a:latin typeface="Times New Roman" panose="02020603050405020304" pitchFamily="18" charset="0"/>
                  <a:cs typeface="Times New Roman" panose="02020603050405020304" pitchFamily="18" charset="0"/>
                </a:rPr>
                <a:t>Dufaux</a:t>
              </a:r>
              <a:r>
                <a:rPr lang="en-GB" altLang="zh-CN" sz="7200" b="1" i="1" baseline="30000" dirty="0">
                  <a:solidFill>
                    <a:srgbClr val="3399CC"/>
                  </a:solidFill>
                  <a:latin typeface="Times New Roman" panose="02020603050405020304" pitchFamily="18" charset="0"/>
                  <a:cs typeface="Times New Roman" panose="02020603050405020304" pitchFamily="18" charset="0"/>
                </a:rPr>
                <a:t>, Bo Hang, Ce Zhu</a:t>
              </a:r>
            </a:p>
          </p:txBody>
        </p:sp>
        <p:pic>
          <p:nvPicPr>
            <p:cNvPr id="7203" name="图片 46">
              <a:extLst>
                <a:ext uri="{FF2B5EF4-FFF2-40B4-BE49-F238E27FC236}">
                  <a16:creationId xmlns:a16="http://schemas.microsoft.com/office/drawing/2014/main" id="{65F0B52C-BBA1-482C-9B3D-67A4F79209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6525" y="2057400"/>
              <a:ext cx="3065463"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172" name="图片 3">
            <a:extLst>
              <a:ext uri="{FF2B5EF4-FFF2-40B4-BE49-F238E27FC236}">
                <a16:creationId xmlns:a16="http://schemas.microsoft.com/office/drawing/2014/main" id="{F00B4D50-8920-4794-B9B3-D87AD0A1DC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36650" y="2203450"/>
            <a:ext cx="466725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7" name="Text Box 122">
            <a:extLst>
              <a:ext uri="{FF2B5EF4-FFF2-40B4-BE49-F238E27FC236}">
                <a16:creationId xmlns:a16="http://schemas.microsoft.com/office/drawing/2014/main" id="{7CF5D463-E254-4D47-9796-8E5F2622DE1D}"/>
              </a:ext>
            </a:extLst>
          </p:cNvPr>
          <p:cNvSpPr txBox="1">
            <a:spLocks noChangeArrowheads="1"/>
          </p:cNvSpPr>
          <p:nvPr/>
        </p:nvSpPr>
        <p:spPr bwMode="auto">
          <a:xfrm>
            <a:off x="838200" y="7215185"/>
            <a:ext cx="9799638" cy="217033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703763">
              <a:defRPr>
                <a:solidFill>
                  <a:schemeClr val="tx1"/>
                </a:solidFill>
                <a:latin typeface="Trebuchet MS" panose="020B0603020202020204" pitchFamily="34" charset="0"/>
              </a:defRPr>
            </a:lvl1pPr>
            <a:lvl2pPr marL="742950" indent="-285750" defTabSz="4703763">
              <a:defRPr>
                <a:solidFill>
                  <a:schemeClr val="tx1"/>
                </a:solidFill>
                <a:latin typeface="Trebuchet MS" panose="020B0603020202020204" pitchFamily="34" charset="0"/>
              </a:defRPr>
            </a:lvl2pPr>
            <a:lvl3pPr marL="1143000" indent="-228600" defTabSz="4703763">
              <a:defRPr>
                <a:solidFill>
                  <a:schemeClr val="tx1"/>
                </a:solidFill>
                <a:latin typeface="Trebuchet MS" panose="020B0603020202020204" pitchFamily="34" charset="0"/>
              </a:defRPr>
            </a:lvl3pPr>
            <a:lvl4pPr marL="1600200" indent="-228600" defTabSz="4703763">
              <a:defRPr>
                <a:solidFill>
                  <a:schemeClr val="tx1"/>
                </a:solidFill>
                <a:latin typeface="Trebuchet MS" panose="020B0603020202020204" pitchFamily="34" charset="0"/>
              </a:defRPr>
            </a:lvl4pPr>
            <a:lvl5pPr marL="2057400" indent="-228600" defTabSz="4703763">
              <a:defRPr>
                <a:solidFill>
                  <a:schemeClr val="tx1"/>
                </a:solidFill>
                <a:latin typeface="Trebuchet MS" panose="020B0603020202020204" pitchFamily="34" charset="0"/>
              </a:defRPr>
            </a:lvl5pPr>
            <a:lvl6pPr marL="2514600" indent="-228600" defTabSz="470376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70376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70376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703763" eaLnBrk="0" fontAlgn="base" hangingPunct="0">
              <a:spcBef>
                <a:spcPct val="0"/>
              </a:spcBef>
              <a:spcAft>
                <a:spcPct val="0"/>
              </a:spcAft>
              <a:defRPr>
                <a:solidFill>
                  <a:schemeClr val="tx1"/>
                </a:solidFill>
                <a:latin typeface="Trebuchet MS" panose="020B0603020202020204" pitchFamily="34" charset="0"/>
              </a:defRPr>
            </a:lvl9pPr>
          </a:lstStyle>
          <a:p>
            <a:pPr algn="just" eaLnBrk="1" hangingPunct="1">
              <a:spcBef>
                <a:spcPts val="1000"/>
              </a:spcBef>
            </a:pPr>
            <a:r>
              <a:rPr lang="en-GB" altLang="zh-CN" sz="4400" b="1" dirty="0">
                <a:solidFill>
                  <a:srgbClr val="006983"/>
                </a:solidFill>
                <a:latin typeface="Times New Roman" panose="02020603050405020304" pitchFamily="18" charset="0"/>
                <a:cs typeface="Times New Roman" panose="02020603050405020304" pitchFamily="18" charset="0"/>
              </a:rPr>
              <a:t>INTRODUCTION</a:t>
            </a:r>
            <a:endParaRPr lang="en-GB" altLang="zh-CN" sz="1000" b="1" dirty="0">
              <a:solidFill>
                <a:srgbClr val="006983"/>
              </a:solidFill>
              <a:latin typeface="Times New Roman" panose="02020603050405020304" pitchFamily="18" charset="0"/>
              <a:cs typeface="Times New Roman" panose="02020603050405020304" pitchFamily="18" charset="0"/>
            </a:endParaRPr>
          </a:p>
          <a:p>
            <a:pPr algn="just" eaLnBrk="1" hangingPunct="1">
              <a:spcBef>
                <a:spcPts val="1000"/>
              </a:spcBef>
            </a:pPr>
            <a:r>
              <a:rPr lang="en-US" altLang="zh-CN" sz="32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rPr>
              <a:t>In recent years, screen sharing, web conferencing, online education, and other screen content video applications have become increasingly popular. Traditional video coding methods cannot efficiently handle with these videos. Versatile Video Coding (VVC) now supports Screen Content Coding (SCC) by integrating two efficient coding modes: Intra Block Copy (IBC) and Palette (PLT). However, the numerous modes and the Quad-Tree Plus Multi-Type Tree (QTMT) structure inherent to VVC contribute to a very high coding complexity. Therefore, to meet the demands of practical applications, there is an urgent need to significantly improve the coding speed of VVC SCC.</a:t>
            </a:r>
          </a:p>
          <a:p>
            <a:pPr algn="just" eaLnBrk="1" hangingPunct="1">
              <a:spcBef>
                <a:spcPts val="1000"/>
              </a:spcBef>
            </a:pPr>
            <a:r>
              <a:rPr lang="en-GB" altLang="zh-CN" sz="4400" b="1" dirty="0">
                <a:solidFill>
                  <a:srgbClr val="006983"/>
                </a:solidFill>
                <a:latin typeface="Times New Roman" panose="02020603050405020304" pitchFamily="18" charset="0"/>
                <a:cs typeface="Times New Roman" panose="02020603050405020304" pitchFamily="18" charset="0"/>
              </a:rPr>
              <a:t>INTRA OPTIMIZATION METHOD</a:t>
            </a:r>
            <a:endParaRPr lang="en-GB" altLang="zh-CN" sz="1000" b="1" dirty="0">
              <a:solidFill>
                <a:srgbClr val="006983"/>
              </a:solidFill>
              <a:latin typeface="Times New Roman" panose="02020603050405020304" pitchFamily="18" charset="0"/>
              <a:cs typeface="Times New Roman" panose="02020603050405020304" pitchFamily="18" charset="0"/>
            </a:endParaRPr>
          </a:p>
          <a:p>
            <a:pPr algn="just" eaLnBrk="1" hangingPunct="1">
              <a:spcBef>
                <a:spcPts val="1000"/>
              </a:spcBef>
            </a:pPr>
            <a:r>
              <a:rPr lang="en-US" altLang="zh-CN" sz="32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rPr>
              <a:t>In VVC, the Intra mode involves a complex process. In order to improve coding speed, we introduce three early termination strategies into the original Intra mode process.</a:t>
            </a:r>
            <a:endParaRPr lang="en-US" altLang="zh-CN" sz="2000" b="1" dirty="0">
              <a:solidFill>
                <a:srgbClr val="006983"/>
              </a:solidFill>
              <a:latin typeface="Times New Roman" panose="02020603050405020304" pitchFamily="18" charset="0"/>
              <a:cs typeface="Times New Roman" panose="02020603050405020304" pitchFamily="18" charset="0"/>
            </a:endParaRPr>
          </a:p>
          <a:p>
            <a:pPr algn="just" eaLnBrk="1" hangingPunct="1">
              <a:spcBef>
                <a:spcPts val="1000"/>
              </a:spcBef>
            </a:pPr>
            <a:r>
              <a:rPr lang="en-US" altLang="zh-CN" sz="4400" b="1" dirty="0">
                <a:solidFill>
                  <a:srgbClr val="006983"/>
                </a:solidFill>
                <a:latin typeface="Times New Roman" panose="02020603050405020304" pitchFamily="18" charset="0"/>
                <a:cs typeface="Times New Roman" panose="02020603050405020304" pitchFamily="18" charset="0"/>
              </a:rPr>
              <a:t>SATD DIFFERENCE BASED INTRA MODE EARLY SKIP (ADBIMES)</a:t>
            </a:r>
            <a:endParaRPr lang="en-US" altLang="zh-CN" sz="1000" b="1" dirty="0">
              <a:solidFill>
                <a:srgbClr val="006983"/>
              </a:solidFill>
              <a:latin typeface="Times New Roman" panose="02020603050405020304" pitchFamily="18" charset="0"/>
              <a:cs typeface="Times New Roman" panose="02020603050405020304" pitchFamily="18" charset="0"/>
            </a:endParaRPr>
          </a:p>
          <a:p>
            <a:pPr algn="just" eaLnBrk="1" hangingPunct="1">
              <a:spcBef>
                <a:spcPts val="1000"/>
              </a:spcBef>
            </a:pPr>
            <a:r>
              <a:rPr lang="en-US" altLang="zh-CN" sz="32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rPr>
              <a:t>In the Intra mode of the VVC, we explore the distribution of directional modes (DMs), and their corresponding distribution is depicted in Fig. 1. The horizontal axis represents the index of DMs, and the vertical axis corresponds to the number of DMs. </a:t>
            </a:r>
          </a:p>
          <a:p>
            <a:pPr algn="just" eaLnBrk="1" hangingPunct="1">
              <a:spcBef>
                <a:spcPts val="1000"/>
              </a:spcBef>
            </a:pPr>
            <a:endParaRPr lang="en-US" altLang="zh-CN" sz="32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endParaRPr>
          </a:p>
          <a:p>
            <a:pPr algn="just" eaLnBrk="1" hangingPunct="1">
              <a:spcBef>
                <a:spcPts val="1000"/>
              </a:spcBef>
            </a:pPr>
            <a:endParaRPr lang="en-US" altLang="zh-CN" sz="32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endParaRPr>
          </a:p>
          <a:p>
            <a:pPr algn="just" eaLnBrk="1" hangingPunct="1">
              <a:spcBef>
                <a:spcPts val="1000"/>
              </a:spcBef>
            </a:pPr>
            <a:endParaRPr lang="en-US" altLang="zh-CN" sz="32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endParaRPr>
          </a:p>
          <a:p>
            <a:pPr algn="just" eaLnBrk="1" hangingPunct="1">
              <a:spcBef>
                <a:spcPts val="1000"/>
              </a:spcBef>
            </a:pPr>
            <a:endParaRPr lang="en-US" altLang="zh-CN" sz="32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endParaRPr>
          </a:p>
          <a:p>
            <a:pPr algn="just" eaLnBrk="1" hangingPunct="1">
              <a:spcBef>
                <a:spcPts val="1000"/>
              </a:spcBef>
            </a:pPr>
            <a:endParaRPr lang="en-US" altLang="zh-CN" sz="32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endParaRPr>
          </a:p>
          <a:p>
            <a:pPr algn="just" eaLnBrk="1" hangingPunct="1">
              <a:spcBef>
                <a:spcPts val="1000"/>
              </a:spcBef>
            </a:pPr>
            <a:endParaRPr lang="en-US" altLang="zh-CN" sz="32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endParaRPr>
          </a:p>
          <a:p>
            <a:pPr algn="just" eaLnBrk="1" hangingPunct="1">
              <a:spcBef>
                <a:spcPts val="1000"/>
              </a:spcBef>
            </a:pPr>
            <a:endParaRPr lang="en-US" altLang="zh-CN" sz="32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endParaRPr>
          </a:p>
          <a:p>
            <a:pPr algn="just" eaLnBrk="1" hangingPunct="1">
              <a:spcBef>
                <a:spcPts val="1000"/>
              </a:spcBef>
            </a:pPr>
            <a:r>
              <a:rPr lang="en-US" altLang="zh-CN" sz="32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rPr>
              <a:t>From Fig. 1, we can observe that most of optimal DMs fall into modes 0, 1, 18, or 50. Since the coding process of the IBC-merge mode is very simple, if the minimum SATD value of these four DMs of the Intra mode is significantly greater than the SATD value of the IBC-merge mode, then it is very unlikely that the Intra mode is the best one and it can be skipped early.</a:t>
            </a:r>
          </a:p>
        </p:txBody>
      </p:sp>
      <p:grpSp>
        <p:nvGrpSpPr>
          <p:cNvPr id="7176" name="组合 42">
            <a:extLst>
              <a:ext uri="{FF2B5EF4-FFF2-40B4-BE49-F238E27FC236}">
                <a16:creationId xmlns:a16="http://schemas.microsoft.com/office/drawing/2014/main" id="{86009953-7CF9-4E4B-A485-A332A345FF65}"/>
              </a:ext>
            </a:extLst>
          </p:cNvPr>
          <p:cNvGrpSpPr>
            <a:grpSpLocks/>
          </p:cNvGrpSpPr>
          <p:nvPr/>
        </p:nvGrpSpPr>
        <p:grpSpPr bwMode="auto">
          <a:xfrm>
            <a:off x="33405519" y="7215185"/>
            <a:ext cx="9808516" cy="23180705"/>
            <a:chOff x="33487192" y="7264397"/>
            <a:chExt cx="9847404" cy="23595664"/>
          </a:xfrm>
        </p:grpSpPr>
        <mc:AlternateContent xmlns:mc="http://schemas.openxmlformats.org/markup-compatibility/2006" xmlns:a14="http://schemas.microsoft.com/office/drawing/2010/main">
          <mc:Choice Requires="a14">
            <p:sp>
              <p:nvSpPr>
                <p:cNvPr id="7177" name="Text Box 122">
                  <a:extLst>
                    <a:ext uri="{FF2B5EF4-FFF2-40B4-BE49-F238E27FC236}">
                      <a16:creationId xmlns:a16="http://schemas.microsoft.com/office/drawing/2014/main" id="{C292AA29-3234-48E9-8515-6D9E3F9190A7}"/>
                    </a:ext>
                  </a:extLst>
                </p:cNvPr>
                <p:cNvSpPr txBox="1">
                  <a:spLocks noChangeArrowheads="1"/>
                </p:cNvSpPr>
                <p:nvPr/>
              </p:nvSpPr>
              <p:spPr bwMode="auto">
                <a:xfrm>
                  <a:off x="33487192" y="7264397"/>
                  <a:ext cx="9838050" cy="23595664"/>
                </a:xfrm>
                <a:prstGeom prst="rect">
                  <a:avLst/>
                </a:prstGeom>
                <a:solidFill>
                  <a:schemeClr val="bg1"/>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lvl="0" algn="just" eaLnBrk="1" hangingPunct="1">
                    <a:spcBef>
                      <a:spcPts val="1000"/>
                    </a:spcBef>
                  </a:pPr>
                  <a:r>
                    <a:rPr lang="en-US" altLang="zh-CN" sz="32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rPr>
                    <a:t>Suppose γ is the best threshold, we can skip checking the subsequent LFNST and MTS processes if the following conditions are met:</a:t>
                  </a:r>
                </a:p>
                <a:p>
                  <a:pPr lvl="0" algn="just" eaLnBrk="1" hangingPunct="1">
                    <a:spcBef>
                      <a:spcPts val="1000"/>
                    </a:spcBef>
                  </a:pPr>
                  <a:endParaRPr lang="en-US" altLang="zh-CN" sz="5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endParaRPr>
                </a:p>
                <a:p>
                  <a:pPr lvl="0" algn="just" eaLnBrk="1" hangingPunct="1">
                    <a:spcBef>
                      <a:spcPts val="1000"/>
                    </a:spcBef>
                  </a:pPr>
                  <a14:m>
                    <m:oMathPara xmlns:m="http://schemas.openxmlformats.org/officeDocument/2006/math">
                      <m:oMathParaPr>
                        <m:jc m:val="centerGroup"/>
                      </m:oMathParaPr>
                      <m:oMath xmlns:m="http://schemas.openxmlformats.org/officeDocument/2006/math">
                        <m:sSub>
                          <m:sSubPr>
                            <m:ctrlPr>
                              <a:rPr lang="zh-CN" altLang="zh-CN" sz="3200" i="1">
                                <a:solidFill>
                                  <a:srgbClr val="006983"/>
                                </a:solidFill>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3200">
                                <a:solidFill>
                                  <a:srgbClr val="006983"/>
                                </a:solidFill>
                                <a:latin typeface="Cambria Math" panose="02040503050406030204" pitchFamily="18" charset="0"/>
                                <a:ea typeface="宋体" panose="02010600030101010101" pitchFamily="2" charset="-122"/>
                                <a:cs typeface="Times New Roman" panose="02020603050405020304" pitchFamily="18" charset="0"/>
                              </a:rPr>
                              <m:t>𝑃</m:t>
                            </m:r>
                          </m:e>
                          <m:sub>
                            <m:r>
                              <a:rPr lang="en-US" altLang="zh-CN" sz="3200">
                                <a:solidFill>
                                  <a:srgbClr val="006983"/>
                                </a:solidFill>
                                <a:latin typeface="Cambria Math" panose="02040503050406030204" pitchFamily="18" charset="0"/>
                                <a:ea typeface="宋体" panose="02010600030101010101" pitchFamily="2" charset="-122"/>
                                <a:cs typeface="Times New Roman" panose="02020603050405020304" pitchFamily="18" charset="0"/>
                              </a:rPr>
                              <m:t>2</m:t>
                            </m:r>
                          </m:sub>
                        </m:sSub>
                        <m:r>
                          <a:rPr lang="en-US" altLang="zh-CN" sz="3200">
                            <a:solidFill>
                              <a:srgbClr val="006983"/>
                            </a:solidFill>
                            <a:latin typeface="Cambria Math" panose="02040503050406030204" pitchFamily="18" charset="0"/>
                            <a:ea typeface="宋体" panose="02010600030101010101" pitchFamily="2" charset="-122"/>
                            <a:cs typeface="Times New Roman" panose="02020603050405020304" pitchFamily="18" charset="0"/>
                          </a:rPr>
                          <m:t>&lt;</m:t>
                        </m:r>
                        <m:r>
                          <m:rPr>
                            <m:sty m:val="p"/>
                          </m:rPr>
                          <a:rPr lang="en-US" altLang="zh-CN" sz="3200">
                            <a:solidFill>
                              <a:srgbClr val="006983"/>
                            </a:solidFill>
                            <a:latin typeface="Cambria Math" panose="02040503050406030204" pitchFamily="18" charset="0"/>
                            <a:ea typeface="宋体" panose="02010600030101010101" pitchFamily="2" charset="-122"/>
                            <a:cs typeface="Times New Roman" panose="02020603050405020304" pitchFamily="18" charset="0"/>
                          </a:rPr>
                          <m:t>γ</m:t>
                        </m:r>
                      </m:oMath>
                    </m:oMathPara>
                  </a14:m>
                  <a:endParaRPr lang="en-US" altLang="zh-CN" sz="5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endParaRPr>
                </a:p>
                <a:p>
                  <a:pPr lvl="0" algn="just" eaLnBrk="1" hangingPunct="1">
                    <a:spcBef>
                      <a:spcPts val="1000"/>
                    </a:spcBef>
                  </a:pPr>
                  <a:r>
                    <a:rPr lang="en-US" altLang="zh-CN" sz="32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rPr>
                    <a:t>In terms of feature selection, we utilized the size of the transform Unit (</a:t>
                  </a:r>
                  <a14:m>
                    <m:oMath xmlns:m="http://schemas.openxmlformats.org/officeDocument/2006/math">
                      <m:sSub>
                        <m:sSubPr>
                          <m:ctrlPr>
                            <a:rPr lang="zh-CN" altLang="zh-CN" sz="3200" i="1">
                              <a:solidFill>
                                <a:srgbClr val="006983"/>
                              </a:solidFill>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3200">
                              <a:solidFill>
                                <a:srgbClr val="006983"/>
                              </a:solidFill>
                              <a:latin typeface="Cambria Math" panose="02040503050406030204" pitchFamily="18" charset="0"/>
                              <a:ea typeface="宋体" panose="02010600030101010101" pitchFamily="2" charset="-122"/>
                              <a:cs typeface="Times New Roman" panose="02020603050405020304" pitchFamily="18" charset="0"/>
                            </a:rPr>
                            <m:t>𝑓</m:t>
                          </m:r>
                        </m:e>
                        <m:sub>
                          <m:r>
                            <a:rPr lang="en-US" altLang="zh-CN" sz="3200">
                              <a:solidFill>
                                <a:srgbClr val="006983"/>
                              </a:solidFill>
                              <a:latin typeface="Cambria Math" panose="02040503050406030204" pitchFamily="18" charset="0"/>
                              <a:ea typeface="宋体" panose="02010600030101010101" pitchFamily="2" charset="-122"/>
                              <a:cs typeface="Times New Roman" panose="02020603050405020304" pitchFamily="18" charset="0"/>
                            </a:rPr>
                            <m:t>𝑆𝑇𝑈</m:t>
                          </m:r>
                        </m:sub>
                      </m:sSub>
                    </m:oMath>
                  </a14:m>
                  <a:r>
                    <a:rPr lang="en-US" altLang="zh-CN" sz="32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rPr>
                    <a:t>), QP, the variance of residual coefficients (</a:t>
                  </a:r>
                  <a14:m>
                    <m:oMath xmlns:m="http://schemas.openxmlformats.org/officeDocument/2006/math">
                      <m:sSub>
                        <m:sSubPr>
                          <m:ctrlPr>
                            <a:rPr lang="zh-CN" altLang="zh-CN" sz="3200" i="1">
                              <a:solidFill>
                                <a:srgbClr val="006983"/>
                              </a:solidFill>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3200">
                              <a:solidFill>
                                <a:srgbClr val="006983"/>
                              </a:solidFill>
                              <a:latin typeface="Cambria Math" panose="02040503050406030204" pitchFamily="18" charset="0"/>
                              <a:ea typeface="宋体" panose="02010600030101010101" pitchFamily="2" charset="-122"/>
                              <a:cs typeface="Times New Roman" panose="02020603050405020304" pitchFamily="18" charset="0"/>
                            </a:rPr>
                            <m:t>𝑓</m:t>
                          </m:r>
                        </m:e>
                        <m:sub>
                          <m:r>
                            <a:rPr lang="en-US" altLang="zh-CN" sz="3200">
                              <a:solidFill>
                                <a:srgbClr val="006983"/>
                              </a:solidFill>
                              <a:latin typeface="Cambria Math" panose="02040503050406030204" pitchFamily="18" charset="0"/>
                              <a:ea typeface="宋体" panose="02010600030101010101" pitchFamily="2" charset="-122"/>
                              <a:cs typeface="Times New Roman" panose="02020603050405020304" pitchFamily="18" charset="0"/>
                            </a:rPr>
                            <m:t>𝑉𝑅𝐶</m:t>
                          </m:r>
                        </m:sub>
                      </m:sSub>
                    </m:oMath>
                  </a14:m>
                  <a:r>
                    <a:rPr lang="en-US" altLang="zh-CN" sz="32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rPr>
                    <a:t>), the RD cost (</a:t>
                  </a:r>
                  <a14:m>
                    <m:oMath xmlns:m="http://schemas.openxmlformats.org/officeDocument/2006/math">
                      <m:sSub>
                        <m:sSubPr>
                          <m:ctrlPr>
                            <a:rPr lang="zh-CN" altLang="zh-CN" sz="3200" i="1">
                              <a:solidFill>
                                <a:srgbClr val="006983"/>
                              </a:solidFill>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3200">
                              <a:solidFill>
                                <a:srgbClr val="006983"/>
                              </a:solidFill>
                              <a:latin typeface="Cambria Math" panose="02040503050406030204" pitchFamily="18" charset="0"/>
                              <a:ea typeface="宋体" panose="02010600030101010101" pitchFamily="2" charset="-122"/>
                              <a:cs typeface="Times New Roman" panose="02020603050405020304" pitchFamily="18" charset="0"/>
                            </a:rPr>
                            <m:t>𝑓</m:t>
                          </m:r>
                        </m:e>
                        <m:sub>
                          <m:r>
                            <a:rPr lang="en-US" altLang="zh-CN" sz="3200">
                              <a:solidFill>
                                <a:srgbClr val="006983"/>
                              </a:solidFill>
                              <a:latin typeface="Cambria Math" panose="02040503050406030204" pitchFamily="18" charset="0"/>
                              <a:ea typeface="宋体" panose="02010600030101010101" pitchFamily="2" charset="-122"/>
                              <a:cs typeface="Times New Roman" panose="02020603050405020304" pitchFamily="18" charset="0"/>
                            </a:rPr>
                            <m:t>𝑅𝐷𝐶</m:t>
                          </m:r>
                        </m:sub>
                      </m:sSub>
                    </m:oMath>
                  </a14:m>
                  <a:r>
                    <a:rPr lang="en-US" altLang="zh-CN" sz="32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rPr>
                    <a:t>), and the coding bit (</a:t>
                  </a:r>
                  <a14:m>
                    <m:oMath xmlns:m="http://schemas.openxmlformats.org/officeDocument/2006/math">
                      <m:sSub>
                        <m:sSubPr>
                          <m:ctrlPr>
                            <a:rPr lang="zh-CN" altLang="zh-CN" sz="3200" i="1">
                              <a:solidFill>
                                <a:srgbClr val="006983"/>
                              </a:solidFill>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3200">
                              <a:solidFill>
                                <a:srgbClr val="006983"/>
                              </a:solidFill>
                              <a:latin typeface="Cambria Math" panose="02040503050406030204" pitchFamily="18" charset="0"/>
                              <a:ea typeface="宋体" panose="02010600030101010101" pitchFamily="2" charset="-122"/>
                              <a:cs typeface="Times New Roman" panose="02020603050405020304" pitchFamily="18" charset="0"/>
                            </a:rPr>
                            <m:t>𝑓</m:t>
                          </m:r>
                        </m:e>
                        <m:sub>
                          <m:r>
                            <a:rPr lang="en-US" altLang="zh-CN" sz="3200">
                              <a:solidFill>
                                <a:srgbClr val="006983"/>
                              </a:solidFill>
                              <a:latin typeface="Cambria Math" panose="02040503050406030204" pitchFamily="18" charset="0"/>
                              <a:ea typeface="宋体" panose="02010600030101010101" pitchFamily="2" charset="-122"/>
                              <a:cs typeface="Times New Roman" panose="02020603050405020304" pitchFamily="18" charset="0"/>
                            </a:rPr>
                            <m:t>𝐶𝐵𝐷</m:t>
                          </m:r>
                        </m:sub>
                      </m:sSub>
                    </m:oMath>
                  </a14:m>
                  <a:r>
                    <a:rPr lang="en-US" altLang="zh-CN" sz="32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rPr>
                    <a:t>) of DCT-2, the transform type of parent CU (</a:t>
                  </a:r>
                  <a14:m>
                    <m:oMath xmlns:m="http://schemas.openxmlformats.org/officeDocument/2006/math">
                      <m:sSub>
                        <m:sSubPr>
                          <m:ctrlPr>
                            <a:rPr lang="zh-CN" altLang="zh-CN" sz="3200" i="1">
                              <a:solidFill>
                                <a:srgbClr val="006983"/>
                              </a:solidFill>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3200">
                              <a:solidFill>
                                <a:srgbClr val="006983"/>
                              </a:solidFill>
                              <a:latin typeface="Cambria Math" panose="02040503050406030204" pitchFamily="18" charset="0"/>
                              <a:ea typeface="宋体" panose="02010600030101010101" pitchFamily="2" charset="-122"/>
                              <a:cs typeface="Times New Roman" panose="02020603050405020304" pitchFamily="18" charset="0"/>
                            </a:rPr>
                            <m:t>𝑓</m:t>
                          </m:r>
                        </m:e>
                        <m:sub>
                          <m:r>
                            <a:rPr lang="en-US" altLang="zh-CN" sz="3200">
                              <a:solidFill>
                                <a:srgbClr val="006983"/>
                              </a:solidFill>
                              <a:latin typeface="Cambria Math" panose="02040503050406030204" pitchFamily="18" charset="0"/>
                              <a:ea typeface="宋体" panose="02010600030101010101" pitchFamily="2" charset="-122"/>
                              <a:cs typeface="Times New Roman" panose="02020603050405020304" pitchFamily="18" charset="0"/>
                            </a:rPr>
                            <m:t>𝑇𝑇𝐶</m:t>
                          </m:r>
                        </m:sub>
                      </m:sSub>
                    </m:oMath>
                  </a14:m>
                  <a:r>
                    <a:rPr lang="en-US" altLang="zh-CN" sz="32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rPr>
                    <a:t>), and the RD cost of ISP (</a:t>
                  </a:r>
                  <a14:m>
                    <m:oMath xmlns:m="http://schemas.openxmlformats.org/officeDocument/2006/math">
                      <m:sSub>
                        <m:sSubPr>
                          <m:ctrlPr>
                            <a:rPr lang="zh-CN" altLang="zh-CN" sz="3200" i="1">
                              <a:solidFill>
                                <a:srgbClr val="006983"/>
                              </a:solidFill>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3200">
                              <a:solidFill>
                                <a:srgbClr val="006983"/>
                              </a:solidFill>
                              <a:latin typeface="Cambria Math" panose="02040503050406030204" pitchFamily="18" charset="0"/>
                              <a:ea typeface="宋体" panose="02010600030101010101" pitchFamily="2" charset="-122"/>
                              <a:cs typeface="Times New Roman" panose="02020603050405020304" pitchFamily="18" charset="0"/>
                            </a:rPr>
                            <m:t>𝑓</m:t>
                          </m:r>
                        </m:e>
                        <m:sub>
                          <m:r>
                            <a:rPr lang="en-US" altLang="zh-CN" sz="3200">
                              <a:solidFill>
                                <a:srgbClr val="006983"/>
                              </a:solidFill>
                              <a:latin typeface="Cambria Math" panose="02040503050406030204" pitchFamily="18" charset="0"/>
                              <a:ea typeface="宋体" panose="02010600030101010101" pitchFamily="2" charset="-122"/>
                              <a:cs typeface="Times New Roman" panose="02020603050405020304" pitchFamily="18" charset="0"/>
                            </a:rPr>
                            <m:t>𝑅𝐷𝐼</m:t>
                          </m:r>
                        </m:sub>
                      </m:sSub>
                    </m:oMath>
                  </a14:m>
                  <a:r>
                    <a:rPr lang="en-US" altLang="zh-CN" sz="32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rPr>
                    <a:t>).</a:t>
                  </a:r>
                </a:p>
                <a:p>
                  <a:pPr lvl="0" algn="just" eaLnBrk="1" hangingPunct="1">
                    <a:spcBef>
                      <a:spcPts val="1000"/>
                    </a:spcBef>
                  </a:pPr>
                  <a:r>
                    <a:rPr lang="en-US" altLang="zh-CN" sz="32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rPr>
                    <a:t>Fig. 4 depicts the average BDBR and ∆T for various γ     </a:t>
                  </a:r>
                  <a:r>
                    <a:rPr lang="zh-CN" altLang="en-US" sz="32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rPr>
                    <a:t>values, and we chose </a:t>
                  </a:r>
                  <a:r>
                    <a:rPr lang="el-GR" altLang="zh-CN" sz="32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rPr>
                    <a:t>γ = 0.1</a:t>
                  </a:r>
                  <a:r>
                    <a:rPr lang="en-US" altLang="zh-CN" sz="32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rPr>
                    <a:t> as our final settings.</a:t>
                  </a:r>
                </a:p>
                <a:p>
                  <a:pPr eaLnBrk="1" hangingPunct="1">
                    <a:spcBef>
                      <a:spcPts val="1000"/>
                    </a:spcBef>
                  </a:pPr>
                  <a:endParaRPr lang="en-US" altLang="zh-CN" sz="4400" b="1" dirty="0">
                    <a:solidFill>
                      <a:srgbClr val="006983"/>
                    </a:solidFill>
                    <a:latin typeface="Times New Roman" panose="02020603050405020304" pitchFamily="18" charset="0"/>
                    <a:cs typeface="Times New Roman" panose="02020603050405020304" pitchFamily="18" charset="0"/>
                  </a:endParaRPr>
                </a:p>
                <a:p>
                  <a:pPr eaLnBrk="1" hangingPunct="1">
                    <a:spcBef>
                      <a:spcPts val="1000"/>
                    </a:spcBef>
                  </a:pPr>
                  <a:endParaRPr lang="en-US" altLang="zh-CN" sz="4400" b="1" dirty="0">
                    <a:solidFill>
                      <a:srgbClr val="006983"/>
                    </a:solidFill>
                    <a:latin typeface="Times New Roman" panose="02020603050405020304" pitchFamily="18" charset="0"/>
                    <a:cs typeface="Times New Roman" panose="02020603050405020304" pitchFamily="18" charset="0"/>
                  </a:endParaRPr>
                </a:p>
                <a:p>
                  <a:pPr eaLnBrk="1" hangingPunct="1">
                    <a:spcBef>
                      <a:spcPts val="1000"/>
                    </a:spcBef>
                  </a:pPr>
                  <a:endParaRPr lang="en-US" altLang="zh-CN" sz="4400" b="1" dirty="0">
                    <a:solidFill>
                      <a:srgbClr val="006983"/>
                    </a:solidFill>
                    <a:latin typeface="Times New Roman" panose="02020603050405020304" pitchFamily="18" charset="0"/>
                    <a:cs typeface="Times New Roman" panose="02020603050405020304" pitchFamily="18" charset="0"/>
                  </a:endParaRPr>
                </a:p>
                <a:p>
                  <a:pPr eaLnBrk="1" hangingPunct="1">
                    <a:spcBef>
                      <a:spcPts val="1000"/>
                    </a:spcBef>
                  </a:pPr>
                  <a:endParaRPr lang="en-US" altLang="zh-CN" sz="4400" b="1" dirty="0">
                    <a:solidFill>
                      <a:srgbClr val="006983"/>
                    </a:solidFill>
                    <a:latin typeface="Times New Roman" panose="02020603050405020304" pitchFamily="18" charset="0"/>
                    <a:cs typeface="Times New Roman" panose="02020603050405020304" pitchFamily="18" charset="0"/>
                  </a:endParaRPr>
                </a:p>
                <a:p>
                  <a:pPr eaLnBrk="1" hangingPunct="1">
                    <a:spcBef>
                      <a:spcPts val="1000"/>
                    </a:spcBef>
                  </a:pPr>
                  <a:endParaRPr lang="en-US" altLang="zh-CN" sz="4400" b="1" dirty="0">
                    <a:solidFill>
                      <a:srgbClr val="006983"/>
                    </a:solidFill>
                    <a:latin typeface="Times New Roman" panose="02020603050405020304" pitchFamily="18" charset="0"/>
                    <a:cs typeface="Times New Roman" panose="02020603050405020304" pitchFamily="18" charset="0"/>
                  </a:endParaRPr>
                </a:p>
                <a:p>
                  <a:pPr eaLnBrk="1" hangingPunct="1">
                    <a:spcBef>
                      <a:spcPts val="1000"/>
                    </a:spcBef>
                  </a:pPr>
                  <a:endParaRPr lang="en-US" altLang="zh-CN" sz="4400" b="1" dirty="0">
                    <a:solidFill>
                      <a:srgbClr val="006983"/>
                    </a:solidFill>
                    <a:latin typeface="Times New Roman" panose="02020603050405020304" pitchFamily="18" charset="0"/>
                    <a:cs typeface="Times New Roman" panose="02020603050405020304" pitchFamily="18" charset="0"/>
                  </a:endParaRPr>
                </a:p>
                <a:p>
                  <a:pPr eaLnBrk="1" hangingPunct="1">
                    <a:spcBef>
                      <a:spcPts val="1000"/>
                    </a:spcBef>
                  </a:pPr>
                  <a:endParaRPr lang="en-US" altLang="zh-CN" b="1" dirty="0">
                    <a:solidFill>
                      <a:srgbClr val="006983"/>
                    </a:solidFill>
                    <a:latin typeface="Times New Roman" panose="02020603050405020304" pitchFamily="18" charset="0"/>
                    <a:cs typeface="Times New Roman" panose="02020603050405020304" pitchFamily="18" charset="0"/>
                  </a:endParaRPr>
                </a:p>
                <a:p>
                  <a:pPr eaLnBrk="1" hangingPunct="1">
                    <a:spcBef>
                      <a:spcPts val="1000"/>
                    </a:spcBef>
                  </a:pPr>
                  <a:r>
                    <a:rPr lang="en-US" altLang="zh-CN" sz="4400" b="1" dirty="0">
                      <a:solidFill>
                        <a:srgbClr val="006983"/>
                      </a:solidFill>
                      <a:latin typeface="Times New Roman" panose="02020603050405020304" pitchFamily="18" charset="0"/>
                      <a:cs typeface="Times New Roman" panose="02020603050405020304" pitchFamily="18" charset="0"/>
                    </a:rPr>
                    <a:t>EXPERIMENTAL RESULTS</a:t>
                  </a:r>
                  <a:endParaRPr lang="en-US" altLang="zh-CN" sz="20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endParaRPr>
                </a:p>
                <a:p>
                  <a:pPr algn="just" eaLnBrk="1" hangingPunct="1">
                    <a:spcBef>
                      <a:spcPts val="1000"/>
                    </a:spcBef>
                  </a:pPr>
                  <a:r>
                    <a:rPr lang="en-US" altLang="zh-CN" sz="32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rPr>
                    <a:t>Table 3 presents a performance comparison between the proposed algorithm and those suggested in [3], [7], and [12]. Since this algorithm is only developed for Intra mode of screen content, only TGM sequences are selected to test. Observing that compared to other acceleration methods, our approach excels in both encoding performance and computational complexity. </a:t>
                  </a:r>
                </a:p>
                <a:p>
                  <a:pPr algn="just" eaLnBrk="1" hangingPunct="1">
                    <a:spcBef>
                      <a:spcPts val="1000"/>
                    </a:spcBef>
                  </a:pPr>
                  <a:endParaRPr lang="en-US" altLang="zh-CN" sz="32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endParaRPr>
                </a:p>
                <a:p>
                  <a:pPr algn="just" eaLnBrk="1" hangingPunct="1">
                    <a:spcBef>
                      <a:spcPts val="1000"/>
                    </a:spcBef>
                  </a:pPr>
                  <a:endParaRPr lang="en-US" altLang="zh-CN" sz="32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endParaRPr>
                </a:p>
                <a:p>
                  <a:pPr algn="just" eaLnBrk="1" hangingPunct="1">
                    <a:spcBef>
                      <a:spcPts val="1000"/>
                    </a:spcBef>
                  </a:pPr>
                  <a:endParaRPr lang="en-US" altLang="zh-CN" sz="32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endParaRPr>
                </a:p>
                <a:p>
                  <a:pPr algn="just" eaLnBrk="1" hangingPunct="1">
                    <a:spcBef>
                      <a:spcPts val="1000"/>
                    </a:spcBef>
                  </a:pPr>
                  <a:endParaRPr lang="en-US" altLang="zh-CN" sz="32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endParaRPr>
                </a:p>
                <a:p>
                  <a:pPr algn="just" eaLnBrk="1" hangingPunct="1">
                    <a:spcBef>
                      <a:spcPts val="1000"/>
                    </a:spcBef>
                  </a:pPr>
                  <a:endParaRPr lang="en-US" altLang="zh-CN" sz="32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endParaRPr>
                </a:p>
                <a:p>
                  <a:pPr algn="just" eaLnBrk="1" hangingPunct="1">
                    <a:spcBef>
                      <a:spcPts val="1000"/>
                    </a:spcBef>
                  </a:pPr>
                  <a:endParaRPr lang="en-US" altLang="zh-CN" sz="32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endParaRPr>
                </a:p>
                <a:p>
                  <a:pPr algn="just" eaLnBrk="1" hangingPunct="1">
                    <a:spcBef>
                      <a:spcPts val="1000"/>
                    </a:spcBef>
                  </a:pPr>
                  <a:endParaRPr lang="en-US" altLang="zh-CN" sz="32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endParaRPr>
                </a:p>
                <a:p>
                  <a:pPr algn="just" eaLnBrk="1" hangingPunct="1">
                    <a:spcBef>
                      <a:spcPts val="1000"/>
                    </a:spcBef>
                  </a:pPr>
                  <a:endParaRPr lang="en-US" altLang="zh-CN" sz="32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endParaRPr>
                </a:p>
                <a:p>
                  <a:pPr algn="just" eaLnBrk="1" hangingPunct="1">
                    <a:spcBef>
                      <a:spcPts val="1000"/>
                    </a:spcBef>
                  </a:pPr>
                  <a:endParaRPr lang="en-US" altLang="zh-CN" sz="32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endParaRPr>
                </a:p>
                <a:p>
                  <a:pPr algn="just" eaLnBrk="1" hangingPunct="1">
                    <a:spcBef>
                      <a:spcPts val="1000"/>
                    </a:spcBef>
                  </a:pPr>
                  <a:endParaRPr lang="en-US" altLang="zh-CN" sz="32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endParaRPr>
                </a:p>
                <a:p>
                  <a:pPr algn="just" eaLnBrk="1" hangingPunct="1">
                    <a:spcBef>
                      <a:spcPts val="1000"/>
                    </a:spcBef>
                  </a:pPr>
                  <a:endParaRPr lang="en-US" altLang="zh-CN" sz="32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endParaRPr>
                </a:p>
                <a:p>
                  <a:pPr algn="just" eaLnBrk="1" hangingPunct="1">
                    <a:spcBef>
                      <a:spcPts val="1000"/>
                    </a:spcBef>
                  </a:pPr>
                  <a:endParaRPr lang="en-US" altLang="zh-CN" sz="32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endParaRPr>
                </a:p>
                <a:p>
                  <a:pPr algn="just" eaLnBrk="1" hangingPunct="1">
                    <a:spcBef>
                      <a:spcPts val="1000"/>
                    </a:spcBef>
                  </a:pPr>
                  <a:endParaRPr lang="en-US" altLang="zh-CN" sz="1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endParaRPr>
                </a:p>
              </p:txBody>
            </p:sp>
          </mc:Choice>
          <mc:Fallback xmlns="">
            <p:sp>
              <p:nvSpPr>
                <p:cNvPr id="7177" name="Text Box 122">
                  <a:extLst>
                    <a:ext uri="{FF2B5EF4-FFF2-40B4-BE49-F238E27FC236}">
                      <a16:creationId xmlns:a16="http://schemas.microsoft.com/office/drawing/2014/main" id="{C292AA29-3234-48E9-8515-6D9E3F9190A7}"/>
                    </a:ext>
                  </a:extLst>
                </p:cNvPr>
                <p:cNvSpPr txBox="1">
                  <a:spLocks noRot="1" noChangeAspect="1" noMove="1" noResize="1" noEditPoints="1" noAdjustHandles="1" noChangeArrowheads="1" noChangeShapeType="1" noTextEdit="1"/>
                </p:cNvSpPr>
                <p:nvPr/>
              </p:nvSpPr>
              <p:spPr bwMode="auto">
                <a:xfrm>
                  <a:off x="33487192" y="7264397"/>
                  <a:ext cx="9838050" cy="23595664"/>
                </a:xfrm>
                <a:prstGeom prst="rect">
                  <a:avLst/>
                </a:prstGeom>
                <a:blipFill>
                  <a:blip r:embed="rId5"/>
                  <a:stretch>
                    <a:fillRect l="-2551" t="-368" r="-2614"/>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p:sp>
          <p:nvSpPr>
            <p:cNvPr id="7179" name="文本框 10">
              <a:extLst>
                <a:ext uri="{FF2B5EF4-FFF2-40B4-BE49-F238E27FC236}">
                  <a16:creationId xmlns:a16="http://schemas.microsoft.com/office/drawing/2014/main" id="{7D1C94A9-46C3-4E62-BB2A-39C7A6E4CB13}"/>
                </a:ext>
              </a:extLst>
            </p:cNvPr>
            <p:cNvSpPr txBox="1">
              <a:spLocks noChangeArrowheads="1"/>
            </p:cNvSpPr>
            <p:nvPr/>
          </p:nvSpPr>
          <p:spPr bwMode="auto">
            <a:xfrm>
              <a:off x="33535396" y="23189270"/>
              <a:ext cx="9799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algn="ctr" eaLnBrk="1" hangingPunct="1">
                <a:spcBef>
                  <a:spcPts val="1000"/>
                </a:spcBef>
              </a:pPr>
              <a:r>
                <a:rPr lang="en-US" altLang="zh-CN" sz="2800" dirty="0">
                  <a:latin typeface="Times New Roman" panose="02020603050405020304" pitchFamily="18" charset="0"/>
                  <a:cs typeface="Times New Roman" panose="02020603050405020304" pitchFamily="18" charset="0"/>
                </a:rPr>
                <a:t>Tab. 3: Overall performance comparison</a:t>
              </a:r>
            </a:p>
          </p:txBody>
        </p:sp>
      </p:grpSp>
      <mc:AlternateContent xmlns:mc="http://schemas.openxmlformats.org/markup-compatibility/2006">
        <mc:Choice xmlns:a14="http://schemas.microsoft.com/office/drawing/2010/main" Requires="a14">
          <p:sp>
            <p:nvSpPr>
              <p:cNvPr id="36" name="Text Box 122">
                <a:extLst>
                  <a:ext uri="{FF2B5EF4-FFF2-40B4-BE49-F238E27FC236}">
                    <a16:creationId xmlns:a16="http://schemas.microsoft.com/office/drawing/2014/main" id="{3C598DFA-8DA1-41D3-A3EF-243D4B2D7DEC}"/>
                  </a:ext>
                </a:extLst>
              </p:cNvPr>
              <p:cNvSpPr txBox="1">
                <a:spLocks noChangeArrowheads="1"/>
              </p:cNvSpPr>
              <p:nvPr/>
            </p:nvSpPr>
            <p:spPr bwMode="auto">
              <a:xfrm>
                <a:off x="11694119" y="7215185"/>
                <a:ext cx="9799638" cy="24544861"/>
              </a:xfrm>
              <a:prstGeom prst="rect">
                <a:avLst/>
              </a:prstGeom>
              <a:solidFill>
                <a:schemeClr val="bg1"/>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defTabSz="4703763">
                  <a:defRPr>
                    <a:solidFill>
                      <a:schemeClr val="tx1"/>
                    </a:solidFill>
                    <a:latin typeface="Trebuchet MS" panose="020B0603020202020204" pitchFamily="34" charset="0"/>
                  </a:defRPr>
                </a:lvl1pPr>
                <a:lvl2pPr marL="742950" indent="-285750" defTabSz="4703763">
                  <a:defRPr>
                    <a:solidFill>
                      <a:schemeClr val="tx1"/>
                    </a:solidFill>
                    <a:latin typeface="Trebuchet MS" panose="020B0603020202020204" pitchFamily="34" charset="0"/>
                  </a:defRPr>
                </a:lvl2pPr>
                <a:lvl3pPr marL="1143000" indent="-228600" defTabSz="4703763">
                  <a:defRPr>
                    <a:solidFill>
                      <a:schemeClr val="tx1"/>
                    </a:solidFill>
                    <a:latin typeface="Trebuchet MS" panose="020B0603020202020204" pitchFamily="34" charset="0"/>
                  </a:defRPr>
                </a:lvl3pPr>
                <a:lvl4pPr marL="1600200" indent="-228600" defTabSz="4703763">
                  <a:defRPr>
                    <a:solidFill>
                      <a:schemeClr val="tx1"/>
                    </a:solidFill>
                    <a:latin typeface="Trebuchet MS" panose="020B0603020202020204" pitchFamily="34" charset="0"/>
                  </a:defRPr>
                </a:lvl4pPr>
                <a:lvl5pPr marL="2057400" indent="-228600" defTabSz="4703763">
                  <a:defRPr>
                    <a:solidFill>
                      <a:schemeClr val="tx1"/>
                    </a:solidFill>
                    <a:latin typeface="Trebuchet MS" panose="020B0603020202020204" pitchFamily="34" charset="0"/>
                  </a:defRPr>
                </a:lvl5pPr>
                <a:lvl6pPr marL="2514600" indent="-228600" defTabSz="470376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70376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70376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703763" eaLnBrk="0" fontAlgn="base" hangingPunct="0">
                  <a:spcBef>
                    <a:spcPct val="0"/>
                  </a:spcBef>
                  <a:spcAft>
                    <a:spcPct val="0"/>
                  </a:spcAft>
                  <a:defRPr>
                    <a:solidFill>
                      <a:schemeClr val="tx1"/>
                    </a:solidFill>
                    <a:latin typeface="Trebuchet MS" panose="020B0603020202020204" pitchFamily="34" charset="0"/>
                  </a:defRPr>
                </a:lvl9pPr>
              </a:lstStyle>
              <a:p>
                <a:pPr algn="just" eaLnBrk="1" hangingPunct="1">
                  <a:spcBef>
                    <a:spcPts val="1000"/>
                  </a:spcBef>
                </a:pPr>
                <a:r>
                  <a:rPr lang="en-US" altLang="zh-CN" sz="32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rPr>
                  <a:t>Based on the above analysis, we first examine IBC-merge mode and the four DMs of the Intra mode. Subsequently, we employ their difference of SATD, denoted as </a:t>
                </a:r>
                <a14:m>
                  <m:oMath xmlns:m="http://schemas.openxmlformats.org/officeDocument/2006/math">
                    <m:sSub>
                      <m:sSubPr>
                        <m:ctrlPr>
                          <a:rPr lang="zh-CN" altLang="zh-CN" sz="3200" i="1">
                            <a:solidFill>
                              <a:srgbClr val="006983"/>
                            </a:solidFill>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3200">
                            <a:solidFill>
                              <a:srgbClr val="006983"/>
                            </a:solidFill>
                            <a:latin typeface="Cambria Math" panose="02040503050406030204" pitchFamily="18" charset="0"/>
                            <a:ea typeface="宋体" panose="02010600030101010101" pitchFamily="2" charset="-122"/>
                            <a:cs typeface="Times New Roman" panose="02020603050405020304" pitchFamily="18" charset="0"/>
                          </a:rPr>
                          <m:t>𝐷</m:t>
                        </m:r>
                      </m:e>
                      <m:sub>
                        <m:r>
                          <a:rPr lang="en-US" altLang="zh-CN" sz="3200">
                            <a:solidFill>
                              <a:srgbClr val="006983"/>
                            </a:solidFill>
                            <a:latin typeface="Cambria Math" panose="02040503050406030204" pitchFamily="18" charset="0"/>
                            <a:ea typeface="宋体" panose="02010600030101010101" pitchFamily="2" charset="-122"/>
                            <a:cs typeface="Times New Roman" panose="02020603050405020304" pitchFamily="18" charset="0"/>
                          </a:rPr>
                          <m:t>𝑆𝐴𝑇𝐷</m:t>
                        </m:r>
                      </m:sub>
                    </m:sSub>
                  </m:oMath>
                </a14:m>
                <a:r>
                  <a:rPr lang="en-US" altLang="zh-CN" sz="32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rPr>
                  <a:t>, calculating the posterior probability </a:t>
                </a:r>
                <a14:m>
                  <m:oMath xmlns:m="http://schemas.openxmlformats.org/officeDocument/2006/math">
                    <m:sSub>
                      <m:sSubPr>
                        <m:ctrlPr>
                          <a:rPr lang="zh-CN" altLang="zh-CN" sz="3200" i="1">
                            <a:solidFill>
                              <a:srgbClr val="006983"/>
                            </a:solidFill>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3200">
                            <a:solidFill>
                              <a:srgbClr val="006983"/>
                            </a:solidFill>
                            <a:latin typeface="Cambria Math" panose="02040503050406030204" pitchFamily="18" charset="0"/>
                            <a:ea typeface="宋体" panose="02010600030101010101" pitchFamily="2" charset="-122"/>
                            <a:cs typeface="Times New Roman" panose="02020603050405020304" pitchFamily="18" charset="0"/>
                          </a:rPr>
                          <m:t>𝑃</m:t>
                        </m:r>
                      </m:e>
                      <m:sub>
                        <m:r>
                          <a:rPr lang="en-US" altLang="zh-CN" sz="3200">
                            <a:solidFill>
                              <a:srgbClr val="006983"/>
                            </a:solidFill>
                            <a:latin typeface="Cambria Math" panose="02040503050406030204" pitchFamily="18" charset="0"/>
                            <a:ea typeface="宋体" panose="02010600030101010101" pitchFamily="2" charset="-122"/>
                            <a:cs typeface="Times New Roman" panose="02020603050405020304" pitchFamily="18" charset="0"/>
                          </a:rPr>
                          <m:t>𝑠</m:t>
                        </m:r>
                      </m:sub>
                    </m:sSub>
                    <m:r>
                      <a:rPr lang="en-US" altLang="zh-CN" sz="3200">
                        <a:solidFill>
                          <a:srgbClr val="006983"/>
                        </a:solidFill>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3200" i="1">
                            <a:solidFill>
                              <a:srgbClr val="006983"/>
                            </a:solidFill>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3200">
                            <a:solidFill>
                              <a:srgbClr val="006983"/>
                            </a:solidFill>
                            <a:latin typeface="Cambria Math" panose="02040503050406030204" pitchFamily="18" charset="0"/>
                            <a:ea typeface="宋体" panose="02010600030101010101" pitchFamily="2" charset="-122"/>
                            <a:cs typeface="Times New Roman" panose="02020603050405020304" pitchFamily="18" charset="0"/>
                          </a:rPr>
                          <m:t>𝜔</m:t>
                        </m:r>
                      </m:e>
                      <m:sub>
                        <m:r>
                          <a:rPr lang="en-US" altLang="zh-CN" sz="3200">
                            <a:solidFill>
                              <a:srgbClr val="006983"/>
                            </a:solidFill>
                            <a:latin typeface="Cambria Math" panose="02040503050406030204" pitchFamily="18" charset="0"/>
                            <a:ea typeface="宋体" panose="02010600030101010101" pitchFamily="2" charset="-122"/>
                            <a:cs typeface="Times New Roman" panose="02020603050405020304" pitchFamily="18" charset="0"/>
                          </a:rPr>
                          <m:t>𝑖</m:t>
                        </m:r>
                        <m:r>
                          <a:rPr lang="en-US" altLang="zh-CN" sz="3200">
                            <a:solidFill>
                              <a:srgbClr val="006983"/>
                            </a:solidFill>
                            <a:latin typeface="Cambria Math" panose="02040503050406030204" pitchFamily="18" charset="0"/>
                            <a:ea typeface="宋体" panose="02010600030101010101" pitchFamily="2" charset="-122"/>
                            <a:cs typeface="Times New Roman" panose="02020603050405020304" pitchFamily="18" charset="0"/>
                          </a:rPr>
                          <m:t>=</m:t>
                        </m:r>
                        <m:r>
                          <a:rPr lang="en-US" altLang="zh-CN" sz="3200">
                            <a:solidFill>
                              <a:srgbClr val="006983"/>
                            </a:solidFill>
                            <a:latin typeface="Cambria Math" panose="02040503050406030204" pitchFamily="18" charset="0"/>
                            <a:ea typeface="宋体" panose="02010600030101010101" pitchFamily="2" charset="-122"/>
                            <a:cs typeface="Times New Roman" panose="02020603050405020304" pitchFamily="18" charset="0"/>
                          </a:rPr>
                          <m:t>𝐼𝑛𝑡𝑟𝑎</m:t>
                        </m:r>
                      </m:sub>
                    </m:sSub>
                    <m:r>
                      <a:rPr lang="en-US" altLang="zh-CN" sz="3200">
                        <a:solidFill>
                          <a:srgbClr val="006983"/>
                        </a:solidFill>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3200" i="1">
                            <a:solidFill>
                              <a:srgbClr val="006983"/>
                            </a:solidFill>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3200">
                            <a:solidFill>
                              <a:srgbClr val="006983"/>
                            </a:solidFill>
                            <a:latin typeface="Cambria Math" panose="02040503050406030204" pitchFamily="18" charset="0"/>
                            <a:ea typeface="宋体" panose="02010600030101010101" pitchFamily="2" charset="-122"/>
                            <a:cs typeface="Times New Roman" panose="02020603050405020304" pitchFamily="18" charset="0"/>
                          </a:rPr>
                          <m:t>𝐷</m:t>
                        </m:r>
                      </m:e>
                      <m:sub>
                        <m:r>
                          <a:rPr lang="en-US" altLang="zh-CN" sz="3200">
                            <a:solidFill>
                              <a:srgbClr val="006983"/>
                            </a:solidFill>
                            <a:latin typeface="Cambria Math" panose="02040503050406030204" pitchFamily="18" charset="0"/>
                            <a:ea typeface="宋体" panose="02010600030101010101" pitchFamily="2" charset="-122"/>
                            <a:cs typeface="Times New Roman" panose="02020603050405020304" pitchFamily="18" charset="0"/>
                          </a:rPr>
                          <m:t>𝑆𝐴𝑇𝐷</m:t>
                        </m:r>
                      </m:sub>
                    </m:sSub>
                    <m:r>
                      <a:rPr lang="en-US" altLang="zh-CN" sz="3200">
                        <a:solidFill>
                          <a:srgbClr val="006983"/>
                        </a:solidFill>
                        <a:latin typeface="Cambria Math" panose="02040503050406030204" pitchFamily="18" charset="0"/>
                        <a:ea typeface="宋体" panose="02010600030101010101" pitchFamily="2" charset="-122"/>
                        <a:cs typeface="Times New Roman" panose="02020603050405020304" pitchFamily="18" charset="0"/>
                      </a:rPr>
                      <m:t>)</m:t>
                    </m:r>
                  </m:oMath>
                </a14:m>
                <a:r>
                  <a:rPr lang="en-US" altLang="zh-CN" sz="32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rPr>
                  <a:t>, which represents the likelihood that the Intra mode is the optimal mode, given the CU size s and </a:t>
                </a:r>
                <a14:m>
                  <m:oMath xmlns:m="http://schemas.openxmlformats.org/officeDocument/2006/math">
                    <m:sSub>
                      <m:sSubPr>
                        <m:ctrlPr>
                          <a:rPr lang="zh-CN" altLang="zh-CN" sz="3200" i="1">
                            <a:solidFill>
                              <a:srgbClr val="006983"/>
                            </a:solidFill>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3200">
                            <a:solidFill>
                              <a:srgbClr val="006983"/>
                            </a:solidFill>
                            <a:latin typeface="Cambria Math" panose="02040503050406030204" pitchFamily="18" charset="0"/>
                            <a:ea typeface="宋体" panose="02010600030101010101" pitchFamily="2" charset="-122"/>
                            <a:cs typeface="Times New Roman" panose="02020603050405020304" pitchFamily="18" charset="0"/>
                          </a:rPr>
                          <m:t>𝐷</m:t>
                        </m:r>
                      </m:e>
                      <m:sub>
                        <m:r>
                          <a:rPr lang="en-US" altLang="zh-CN" sz="3200">
                            <a:solidFill>
                              <a:srgbClr val="006983"/>
                            </a:solidFill>
                            <a:latin typeface="Cambria Math" panose="02040503050406030204" pitchFamily="18" charset="0"/>
                            <a:ea typeface="宋体" panose="02010600030101010101" pitchFamily="2" charset="-122"/>
                            <a:cs typeface="Times New Roman" panose="02020603050405020304" pitchFamily="18" charset="0"/>
                          </a:rPr>
                          <m:t>𝑆𝐴𝑇𝐷</m:t>
                        </m:r>
                      </m:sub>
                    </m:sSub>
                  </m:oMath>
                </a14:m>
                <a:r>
                  <a:rPr lang="en-US" altLang="zh-CN" sz="32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rPr>
                  <a:t>. According to Bayes’ rule, we can calculate </a:t>
                </a:r>
                <a14:m>
                  <m:oMath xmlns:m="http://schemas.openxmlformats.org/officeDocument/2006/math">
                    <m:sSub>
                      <m:sSubPr>
                        <m:ctrlPr>
                          <a:rPr lang="zh-CN" altLang="zh-CN" sz="3200" i="1">
                            <a:solidFill>
                              <a:srgbClr val="006983"/>
                            </a:solidFill>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3200">
                            <a:solidFill>
                              <a:srgbClr val="006983"/>
                            </a:solidFill>
                            <a:latin typeface="Cambria Math" panose="02040503050406030204" pitchFamily="18" charset="0"/>
                            <a:ea typeface="宋体" panose="02010600030101010101" pitchFamily="2" charset="-122"/>
                            <a:cs typeface="Times New Roman" panose="02020603050405020304" pitchFamily="18" charset="0"/>
                          </a:rPr>
                          <m:t>𝑃</m:t>
                        </m:r>
                      </m:e>
                      <m:sub>
                        <m:r>
                          <a:rPr lang="en-US" altLang="zh-CN" sz="3200">
                            <a:solidFill>
                              <a:srgbClr val="006983"/>
                            </a:solidFill>
                            <a:latin typeface="Cambria Math" panose="02040503050406030204" pitchFamily="18" charset="0"/>
                            <a:ea typeface="宋体" panose="02010600030101010101" pitchFamily="2" charset="-122"/>
                            <a:cs typeface="Times New Roman" panose="02020603050405020304" pitchFamily="18" charset="0"/>
                          </a:rPr>
                          <m:t>𝑠</m:t>
                        </m:r>
                      </m:sub>
                    </m:sSub>
                    <m:r>
                      <a:rPr lang="en-US" altLang="zh-CN" sz="3200">
                        <a:solidFill>
                          <a:srgbClr val="006983"/>
                        </a:solidFill>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3200" i="1">
                            <a:solidFill>
                              <a:srgbClr val="006983"/>
                            </a:solidFill>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3200">
                            <a:solidFill>
                              <a:srgbClr val="006983"/>
                            </a:solidFill>
                            <a:latin typeface="Cambria Math" panose="02040503050406030204" pitchFamily="18" charset="0"/>
                            <a:ea typeface="宋体" panose="02010600030101010101" pitchFamily="2" charset="-122"/>
                            <a:cs typeface="Times New Roman" panose="02020603050405020304" pitchFamily="18" charset="0"/>
                          </a:rPr>
                          <m:t>𝜔</m:t>
                        </m:r>
                      </m:e>
                      <m:sub>
                        <m:r>
                          <a:rPr lang="en-US" altLang="zh-CN" sz="3200">
                            <a:solidFill>
                              <a:srgbClr val="006983"/>
                            </a:solidFill>
                            <a:latin typeface="Cambria Math" panose="02040503050406030204" pitchFamily="18" charset="0"/>
                            <a:ea typeface="宋体" panose="02010600030101010101" pitchFamily="2" charset="-122"/>
                            <a:cs typeface="Times New Roman" panose="02020603050405020304" pitchFamily="18" charset="0"/>
                          </a:rPr>
                          <m:t>𝑖</m:t>
                        </m:r>
                        <m:r>
                          <a:rPr lang="en-US" altLang="zh-CN" sz="3200">
                            <a:solidFill>
                              <a:srgbClr val="006983"/>
                            </a:solidFill>
                            <a:latin typeface="Cambria Math" panose="02040503050406030204" pitchFamily="18" charset="0"/>
                            <a:ea typeface="宋体" panose="02010600030101010101" pitchFamily="2" charset="-122"/>
                            <a:cs typeface="Times New Roman" panose="02020603050405020304" pitchFamily="18" charset="0"/>
                          </a:rPr>
                          <m:t>=</m:t>
                        </m:r>
                        <m:r>
                          <a:rPr lang="en-US" altLang="zh-CN" sz="3200">
                            <a:solidFill>
                              <a:srgbClr val="006983"/>
                            </a:solidFill>
                            <a:latin typeface="Cambria Math" panose="02040503050406030204" pitchFamily="18" charset="0"/>
                            <a:ea typeface="宋体" panose="02010600030101010101" pitchFamily="2" charset="-122"/>
                            <a:cs typeface="Times New Roman" panose="02020603050405020304" pitchFamily="18" charset="0"/>
                          </a:rPr>
                          <m:t>𝐼𝑛𝑡𝑟𝑎</m:t>
                        </m:r>
                      </m:sub>
                    </m:sSub>
                    <m:r>
                      <a:rPr lang="en-US" altLang="zh-CN" sz="3200">
                        <a:solidFill>
                          <a:srgbClr val="006983"/>
                        </a:solidFill>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3200" i="1">
                            <a:solidFill>
                              <a:srgbClr val="006983"/>
                            </a:solidFill>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3200">
                            <a:solidFill>
                              <a:srgbClr val="006983"/>
                            </a:solidFill>
                            <a:latin typeface="Cambria Math" panose="02040503050406030204" pitchFamily="18" charset="0"/>
                            <a:ea typeface="宋体" panose="02010600030101010101" pitchFamily="2" charset="-122"/>
                            <a:cs typeface="Times New Roman" panose="02020603050405020304" pitchFamily="18" charset="0"/>
                          </a:rPr>
                          <m:t>𝐷</m:t>
                        </m:r>
                      </m:e>
                      <m:sub>
                        <m:r>
                          <a:rPr lang="en-US" altLang="zh-CN" sz="3200">
                            <a:solidFill>
                              <a:srgbClr val="006983"/>
                            </a:solidFill>
                            <a:latin typeface="Cambria Math" panose="02040503050406030204" pitchFamily="18" charset="0"/>
                            <a:ea typeface="宋体" panose="02010600030101010101" pitchFamily="2" charset="-122"/>
                            <a:cs typeface="Times New Roman" panose="02020603050405020304" pitchFamily="18" charset="0"/>
                          </a:rPr>
                          <m:t>𝑆𝐴𝑇𝐷</m:t>
                        </m:r>
                      </m:sub>
                    </m:sSub>
                    <m:r>
                      <a:rPr lang="en-US" altLang="zh-CN" sz="3200">
                        <a:solidFill>
                          <a:srgbClr val="006983"/>
                        </a:solidFill>
                        <a:latin typeface="Cambria Math" panose="02040503050406030204" pitchFamily="18" charset="0"/>
                        <a:ea typeface="宋体" panose="02010600030101010101" pitchFamily="2" charset="-122"/>
                        <a:cs typeface="Times New Roman" panose="02020603050405020304" pitchFamily="18" charset="0"/>
                      </a:rPr>
                      <m:t>)</m:t>
                    </m:r>
                  </m:oMath>
                </a14:m>
                <a:r>
                  <a:rPr lang="en-US" altLang="zh-CN" sz="32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rPr>
                  <a:t> as follows:</a:t>
                </a:r>
              </a:p>
              <a:p>
                <a:pPr algn="just" eaLnBrk="1" hangingPunct="1">
                  <a:spcBef>
                    <a:spcPts val="1000"/>
                  </a:spcBef>
                </a:pPr>
                <a:endParaRPr lang="en-US" altLang="zh-CN" sz="5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endParaRPr>
              </a:p>
              <a:p>
                <a:pPr algn="ctr" eaLnBrk="1" hangingPunct="1">
                  <a:spcBef>
                    <a:spcPts val="1000"/>
                  </a:spcBef>
                </a:pPr>
                <a14:m>
                  <m:oMath xmlns:m="http://schemas.openxmlformats.org/officeDocument/2006/math">
                    <m:sSub>
                      <m:sSubPr>
                        <m:ctrlPr>
                          <a:rPr lang="zh-CN" altLang="zh-CN" sz="3200" i="1">
                            <a:solidFill>
                              <a:srgbClr val="006983"/>
                            </a:solidFill>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3200">
                            <a:solidFill>
                              <a:srgbClr val="006983"/>
                            </a:solidFill>
                            <a:latin typeface="Cambria Math" panose="02040503050406030204" pitchFamily="18" charset="0"/>
                            <a:ea typeface="宋体" panose="02010600030101010101" pitchFamily="2" charset="-122"/>
                            <a:cs typeface="Times New Roman" panose="02020603050405020304" pitchFamily="18" charset="0"/>
                          </a:rPr>
                          <m:t>𝑃</m:t>
                        </m:r>
                      </m:e>
                      <m:sub>
                        <m:r>
                          <a:rPr lang="en-US" altLang="zh-CN" sz="3200">
                            <a:solidFill>
                              <a:srgbClr val="006983"/>
                            </a:solidFill>
                            <a:latin typeface="Cambria Math" panose="02040503050406030204" pitchFamily="18" charset="0"/>
                            <a:ea typeface="宋体" panose="02010600030101010101" pitchFamily="2" charset="-122"/>
                            <a:cs typeface="Times New Roman" panose="02020603050405020304" pitchFamily="18" charset="0"/>
                          </a:rPr>
                          <m:t>𝑠</m:t>
                        </m:r>
                      </m:sub>
                    </m:sSub>
                    <m:d>
                      <m:dPr>
                        <m:ctrlPr>
                          <a:rPr lang="zh-CN" altLang="zh-CN" sz="3200" i="1">
                            <a:solidFill>
                              <a:srgbClr val="006983"/>
                            </a:solidFill>
                            <a:latin typeface="Cambria Math" panose="02040503050406030204" pitchFamily="18" charset="0"/>
                            <a:ea typeface="宋体" panose="02010600030101010101" pitchFamily="2" charset="-122"/>
                            <a:cs typeface="Times New Roman" panose="02020603050405020304" pitchFamily="18" charset="0"/>
                          </a:rPr>
                        </m:ctrlPr>
                      </m:dPr>
                      <m:e>
                        <m:sSub>
                          <m:sSubPr>
                            <m:ctrlPr>
                              <a:rPr lang="zh-CN" altLang="zh-CN" sz="3200" i="1">
                                <a:solidFill>
                                  <a:srgbClr val="006983"/>
                                </a:solidFill>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3200">
                                <a:solidFill>
                                  <a:srgbClr val="006983"/>
                                </a:solidFill>
                                <a:latin typeface="Cambria Math" panose="02040503050406030204" pitchFamily="18" charset="0"/>
                                <a:ea typeface="宋体" panose="02010600030101010101" pitchFamily="2" charset="-122"/>
                                <a:cs typeface="Times New Roman" panose="02020603050405020304" pitchFamily="18" charset="0"/>
                              </a:rPr>
                              <m:t>𝜔</m:t>
                            </m:r>
                          </m:e>
                          <m:sub>
                            <m:r>
                              <a:rPr lang="en-US" altLang="zh-CN" sz="3200">
                                <a:solidFill>
                                  <a:srgbClr val="006983"/>
                                </a:solidFill>
                                <a:latin typeface="Cambria Math" panose="02040503050406030204" pitchFamily="18" charset="0"/>
                                <a:ea typeface="宋体" panose="02010600030101010101" pitchFamily="2" charset="-122"/>
                                <a:cs typeface="Times New Roman" panose="02020603050405020304" pitchFamily="18" charset="0"/>
                              </a:rPr>
                              <m:t>𝑖</m:t>
                            </m:r>
                            <m:r>
                              <a:rPr lang="en-US" altLang="zh-CN" sz="3200">
                                <a:solidFill>
                                  <a:srgbClr val="006983"/>
                                </a:solidFill>
                                <a:latin typeface="Cambria Math" panose="02040503050406030204" pitchFamily="18" charset="0"/>
                                <a:ea typeface="宋体" panose="02010600030101010101" pitchFamily="2" charset="-122"/>
                                <a:cs typeface="Times New Roman" panose="02020603050405020304" pitchFamily="18" charset="0"/>
                              </a:rPr>
                              <m:t>=</m:t>
                            </m:r>
                            <m:r>
                              <a:rPr lang="en-US" altLang="zh-CN" sz="3200">
                                <a:solidFill>
                                  <a:srgbClr val="006983"/>
                                </a:solidFill>
                                <a:latin typeface="Cambria Math" panose="02040503050406030204" pitchFamily="18" charset="0"/>
                                <a:ea typeface="宋体" panose="02010600030101010101" pitchFamily="2" charset="-122"/>
                                <a:cs typeface="Times New Roman" panose="02020603050405020304" pitchFamily="18" charset="0"/>
                              </a:rPr>
                              <m:t>𝐼𝑛𝑡𝑟𝑎</m:t>
                            </m:r>
                          </m:sub>
                        </m:sSub>
                      </m:e>
                      <m:e>
                        <m:sSub>
                          <m:sSubPr>
                            <m:ctrlPr>
                              <a:rPr lang="zh-CN" altLang="zh-CN" sz="3200" i="1">
                                <a:solidFill>
                                  <a:srgbClr val="006983"/>
                                </a:solidFill>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3200">
                                <a:solidFill>
                                  <a:srgbClr val="006983"/>
                                </a:solidFill>
                                <a:latin typeface="Cambria Math" panose="02040503050406030204" pitchFamily="18" charset="0"/>
                                <a:ea typeface="宋体" panose="02010600030101010101" pitchFamily="2" charset="-122"/>
                                <a:cs typeface="Times New Roman" panose="02020603050405020304" pitchFamily="18" charset="0"/>
                              </a:rPr>
                              <m:t>𝐷</m:t>
                            </m:r>
                          </m:e>
                          <m:sub>
                            <m:r>
                              <a:rPr lang="en-US" altLang="zh-CN" sz="3200">
                                <a:solidFill>
                                  <a:srgbClr val="006983"/>
                                </a:solidFill>
                                <a:latin typeface="Cambria Math" panose="02040503050406030204" pitchFamily="18" charset="0"/>
                                <a:ea typeface="宋体" panose="02010600030101010101" pitchFamily="2" charset="-122"/>
                                <a:cs typeface="Times New Roman" panose="02020603050405020304" pitchFamily="18" charset="0"/>
                              </a:rPr>
                              <m:t>𝑆𝐴𝑇𝐷</m:t>
                            </m:r>
                          </m:sub>
                        </m:sSub>
                      </m:e>
                    </m:d>
                    <m:r>
                      <a:rPr lang="en-US" altLang="zh-CN" sz="3200">
                        <a:solidFill>
                          <a:srgbClr val="006983"/>
                        </a:solidFill>
                        <a:latin typeface="Cambria Math" panose="02040503050406030204" pitchFamily="18" charset="0"/>
                        <a:ea typeface="宋体" panose="02010600030101010101" pitchFamily="2" charset="-122"/>
                        <a:cs typeface="Times New Roman" panose="02020603050405020304" pitchFamily="18" charset="0"/>
                      </a:rPr>
                      <m:t>=</m:t>
                    </m:r>
                  </m:oMath>
                </a14:m>
                <a:r>
                  <a:rPr lang="en-US" altLang="zh-CN" sz="32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rPr>
                  <a:t> </a:t>
                </a:r>
                <a14:m>
                  <m:oMath xmlns:m="http://schemas.openxmlformats.org/officeDocument/2006/math">
                    <m:f>
                      <m:fPr>
                        <m:ctrlPr>
                          <a:rPr lang="zh-CN" altLang="zh-CN" sz="3200" i="1">
                            <a:solidFill>
                              <a:srgbClr val="006983"/>
                            </a:solidFill>
                            <a:latin typeface="Cambria Math" panose="02040503050406030204" pitchFamily="18" charset="0"/>
                            <a:ea typeface="宋体" panose="02010600030101010101" pitchFamily="2" charset="-122"/>
                            <a:cs typeface="Times New Roman" panose="02020603050405020304" pitchFamily="18" charset="0"/>
                          </a:rPr>
                        </m:ctrlPr>
                      </m:fPr>
                      <m:num>
                        <m:sSub>
                          <m:sSubPr>
                            <m:ctrlPr>
                              <a:rPr lang="zh-CN" altLang="zh-CN" sz="3200" i="1">
                                <a:solidFill>
                                  <a:srgbClr val="006983"/>
                                </a:solidFill>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3200">
                                <a:solidFill>
                                  <a:srgbClr val="006983"/>
                                </a:solidFill>
                                <a:latin typeface="Cambria Math" panose="02040503050406030204" pitchFamily="18" charset="0"/>
                                <a:ea typeface="宋体" panose="02010600030101010101" pitchFamily="2" charset="-122"/>
                                <a:cs typeface="Times New Roman" panose="02020603050405020304" pitchFamily="18" charset="0"/>
                              </a:rPr>
                              <m:t>𝑃</m:t>
                            </m:r>
                          </m:e>
                          <m:sub>
                            <m:r>
                              <a:rPr lang="en-US" altLang="zh-CN" sz="3200">
                                <a:solidFill>
                                  <a:srgbClr val="006983"/>
                                </a:solidFill>
                                <a:latin typeface="Cambria Math" panose="02040503050406030204" pitchFamily="18" charset="0"/>
                                <a:ea typeface="宋体" panose="02010600030101010101" pitchFamily="2" charset="-122"/>
                                <a:cs typeface="Times New Roman" panose="02020603050405020304" pitchFamily="18" charset="0"/>
                              </a:rPr>
                              <m:t>𝑠</m:t>
                            </m:r>
                          </m:sub>
                        </m:sSub>
                        <m:sSub>
                          <m:sSubPr>
                            <m:ctrlPr>
                              <a:rPr lang="zh-CN" altLang="zh-CN" sz="3200" i="1">
                                <a:solidFill>
                                  <a:srgbClr val="006983"/>
                                </a:solidFill>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3200">
                                <a:solidFill>
                                  <a:srgbClr val="006983"/>
                                </a:solidFill>
                                <a:latin typeface="Cambria Math" panose="02040503050406030204" pitchFamily="18" charset="0"/>
                                <a:ea typeface="宋体" panose="02010600030101010101" pitchFamily="2" charset="-122"/>
                                <a:cs typeface="Times New Roman" panose="02020603050405020304" pitchFamily="18" charset="0"/>
                              </a:rPr>
                              <m:t>(</m:t>
                            </m:r>
                            <m:r>
                              <a:rPr lang="en-US" altLang="zh-CN" sz="3200">
                                <a:solidFill>
                                  <a:srgbClr val="006983"/>
                                </a:solidFill>
                                <a:latin typeface="Cambria Math" panose="02040503050406030204" pitchFamily="18" charset="0"/>
                                <a:ea typeface="宋体" panose="02010600030101010101" pitchFamily="2" charset="-122"/>
                                <a:cs typeface="Times New Roman" panose="02020603050405020304" pitchFamily="18" charset="0"/>
                              </a:rPr>
                              <m:t>𝐷</m:t>
                            </m:r>
                          </m:e>
                          <m:sub>
                            <m:r>
                              <a:rPr lang="en-US" altLang="zh-CN" sz="3200">
                                <a:solidFill>
                                  <a:srgbClr val="006983"/>
                                </a:solidFill>
                                <a:latin typeface="Cambria Math" panose="02040503050406030204" pitchFamily="18" charset="0"/>
                                <a:ea typeface="宋体" panose="02010600030101010101" pitchFamily="2" charset="-122"/>
                                <a:cs typeface="Times New Roman" panose="02020603050405020304" pitchFamily="18" charset="0"/>
                              </a:rPr>
                              <m:t>𝑆𝐴𝑇𝐷</m:t>
                            </m:r>
                          </m:sub>
                        </m:sSub>
                        <m:r>
                          <a:rPr lang="en-US" altLang="zh-CN" sz="3200">
                            <a:solidFill>
                              <a:srgbClr val="006983"/>
                            </a:solidFill>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3200" i="1">
                                <a:solidFill>
                                  <a:srgbClr val="006983"/>
                                </a:solidFill>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3200">
                                <a:solidFill>
                                  <a:srgbClr val="006983"/>
                                </a:solidFill>
                                <a:latin typeface="Cambria Math" panose="02040503050406030204" pitchFamily="18" charset="0"/>
                                <a:ea typeface="宋体" panose="02010600030101010101" pitchFamily="2" charset="-122"/>
                                <a:cs typeface="Times New Roman" panose="02020603050405020304" pitchFamily="18" charset="0"/>
                              </a:rPr>
                              <m:t>𝜔</m:t>
                            </m:r>
                          </m:e>
                          <m:sub>
                            <m:r>
                              <a:rPr lang="en-US" altLang="zh-CN" sz="3200">
                                <a:solidFill>
                                  <a:srgbClr val="006983"/>
                                </a:solidFill>
                                <a:latin typeface="Cambria Math" panose="02040503050406030204" pitchFamily="18" charset="0"/>
                                <a:ea typeface="宋体" panose="02010600030101010101" pitchFamily="2" charset="-122"/>
                                <a:cs typeface="Times New Roman" panose="02020603050405020304" pitchFamily="18" charset="0"/>
                              </a:rPr>
                              <m:t>𝑖</m:t>
                            </m:r>
                            <m:r>
                              <a:rPr lang="en-US" altLang="zh-CN" sz="3200">
                                <a:solidFill>
                                  <a:srgbClr val="006983"/>
                                </a:solidFill>
                                <a:latin typeface="Cambria Math" panose="02040503050406030204" pitchFamily="18" charset="0"/>
                                <a:ea typeface="宋体" panose="02010600030101010101" pitchFamily="2" charset="-122"/>
                                <a:cs typeface="Times New Roman" panose="02020603050405020304" pitchFamily="18" charset="0"/>
                              </a:rPr>
                              <m:t>=</m:t>
                            </m:r>
                            <m:r>
                              <a:rPr lang="en-US" altLang="zh-CN" sz="3200">
                                <a:solidFill>
                                  <a:srgbClr val="006983"/>
                                </a:solidFill>
                                <a:latin typeface="Cambria Math" panose="02040503050406030204" pitchFamily="18" charset="0"/>
                                <a:ea typeface="宋体" panose="02010600030101010101" pitchFamily="2" charset="-122"/>
                                <a:cs typeface="Times New Roman" panose="02020603050405020304" pitchFamily="18" charset="0"/>
                              </a:rPr>
                              <m:t>𝐼𝑛𝑡𝑟𝑎</m:t>
                            </m:r>
                          </m:sub>
                        </m:sSub>
                        <m:sSub>
                          <m:sSubPr>
                            <m:ctrlPr>
                              <a:rPr lang="zh-CN" altLang="zh-CN" sz="3200" i="1">
                                <a:solidFill>
                                  <a:srgbClr val="006983"/>
                                </a:solidFill>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3200">
                                <a:solidFill>
                                  <a:srgbClr val="006983"/>
                                </a:solidFill>
                                <a:latin typeface="Cambria Math" panose="02040503050406030204" pitchFamily="18" charset="0"/>
                                <a:ea typeface="宋体" panose="02010600030101010101" pitchFamily="2" charset="-122"/>
                                <a:cs typeface="Times New Roman" panose="02020603050405020304" pitchFamily="18" charset="0"/>
                              </a:rPr>
                              <m:t>)</m:t>
                            </m:r>
                            <m:r>
                              <a:rPr lang="en-US" altLang="zh-CN" sz="3200">
                                <a:solidFill>
                                  <a:srgbClr val="006983"/>
                                </a:solidFill>
                                <a:latin typeface="Cambria Math" panose="02040503050406030204" pitchFamily="18" charset="0"/>
                                <a:ea typeface="宋体" panose="02010600030101010101" pitchFamily="2" charset="-122"/>
                                <a:cs typeface="Times New Roman" panose="02020603050405020304" pitchFamily="18" charset="0"/>
                              </a:rPr>
                              <m:t>𝑃</m:t>
                            </m:r>
                          </m:e>
                          <m:sub>
                            <m:r>
                              <a:rPr lang="en-US" altLang="zh-CN" sz="3200">
                                <a:solidFill>
                                  <a:srgbClr val="006983"/>
                                </a:solidFill>
                                <a:latin typeface="Cambria Math" panose="02040503050406030204" pitchFamily="18" charset="0"/>
                                <a:ea typeface="宋体" panose="02010600030101010101" pitchFamily="2" charset="-122"/>
                                <a:cs typeface="Times New Roman" panose="02020603050405020304" pitchFamily="18" charset="0"/>
                              </a:rPr>
                              <m:t>𝑠</m:t>
                            </m:r>
                          </m:sub>
                        </m:sSub>
                        <m:r>
                          <a:rPr lang="en-US" altLang="zh-CN" sz="3200">
                            <a:solidFill>
                              <a:srgbClr val="006983"/>
                            </a:solidFill>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3200" i="1">
                                <a:solidFill>
                                  <a:srgbClr val="006983"/>
                                </a:solidFill>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3200">
                                <a:solidFill>
                                  <a:srgbClr val="006983"/>
                                </a:solidFill>
                                <a:latin typeface="Cambria Math" panose="02040503050406030204" pitchFamily="18" charset="0"/>
                                <a:ea typeface="宋体" panose="02010600030101010101" pitchFamily="2" charset="-122"/>
                                <a:cs typeface="Times New Roman" panose="02020603050405020304" pitchFamily="18" charset="0"/>
                              </a:rPr>
                              <m:t>𝜔</m:t>
                            </m:r>
                          </m:e>
                          <m:sub>
                            <m:r>
                              <a:rPr lang="en-US" altLang="zh-CN" sz="3200">
                                <a:solidFill>
                                  <a:srgbClr val="006983"/>
                                </a:solidFill>
                                <a:latin typeface="Cambria Math" panose="02040503050406030204" pitchFamily="18" charset="0"/>
                                <a:ea typeface="宋体" panose="02010600030101010101" pitchFamily="2" charset="-122"/>
                                <a:cs typeface="Times New Roman" panose="02020603050405020304" pitchFamily="18" charset="0"/>
                              </a:rPr>
                              <m:t>𝑖</m:t>
                            </m:r>
                            <m:r>
                              <a:rPr lang="en-US" altLang="zh-CN" sz="3200">
                                <a:solidFill>
                                  <a:srgbClr val="006983"/>
                                </a:solidFill>
                                <a:latin typeface="Cambria Math" panose="02040503050406030204" pitchFamily="18" charset="0"/>
                                <a:ea typeface="宋体" panose="02010600030101010101" pitchFamily="2" charset="-122"/>
                                <a:cs typeface="Times New Roman" panose="02020603050405020304" pitchFamily="18" charset="0"/>
                              </a:rPr>
                              <m:t>=</m:t>
                            </m:r>
                            <m:r>
                              <a:rPr lang="en-US" altLang="zh-CN" sz="3200">
                                <a:solidFill>
                                  <a:srgbClr val="006983"/>
                                </a:solidFill>
                                <a:latin typeface="Cambria Math" panose="02040503050406030204" pitchFamily="18" charset="0"/>
                                <a:ea typeface="宋体" panose="02010600030101010101" pitchFamily="2" charset="-122"/>
                                <a:cs typeface="Times New Roman" panose="02020603050405020304" pitchFamily="18" charset="0"/>
                              </a:rPr>
                              <m:t>𝐼𝑛𝑡𝑟𝑎</m:t>
                            </m:r>
                          </m:sub>
                        </m:sSub>
                        <m:r>
                          <a:rPr lang="en-US" altLang="zh-CN" sz="3200">
                            <a:solidFill>
                              <a:srgbClr val="006983"/>
                            </a:solidFill>
                            <a:latin typeface="Cambria Math" panose="02040503050406030204" pitchFamily="18" charset="0"/>
                            <a:ea typeface="宋体" panose="02010600030101010101" pitchFamily="2" charset="-122"/>
                            <a:cs typeface="Times New Roman" panose="02020603050405020304" pitchFamily="18" charset="0"/>
                          </a:rPr>
                          <m:t>)</m:t>
                        </m:r>
                      </m:num>
                      <m:den>
                        <m:sSub>
                          <m:sSubPr>
                            <m:ctrlPr>
                              <a:rPr lang="zh-CN" altLang="zh-CN" sz="3200" i="1">
                                <a:solidFill>
                                  <a:srgbClr val="006983"/>
                                </a:solidFill>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3200">
                                <a:solidFill>
                                  <a:srgbClr val="006983"/>
                                </a:solidFill>
                                <a:latin typeface="Cambria Math" panose="02040503050406030204" pitchFamily="18" charset="0"/>
                                <a:ea typeface="宋体" panose="02010600030101010101" pitchFamily="2" charset="-122"/>
                                <a:cs typeface="Times New Roman" panose="02020603050405020304" pitchFamily="18" charset="0"/>
                              </a:rPr>
                              <m:t>𝑃</m:t>
                            </m:r>
                          </m:e>
                          <m:sub>
                            <m:r>
                              <a:rPr lang="en-US" altLang="zh-CN" sz="3200">
                                <a:solidFill>
                                  <a:srgbClr val="006983"/>
                                </a:solidFill>
                                <a:latin typeface="Cambria Math" panose="02040503050406030204" pitchFamily="18" charset="0"/>
                                <a:ea typeface="宋体" panose="02010600030101010101" pitchFamily="2" charset="-122"/>
                                <a:cs typeface="Times New Roman" panose="02020603050405020304" pitchFamily="18" charset="0"/>
                              </a:rPr>
                              <m:t>𝑠</m:t>
                            </m:r>
                          </m:sub>
                        </m:sSub>
                        <m:r>
                          <a:rPr lang="en-US" altLang="zh-CN" sz="3200">
                            <a:solidFill>
                              <a:srgbClr val="006983"/>
                            </a:solidFill>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3200" i="1">
                                <a:solidFill>
                                  <a:srgbClr val="006983"/>
                                </a:solidFill>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3200">
                                <a:solidFill>
                                  <a:srgbClr val="006983"/>
                                </a:solidFill>
                                <a:latin typeface="Cambria Math" panose="02040503050406030204" pitchFamily="18" charset="0"/>
                                <a:ea typeface="宋体" panose="02010600030101010101" pitchFamily="2" charset="-122"/>
                                <a:cs typeface="Times New Roman" panose="02020603050405020304" pitchFamily="18" charset="0"/>
                              </a:rPr>
                              <m:t>𝐷</m:t>
                            </m:r>
                          </m:e>
                          <m:sub>
                            <m:r>
                              <a:rPr lang="en-US" altLang="zh-CN" sz="3200">
                                <a:solidFill>
                                  <a:srgbClr val="006983"/>
                                </a:solidFill>
                                <a:latin typeface="Cambria Math" panose="02040503050406030204" pitchFamily="18" charset="0"/>
                                <a:ea typeface="宋体" panose="02010600030101010101" pitchFamily="2" charset="-122"/>
                                <a:cs typeface="Times New Roman" panose="02020603050405020304" pitchFamily="18" charset="0"/>
                              </a:rPr>
                              <m:t>𝑆𝐴𝑇𝐷</m:t>
                            </m:r>
                          </m:sub>
                        </m:sSub>
                        <m:r>
                          <a:rPr lang="en-US" altLang="zh-CN" sz="3200">
                            <a:solidFill>
                              <a:srgbClr val="006983"/>
                            </a:solidFill>
                            <a:latin typeface="Cambria Math" panose="02040503050406030204" pitchFamily="18" charset="0"/>
                            <a:ea typeface="宋体" panose="02010600030101010101" pitchFamily="2" charset="-122"/>
                            <a:cs typeface="Times New Roman" panose="02020603050405020304" pitchFamily="18" charset="0"/>
                          </a:rPr>
                          <m:t>)</m:t>
                        </m:r>
                      </m:den>
                    </m:f>
                  </m:oMath>
                </a14:m>
                <a:endParaRPr lang="en-US" altLang="zh-CN" sz="5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endParaRPr>
              </a:p>
              <a:p>
                <a:pPr algn="just" eaLnBrk="1" hangingPunct="1">
                  <a:spcBef>
                    <a:spcPts val="1000"/>
                  </a:spcBef>
                </a:pPr>
                <a:r>
                  <a:rPr lang="en-US" altLang="zh-CN" sz="32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rPr>
                  <a:t>Suppose </a:t>
                </a:r>
                <a14:m>
                  <m:oMath xmlns:m="http://schemas.openxmlformats.org/officeDocument/2006/math">
                    <m:r>
                      <a:rPr lang="en-US" altLang="zh-CN" sz="3200">
                        <a:solidFill>
                          <a:srgbClr val="006983"/>
                        </a:solidFill>
                        <a:latin typeface="Cambria Math" panose="02040503050406030204" pitchFamily="18" charset="0"/>
                        <a:ea typeface="宋体" panose="02010600030101010101" pitchFamily="2" charset="-122"/>
                        <a:cs typeface="Times New Roman" panose="02020603050405020304" pitchFamily="18" charset="0"/>
                      </a:rPr>
                      <m:t>𝛼</m:t>
                    </m:r>
                  </m:oMath>
                </a14:m>
                <a:r>
                  <a:rPr lang="en-US" altLang="zh-CN" sz="32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rPr>
                  <a:t> is the best threshold, if the Intra mode can be early skipped, the following condition should be satisfied:</a:t>
                </a:r>
              </a:p>
              <a:p>
                <a:pPr algn="just" eaLnBrk="1" hangingPunct="1">
                  <a:spcBef>
                    <a:spcPts val="1000"/>
                  </a:spcBef>
                </a:pPr>
                <a:endParaRPr lang="zh-CN" altLang="zh-CN" sz="5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endParaRPr>
              </a:p>
              <a:p>
                <a:pPr algn="ctr" eaLnBrk="1" hangingPunct="1">
                  <a:spcBef>
                    <a:spcPts val="1000"/>
                  </a:spcBef>
                </a:pPr>
                <a14:m>
                  <m:oMathPara xmlns:m="http://schemas.openxmlformats.org/officeDocument/2006/math">
                    <m:oMathParaPr>
                      <m:jc m:val="centerGroup"/>
                    </m:oMathParaPr>
                    <m:oMath xmlns:m="http://schemas.openxmlformats.org/officeDocument/2006/math">
                      <m:sSub>
                        <m:sSubPr>
                          <m:ctrlPr>
                            <a:rPr lang="zh-CN" altLang="zh-CN" sz="3200" i="1">
                              <a:solidFill>
                                <a:srgbClr val="006983"/>
                              </a:solidFill>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3200">
                              <a:solidFill>
                                <a:srgbClr val="006983"/>
                              </a:solidFill>
                              <a:latin typeface="Cambria Math" panose="02040503050406030204" pitchFamily="18" charset="0"/>
                              <a:ea typeface="宋体" panose="02010600030101010101" pitchFamily="2" charset="-122"/>
                              <a:cs typeface="Times New Roman" panose="02020603050405020304" pitchFamily="18" charset="0"/>
                            </a:rPr>
                            <m:t>𝑃</m:t>
                          </m:r>
                        </m:e>
                        <m:sub>
                          <m:r>
                            <a:rPr lang="en-US" altLang="zh-CN" sz="3200">
                              <a:solidFill>
                                <a:srgbClr val="006983"/>
                              </a:solidFill>
                              <a:latin typeface="Cambria Math" panose="02040503050406030204" pitchFamily="18" charset="0"/>
                              <a:ea typeface="宋体" panose="02010600030101010101" pitchFamily="2" charset="-122"/>
                              <a:cs typeface="Times New Roman" panose="02020603050405020304" pitchFamily="18" charset="0"/>
                            </a:rPr>
                            <m:t>𝑠</m:t>
                          </m:r>
                        </m:sub>
                      </m:sSub>
                      <m:d>
                        <m:dPr>
                          <m:ctrlPr>
                            <a:rPr lang="zh-CN" altLang="zh-CN" sz="3200" i="1">
                              <a:solidFill>
                                <a:srgbClr val="006983"/>
                              </a:solidFill>
                              <a:latin typeface="Cambria Math" panose="02040503050406030204" pitchFamily="18" charset="0"/>
                              <a:ea typeface="宋体" panose="02010600030101010101" pitchFamily="2" charset="-122"/>
                              <a:cs typeface="Times New Roman" panose="02020603050405020304" pitchFamily="18" charset="0"/>
                            </a:rPr>
                          </m:ctrlPr>
                        </m:dPr>
                        <m:e>
                          <m:sSub>
                            <m:sSubPr>
                              <m:ctrlPr>
                                <a:rPr lang="zh-CN" altLang="zh-CN" sz="3200" i="1">
                                  <a:solidFill>
                                    <a:srgbClr val="006983"/>
                                  </a:solidFill>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3200">
                                  <a:solidFill>
                                    <a:srgbClr val="006983"/>
                                  </a:solidFill>
                                  <a:latin typeface="Cambria Math" panose="02040503050406030204" pitchFamily="18" charset="0"/>
                                  <a:ea typeface="宋体" panose="02010600030101010101" pitchFamily="2" charset="-122"/>
                                  <a:cs typeface="Times New Roman" panose="02020603050405020304" pitchFamily="18" charset="0"/>
                                </a:rPr>
                                <m:t>𝜔</m:t>
                              </m:r>
                            </m:e>
                            <m:sub>
                              <m:r>
                                <a:rPr lang="en-US" altLang="zh-CN" sz="3200">
                                  <a:solidFill>
                                    <a:srgbClr val="006983"/>
                                  </a:solidFill>
                                  <a:latin typeface="Cambria Math" panose="02040503050406030204" pitchFamily="18" charset="0"/>
                                  <a:ea typeface="宋体" panose="02010600030101010101" pitchFamily="2" charset="-122"/>
                                  <a:cs typeface="Times New Roman" panose="02020603050405020304" pitchFamily="18" charset="0"/>
                                </a:rPr>
                                <m:t>𝑖</m:t>
                              </m:r>
                              <m:r>
                                <a:rPr lang="en-US" altLang="zh-CN" sz="3200">
                                  <a:solidFill>
                                    <a:srgbClr val="006983"/>
                                  </a:solidFill>
                                  <a:latin typeface="Cambria Math" panose="02040503050406030204" pitchFamily="18" charset="0"/>
                                  <a:ea typeface="宋体" panose="02010600030101010101" pitchFamily="2" charset="-122"/>
                                  <a:cs typeface="Times New Roman" panose="02020603050405020304" pitchFamily="18" charset="0"/>
                                </a:rPr>
                                <m:t>=</m:t>
                              </m:r>
                              <m:r>
                                <a:rPr lang="en-US" altLang="zh-CN" sz="3200">
                                  <a:solidFill>
                                    <a:srgbClr val="006983"/>
                                  </a:solidFill>
                                  <a:latin typeface="Cambria Math" panose="02040503050406030204" pitchFamily="18" charset="0"/>
                                  <a:ea typeface="宋体" panose="02010600030101010101" pitchFamily="2" charset="-122"/>
                                  <a:cs typeface="Times New Roman" panose="02020603050405020304" pitchFamily="18" charset="0"/>
                                </a:rPr>
                                <m:t>𝐼𝑛𝑡𝑟𝑎</m:t>
                              </m:r>
                            </m:sub>
                          </m:sSub>
                        </m:e>
                        <m:e>
                          <m:sSub>
                            <m:sSubPr>
                              <m:ctrlPr>
                                <a:rPr lang="zh-CN" altLang="zh-CN" sz="3200" i="1">
                                  <a:solidFill>
                                    <a:srgbClr val="006983"/>
                                  </a:solidFill>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3200">
                                  <a:solidFill>
                                    <a:srgbClr val="006983"/>
                                  </a:solidFill>
                                  <a:latin typeface="Cambria Math" panose="02040503050406030204" pitchFamily="18" charset="0"/>
                                  <a:ea typeface="宋体" panose="02010600030101010101" pitchFamily="2" charset="-122"/>
                                  <a:cs typeface="Times New Roman" panose="02020603050405020304" pitchFamily="18" charset="0"/>
                                </a:rPr>
                                <m:t>𝐷</m:t>
                              </m:r>
                            </m:e>
                            <m:sub>
                              <m:r>
                                <a:rPr lang="en-US" altLang="zh-CN" sz="3200">
                                  <a:solidFill>
                                    <a:srgbClr val="006983"/>
                                  </a:solidFill>
                                  <a:latin typeface="Cambria Math" panose="02040503050406030204" pitchFamily="18" charset="0"/>
                                  <a:ea typeface="宋体" panose="02010600030101010101" pitchFamily="2" charset="-122"/>
                                  <a:cs typeface="Times New Roman" panose="02020603050405020304" pitchFamily="18" charset="0"/>
                                </a:rPr>
                                <m:t>𝑆𝐴𝑇𝐷</m:t>
                              </m:r>
                            </m:sub>
                          </m:sSub>
                        </m:e>
                      </m:d>
                      <m:r>
                        <a:rPr lang="en-US" altLang="zh-CN" sz="3200">
                          <a:solidFill>
                            <a:srgbClr val="006983"/>
                          </a:solidFill>
                          <a:latin typeface="Cambria Math" panose="02040503050406030204" pitchFamily="18" charset="0"/>
                          <a:ea typeface="宋体" panose="02010600030101010101" pitchFamily="2" charset="-122"/>
                          <a:cs typeface="Times New Roman" panose="02020603050405020304" pitchFamily="18" charset="0"/>
                        </a:rPr>
                        <m:t>&lt;</m:t>
                      </m:r>
                      <m:r>
                        <a:rPr lang="en-US" altLang="zh-CN" sz="3200" smtClean="0">
                          <a:solidFill>
                            <a:srgbClr val="006983"/>
                          </a:solidFill>
                          <a:latin typeface="Cambria Math" panose="02040503050406030204" pitchFamily="18" charset="0"/>
                          <a:ea typeface="宋体" panose="02010600030101010101" pitchFamily="2" charset="-122"/>
                          <a:cs typeface="Times New Roman" panose="02020603050405020304" pitchFamily="18" charset="0"/>
                        </a:rPr>
                        <m:t>𝛼</m:t>
                      </m:r>
                    </m:oMath>
                  </m:oMathPara>
                </a14:m>
                <a:endParaRPr lang="en-US" altLang="zh-CN" sz="5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endParaRPr>
              </a:p>
              <a:p>
                <a:pPr algn="just" eaLnBrk="1" hangingPunct="1">
                  <a:spcBef>
                    <a:spcPts val="1000"/>
                  </a:spcBef>
                </a:pPr>
                <a:r>
                  <a:rPr lang="en-US" altLang="zh-CN" sz="32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rPr>
                  <a:t>Fig. 2 depicts the average BDBR and ∆T for various </a:t>
                </a:r>
                <a:r>
                  <a:rPr lang="zh-CN" altLang="en-US" sz="32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rPr>
                  <a:t>𝛼 </a:t>
                </a:r>
                <a:r>
                  <a:rPr lang="en-US" altLang="zh-CN" sz="32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rPr>
                  <a:t>values, we chose α =0.15 as our final settings, which ensures a minimal increase in BDBR while yielding higher time reduction benefits.</a:t>
                </a:r>
              </a:p>
              <a:p>
                <a:pPr algn="just" eaLnBrk="1" hangingPunct="1">
                  <a:spcBef>
                    <a:spcPts val="1000"/>
                  </a:spcBef>
                </a:pPr>
                <a:endParaRPr lang="en-US" altLang="zh-CN" sz="32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endParaRPr>
              </a:p>
              <a:p>
                <a:pPr algn="ctr" eaLnBrk="1" hangingPunct="1">
                  <a:spcBef>
                    <a:spcPts val="1000"/>
                  </a:spcBef>
                </a:pPr>
                <a:endParaRPr lang="en-US" altLang="zh-CN" sz="32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endParaRPr>
              </a:p>
              <a:p>
                <a:pPr algn="ctr" eaLnBrk="1" hangingPunct="1">
                  <a:spcBef>
                    <a:spcPts val="1000"/>
                  </a:spcBef>
                </a:pPr>
                <a:endParaRPr lang="en-US" altLang="zh-CN" sz="32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endParaRPr>
              </a:p>
              <a:p>
                <a:pPr algn="ctr" eaLnBrk="1" hangingPunct="1">
                  <a:spcBef>
                    <a:spcPts val="1000"/>
                  </a:spcBef>
                </a:pPr>
                <a:endParaRPr lang="en-US" altLang="zh-CN" sz="32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endParaRPr>
              </a:p>
              <a:p>
                <a:pPr algn="ctr" eaLnBrk="1" hangingPunct="1">
                  <a:spcBef>
                    <a:spcPts val="1000"/>
                  </a:spcBef>
                </a:pPr>
                <a:endParaRPr lang="en-US" altLang="zh-CN" sz="32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endParaRPr>
              </a:p>
              <a:p>
                <a:pPr algn="ctr" eaLnBrk="1" hangingPunct="1">
                  <a:spcBef>
                    <a:spcPts val="1000"/>
                  </a:spcBef>
                </a:pPr>
                <a:endParaRPr lang="en-US" altLang="zh-CN" sz="32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endParaRPr>
              </a:p>
              <a:p>
                <a:pPr eaLnBrk="1" hangingPunct="1">
                  <a:spcBef>
                    <a:spcPts val="1000"/>
                  </a:spcBef>
                </a:pPr>
                <a:endParaRPr lang="en-US" altLang="zh-CN" sz="4400" b="1" dirty="0">
                  <a:solidFill>
                    <a:srgbClr val="006983"/>
                  </a:solidFill>
                  <a:latin typeface="Times New Roman" panose="02020603050405020304" pitchFamily="18" charset="0"/>
                  <a:cs typeface="Times New Roman" panose="02020603050405020304" pitchFamily="18" charset="0"/>
                </a:endParaRPr>
              </a:p>
              <a:p>
                <a:pPr eaLnBrk="1" hangingPunct="1">
                  <a:spcBef>
                    <a:spcPts val="1000"/>
                  </a:spcBef>
                </a:pPr>
                <a:endParaRPr lang="en-US" altLang="zh-CN" sz="1600" b="1" dirty="0">
                  <a:solidFill>
                    <a:srgbClr val="006983"/>
                  </a:solidFill>
                  <a:latin typeface="Times New Roman" panose="02020603050405020304" pitchFamily="18" charset="0"/>
                  <a:cs typeface="Times New Roman" panose="02020603050405020304" pitchFamily="18" charset="0"/>
                </a:endParaRPr>
              </a:p>
              <a:p>
                <a:pPr eaLnBrk="1" hangingPunct="1">
                  <a:spcBef>
                    <a:spcPts val="1000"/>
                  </a:spcBef>
                </a:pPr>
                <a:r>
                  <a:rPr lang="en-US" altLang="zh-CN" sz="4400" b="1" dirty="0">
                    <a:solidFill>
                      <a:srgbClr val="006983"/>
                    </a:solidFill>
                    <a:latin typeface="Times New Roman" panose="02020603050405020304" pitchFamily="18" charset="0"/>
                    <a:cs typeface="Times New Roman" panose="02020603050405020304" pitchFamily="18" charset="0"/>
                  </a:rPr>
                  <a:t>BDPCM Early Termination (BET)</a:t>
                </a:r>
              </a:p>
              <a:p>
                <a:pPr algn="just" eaLnBrk="1" hangingPunct="1">
                  <a:spcBef>
                    <a:spcPts val="1000"/>
                  </a:spcBef>
                </a:pPr>
                <a:r>
                  <a:rPr lang="en-US" altLang="zh-CN" sz="32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rPr>
                  <a:t>In VVC SCC, we conducted statistical analysis on the final selection proportion of block differential pulse-coded modulation (BDPCM) within Intra modes for SCBs, as shown in Table 1.</a:t>
                </a:r>
              </a:p>
              <a:p>
                <a:pPr algn="just" eaLnBrk="1" hangingPunct="1">
                  <a:spcBef>
                    <a:spcPts val="1000"/>
                  </a:spcBef>
                </a:pPr>
                <a:endParaRPr lang="en-US" altLang="zh-CN" sz="32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endParaRPr>
              </a:p>
              <a:p>
                <a:pPr algn="just" eaLnBrk="1" hangingPunct="1">
                  <a:spcBef>
                    <a:spcPts val="1000"/>
                  </a:spcBef>
                </a:pPr>
                <a:endParaRPr lang="en-US" altLang="zh-CN" sz="32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endParaRPr>
              </a:p>
              <a:p>
                <a:pPr algn="just" eaLnBrk="1" hangingPunct="1">
                  <a:spcBef>
                    <a:spcPts val="1000"/>
                  </a:spcBef>
                </a:pPr>
                <a:endParaRPr lang="en-US" altLang="zh-CN" sz="32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endParaRPr>
              </a:p>
              <a:p>
                <a:pPr algn="just" eaLnBrk="1" hangingPunct="1">
                  <a:spcBef>
                    <a:spcPts val="1000"/>
                  </a:spcBef>
                </a:pPr>
                <a:endParaRPr lang="en-US" altLang="zh-CN" sz="10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endParaRPr>
              </a:p>
              <a:p>
                <a:pPr algn="just" eaLnBrk="1" hangingPunct="1">
                  <a:spcBef>
                    <a:spcPts val="1000"/>
                  </a:spcBef>
                </a:pPr>
                <a:endParaRPr lang="en-US" altLang="zh-CN" sz="2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endParaRPr>
              </a:p>
              <a:p>
                <a:pPr algn="just" eaLnBrk="1" hangingPunct="1">
                  <a:spcBef>
                    <a:spcPts val="1000"/>
                  </a:spcBef>
                </a:pPr>
                <a:r>
                  <a:rPr lang="en-US" altLang="zh-CN" sz="32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rPr>
                  <a:t>From Table 1, we can observe that the proportion of BDPCM is close to half for SCBs. Therefore, if we can determine that BDPCM is the best mode and skip the subsequent complex RDO process, coding speed can be significantly improved. We first examine the BDPCM and the first mode in the RD-list, and then use decision tree to predict the early termination of the Intra mode.</a:t>
                </a:r>
              </a:p>
              <a:p>
                <a:pPr algn="just" eaLnBrk="1" hangingPunct="1">
                  <a:spcBef>
                    <a:spcPts val="1000"/>
                  </a:spcBef>
                </a:pPr>
                <a:endParaRPr lang="en-US" altLang="zh-CN" sz="32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endParaRPr>
              </a:p>
              <a:p>
                <a:pPr algn="just" eaLnBrk="1" hangingPunct="1">
                  <a:spcBef>
                    <a:spcPts val="1000"/>
                  </a:spcBef>
                </a:pPr>
                <a:endParaRPr lang="en-US" altLang="zh-CN" sz="32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endParaRPr>
              </a:p>
              <a:p>
                <a:pPr algn="just" eaLnBrk="1" hangingPunct="1">
                  <a:spcBef>
                    <a:spcPts val="1000"/>
                  </a:spcBef>
                </a:pPr>
                <a:endParaRPr lang="en-US" altLang="zh-CN" sz="28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endParaRPr>
              </a:p>
            </p:txBody>
          </p:sp>
        </mc:Choice>
        <mc:Fallback>
          <p:sp>
            <p:nvSpPr>
              <p:cNvPr id="36" name="Text Box 122">
                <a:extLst>
                  <a:ext uri="{FF2B5EF4-FFF2-40B4-BE49-F238E27FC236}">
                    <a16:creationId xmlns:a16="http://schemas.microsoft.com/office/drawing/2014/main" id="{3C598DFA-8DA1-41D3-A3EF-243D4B2D7DEC}"/>
                  </a:ext>
                </a:extLst>
              </p:cNvPr>
              <p:cNvSpPr txBox="1">
                <a:spLocks noRot="1" noChangeAspect="1" noMove="1" noResize="1" noEditPoints="1" noAdjustHandles="1" noChangeArrowheads="1" noChangeShapeType="1" noTextEdit="1"/>
              </p:cNvSpPr>
              <p:nvPr/>
            </p:nvSpPr>
            <p:spPr bwMode="auto">
              <a:xfrm>
                <a:off x="11694119" y="7215185"/>
                <a:ext cx="9799638" cy="24544861"/>
              </a:xfrm>
              <a:prstGeom prst="rect">
                <a:avLst/>
              </a:prstGeom>
              <a:blipFill>
                <a:blip r:embed="rId6"/>
                <a:stretch>
                  <a:fillRect l="-2488" t="-348" r="-1555"/>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7" name="Text Box 122">
                <a:extLst>
                  <a:ext uri="{FF2B5EF4-FFF2-40B4-BE49-F238E27FC236}">
                    <a16:creationId xmlns:a16="http://schemas.microsoft.com/office/drawing/2014/main" id="{9A7648AD-0B22-4B50-92B7-73A90267A299}"/>
                  </a:ext>
                </a:extLst>
              </p:cNvPr>
              <p:cNvSpPr txBox="1">
                <a:spLocks noChangeArrowheads="1"/>
              </p:cNvSpPr>
              <p:nvPr/>
            </p:nvSpPr>
            <p:spPr bwMode="auto">
              <a:xfrm>
                <a:off x="22550038" y="7215185"/>
                <a:ext cx="9799200" cy="21949599"/>
              </a:xfrm>
              <a:prstGeom prst="rect">
                <a:avLst/>
              </a:prstGeom>
              <a:solidFill>
                <a:schemeClr val="bg1"/>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defTabSz="4703763">
                  <a:defRPr>
                    <a:solidFill>
                      <a:schemeClr val="tx1"/>
                    </a:solidFill>
                    <a:latin typeface="Trebuchet MS" panose="020B0603020202020204" pitchFamily="34" charset="0"/>
                  </a:defRPr>
                </a:lvl1pPr>
                <a:lvl2pPr marL="742950" indent="-285750" defTabSz="4703763">
                  <a:defRPr>
                    <a:solidFill>
                      <a:schemeClr val="tx1"/>
                    </a:solidFill>
                    <a:latin typeface="Trebuchet MS" panose="020B0603020202020204" pitchFamily="34" charset="0"/>
                  </a:defRPr>
                </a:lvl2pPr>
                <a:lvl3pPr marL="1143000" indent="-228600" defTabSz="4703763">
                  <a:defRPr>
                    <a:solidFill>
                      <a:schemeClr val="tx1"/>
                    </a:solidFill>
                    <a:latin typeface="Trebuchet MS" panose="020B0603020202020204" pitchFamily="34" charset="0"/>
                  </a:defRPr>
                </a:lvl3pPr>
                <a:lvl4pPr marL="1600200" indent="-228600" defTabSz="4703763">
                  <a:defRPr>
                    <a:solidFill>
                      <a:schemeClr val="tx1"/>
                    </a:solidFill>
                    <a:latin typeface="Trebuchet MS" panose="020B0603020202020204" pitchFamily="34" charset="0"/>
                  </a:defRPr>
                </a:lvl4pPr>
                <a:lvl5pPr marL="2057400" indent="-228600" defTabSz="4703763">
                  <a:defRPr>
                    <a:solidFill>
                      <a:schemeClr val="tx1"/>
                    </a:solidFill>
                    <a:latin typeface="Trebuchet MS" panose="020B0603020202020204" pitchFamily="34" charset="0"/>
                  </a:defRPr>
                </a:lvl5pPr>
                <a:lvl6pPr marL="2514600" indent="-228600" defTabSz="4703763"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703763"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703763"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703763" eaLnBrk="0" fontAlgn="base" hangingPunct="0">
                  <a:spcBef>
                    <a:spcPct val="0"/>
                  </a:spcBef>
                  <a:spcAft>
                    <a:spcPct val="0"/>
                  </a:spcAft>
                  <a:defRPr>
                    <a:solidFill>
                      <a:schemeClr val="tx1"/>
                    </a:solidFill>
                    <a:latin typeface="Trebuchet MS" panose="020B0603020202020204" pitchFamily="34" charset="0"/>
                  </a:defRPr>
                </a:lvl9pPr>
              </a:lstStyle>
              <a:p>
                <a:pPr algn="just">
                  <a:spcBef>
                    <a:spcPts val="1000"/>
                  </a:spcBef>
                  <a:spcAft>
                    <a:spcPts val="0"/>
                  </a:spcAft>
                </a:pPr>
                <a:r>
                  <a:rPr lang="en-US" altLang="zh-CN" sz="32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rPr>
                  <a:t>In terms of feature selection, we utilized the size of CU (</a:t>
                </a:r>
                <a14:m>
                  <m:oMath xmlns:m="http://schemas.openxmlformats.org/officeDocument/2006/math">
                    <m:sSub>
                      <m:sSubPr>
                        <m:ctrlPr>
                          <a:rPr lang="zh-CN" altLang="zh-CN" sz="3200" i="1">
                            <a:solidFill>
                              <a:srgbClr val="006983"/>
                            </a:solidFill>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3200">
                            <a:solidFill>
                              <a:srgbClr val="006983"/>
                            </a:solidFill>
                            <a:latin typeface="Cambria Math" panose="02040503050406030204" pitchFamily="18" charset="0"/>
                            <a:ea typeface="宋体" panose="02010600030101010101" pitchFamily="2" charset="-122"/>
                            <a:cs typeface="Times New Roman" panose="02020603050405020304" pitchFamily="18" charset="0"/>
                          </a:rPr>
                          <m:t>𝑓</m:t>
                        </m:r>
                      </m:e>
                      <m:sub>
                        <m:r>
                          <a:rPr lang="en-US" altLang="zh-CN" sz="3200">
                            <a:solidFill>
                              <a:srgbClr val="006983"/>
                            </a:solidFill>
                            <a:latin typeface="Cambria Math" panose="02040503050406030204" pitchFamily="18" charset="0"/>
                            <a:ea typeface="宋体" panose="02010600030101010101" pitchFamily="2" charset="-122"/>
                            <a:cs typeface="Times New Roman" panose="02020603050405020304" pitchFamily="18" charset="0"/>
                          </a:rPr>
                          <m:t>𝑆𝐶</m:t>
                        </m:r>
                      </m:sub>
                    </m:sSub>
                  </m:oMath>
                </a14:m>
                <a:r>
                  <a:rPr lang="en-US" altLang="zh-CN" sz="32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rPr>
                  <a:t>), quantization parameter (QP), the RD cost (</a:t>
                </a:r>
                <a14:m>
                  <m:oMath xmlns:m="http://schemas.openxmlformats.org/officeDocument/2006/math">
                    <m:sSub>
                      <m:sSubPr>
                        <m:ctrlPr>
                          <a:rPr lang="zh-CN" altLang="zh-CN" sz="3200" i="1">
                            <a:solidFill>
                              <a:srgbClr val="006983"/>
                            </a:solidFill>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3200">
                            <a:solidFill>
                              <a:srgbClr val="006983"/>
                            </a:solidFill>
                            <a:latin typeface="Cambria Math" panose="02040503050406030204" pitchFamily="18" charset="0"/>
                            <a:ea typeface="宋体" panose="02010600030101010101" pitchFamily="2" charset="-122"/>
                            <a:cs typeface="Times New Roman" panose="02020603050405020304" pitchFamily="18" charset="0"/>
                          </a:rPr>
                          <m:t>𝑓</m:t>
                        </m:r>
                      </m:e>
                      <m:sub>
                        <m:r>
                          <a:rPr lang="en-US" altLang="zh-CN" sz="3200">
                            <a:solidFill>
                              <a:srgbClr val="006983"/>
                            </a:solidFill>
                            <a:latin typeface="Cambria Math" panose="02040503050406030204" pitchFamily="18" charset="0"/>
                            <a:ea typeface="宋体" panose="02010600030101010101" pitchFamily="2" charset="-122"/>
                            <a:cs typeface="Times New Roman" panose="02020603050405020304" pitchFamily="18" charset="0"/>
                          </a:rPr>
                          <m:t>𝑅𝐷𝐶</m:t>
                        </m:r>
                      </m:sub>
                    </m:sSub>
                  </m:oMath>
                </a14:m>
                <a:r>
                  <a:rPr lang="en-US" altLang="zh-CN" sz="32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rPr>
                  <a:t>), and the coding bit (</a:t>
                </a:r>
                <a14:m>
                  <m:oMath xmlns:m="http://schemas.openxmlformats.org/officeDocument/2006/math">
                    <m:sSub>
                      <m:sSubPr>
                        <m:ctrlPr>
                          <a:rPr lang="zh-CN" altLang="zh-CN" sz="3200" i="1">
                            <a:solidFill>
                              <a:srgbClr val="006983"/>
                            </a:solidFill>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3200">
                            <a:solidFill>
                              <a:srgbClr val="006983"/>
                            </a:solidFill>
                            <a:latin typeface="Cambria Math" panose="02040503050406030204" pitchFamily="18" charset="0"/>
                            <a:ea typeface="宋体" panose="02010600030101010101" pitchFamily="2" charset="-122"/>
                            <a:cs typeface="Times New Roman" panose="02020603050405020304" pitchFamily="18" charset="0"/>
                          </a:rPr>
                          <m:t>𝑓</m:t>
                        </m:r>
                      </m:e>
                      <m:sub>
                        <m:r>
                          <a:rPr lang="en-US" altLang="zh-CN" sz="3200">
                            <a:solidFill>
                              <a:srgbClr val="006983"/>
                            </a:solidFill>
                            <a:latin typeface="Cambria Math" panose="02040503050406030204" pitchFamily="18" charset="0"/>
                            <a:ea typeface="宋体" panose="02010600030101010101" pitchFamily="2" charset="-122"/>
                            <a:cs typeface="Times New Roman" panose="02020603050405020304" pitchFamily="18" charset="0"/>
                          </a:rPr>
                          <m:t>𝐶𝐵</m:t>
                        </m:r>
                      </m:sub>
                    </m:sSub>
                  </m:oMath>
                </a14:m>
                <a:r>
                  <a:rPr lang="en-US" altLang="zh-CN" sz="32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rPr>
                  <a:t>) of the BDPCM mode, and the mode of the parent CU (</a:t>
                </a:r>
                <a14:m>
                  <m:oMath xmlns:m="http://schemas.openxmlformats.org/officeDocument/2006/math">
                    <m:sSub>
                      <m:sSubPr>
                        <m:ctrlPr>
                          <a:rPr lang="zh-CN" altLang="zh-CN" sz="3200" i="1">
                            <a:solidFill>
                              <a:srgbClr val="006983"/>
                            </a:solidFill>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3200">
                            <a:solidFill>
                              <a:srgbClr val="006983"/>
                            </a:solidFill>
                            <a:latin typeface="Cambria Math" panose="02040503050406030204" pitchFamily="18" charset="0"/>
                            <a:ea typeface="宋体" panose="02010600030101010101" pitchFamily="2" charset="-122"/>
                            <a:cs typeface="Times New Roman" panose="02020603050405020304" pitchFamily="18" charset="0"/>
                          </a:rPr>
                          <m:t>𝑓</m:t>
                        </m:r>
                      </m:e>
                      <m:sub>
                        <m:r>
                          <a:rPr lang="en-US" altLang="zh-CN" sz="3200">
                            <a:solidFill>
                              <a:srgbClr val="006983"/>
                            </a:solidFill>
                            <a:latin typeface="Cambria Math" panose="02040503050406030204" pitchFamily="18" charset="0"/>
                            <a:ea typeface="宋体" panose="02010600030101010101" pitchFamily="2" charset="-122"/>
                            <a:cs typeface="Times New Roman" panose="02020603050405020304" pitchFamily="18" charset="0"/>
                          </a:rPr>
                          <m:t>𝑀𝑃𝐶</m:t>
                        </m:r>
                      </m:sub>
                    </m:sSub>
                  </m:oMath>
                </a14:m>
                <a:r>
                  <a:rPr lang="en-US" altLang="zh-CN" sz="32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rPr>
                  <a:t>).</a:t>
                </a:r>
              </a:p>
              <a:p>
                <a:pPr algn="just" eaLnBrk="1" hangingPunct="1">
                  <a:spcBef>
                    <a:spcPts val="1000"/>
                  </a:spcBef>
                </a:pPr>
                <a:r>
                  <a:rPr lang="en-US" altLang="zh-CN" sz="32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rPr>
                  <a:t>The probability of using Non-BDPCM, denoted as </a:t>
                </a:r>
                <a14:m>
                  <m:oMath xmlns:m="http://schemas.openxmlformats.org/officeDocument/2006/math">
                    <m:sSub>
                      <m:sSubPr>
                        <m:ctrlPr>
                          <a:rPr lang="zh-CN" altLang="zh-CN" sz="3200" i="1">
                            <a:solidFill>
                              <a:srgbClr val="006983"/>
                            </a:solidFill>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3200">
                            <a:solidFill>
                              <a:srgbClr val="006983"/>
                            </a:solidFill>
                            <a:latin typeface="Cambria Math" panose="02040503050406030204" pitchFamily="18" charset="0"/>
                            <a:ea typeface="宋体" panose="02010600030101010101" pitchFamily="2" charset="-122"/>
                            <a:cs typeface="Times New Roman" panose="02020603050405020304" pitchFamily="18" charset="0"/>
                          </a:rPr>
                          <m:t>𝑃</m:t>
                        </m:r>
                      </m:e>
                      <m:sub>
                        <m:r>
                          <a:rPr lang="en-US" altLang="zh-CN" sz="3200">
                            <a:solidFill>
                              <a:srgbClr val="006983"/>
                            </a:solidFill>
                            <a:latin typeface="Cambria Math" panose="02040503050406030204" pitchFamily="18" charset="0"/>
                            <a:ea typeface="宋体" panose="02010600030101010101" pitchFamily="2" charset="-122"/>
                            <a:cs typeface="Times New Roman" panose="02020603050405020304" pitchFamily="18" charset="0"/>
                          </a:rPr>
                          <m:t>1</m:t>
                        </m:r>
                      </m:sub>
                    </m:sSub>
                  </m:oMath>
                </a14:m>
                <a:r>
                  <a:rPr lang="en-US" altLang="zh-CN" sz="32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rPr>
                  <a:t>. Suppose β is the best threshold. If the Intra mode can be terminated, the following condition should be satisfied:</a:t>
                </a:r>
              </a:p>
              <a:p>
                <a:pPr algn="just" eaLnBrk="1" hangingPunct="1">
                  <a:spcBef>
                    <a:spcPts val="1000"/>
                  </a:spcBef>
                </a:pPr>
                <a:endParaRPr lang="zh-CN" altLang="zh-CN" sz="5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endParaRPr>
              </a:p>
              <a:p>
                <a:pPr algn="just" eaLnBrk="1" hangingPunct="1">
                  <a:spcBef>
                    <a:spcPts val="1000"/>
                  </a:spcBef>
                </a:pPr>
                <a14:m>
                  <m:oMathPara xmlns:m="http://schemas.openxmlformats.org/officeDocument/2006/math">
                    <m:oMathParaPr>
                      <m:jc m:val="centerGroup"/>
                    </m:oMathParaPr>
                    <m:oMath xmlns:m="http://schemas.openxmlformats.org/officeDocument/2006/math">
                      <m:sSub>
                        <m:sSubPr>
                          <m:ctrlPr>
                            <a:rPr lang="zh-CN" altLang="zh-CN" sz="3200" i="1">
                              <a:solidFill>
                                <a:srgbClr val="006983"/>
                              </a:solidFill>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3200">
                              <a:solidFill>
                                <a:srgbClr val="006983"/>
                              </a:solidFill>
                              <a:latin typeface="Cambria Math" panose="02040503050406030204" pitchFamily="18" charset="0"/>
                              <a:ea typeface="宋体" panose="02010600030101010101" pitchFamily="2" charset="-122"/>
                              <a:cs typeface="Times New Roman" panose="02020603050405020304" pitchFamily="18" charset="0"/>
                            </a:rPr>
                            <m:t>𝑃</m:t>
                          </m:r>
                        </m:e>
                        <m:sub>
                          <m:r>
                            <a:rPr lang="en-US" altLang="zh-CN" sz="3200">
                              <a:solidFill>
                                <a:srgbClr val="006983"/>
                              </a:solidFill>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sz="3200">
                          <a:solidFill>
                            <a:srgbClr val="006983"/>
                          </a:solidFill>
                          <a:latin typeface="Cambria Math" panose="02040503050406030204" pitchFamily="18" charset="0"/>
                          <a:ea typeface="宋体" panose="02010600030101010101" pitchFamily="2" charset="-122"/>
                          <a:cs typeface="Times New Roman" panose="02020603050405020304" pitchFamily="18" charset="0"/>
                        </a:rPr>
                        <m:t>&lt;</m:t>
                      </m:r>
                      <m:r>
                        <m:rPr>
                          <m:sty m:val="p"/>
                        </m:rPr>
                        <a:rPr lang="en-US" altLang="zh-CN" sz="3200">
                          <a:solidFill>
                            <a:srgbClr val="006983"/>
                          </a:solidFill>
                          <a:latin typeface="Cambria Math" panose="02040503050406030204" pitchFamily="18" charset="0"/>
                          <a:ea typeface="宋体" panose="02010600030101010101" pitchFamily="2" charset="-122"/>
                          <a:cs typeface="Times New Roman" panose="02020603050405020304" pitchFamily="18" charset="0"/>
                        </a:rPr>
                        <m:t>β</m:t>
                      </m:r>
                    </m:oMath>
                  </m:oMathPara>
                </a14:m>
                <a:endParaRPr lang="en-US" altLang="zh-CN" sz="5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endParaRPr>
              </a:p>
              <a:p>
                <a:pPr algn="just" eaLnBrk="1" hangingPunct="1">
                  <a:spcBef>
                    <a:spcPts val="1000"/>
                  </a:spcBef>
                </a:pPr>
                <a:endParaRPr lang="en-US" altLang="zh-CN" sz="5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endParaRPr>
              </a:p>
              <a:p>
                <a:pPr algn="just" eaLnBrk="1" hangingPunct="1">
                  <a:spcBef>
                    <a:spcPts val="1000"/>
                  </a:spcBef>
                </a:pPr>
                <a:r>
                  <a:rPr lang="en-US" altLang="zh-CN" sz="32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rPr>
                  <a:t>Fig. 3 depicts the average BDBR and ∆T for various β     </a:t>
                </a:r>
                <a:r>
                  <a:rPr lang="zh-CN" altLang="en-US" sz="32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rPr>
                  <a:t>values, and we chose β = 0.2 as our final settings.</a:t>
                </a:r>
              </a:p>
              <a:p>
                <a:pPr algn="just" eaLnBrk="1" hangingPunct="1">
                  <a:spcBef>
                    <a:spcPts val="1000"/>
                  </a:spcBef>
                </a:pPr>
                <a:endParaRPr lang="en-US" altLang="zh-CN" sz="32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endParaRPr>
              </a:p>
              <a:p>
                <a:pPr algn="just" eaLnBrk="1" hangingPunct="1">
                  <a:spcBef>
                    <a:spcPts val="1000"/>
                  </a:spcBef>
                </a:pPr>
                <a:endParaRPr lang="en-US" altLang="zh-CN" sz="5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endParaRPr>
              </a:p>
              <a:p>
                <a:pPr algn="just" eaLnBrk="1" hangingPunct="1">
                  <a:spcBef>
                    <a:spcPts val="1000"/>
                  </a:spcBef>
                </a:pPr>
                <a:endParaRPr lang="en-US" altLang="zh-CN" sz="5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endParaRPr>
              </a:p>
              <a:p>
                <a:pPr algn="just" eaLnBrk="1" hangingPunct="1">
                  <a:spcBef>
                    <a:spcPts val="1000"/>
                  </a:spcBef>
                </a:pPr>
                <a:endParaRPr lang="en-US" altLang="zh-CN" sz="5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endParaRPr>
              </a:p>
              <a:p>
                <a:pPr algn="just" eaLnBrk="1" hangingPunct="1">
                  <a:spcBef>
                    <a:spcPts val="1000"/>
                  </a:spcBef>
                </a:pPr>
                <a:endParaRPr lang="en-US" altLang="zh-CN" sz="5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endParaRPr>
              </a:p>
              <a:p>
                <a:pPr algn="just" eaLnBrk="1" hangingPunct="1">
                  <a:spcBef>
                    <a:spcPts val="1000"/>
                  </a:spcBef>
                </a:pPr>
                <a:endParaRPr lang="en-US" altLang="zh-CN" sz="5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endParaRPr>
              </a:p>
              <a:p>
                <a:pPr algn="just" eaLnBrk="1" hangingPunct="1">
                  <a:spcBef>
                    <a:spcPts val="1000"/>
                  </a:spcBef>
                </a:pPr>
                <a:endParaRPr lang="en-US" altLang="zh-CN" sz="5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endParaRPr>
              </a:p>
              <a:p>
                <a:pPr algn="just" eaLnBrk="1" hangingPunct="1">
                  <a:spcBef>
                    <a:spcPts val="1000"/>
                  </a:spcBef>
                </a:pPr>
                <a:endParaRPr lang="en-US" altLang="zh-CN" sz="5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endParaRPr>
              </a:p>
              <a:p>
                <a:pPr algn="just" eaLnBrk="1" hangingPunct="1">
                  <a:spcBef>
                    <a:spcPts val="1000"/>
                  </a:spcBef>
                </a:pPr>
                <a:endParaRPr lang="en-US" altLang="zh-CN" sz="5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endParaRPr>
              </a:p>
              <a:p>
                <a:pPr algn="just" eaLnBrk="1" hangingPunct="1">
                  <a:spcBef>
                    <a:spcPts val="1000"/>
                  </a:spcBef>
                </a:pPr>
                <a:endParaRPr lang="en-US" altLang="zh-CN" sz="5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endParaRPr>
              </a:p>
              <a:p>
                <a:pPr algn="just" eaLnBrk="1" hangingPunct="1">
                  <a:spcBef>
                    <a:spcPts val="1000"/>
                  </a:spcBef>
                </a:pPr>
                <a:endParaRPr lang="en-US" altLang="zh-CN" sz="5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endParaRPr>
              </a:p>
              <a:p>
                <a:pPr algn="just" eaLnBrk="1" hangingPunct="1">
                  <a:spcBef>
                    <a:spcPts val="1000"/>
                  </a:spcBef>
                </a:pPr>
                <a:endParaRPr lang="en-US" altLang="zh-CN" sz="5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endParaRPr>
              </a:p>
              <a:p>
                <a:pPr algn="just" eaLnBrk="1" hangingPunct="1">
                  <a:spcBef>
                    <a:spcPts val="1000"/>
                  </a:spcBef>
                </a:pPr>
                <a:endParaRPr lang="en-US" altLang="zh-CN" sz="5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endParaRPr>
              </a:p>
              <a:p>
                <a:pPr algn="just" eaLnBrk="1" hangingPunct="1">
                  <a:spcBef>
                    <a:spcPts val="1000"/>
                  </a:spcBef>
                </a:pPr>
                <a:endParaRPr lang="en-US" altLang="zh-CN" sz="5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endParaRPr>
              </a:p>
              <a:p>
                <a:pPr algn="just" eaLnBrk="1" hangingPunct="1">
                  <a:spcBef>
                    <a:spcPts val="1000"/>
                  </a:spcBef>
                </a:pPr>
                <a:endParaRPr lang="en-US" altLang="zh-CN" sz="5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endParaRPr>
              </a:p>
              <a:p>
                <a:pPr algn="just" eaLnBrk="1" hangingPunct="1">
                  <a:spcBef>
                    <a:spcPts val="1000"/>
                  </a:spcBef>
                </a:pPr>
                <a:endParaRPr lang="en-US" altLang="zh-CN" sz="5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endParaRPr>
              </a:p>
              <a:p>
                <a:pPr algn="just" eaLnBrk="1" hangingPunct="1">
                  <a:spcBef>
                    <a:spcPts val="1000"/>
                  </a:spcBef>
                </a:pPr>
                <a:endParaRPr lang="en-US" altLang="zh-CN" sz="5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endParaRPr>
              </a:p>
              <a:p>
                <a:pPr algn="just" eaLnBrk="1" hangingPunct="1">
                  <a:spcBef>
                    <a:spcPts val="1000"/>
                  </a:spcBef>
                </a:pPr>
                <a:endParaRPr lang="en-US" altLang="zh-CN" sz="5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endParaRPr>
              </a:p>
              <a:p>
                <a:pPr algn="just" eaLnBrk="1" hangingPunct="1">
                  <a:spcBef>
                    <a:spcPts val="1000"/>
                  </a:spcBef>
                </a:pPr>
                <a:endParaRPr lang="en-US" altLang="zh-CN" sz="3200" b="1" dirty="0">
                  <a:solidFill>
                    <a:srgbClr val="006983"/>
                  </a:solidFill>
                  <a:latin typeface="Times New Roman" panose="02020603050405020304" pitchFamily="18" charset="0"/>
                  <a:cs typeface="Times New Roman" panose="02020603050405020304" pitchFamily="18" charset="0"/>
                </a:endParaRPr>
              </a:p>
              <a:p>
                <a:pPr algn="just" eaLnBrk="1" hangingPunct="1">
                  <a:spcBef>
                    <a:spcPts val="1000"/>
                  </a:spcBef>
                </a:pPr>
                <a:endParaRPr lang="en-US" altLang="zh-CN" sz="1200" b="1" dirty="0">
                  <a:solidFill>
                    <a:srgbClr val="006983"/>
                  </a:solidFill>
                  <a:latin typeface="Times New Roman" panose="02020603050405020304" pitchFamily="18" charset="0"/>
                  <a:cs typeface="Times New Roman" panose="02020603050405020304" pitchFamily="18" charset="0"/>
                </a:endParaRPr>
              </a:p>
              <a:p>
                <a:pPr algn="just" eaLnBrk="1" hangingPunct="1">
                  <a:spcBef>
                    <a:spcPts val="1000"/>
                  </a:spcBef>
                </a:pPr>
                <a:r>
                  <a:rPr lang="en-US" altLang="zh-CN" sz="4400" b="1" dirty="0">
                    <a:solidFill>
                      <a:srgbClr val="006983"/>
                    </a:solidFill>
                    <a:latin typeface="Times New Roman" panose="02020603050405020304" pitchFamily="18" charset="0"/>
                    <a:cs typeface="Times New Roman" panose="02020603050405020304" pitchFamily="18" charset="0"/>
                  </a:rPr>
                  <a:t>LFNST and MTS Early Skip(LMES)</a:t>
                </a:r>
              </a:p>
              <a:p>
                <a:pPr algn="just" eaLnBrk="1" hangingPunct="1">
                  <a:spcBef>
                    <a:spcPts val="1000"/>
                  </a:spcBef>
                </a:pPr>
                <a:r>
                  <a:rPr lang="en-US" altLang="zh-CN" sz="32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rPr>
                  <a:t>In VVC, besides the DCT-2 transform combination, four new combinations using multiple transform selection (MTS) were introduced. Additionally, the low-frequency non-separable transform (LFNST) was introduced as a secondary transform, combined with DCT-2. However, for SCBs, the newly introduced transforms might not be as effective. Table 2 shows the optimal transform distribution for Intra modes within SCBs.</a:t>
                </a:r>
                <a:endParaRPr lang="en-US" altLang="zh-CN" sz="20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endParaRPr>
              </a:p>
              <a:p>
                <a:pPr algn="just" eaLnBrk="1" hangingPunct="1">
                  <a:spcBef>
                    <a:spcPts val="1000"/>
                  </a:spcBef>
                </a:pPr>
                <a:endParaRPr lang="en-US" altLang="zh-CN" sz="32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endParaRPr>
              </a:p>
              <a:p>
                <a:pPr algn="just" eaLnBrk="1" hangingPunct="1">
                  <a:spcBef>
                    <a:spcPts val="1000"/>
                  </a:spcBef>
                </a:pPr>
                <a:endParaRPr lang="en-US" altLang="zh-CN" sz="32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endParaRPr>
              </a:p>
              <a:p>
                <a:pPr algn="just" eaLnBrk="1" hangingPunct="1">
                  <a:spcBef>
                    <a:spcPts val="1000"/>
                  </a:spcBef>
                </a:pPr>
                <a:endParaRPr lang="en-US" altLang="zh-CN" sz="32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endParaRPr>
              </a:p>
              <a:p>
                <a:pPr algn="just" eaLnBrk="1" hangingPunct="1">
                  <a:spcBef>
                    <a:spcPts val="1000"/>
                  </a:spcBef>
                </a:pPr>
                <a:endParaRPr lang="en-US" altLang="zh-CN" dirty="0">
                  <a:solidFill>
                    <a:srgbClr val="006983"/>
                  </a:solidFill>
                  <a:latin typeface="Times New Roman" panose="02020603050405020304" pitchFamily="18" charset="0"/>
                  <a:ea typeface="宋体" panose="02010600030101010101" pitchFamily="2" charset="-122"/>
                  <a:cs typeface="Times New Roman" panose="02020603050405020304" pitchFamily="18" charset="0"/>
                </a:endParaRPr>
              </a:p>
              <a:p>
                <a:pPr algn="just" eaLnBrk="1" hangingPunct="1">
                  <a:spcBef>
                    <a:spcPts val="1000"/>
                  </a:spcBef>
                </a:pPr>
                <a:endParaRPr lang="en-US" altLang="zh-CN" sz="8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endParaRPr>
              </a:p>
              <a:p>
                <a:pPr algn="just" eaLnBrk="1" hangingPunct="1">
                  <a:spcBef>
                    <a:spcPts val="1000"/>
                  </a:spcBef>
                </a:pPr>
                <a:r>
                  <a:rPr lang="en-US" altLang="zh-CN" sz="32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rPr>
                  <a:t>From Table 2, it is evident that the possibility of requiring multiple transforms or secondary transforms for residuals is relatively low for SCBs. </a:t>
                </a:r>
              </a:p>
              <a:p>
                <a:pPr algn="just" eaLnBrk="1" hangingPunct="1">
                  <a:spcBef>
                    <a:spcPts val="1000"/>
                  </a:spcBef>
                </a:pPr>
                <a:r>
                  <a:rPr lang="en-US" altLang="zh-CN" sz="32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rPr>
                  <a:t>As a result, after checking DCT-2, we use a decision tree model to calculate the probability of requiring LFNST or MTS, denoted as </a:t>
                </a:r>
                <a14:m>
                  <m:oMath xmlns:m="http://schemas.openxmlformats.org/officeDocument/2006/math">
                    <m:sSub>
                      <m:sSubPr>
                        <m:ctrlPr>
                          <a:rPr lang="zh-CN" altLang="zh-CN" sz="3200" i="1">
                            <a:solidFill>
                              <a:srgbClr val="006983"/>
                            </a:solidFill>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3200">
                            <a:solidFill>
                              <a:srgbClr val="006983"/>
                            </a:solidFill>
                            <a:latin typeface="Cambria Math" panose="02040503050406030204" pitchFamily="18" charset="0"/>
                            <a:ea typeface="宋体" panose="02010600030101010101" pitchFamily="2" charset="-122"/>
                            <a:cs typeface="Times New Roman" panose="02020603050405020304" pitchFamily="18" charset="0"/>
                          </a:rPr>
                          <m:t>𝑃</m:t>
                        </m:r>
                      </m:e>
                      <m:sub>
                        <m:r>
                          <a:rPr lang="en-US" altLang="zh-CN" sz="3200">
                            <a:solidFill>
                              <a:srgbClr val="006983"/>
                            </a:solidFill>
                            <a:latin typeface="Cambria Math" panose="02040503050406030204" pitchFamily="18" charset="0"/>
                            <a:ea typeface="宋体" panose="02010600030101010101" pitchFamily="2" charset="-122"/>
                            <a:cs typeface="Times New Roman" panose="02020603050405020304" pitchFamily="18" charset="0"/>
                          </a:rPr>
                          <m:t>2</m:t>
                        </m:r>
                      </m:sub>
                    </m:sSub>
                  </m:oMath>
                </a14:m>
                <a:r>
                  <a:rPr lang="en-US" altLang="zh-CN" sz="32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rPr>
                  <a:t>.</a:t>
                </a:r>
              </a:p>
              <a:p>
                <a:pPr algn="just" eaLnBrk="1" hangingPunct="1">
                  <a:spcBef>
                    <a:spcPts val="1000"/>
                  </a:spcBef>
                </a:pPr>
                <a:endParaRPr lang="en-US" altLang="zh-CN" sz="3200" dirty="0">
                  <a:solidFill>
                    <a:srgbClr val="006983"/>
                  </a:solidFill>
                  <a:latin typeface="Times New Roman" panose="02020603050405020304" pitchFamily="18" charset="0"/>
                  <a:ea typeface="宋体" panose="02010600030101010101" pitchFamily="2" charset="-122"/>
                  <a:cs typeface="Times New Roman" panose="02020603050405020304" pitchFamily="18" charset="0"/>
                </a:endParaRPr>
              </a:p>
            </p:txBody>
          </p:sp>
        </mc:Choice>
        <mc:Fallback xmlns="">
          <p:sp>
            <p:nvSpPr>
              <p:cNvPr id="47" name="Text Box 122">
                <a:extLst>
                  <a:ext uri="{FF2B5EF4-FFF2-40B4-BE49-F238E27FC236}">
                    <a16:creationId xmlns:a16="http://schemas.microsoft.com/office/drawing/2014/main" id="{9A7648AD-0B22-4B50-92B7-73A90267A299}"/>
                  </a:ext>
                </a:extLst>
              </p:cNvPr>
              <p:cNvSpPr txBox="1">
                <a:spLocks noRot="1" noChangeAspect="1" noMove="1" noResize="1" noEditPoints="1" noAdjustHandles="1" noChangeArrowheads="1" noChangeShapeType="1" noTextEdit="1"/>
              </p:cNvSpPr>
              <p:nvPr/>
            </p:nvSpPr>
            <p:spPr bwMode="auto">
              <a:xfrm>
                <a:off x="22550038" y="7215185"/>
                <a:ext cx="9799200" cy="21949599"/>
              </a:xfrm>
              <a:prstGeom prst="rect">
                <a:avLst/>
              </a:prstGeom>
              <a:blipFill>
                <a:blip r:embed="rId7"/>
                <a:stretch>
                  <a:fillRect l="-2488" t="-389" r="-1555"/>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a:noFill/>
                  </a:rPr>
                  <a:t> </a:t>
                </a:r>
              </a:p>
            </p:txBody>
          </p:sp>
        </mc:Fallback>
      </mc:AlternateContent>
      <p:sp>
        <p:nvSpPr>
          <p:cNvPr id="31" name="文本框 60">
            <a:extLst>
              <a:ext uri="{FF2B5EF4-FFF2-40B4-BE49-F238E27FC236}">
                <a16:creationId xmlns:a16="http://schemas.microsoft.com/office/drawing/2014/main" id="{7E57708A-356D-467C-ABC4-B5E05C193C99}"/>
              </a:ext>
            </a:extLst>
          </p:cNvPr>
          <p:cNvSpPr txBox="1">
            <a:spLocks noChangeArrowheads="1"/>
          </p:cNvSpPr>
          <p:nvPr/>
        </p:nvSpPr>
        <p:spPr bwMode="auto">
          <a:xfrm>
            <a:off x="2271989" y="24688800"/>
            <a:ext cx="6932060" cy="52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spcBef>
                <a:spcPts val="1000"/>
              </a:spcBef>
            </a:pPr>
            <a:r>
              <a:rPr lang="en-US" altLang="zh-CN" sz="2800" dirty="0">
                <a:latin typeface="Times New Roman" panose="02020603050405020304" pitchFamily="18" charset="0"/>
                <a:cs typeface="Times New Roman" panose="02020603050405020304" pitchFamily="18" charset="0"/>
              </a:rPr>
              <a:t>Fig. 1: DM distribution of Intra mode for TGM</a:t>
            </a:r>
            <a:endParaRPr lang="zh-CN" altLang="en-US" sz="2800" dirty="0">
              <a:latin typeface="Times New Roman" panose="02020603050405020304" pitchFamily="18" charset="0"/>
              <a:cs typeface="Times New Roman" panose="02020603050405020304" pitchFamily="18" charset="0"/>
            </a:endParaRPr>
          </a:p>
        </p:txBody>
      </p:sp>
      <p:grpSp>
        <p:nvGrpSpPr>
          <p:cNvPr id="7" name="组合 6">
            <a:extLst>
              <a:ext uri="{FF2B5EF4-FFF2-40B4-BE49-F238E27FC236}">
                <a16:creationId xmlns:a16="http://schemas.microsoft.com/office/drawing/2014/main" id="{EEF9E2CC-FA81-4D4C-8824-73569F235A13}"/>
              </a:ext>
            </a:extLst>
          </p:cNvPr>
          <p:cNvGrpSpPr/>
          <p:nvPr/>
        </p:nvGrpSpPr>
        <p:grpSpPr>
          <a:xfrm>
            <a:off x="11713468" y="16535400"/>
            <a:ext cx="9760502" cy="4485620"/>
            <a:chOff x="11701038" y="17002780"/>
            <a:chExt cx="9760502" cy="4485620"/>
          </a:xfrm>
        </p:grpSpPr>
        <p:pic>
          <p:nvPicPr>
            <p:cNvPr id="32" name="图片 10">
              <a:extLst>
                <a:ext uri="{FF2B5EF4-FFF2-40B4-BE49-F238E27FC236}">
                  <a16:creationId xmlns:a16="http://schemas.microsoft.com/office/drawing/2014/main" id="{2D2B1F21-B728-43A8-A198-E0747D7BF4B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00995" y="17002780"/>
              <a:ext cx="5760000" cy="378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文本框 60">
              <a:extLst>
                <a:ext uri="{FF2B5EF4-FFF2-40B4-BE49-F238E27FC236}">
                  <a16:creationId xmlns:a16="http://schemas.microsoft.com/office/drawing/2014/main" id="{25FEC933-6B68-4D73-B6FF-E966D2C57206}"/>
                </a:ext>
              </a:extLst>
            </p:cNvPr>
            <p:cNvSpPr txBox="1">
              <a:spLocks noChangeArrowheads="1"/>
            </p:cNvSpPr>
            <p:nvPr/>
          </p:nvSpPr>
          <p:spPr bwMode="auto">
            <a:xfrm>
              <a:off x="11701038" y="20965180"/>
              <a:ext cx="97605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algn="ctr" eaLnBrk="1" hangingPunct="1">
                <a:spcBef>
                  <a:spcPts val="1000"/>
                </a:spcBef>
              </a:pPr>
              <a:r>
                <a:rPr lang="en-US" altLang="zh-CN" sz="2800" dirty="0">
                  <a:latin typeface="Times New Roman" panose="02020603050405020304" pitchFamily="18" charset="0"/>
                  <a:cs typeface="Times New Roman" panose="02020603050405020304" pitchFamily="18" charset="0"/>
                </a:rPr>
                <a:t>Fig. 2: Average BDBR and ∆T for different α values</a:t>
              </a:r>
              <a:endParaRPr lang="zh-CN" altLang="en-US" sz="2800" dirty="0">
                <a:latin typeface="Times New Roman" panose="02020603050405020304" pitchFamily="18" charset="0"/>
                <a:cs typeface="Times New Roman" panose="02020603050405020304" pitchFamily="18" charset="0"/>
              </a:endParaRPr>
            </a:p>
          </p:txBody>
        </p:sp>
      </p:grpSp>
      <p:pic>
        <p:nvPicPr>
          <p:cNvPr id="34" name="图片 7">
            <a:extLst>
              <a:ext uri="{FF2B5EF4-FFF2-40B4-BE49-F238E27FC236}">
                <a16:creationId xmlns:a16="http://schemas.microsoft.com/office/drawing/2014/main" id="{1491DE7E-E781-47D6-ABCA-F224AF713D0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690423" y="24879642"/>
            <a:ext cx="9799200" cy="147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文本框 10">
            <a:extLst>
              <a:ext uri="{FF2B5EF4-FFF2-40B4-BE49-F238E27FC236}">
                <a16:creationId xmlns:a16="http://schemas.microsoft.com/office/drawing/2014/main" id="{50905F38-C6A3-4697-880D-D2E52F9B950B}"/>
              </a:ext>
            </a:extLst>
          </p:cNvPr>
          <p:cNvSpPr txBox="1">
            <a:spLocks noChangeArrowheads="1"/>
          </p:cNvSpPr>
          <p:nvPr/>
        </p:nvSpPr>
        <p:spPr bwMode="auto">
          <a:xfrm>
            <a:off x="12103825" y="24155400"/>
            <a:ext cx="8881779" cy="52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algn="ctr" eaLnBrk="1" hangingPunct="1">
              <a:spcBef>
                <a:spcPts val="1000"/>
              </a:spcBef>
            </a:pPr>
            <a:r>
              <a:rPr lang="en-US" altLang="zh-CN" sz="2800" dirty="0">
                <a:latin typeface="Times New Roman" panose="02020603050405020304" pitchFamily="18" charset="0"/>
                <a:cs typeface="Times New Roman" panose="02020603050405020304" pitchFamily="18" charset="0"/>
              </a:rPr>
              <a:t>Tab. 1: BDPCM distribution in Intra mode for screen content</a:t>
            </a:r>
            <a:endParaRPr lang="zh-CN" altLang="en-US" sz="2800" dirty="0">
              <a:latin typeface="Times New Roman" panose="02020603050405020304" pitchFamily="18" charset="0"/>
              <a:cs typeface="Times New Roman" panose="02020603050405020304" pitchFamily="18" charset="0"/>
            </a:endParaRPr>
          </a:p>
        </p:txBody>
      </p:sp>
      <p:grpSp>
        <p:nvGrpSpPr>
          <p:cNvPr id="10" name="组合 9">
            <a:extLst>
              <a:ext uri="{FF2B5EF4-FFF2-40B4-BE49-F238E27FC236}">
                <a16:creationId xmlns:a16="http://schemas.microsoft.com/office/drawing/2014/main" id="{E0671F71-70F2-46CA-9690-8D244852EA96}"/>
              </a:ext>
            </a:extLst>
          </p:cNvPr>
          <p:cNvGrpSpPr/>
          <p:nvPr/>
        </p:nvGrpSpPr>
        <p:grpSpPr>
          <a:xfrm>
            <a:off x="22566069" y="13258800"/>
            <a:ext cx="9760502" cy="4455001"/>
            <a:chOff x="22544089" y="14747399"/>
            <a:chExt cx="9760502" cy="4455001"/>
          </a:xfrm>
        </p:grpSpPr>
        <p:pic>
          <p:nvPicPr>
            <p:cNvPr id="42" name="图片 10">
              <a:extLst>
                <a:ext uri="{FF2B5EF4-FFF2-40B4-BE49-F238E27FC236}">
                  <a16:creationId xmlns:a16="http://schemas.microsoft.com/office/drawing/2014/main" id="{D61490F1-EE38-4A1F-BA66-CC1E9F02ED07}"/>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24550281" y="14747399"/>
              <a:ext cx="5748118" cy="378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文本框 60">
              <a:extLst>
                <a:ext uri="{FF2B5EF4-FFF2-40B4-BE49-F238E27FC236}">
                  <a16:creationId xmlns:a16="http://schemas.microsoft.com/office/drawing/2014/main" id="{82C1E716-5764-499C-A173-37036293DB2A}"/>
                </a:ext>
              </a:extLst>
            </p:cNvPr>
            <p:cNvSpPr txBox="1">
              <a:spLocks noChangeArrowheads="1"/>
            </p:cNvSpPr>
            <p:nvPr/>
          </p:nvSpPr>
          <p:spPr bwMode="auto">
            <a:xfrm>
              <a:off x="22544089" y="18679180"/>
              <a:ext cx="97605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algn="ctr" eaLnBrk="1" hangingPunct="1">
                <a:spcBef>
                  <a:spcPts val="1000"/>
                </a:spcBef>
              </a:pPr>
              <a:r>
                <a:rPr lang="en-US" altLang="zh-CN" sz="2800" dirty="0">
                  <a:latin typeface="Times New Roman" panose="02020603050405020304" pitchFamily="18" charset="0"/>
                  <a:cs typeface="Times New Roman" panose="02020603050405020304" pitchFamily="18" charset="0"/>
                </a:rPr>
                <a:t>Fig. 3: Average BDBR and ∆T for different β values</a:t>
              </a:r>
              <a:endParaRPr lang="zh-CN" altLang="en-US" sz="2800" dirty="0">
                <a:latin typeface="Times New Roman" panose="02020603050405020304" pitchFamily="18" charset="0"/>
                <a:cs typeface="Times New Roman" panose="02020603050405020304" pitchFamily="18" charset="0"/>
              </a:endParaRPr>
            </a:p>
          </p:txBody>
        </p:sp>
      </p:grpSp>
      <p:grpSp>
        <p:nvGrpSpPr>
          <p:cNvPr id="11" name="组合 10">
            <a:extLst>
              <a:ext uri="{FF2B5EF4-FFF2-40B4-BE49-F238E27FC236}">
                <a16:creationId xmlns:a16="http://schemas.microsoft.com/office/drawing/2014/main" id="{E4E88D16-43E0-4D22-B61E-95332B6C6BF2}"/>
              </a:ext>
            </a:extLst>
          </p:cNvPr>
          <p:cNvGrpSpPr/>
          <p:nvPr/>
        </p:nvGrpSpPr>
        <p:grpSpPr>
          <a:xfrm>
            <a:off x="33396202" y="13639800"/>
            <a:ext cx="9760502" cy="4561820"/>
            <a:chOff x="33125609" y="14030980"/>
            <a:chExt cx="9760502" cy="4561820"/>
          </a:xfrm>
        </p:grpSpPr>
        <p:pic>
          <p:nvPicPr>
            <p:cNvPr id="50" name="图片 10">
              <a:extLst>
                <a:ext uri="{FF2B5EF4-FFF2-40B4-BE49-F238E27FC236}">
                  <a16:creationId xmlns:a16="http://schemas.microsoft.com/office/drawing/2014/main" id="{53C79011-2CE8-497B-B602-A474FAD90AD5}"/>
                </a:ext>
              </a:extLst>
            </p:cNvPr>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35131801" y="14030980"/>
              <a:ext cx="5748118" cy="3777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文本框 60">
              <a:extLst>
                <a:ext uri="{FF2B5EF4-FFF2-40B4-BE49-F238E27FC236}">
                  <a16:creationId xmlns:a16="http://schemas.microsoft.com/office/drawing/2014/main" id="{21D3EE29-4ADE-4711-83A5-3614C55DD775}"/>
                </a:ext>
              </a:extLst>
            </p:cNvPr>
            <p:cNvSpPr txBox="1">
              <a:spLocks noChangeArrowheads="1"/>
            </p:cNvSpPr>
            <p:nvPr/>
          </p:nvSpPr>
          <p:spPr bwMode="auto">
            <a:xfrm>
              <a:off x="33125609" y="18069580"/>
              <a:ext cx="97605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algn="ctr" eaLnBrk="1" hangingPunct="1">
                <a:spcBef>
                  <a:spcPts val="1000"/>
                </a:spcBef>
              </a:pPr>
              <a:r>
                <a:rPr lang="en-US" altLang="zh-CN" sz="2800" dirty="0">
                  <a:latin typeface="Times New Roman" panose="02020603050405020304" pitchFamily="18" charset="0"/>
                  <a:cs typeface="Times New Roman" panose="02020603050405020304" pitchFamily="18" charset="0"/>
                </a:rPr>
                <a:t>Fig. 4: Average BDBR and ∆T for different γ values</a:t>
              </a:r>
              <a:endParaRPr lang="zh-CN" altLang="en-US" sz="2800" dirty="0">
                <a:latin typeface="Times New Roman" panose="02020603050405020304" pitchFamily="18" charset="0"/>
                <a:cs typeface="Times New Roman" panose="02020603050405020304" pitchFamily="18" charset="0"/>
              </a:endParaRPr>
            </a:p>
          </p:txBody>
        </p:sp>
      </p:grpSp>
      <p:pic>
        <p:nvPicPr>
          <p:cNvPr id="53" name="图片 60">
            <a:extLst>
              <a:ext uri="{FF2B5EF4-FFF2-40B4-BE49-F238E27FC236}">
                <a16:creationId xmlns:a16="http://schemas.microsoft.com/office/drawing/2014/main" id="{F1A118CA-E070-42FD-B27F-5FEAF2DD333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553493" y="23584241"/>
            <a:ext cx="9758307" cy="147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文本框 10">
            <a:extLst>
              <a:ext uri="{FF2B5EF4-FFF2-40B4-BE49-F238E27FC236}">
                <a16:creationId xmlns:a16="http://schemas.microsoft.com/office/drawing/2014/main" id="{68943A85-1878-4993-BBDA-E4D79FD895DD}"/>
              </a:ext>
            </a:extLst>
          </p:cNvPr>
          <p:cNvSpPr txBox="1">
            <a:spLocks noChangeArrowheads="1"/>
          </p:cNvSpPr>
          <p:nvPr/>
        </p:nvSpPr>
        <p:spPr bwMode="auto">
          <a:xfrm>
            <a:off x="22547551" y="22783800"/>
            <a:ext cx="9764251" cy="52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algn="ctr" eaLnBrk="1" hangingPunct="1">
              <a:spcBef>
                <a:spcPts val="1000"/>
              </a:spcBef>
            </a:pPr>
            <a:r>
              <a:rPr lang="en-US" altLang="zh-CN" sz="2800" dirty="0">
                <a:latin typeface="Times New Roman" panose="02020603050405020304" pitchFamily="18" charset="0"/>
                <a:cs typeface="Times New Roman" panose="02020603050405020304" pitchFamily="18" charset="0"/>
              </a:rPr>
              <a:t>Tab. 2: Transform distribution in Intra mode for screen content</a:t>
            </a:r>
            <a:endParaRPr lang="zh-CN" altLang="en-US" sz="2800" dirty="0">
              <a:latin typeface="Times New Roman" panose="02020603050405020304" pitchFamily="18" charset="0"/>
              <a:cs typeface="Times New Roman" panose="02020603050405020304" pitchFamily="18" charset="0"/>
            </a:endParaRPr>
          </a:p>
        </p:txBody>
      </p:sp>
      <p:pic>
        <p:nvPicPr>
          <p:cNvPr id="6" name="图片 5">
            <a:extLst>
              <a:ext uri="{FF2B5EF4-FFF2-40B4-BE49-F238E27FC236}">
                <a16:creationId xmlns:a16="http://schemas.microsoft.com/office/drawing/2014/main" id="{224174B3-82A3-4AFD-AEB3-DDE769806224}"/>
              </a:ext>
            </a:extLst>
          </p:cNvPr>
          <p:cNvPicPr>
            <a:picLocks noChangeAspect="1"/>
          </p:cNvPicPr>
          <p:nvPr/>
        </p:nvPicPr>
        <p:blipFill>
          <a:blip r:embed="rId13"/>
          <a:stretch>
            <a:fillRect/>
          </a:stretch>
        </p:blipFill>
        <p:spPr>
          <a:xfrm>
            <a:off x="33434185" y="23774400"/>
            <a:ext cx="9799200" cy="6068598"/>
          </a:xfrm>
          <a:prstGeom prst="rect">
            <a:avLst/>
          </a:prstGeom>
        </p:spPr>
      </p:pic>
      <p:pic>
        <p:nvPicPr>
          <p:cNvPr id="58" name="图片 5">
            <a:extLst>
              <a:ext uri="{FF2B5EF4-FFF2-40B4-BE49-F238E27FC236}">
                <a16:creationId xmlns:a16="http://schemas.microsoft.com/office/drawing/2014/main" id="{23F44190-00F3-46B0-8737-C71262D0831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71711" y="21150590"/>
            <a:ext cx="4799674" cy="36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平面">
  <a:themeElements>
    <a:clrScheme name="平面">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平面">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平面">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txDef>
      <a:spPr bwMode="auto">
        <a:blipFill>
          <a:blip xmlns:r="http://schemas.openxmlformats.org/officeDocument/2006/relationships" r:embed="rId1"/>
          <a:stretch>
            <a:fillRect l="-1618" t="-953" r="-1556"/>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lstStyle>
        <a:defPPr algn="l">
          <a:defRPr dirty="0">
            <a:noFill/>
          </a:defRPr>
        </a:defPPr>
      </a:lstStyle>
    </a:txDef>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4817</TotalTime>
  <Words>1102</Words>
  <Application>Microsoft Office PowerPoint</Application>
  <PresentationFormat>自定义</PresentationFormat>
  <Paragraphs>109</Paragraphs>
  <Slides>1</Slides>
  <Notes>1</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vt:i4>
      </vt:variant>
    </vt:vector>
  </HeadingPairs>
  <TitlesOfParts>
    <vt:vector size="8" baseType="lpstr">
      <vt:lpstr>等线</vt:lpstr>
      <vt:lpstr>Arial</vt:lpstr>
      <vt:lpstr>Cambria Math</vt:lpstr>
      <vt:lpstr>Times New Roman</vt:lpstr>
      <vt:lpstr>Trebuchet MS</vt:lpstr>
      <vt:lpstr>Wingdings 3</vt:lpstr>
      <vt:lpstr>平面</vt:lpstr>
      <vt:lpstr>PowerPoint 演示文稿</vt:lpstr>
    </vt:vector>
  </TitlesOfParts>
  <Company>Graphicsland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DYS</dc:creator>
  <dc:description>MakeSigns.com_x000d_
1.800.347.2744</dc:description>
  <cp:lastModifiedBy>Administrator</cp:lastModifiedBy>
  <cp:revision>385</cp:revision>
  <cp:lastPrinted>2024-03-29T07:38:17Z</cp:lastPrinted>
  <dcterms:created xsi:type="dcterms:W3CDTF">1997-10-24T05:44:18Z</dcterms:created>
  <dcterms:modified xsi:type="dcterms:W3CDTF">2024-04-03T07:44:01Z</dcterms:modified>
</cp:coreProperties>
</file>