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1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6"/>
    <p:restoredTop sz="96405"/>
  </p:normalViewPr>
  <p:slideViewPr>
    <p:cSldViewPr snapToGrid="0" snapToObjects="1">
      <p:cViewPr>
        <p:scale>
          <a:sx n="90" d="100"/>
          <a:sy n="90" d="100"/>
        </p:scale>
        <p:origin x="14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52:34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3895 1 24575,'-11'10'0,"3"2"0,-3-1 0,1 3 0,1-3 0,-1 1 0,2 2 0,1-6 0,0 6 0,-1-3 0,-3 4 0,3-1 0,-2-2 0,2-2 0,-3 1 0,3-3 0,-6 6 0,6-6 0,-8 12 0,2-1 0,-3 3 0,-10 9 0,8-7 0,-8 3 0,11-7 0,1-5 0,-2 6 0,2-5 0,-12 15 0,9-13 0,-4 4 0,-13 6 0,18-17 0,-24 19 0,25-18 0,-11 6 0,5-5 0,0-1 0,1 0 0,6-1 0,0 0 0,0 3 0,-5 0 0,3 1 0,-3 1 0,5-1 0,-6-3 0,-1 4 0,0-7 0,1 4 0,0-1 0,5-3 0,-11 4 0,11-5 0,-11 1 0,5 3 0,-24 9 0,3 3 0,-5 2 0,-2-1 0,5 7 0,-9-4 0,-2 7 0,20-17 0,-16 15 0,26-21 0,-17 18 0,21-18 0,2 2 0,-1-3 0,4-3 0,-3 0 0,-1 4 0,-1-2 0,-17 11 0,-3-3 0,1 1 0,2-2 0,0-1 0,14-5 0,-19 13 0,26-15 0,-9 7 0,6-4 0,5-3 0,-22 6 0,13-2 0,-24 0 0,7 9 0,0-5 0,4 0 0,9 1 0,7-8 0,-4 7 0,3-3 0,-5 0 0,-21 16 0,4-9 0,-29 22 0,8-6-659,-21 11 659,8-1 0,-2 0 0,6-8 0,6 6 0,14-23 0,10 5 0,2 0 0,-6-4 0,5 5 0,-2 0 0,-9 0 0,-12 16 0,14-16 0,7 4 0,7-15 659,11 1-659,6-8 0,1 2 0,6-2 0,-6 4 0,-1 3 0,0-1 0,1-2 0,0 1 0,5-6 0,-1 3 0,6-4 0,4-1 0,-1 0 0,-2 4 0,1-3 0,-5 6 0,3-3 0,-4 4 0,3-4 0,2 0 0,2-7 0,1 2 0,-1-5 0,-2 6 0,2-7 0,-3 4 0,3-1 0,-2 1 0,2-3 0,0-6 0,5-6 0,3-10 0,0-1 0,0 0 0,0-5 0,0 11 0,0-5 0,0 6 0,0 0 0,0 1 0,0-7 0,0 5 0,0-5 0,0 0 0,0 5 0,0-5 0,3 6 0,-2 4 0,5 0 0,-5 13 0,2 9 0,-3 5 0,0 11 0,0-5 0,0 0 0,0-5 0,0-6 0,0-4 0,0 4 0,0-3 0,0 3 0,0-4 0,0 0 0,0 0 0,0 1 0,0-1 0,0 0 0,0 1 0,0-1 0,0 0 0,0 0 0,0 1 0,0-1 0,0 0 0,0 1 0,0 2 0,4 2 0,-4-1 0,7-1 0,-3-2 0,3-4 0,1-1 0,-1-3 0,3 0 0,-2 0 0,6 0 0,-2 0 0,8 0 0,-3 0 0,3 0 0,-5 0 0,-4 0 0,0 0 0,-1 0 0,-1 0 0,4 0 0,-5 0 0,3 0 0,-4 0 0,1 0 0,-1 0 0,0 0 0,0 0 0,1 0 0,-1 3 0,0-2 0,1 2 0,-1-3 0,0 0 0,0 0 0,10 4 0,-7-3 0,3 4 0,-10-5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12:4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24575,'11'-1'0,"-3"2"0,8 15 0,-3 3 0,6 9 0,9 5 0,5 18 0,10 2 0,-15-9 0,1 1 0,20 21 0,8 15 0,-11-19 0,0-1 0,-1 0 0,-11-15 0,19 22 0,-20-29 0,12 26 0,3-15 0,-9 14 0,20-1-806,-2 15 806,8-4 0,-1 0 0,0-3 0,-13-19 0,11 16-271,-20-23 271,19 23 0,-19-26 0,7 7 0,-7 0 0,8 2 0,-3 11 0,3-11 0,-5 8 0,-2-8 0,0 0 0,2 15 0,-11-17 0,7 8 794,-19-23-794,27 23 283,-28-35-283,27 34 0,-30-38 0,18 18 0,-18-18 0,7 7 0,-10-10 0,1 6 0,10 6 0,22 24 0,-4-7 0,1 2 0,-13-19 0,-10-10 0,0 0 0,-5-4 0,-3 1 0,-2-6 0,2 6 0,1-3 0,0 4 0,5 1 0,-4 0 0,22 5 0,-23-8 0,16 2 0,-20-4 0,1-3 0,-2 3 0,-3-4 0,10 5 0,-4 0 0,7 5 0,-5-3 0,0 1 0,5 2 0,-3-6 0,3 5 0,1-7 0,-8 2 0,3-3 0,-8-4 0,-1-1 0,3 1 0,-2 0 0,3 0 0,-4-1 0,1 0 0,2 1 0,-2 3 0,0 1 0,-2-1 0,-5 0 0,5 1 0,-2-1 0,4 0 0,-4 0 0,2 1 0,-2-1 0,0 0 0,3 1 0,-3 2 0,3-2 0,-3 3 0,3-1 0,-3-1 0,3 1 0,0-3 0,-3-3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12:5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24575,'16'0'0,"-3"0"0,13 0 0,-3 0 0,5 0 0,0 0 0,10 0 0,4 0 0,-1 0 0,9 0 0,-9 0 0,12 0 0,-12 0 0,9 0 0,-20 0 0,20 0 0,-19 0 0,1 0 0,-5-4 0,-11-1 0,5 0 0,-7 2 0,1 3 0,0 0 0,-4-3 0,9 2 0,-7-2 0,7 3 0,-5 0 0,0 0 0,0 0 0,5 0 0,-7 0 0,7 0 0,-9-4 0,1 3 0,5-2 0,-5 3 0,3-3 0,-2 2 0,-1-2 0,3 3 0,-1-4 0,1 4 0,0-4 0,-1 4 0,1 0 0,0 0 0,-4 0 0,3 0 0,3 0 0,-1 0 0,5 0 0,0 0 0,-8 0 0,12-4 0,-15 3 0,10-3 0,-9 4 0,0 0 0,9 0 0,-7 0 0,11 0 0,-3 0 0,-4 0 0,2 0 0,-7 0 0,2 0 0,-2 0 0,2 0 0,-3 0 0,4 0 0,-4 0 0,3 0 0,-6 0 0,6 0 0,-6 0 0,3 0 0,-4 0 0,0 0 0,1 0 0,2 0 0,2 0 0,2 0 0,1 0 0,0 0 0,6 0 0,-5 0 0,2 0 0,-4 0 0,-3 0 0,4 0 0,0 0 0,-1 0 0,1 0 0,0 0 0,5 0 0,-7 0 0,7 0 0,-8 0 0,-1 0 0,0 0 0,-1 0 0,2 0 0,2 0 0,-2 0 0,7 0 0,-6 0 0,14 0 0,-5 0 0,7 0 0,-7 0 0,-1 0 0,-10 0 0,3 0 0,-2 0 0,-1 0 0,0 0 0,-4 0 0,3 0 0,-1 0 0,4 0 0,-4 0 0,1 0 0,1 0 0,-3 0 0,6 0 0,-6 0 0,6 0 0,-6 0 0,6 0 0,-3 0 0,4 0 0,-4 0 0,6 0 0,-5 0 0,6 0 0,-6 0 0,8 0 0,-8 0 0,15 0 0,-5 0 0,0 0 0,-1 0 0,-7 0 0,1 0 0,-3 0 0,1 0 0,-1 0 0,3 0 0,5 0 0,2 0 0,6 0 0,0 0 0,0 0 0,0 0 0,-6 0 0,-1 0 0,-6 0 0,-4 0 0,3 0 0,-6 0 0,3 0 0,-1 0 0,-2 0 0,3 0 0,-4 0 0,0 0 0,1 0 0,-1 0 0,0 0 0,0 0 0,1 0 0,-1 0 0,4 0 0,0 0 0,4 0 0,-4 0 0,3 0 0,-6 0 0,6 0 0,-6 0 0,6 0 0,-6 0 0,3 0 0,-4 0 0,0 0 0,0 0 0,1 0 0,-1 0 0,4 0 0,-3 0 0,2 0 0,1 3 0,-3-2 0,6 2 0,-6-3 0,3 0 0,-4 3 0,0-2 0,0 2 0,4-3 0,-3 0 0,3 4 0,-4-4 0,0 4 0,1-4 0,-1 0 0,0 0 0,0 0 0,1 0 0,-1 0 0,0 0 0,1 0 0,-1 3 0,0-2 0,0 2 0,1-3 0,-1 0 0,0 0 0,4 0 0,-3 0 0,3 0 0,-4 0 0,0 0 0,4 3 0,-3-2 0,2 2 0,-2-3 0,-1 0 0,0 0 0,4 0 0,-3 0 0,6 0 0,-6 0 0,2 0 0,-9 0 0,-8-3 0,-2-1 0,-5-4 0,6 1 0,1 0 0,-1-1 0,-2-2 0,1 1 0,-4-5 0,4 6 0,-11-4 0,7 5 0,-4-1 0,3 0 0,2 1 0,1-1 0,-3 1 0,2 0 0,-2-1 0,-1 1 0,3 3 0,1-3 0,1 6 0,2-2 0,-3 0 0,3 2 0,1-6 0,0 3 0,-1 0 0,-3-3 0,0 3 0,-10-8 0,-1 2 0,0-3 0,1 5 0,16 7 0,3 2 0,9 6 0,0 1 0,0-4 0,1 2 0,-1-5 0,0 5 0,4-2 0,-3 4 0,12 4 0,-11-3 0,8 3 0,-1 0 0,-3-3 0,8 3 0,-7-4 0,-2-1 0,2 0 0,-6 0 0,2-3 0,-2 3 0,-1-6 0,0 2 0,4 0 0,-3 1 0,3 0 0,-4 3 0,0-6 0,4 5 0,-3-2 0,2 0 0,1-1 0,-3 1 0,3-4 0,-4 4 0,0-4 0,0 3 0,1-2 0,-1 2 0,0-3 0,4 0 0,-3 0 0,3 3 0,-4-2 0,0 2 0,0-3 0,1 4 0,-4 0 0,-1 3 0,-3 0 0,-3 4 0,-1 0 0,-4 4 0,1-1 0,-1-2 0,1-2 0,0-2 0,2-1 0,-1 0 0,2 4 0,-4-3 0,1 6 0,0-6 0,-1 3 0,1-1 0,-1-2 0,1 3 0,-1-7 0,1 2 0,0-2 0,-4 4 0,3-1 0,-3 0 0,4 1 0,-1-4 0,1 2 0,-1-5 0,1 5 0,-4-2 0,0 4 0,-4-4 0,3 2 0,-2-2 0,6 0 0,-3 3 0,4-6 0,0 5 0,-1-5 0,1 5 0,-1-2 0,-2 4 0,1-1 0,-1 0 0,9-6 0,2-5 0,6-4 0,0-6 0,0 5 0,1-1 0,-1 2 0,0 1 0,1-1 0,-1 1 0,0-4 0,0 3 0,1-3 0,-1 4 0,0 0 0,1-1 0,2 1 0,-2-1 0,6 1 0,-6-1 0,3 4 0,-4 1 0,0 0 0,1-1 0,-1 0 0,4-3 0,6 2 0,-4-3 0,3 0 0,-8 1 0,-1-1 0,0 1 0,4-1 0,-6 4 0,1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28:07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24575,'-8'8'0,"1"-1"0,0-3 0,-1 3 0,1-3 0,-4 3 0,0 0 0,-4 0 0,3 1 0,-2-1 0,6 0 0,-3 1 0,4-1 0,0 0 0,-1 0 0,1 1 0,-1-1 0,1 0 0,-1 1 0,11-8 0,-2-1 0,10-6 0,-4 0 0,1-1 0,8-4 0,-6 3 0,9-3 0,-10 4 0,1 4 0,-3-3 0,1 7 0,-1-7 0,0 6 0,1-5 0,-1 5 0,0-2 0,0-1 0,1 3 0,-1-2 0,0 3 0,1 0 0,2 0 0,-2 0 0,3 0 0,-4 0 0,0 0 0,1 3 0,-1 1 0,0 4 0,1-1 0,-1 0 0,0 1 0,0-1 0,1 0 0,2 0 0,-2 1 0,3-1 0,-4 0 0,4 1 0,-3-1 0,2 0 0,-2-3 0,-1 3 0,0-3 0,-3 0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28:12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0 24575,'0'7'0,"0"1"0,0-1 0,0 0 0,0 0 0,0 1 0,0-1 0,0 0 0,0 1 0,0-1 0,0 0 0,0 0 0,0 4 0,0-3 0,0 3 0,0-4 0,0 4 0,0-3 0,0 2 0,0-2 0,0-1 0,0 0 0,0 4 0,0-3 0,0 2 0,0-2 0,0-1 0,0 0 0,0 1 0,0-1 0,0 0 0,0 0 0,0 1 0,0-1 0,0 0 0,0 1 0,0-1 0,0 0 0,0 0 0,-4 1 0,4-1 0,-4 0 0,4 1 0,0-1 0,0 0 0,0 0 0,-3 1 0,2-1 0,-2 0 0,3 1 0,0-1 0,-3 3 0,2-2 0,-3 3 0,4-4 0,0 1 0,-3-1 0,2 0 0,-2 0 0,3 1 0,0-1 0,0 0 0,0 1 0,0-1 0,0 0 0,0 0 0,3 1 0,-2-1 0,2 0 0,-3 1 0,0-1 0,4 0 0,3-6 0,1-2 0,6-6 0,-3-1 0,4 1 0,-4-1 0,3 1 0,-2 0 0,2-1 0,-2 1 0,-2-1 0,-2 4 0,-1-2 0,0 5 0,1-6 0,-1 6 0,3-5 0,-2 5 0,6-6 0,-12 7 0,0 0 0,-9 0 0,0 7 0,-1-6 0,-3 5 0,3-5 0,-3 5 0,4-5 0,0 6 0,-1-6 0,1 2 0,-1 0 0,1-2 0,0 2 0,-1 0 0,1-2 0,-4 2 0,3 1 0,-3 0 0,4 0 0,-1-1 0,1 0 0,-1-2 0,1 2 0,0 0 0,-1-2 0,1 2 0,-1-3 0,1 0 0,0 0 0,-1-3 0,1-1 0,-1-3 0,1-4 0,0 3 0,-1-3 0,1 4 0,-1-1 0,1 1 0,0-1 0,-1 1 0,1 0 0,-1-1 0,4 1 0,-2-1 0,1 1 0,1-1 0,-2 1 0,5 3 0,-2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28:18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24575,'-4'7'0,"1"0"0,6 4 0,-2-3 0,5 2 0,-2 1 0,0-3 0,3 3 0,-6-4 0,2 0 0,-3 1 0,3 2 0,-2-2 0,2 3 0,-3-4 0,0 0 0,0 1 0,0-1 0,3 0 0,-2 1 0,2-1 0,-3 0 0,0 0 0,0 1 0,0-1 0,0 0 0,0 1 0,0-1 0,0 0 0,0 0 0,-3 1 0,2-1 0,-2 0 0,0 1 0,2-1 0,-2 0 0,3 0 0,-4 1 0,4-1 0,-4 0 0,4 1 0,0-1 0,0 0 0,0 0 0,0 1 0,-3-1 0,2 0 0,-2 1 0,3-1 0,0 0 0,-3 4 0,2-3 0,-3 2 0,4-2 0,0-1 0,0 0 0,0 0 0,0 1 0,0-1 0,0 0 0,0 1 0,0-1 0,0 0 0,0 0 0,0 1 0,0-1 0,0 0 0,0 1 0,0-1 0,0 0 0,0 0 0,0 1 0,0-1 0,0 0 0,4 1 0,0-8 0,6-1 0,-2-3 0,3-2 0,-4 5 0,4-6 0,-3 7 0,3-4 0,-4 1 0,0 2 0,4-5 0,-3 5 0,2-6 0,-2 6 0,-1-5 0,0 5 0,0-6 0,4 3 0,-3 0 0,3 4 0,-10 4 0,-2 3 0,-7 1 0,1-4 0,-1 2 0,-2-5 0,1 5 0,-1-5 0,2 6 0,1-3 0,0 0 0,-1 2 0,1-5 0,-1 2 0,1 1 0,-1-4 0,1 4 0,0-4 0,-1 0 0,1 0 0,-1 0 0,1 0 0,0 3 0,-1-6 0,1 3 0,-1-8 0,1 1 0,0-1 0,-1 1 0,1-1 0,-1 1 0,1 0 0,0-1 0,-1 1 0,1-1 0,-1 1 0,1 0 0,-1 2 0,1-1 0,0 2 0,3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28:2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17 24575,'-8'0'0,"-2"3"0,1 1 0,-1 4 0,2-1 0,1 0 0,-1 0 0,1 1 0,-4-1 0,3 0 0,-3 1 0,4-1 0,0-3 0,-4 2 0,3-2 0,-3 4 0,4-1 0,2 0 0,-1 1 0,8-4 0,-1-4 0,6-5 0,1-2 0,-1 0 0,0-1 0,0 4 0,4-2 0,-3 5 0,3-6 0,-4 3 0,4-3 0,-3-1 0,2 1 0,-2-1 0,-1 4 0,0-2 0,0 2 0,1-4 0,2 1 0,-2-1 0,3 1 0,-4-1 0,-3 4 0,-1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28:21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24575,'12'7'0,"-2"1"0,1-1 0,-3 0 0,3 1 0,-4-4 0,0 2 0,4-2 0,-3 0 0,3 3 0,-1-3 0,-2 3 0,3 0 0,-1 0 0,-5-2 0,2-2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32:16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24575,'7'8'0,"1"-1"0,-1 0 0,0 1 0,10 4 0,-8-4 0,8 5 0,-10-6 0,0-3 0,1 3 0,-1-3 0,0 3 0,0 0 0,1 1 0,-1-1 0,4 3 0,-3-2 0,5 6 0,-4-6 0,4 6 0,-4-6 0,1 3 0,-3-4 0,4 4 0,-3-3 0,3 3 0,-4-1 0,4 2 0,0 2 0,0 1 0,0-4 0,-4 0 0,1-4 0,-1 0 0,0 1 0,0 2 0,1-2 0,-1 3 0,0-4 0,1 10 0,0-8 0,3 11 0,-3-12 0,3 6 0,-4-2 0,4 2 0,-3-2 0,3-2 0,-1 1 0,-2 0 0,3 1 0,1 7 0,-3-6 0,6 8 0,-1-1 0,-3-3 0,5 3 0,-3 1 0,-1-5 0,4 5 0,-8-7 0,8 7 0,-5-5 0,3 5 0,1-1 0,-6-3 0,7 3 0,0 12 0,0-14 0,9 30 0,2-18 0,-3 10 0,4-7 0,-15-14 0,3 1 0,-8-9 0,3 1 0,1 7 0,-3-9 0,3 10 0,-5-9 0,6 10 0,4 7 0,2 2 0,-2-1 0,-1-9 0,-3 1 0,-1-5 0,5 11 0,-7-5 0,2 0 0,0-2 0,-3 1 0,6 1 0,-5-3 0,3 7 0,-2-14 0,-1 15 0,9 6 0,-9-12 0,11 16 0,-9-24 0,6 13 0,-1-4 0,2 6 0,-6-9 0,11 24 0,-5-9 0,2 5 0,0-3 0,-4-6 0,-3-5 0,10 23 0,-9-23 0,1 4 0,2-3 0,-6-13 0,6 13 0,-1-4 0,-3 0 0,3 5 0,-5-11 0,6 11 0,-1-5 0,-3-3 0,-2 0 0,-1-7 0,2 8 0,-1-4 0,8 22 0,-5-13 0,7 13 0,-4-3 0,0-5 0,-5-5 0,4 1 0,-7-8 0,2 1 0,2 7 0,-1-7 0,6 9 0,3 10 0,-3-7 0,-2-1 0,1-5 0,-10-12 0,8 8 0,-11-6 0,8-1 0,-8 1 0,9 0 0,-1 5 0,4 2 0,-4-3 0,5 7 0,-10-17 0,13 24 0,-12-22 0,10 15 0,-7-14 0,-1 2 0,3 1 0,8 11 0,-8-12 0,8 7 0,-11-10 0,-3-3 0,2 6 0,-3-6 0,4 6 0,-3-6 0,6 6 0,-1 3 0,2-1 0,-1 2 0,1 1 0,-3-6 0,5 8 0,-3-6 0,3 5 0,1 0 0,10 12 0,-7-12 0,15 17 0,-7-9 0,-4-3 0,20 14 0,-28-24 0,15 10 0,-18-11 0,-6-6 0,2 3 0,1-4 0,0 3 0,1-2 0,2 3 0,-3 0 0,0-3 0,0 6 0,-1-3 0,-1 4 0,4-1 0,-4-2 0,4 2 0,2 0 0,-3-1 0,2 4 0,2 11 0,-7-13 0,7 13 0,-9-21 0,4 3 0,-3 2 0,2-1 0,-2 0 0,2-1 0,-2-1 0,3 4 0,-1-1 0,-1-1 0,1 0 0,1-1 0,-3 2 0,2-1 0,-2 0 0,-1-4 0,5 9 0,-3-6 0,3 7 0,-4-10 0,-1 0 0,0 0 0,0 4 0,1-3 0,-1 3 0,0-4 0,1 0 0,-1 1 0,0-4 0,0 2 0,1-2 0,-1 3 0,0 1 0,1-1 0,-1-3 0,3 2 0,-2-1 0,3-1 0,0-4 0,-6-5 0,1-5 0,-3-2 0,-2-3 0,2 1 0,1-1 0,-4 0 0,7 0 0,-6 0 0,5 0 0,-5 1 0,5-1 0,-5 3 0,6-2 0,-2-3 0,-1 4 0,0-4 0,-1 10 0,-2-1 0,6-8 0,-2 3 0,0-5 0,-2 4 0,0 3 0,-2-1 0,2 8 0,-3 11 0,0 6 0,0 5 0,0-7 0,0 3 0,0-3 0,0 4 0,0 0 0,0-1 0,0 1 0,0 0 0,0-1 0,0 1 0,0-4 0,0 0 0,0-4 0,0 1 0,0-1 0,0 0 0,0 0 0,0 1 0,0-1 0,0 0 0,-3 1 0,-1-1 0,-4 0 0,4 0 0,-2 1 0,2-1 0,-4 0 0,1-3 0,-4 0 0,0-4 0,-10 0 0,8 3 0,-7-2 0,8 5 0,1-2 0,0 0 0,4-1 0,-1-3 0,1 0 0,-4 0 0,0 0 0,-4 0 0,3 0 0,-2 0 0,6 0 0,-6 0 0,6 0 0,-12 0 0,7 0 0,-8 0 0,0 0 0,5 0 0,-1 0 0,3 0 0,5 4 0,-5-4 0,6 4 0,-6-1 0,3-2 0,-4 2 0,0-3 0,0 0 0,0 0 0,1 0 0,2 0 0,1 0 0,4 0 0,3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32:22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2022 0 24575,'-17'12'0,"4"-3"0,-14 4 0,5 0 0,-6-3 0,0 4 0,6-6 0,1 0 0,0 5 0,-1 0 0,-6 6 0,0 0 0,0-1 0,5-1 0,3 0 0,-1-1 0,-6 10 0,3-7 0,-3 13 0,-2 12 0,7-11 0,-21 38 0,18-27 0,-19 30 0,16-19 0,-16 12 0,13-3 0,-1-16 0,5 12 0,2-7 0,-2 2 0,-4 29 0,4-26 0,-5 26 0,3-18 0,-1 10-415,-10 12 415,9-20 0,5-9 0,0 1 0,-5 14 0,5-14 0,-1 1 0,-13 18 0,-7 8 0,9-21 0,8 8 0,-4-9 0,18-10 0,-12 17 0,19-45 0,-3 21 0,8-32 0,-5 11 415,2 6-415,2-9 0,-13 24 0,15-23 0,-8 14 0,7-17 0,4 5 0,-7-11 0,2 10 0,1-9 0,-4 3 0,3 1 0,-3 7 0,2-4 0,2 3 0,0-6 0,3-5 0,-3 1 0,4-3 0,0-6 0,0 3 0,-4 5 0,-1-3 0,-3 8 0,4-6 0,-4 5 0,7-4 0,-6 5 0,2 0 0,0-5 0,-2 4 0,6-5 0,-5-4 0,1 3 0,1-2 0,-3 8 0,2 2 0,-5 6 0,5 11 0,-3-14 0,3 12 0,-3-15 0,3-3 0,0-2 0,5-7 0,-3 2 0,2-1 0,-2 3 0,3-3 0,-4 10 0,3-5 0,-3 11 0,4-11 0,0 1 0,0-3 0,0-3 0,0 1 0,0-2 0,0 1 0,0-3 0,0 12 0,-4-6 0,4 7 0,-4-7 0,4-2 0,-3 2 0,2-6 0,-2 6 0,3-6 0,0 2 0,-3 1 0,2 0 0,-3 4 0,1 0 0,2-1 0,-2-2 0,-1 8 0,3-11 0,-3 8 0,4-7 0,-4 2 0,3 2 0,-2 1 0,-1 6 0,3-8 0,-3 6 0,4-11 0,0 3 0,0-4 0,0 1 0,0 2 0,0-2 0,0 6 0,0-6 0,0 3 0,0-4 0,0 0 0,0 1 0,0 8 0,0-3 0,-4 8 0,4-7 0,-4 1 0,1-4 0,2 0 0,-2-4 0,3 1 0,0-1 0,0 0 0,0 0 0,0 1 0,0-1 0,0 0 0,-3 1 0,2-1 0,-2 0 0,-1 4 0,3-3 0,-2 2 0,3-2 0,-3-7 0,2-2 0,-6-7 0,3 1 0,0-1 0,-2-2 0,1 1 0,-2-1 0,0-1 0,-4 0 0,3-1 0,-6-2 0,6 6 0,-3-3 0,3 4 0,1-4 0,0 3 0,-1-3 0,1 4 0,-1-1 0,1 1 0,-4-4 0,3 3 0,-3-3 0,4 4 0,-1-1 0,1 1 0,0 0 0,3-1 0,-3 1 0,3-1 0,0 1 0,0-1 0,1-2 0,2 2 0,-2-3 0,0 3 0,5 4 0,-1 4 0,6 4 0,0 4 0,1-1 0,-1 0 0,-3 4 0,3-3 0,-3 6 0,3-6 0,0 6 0,0-6 0,-3 2 0,3-2 0,-6-1 0,5 0 0,-2 0 0,4 1 0,-4-1 0,2 0 0,-2 1 0,3 2 0,1-2 0,-1 3 0,0-4 0,1 0 0,-1 1 0,-3-1 0,2 0 0,-2 1 0,4-1 0,-1 0 0,0 0 0,1 1 0,-4-1 0,-1 0 0,0 4 0,-2-3 0,2 3 0,0-4 0,1-3 0,4-4 0,-1-1 0,0-6 0,1 7 0,2-7 0,-2 6 0,3-2 0,-4 0 0,0 2 0,1-6 0,-1 6 0,0-5 0,1 5 0,-1-6 0,0 7 0,0-4 0,1 4 0,-1 0 0,0-3 0,1 2 0,2-5 0,-2 5 0,6-6 0,-3 6 0,1-5 0,-2 5 0,-2-6 0,-1 7 0,0-7 0,1 6 0,-1-2 0,0 0 0,0 2 0,1-6 0,-1 6 0,0-2 0,1 0 0,-1-1 0,0-1 0,0 2 0,1 0 0,-1 2 0,0-2 0,1 3 0,2-4 0,-2 0 0,3 0 0,-1-2 0,2 2 0,-4-1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52:40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 24575,'0'15'0,"0"-1"0,0 1 0,0 6 0,0 1 0,0 6 0,0 0 0,0 0 0,0 0 0,0 0 0,0 0 0,0 0 0,0-6 0,0 4 0,0-10 0,0 5 0,0-6 0,0-1 0,0 7 0,0-5 0,0 11 0,0-5 0,0 6 0,0 0 0,0 0 0,0-6 0,0 5 0,0-5 0,0 0 0,0-2 0,0 1 0,0 1 0,0 6 0,0 0 0,0 0 0,0 0 0,0 0 0,0 7 0,0-6 0,0 0 0,0-9 0,0-5 0,0 6 0,0-5 0,0 10 0,0-3 0,0-1 0,0 4 0,0-4 0,0 0 0,0 5 0,0-11 0,0 5 0,0-7 0,3 1 0,-2-4 0,2 9 0,1-7 0,-4 8 0,4-1 0,-4 2 0,11 40 0,-8-25 0,12 19 0,-14-35 0,2-7 0,1 7 0,-3-5 0,3 5 0,-4-7 0,0 1 0,4 0 0,-4 0 0,8 5 0,-7-7 0,7 13 0,-7-13 0,3 7 0,-4 1 0,0 1 0,0 6 0,0-6 0,0-1 0,4-1 0,-3-7 0,3 7 0,-4-9 0,4 4 0,-3 0 0,2-1 0,-3 1 0,0 6 0,0-5 0,0 10 0,0-4 0,0 1 0,0-3 0,0 1 0,0-5 0,0 11 0,0-5 0,0 0 0,0-2 0,0-8 0,0-2 0,0-2 0,0-1 0,0 0 0,0 0 0,0 1 0,0 2 0,0-2 0,0 6 0,0-6 0,0 3 0,0-4 0,0 1 0,0-1 0,0 3 0,0 2 0,0-1 0,0 9 0,0-7 0,0 4 0,0-6 0,0-4 0,0 0 0,0 4 0,0-3 0,0 6 0,0-6 0,0 3 0,0-4 0,0 0 0,0 0 0,0 1 0,0-1 0,0 0 0,0 1 0,3-1 0,-2 0 0,2 0 0,-3 1 0,3 2 0,-2-2 0,2 6 0,-3-6 0,-3-7 0,-1-3 0,-3-8 0,-1 2 0,-3 1 0,3 3 0,-3-3 0,4 3 0,0-3 0,-1-1 0,-2-2 0,-2 1 0,-3-5 0,-6 1 0,5 1 0,-1 0 0,6 4 0,4 4 0,-1-3 0,1 3 0,-4-3 0,3-1 0,-6 1 0,2 0 0,1 3 0,0-3 0,4 3 0,9 3 0,0-2 0,8 10 0,-2-3 0,-1 3 0,3 1 0,-2-1 0,3-3 0,-4 2 0,1-2 0,-1 0 0,3 3 0,-1-3 0,1 3 0,1 1 0,-3-1 0,6 0 0,-6 0 0,2 1 0,1-1 0,-3 0 0,3 1 0,-4-1 0,0 0 0,1 0 0,-1 1 0,0-1 0,4-3 0,-3 2 0,6-1 0,-6-1 0,2 2 0,-2-5 0,-1 2 0,0 0 0,0-2 0,4-1 0,0-4 0,4-3 0,0-1 0,-4 1 0,0 3 0,-1-3 0,-1 3 0,1-3 0,-3 2 0,1-1 0,-1 2 0,0-4 0,4 1 0,-3-1 0,6 1 0,-6 0 0,2-1 0,-2 1 0,-1-1 0,0 1 0,4 0 0,0-1 0,1 1 0,-2-1 0,-2 1 0,-1 0 0,0-1 0,0 1 0,1-4 0,-1 3 0,-3-3 0,3 4 0,-7 3 0,4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52:45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24575,'8'0'0,"2"3"0,-2 1 0,17 18 0,0 3 0,14 14 0,-5-9 0,4 7 0,2-13 0,1 14 0,21-2 0,-30-7 0,38 14 0,-38-14 0,30 7 0,-33-9 0,14 4 0,-20-12 0,15 18 0,6-4 0,7 10 0,17 3 0,-15-4 0,20 4 0,-20-4 0,15 4 0,0 0 0,-5 0 0,-10-12 0,0 0 0,-11-11 0,14 12 0,-19-16 0,15 14 0,-33-23 0,12 9 0,4 6 0,6 7 0,16 5 0,10 7 0,-23-19 0,38 19 0,-14-15-367,-18-5 1,1 1 366,39 9 0,-3 5 0,0 0 0,-8-6 0,-13 1 0,-7-5 0,-2 0 0,-13-1 0,20 6 0,-1-1 0,-27-11 0,35 14 0,-19-4 0,3-4 0,19 9 0,-8-9 0,10 3 0,1-1 0,-1-6 0,-10-3 0,8 1 733,-19-7-733,-9 3 0,-15-8 0,-10 2 0,1 2 0,0 0 0,5 3 0,-11-8 0,21 11 0,-1-2 0,18 5 0,-12-5 0,-8-6 0,-17-4 0,-3 0 0,4 4 0,-6-3 0,14 8 0,-13-8 0,24 11 0,-12-9 0,14 9 0,-17-10 0,5 3 0,-15-9 0,5 4 0,-6-4 0,0 3 0,4 4 0,-1-3 0,-2 2 0,-2-6 0,1 3 0,-3-6 0,3 5 0,-4-2 0,0 4 0,0-1 0,4 0 0,0 4 0,4 0 0,0 1 0,-1 1 0,-2-5 0,2 6 0,-6-6 0,6 3 0,-6-4 0,2 1 0,-2-1 0,2 0 0,2 0 0,-1 1 0,0-4 0,-4 2 0,0-5 0,0 6 0,1-3 0,-1 3 0,4 0 0,-3 0 0,2 1 0,7 4 0,-8-3 0,8 3 0,-10-8 0,0 3 0,1-3 0,2 3 0,-2 0 0,3-3 0,-4 3 0,4-3 0,0 3 0,1 0 0,-2-3 0,-2 3 0,-1-3 0,0 3 0,4 0 0,-3 1 0,2-8 0,-2 0 0,-4-8 0,-1 1 0,-3-4 0,0 3 0,-3-3 0,2 0 0,-2 3 0,3-2 0,0 2 0,-4-3 0,3 3 0,-2-6 0,3 6 0,0-3 0,-3 1 0,2-2 0,-2 0 0,-1 2 0,4 2 0,-4 1 0,1 0 0,2-4 0,-2 3 0,3-3 0,0 3 0,0 1 0,0 0 0,0-1 0,0 1 0,0-1 0,0-2 0,0 1 0,0-1 0,0 2 0,0 1 0,0-10 0,0 8 0,-3-11 0,2 11 0,-3-1 0,4 9 0,0 11 0,0 3 0,0 5 0,0-7 0,0-4 0,0 0 0,0 1 0,0-1 0,0 0 0,4 1 0,-3-1 0,2 3 0,-3-1 0,0 1 0,3-3 0,-2 1 0,2-1 0,-3 4 0,0-3 0,3 2 0,-2-2 0,2-1 0,-3 0 0,0 0 0,0 4 0,0-3 0,4 3 0,-4-4 0,4 0 0,-4 1 0,0-1 0,0 0 0,3 4 0,-2-3 0,-1 6 0,-1-6 0,-3 2 0,1-2 0,2-1 0,-2 0 0,0 0 0,2 1 0,-2-1 0,-1 0 0,0-3 0,-3 0 0,-4-4 0,3 0 0,-6 0 0,6 0 0,-3 0 0,4 0 0,-1 3 0,1-2 0,-1 2 0,1-3 0,0 0 0,-1 0 0,1 0 0,-1 0 0,1 0 0,-1 0 0,-2 0 0,2 0 0,-3 0 0,3 0 0,1 0 0,0 0 0,-1 0 0,1 3 0,-1-2 0,1 2 0,0-3 0,-1 0 0,1 0 0,-4 0 0,3 0 0,-12 0 0,7 0 0,-8 0 0,0 0 0,5 0 0,-5 0 0,10 0 0,0 0 0,4 0 0,-1 0 0,1 0 0,-1 0 0,1 0 0,0 0 0,-1 0 0,1 0 0,-1 0 0,1 0 0,0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12:06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24575,'0'11'0,"0"0"0,6 4 0,16 20 0,-4-15 0,25 36 0,-4-16 0,35 26-1139,-7-4 1139,-17-23 0,2 1 0,-14-7 0,0 1 0,10 9 0,1 1 0,-2-5 0,1 1 0,8 10 0,0 1-964,-5-1 1,0 1 963,14 10 0,1 1 0,-14-5 0,0-1 0,13 6 0,3 0 0,0 1 0,0-1-1080,0-2 1,2-1 1079,-18-16 0,1 0 0,-2-1 0,12 10 0,0 0-601,9 7 0,-1-3 601,-22-19 0,-2-1 0,13 13 0,-3-2 301,16 11-301,-27-20 0,0 0 0,17 24 0,-21-24 0,0 0 0,23 27 0,-24-27 0,1 0 0,0 0 0,1-2 0,-2-5 0,1-1 0,37 26 1495,-12-12-1495,-14-16 2243,-13 2-2243,15 9 1547,-24-9-1547,21 18 720,-3 1-720,-8-8 121,3-1-121,4 0 0,-22-20 0,15 10 0,-25-15 0,5 2 0,-10-6 0,9 5 0,-7-4 0,9 10 0,4 5 0,-7-4 0,18 14 0,-20-20 0,9 9 0,-15-15 0,0 0 0,-4-4 0,0 0 0,1 1 0,-1-1 0,0 0 0,10 6 0,-8-5 0,8 5 0,-10-6 0,0-3 0,1 2 0,-4-5 0,-1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12:08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3342 4 24575,'-8'-4'0,"-8"5"0,-3 8 0,-20 9 0,-3 5 0,-21 12 0,-3-5 0,-10 8 0,10-10 0,-8 2 0,19-3 0,-19 10 0,25-3 0,-2-1 0,7-2 0,2-8 0,-21 12 0,19-10 0,-16 9 0,7-3 0,-2-2 0,-12 14 0,10-6 0,-5 9 0,11-3 0,-8 9 0,17-10 0,-7 7 0,10-10 0,5-9 0,-5 7 0,-1-13 0,5 5 0,-19 5 0,7 0 0,-14 11 0,14-11 0,-10 9 0,20-12 0,-1 0 0,1 6 0,-4-1 0,10-5 0,-4-1 0,21-16 0,2-3 0,1 4 0,-5 6 0,4-5 0,-4 4 0,1-5 0,0 0 0,0 0 0,0-1 0,0 1 0,4-4 0,-3 3 0,6-6 0,-6 6 0,2-2 0,1-1 0,-3 3 0,5-3 0,-10 13 0,10-10 0,-7 6 0,9-10 0,-1-2 0,1 3 0,-4-1 0,0 2 0,-4 2 0,0 1 0,0 0 0,4-4 0,-3 3 0,5-6 0,-1 3 0,2-4 0,1 0 0,-4 4 0,6-3 0,-10 12 0,10-11 0,-11 11 0,8-12 0,-3 3 0,0 3 0,0-2 0,-2 12 0,-1-8 0,0 11 0,-12 0 0,5 2 0,-2-5 0,7-5 0,8-11 0,-3 3 0,4-4 0,-1 1 0,-2 2 0,-2 2 0,-14 13 0,-12 6 0,7-2 0,-4 0 0,14-13 0,5-4 0,-2 1 0,8-6 0,2 0 0,1 1 0,-1-1 0,1 0 0,-4 0 0,3 4 0,-3-3 0,4 3 0,0-4 0,-1 0 0,1 1 0,-4 2 0,3-2 0,-6 6 0,2-3 0,-2 4 0,2-3 0,1-2 0,4-3 0,-1 1 0,1-1 0,0 0 0,-1 1 0,1-1 0,-1 0 0,1 0 0,0 1 0,-1-1 0,1 0 0,-4 1 0,3-1 0,-6 0 0,6 0 0,-3 1 0,7-4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12:11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 24575,'-4'-1'0,"0"5"0,8 4 0,0 6 0,0-3 0,5 4 0,-3 5 0,8-3 0,-4 9 0,1-13 0,2 13 0,-3-7 0,6 3 0,-7-2 0,4-5 0,-1 0 0,-1-4 0,3 3 0,-2-3 0,-1 4 0,3 0 0,-3-1 0,4 1 0,0 0 0,-1-1 0,12 12 0,2 2 0,6 2 0,4 7 0,-8-16 0,3 7 0,9 3 0,-10-9 0,5 3 0,-17-9 0,-5-8 0,0 6 0,3-3 0,-6 1 0,5 1 0,-9-4 0,6 4 0,-6-4 0,12 6 0,-7-3 0,4 1 0,-1 7 0,-8-10 0,5 6 0,-6-9 0,0 1 0,1-1 0,-1 0 0,0 1 0,0 2 0,1-2 0,-1 6 0,0-6 0,6 12 0,-5-10 0,8 9 0,-8-7 0,6 2 0,-9-2 0,8 2 0,-8-6 0,6 12 0,0-7 0,-2 4 0,7 3 0,-3-2 0,6 10 0,-2-5 0,-4-6 0,-2-7 0,-4-2 0,0-1 0,6 9 0,-5-6 0,8 10 0,-5-9 0,4 4 0,-4-4 0,3 3 0,-2-2 0,2 2 0,1 1 0,0 0 0,-1-1 0,-2-2 0,8 3 0,-8-3 0,9 5 0,-6-6 0,-4 0 0,0-4 0,-4 0 0,4 4 0,-3-3 0,6 6 0,-3-3 0,4 4 0,-1 0 0,-2-4 0,2 0 0,-6-4 0,2 0 0,1 4 0,-3-3 0,6 2 0,-6-2 0,6 2 0,-6 2 0,6 2 0,-3 1 0,1-3 0,1 1 0,-4-1 0,1-1 0,-3 0 0,4-4 0,-3 0 0,3 1 0,-1 2 0,-1 8 0,2-6 0,-3 5 0,0-6 0,-1-3 0,0 2 0,4 1 0,2 6 0,-1-1 0,3 5 0,-7-10 0,3 0 0,0-1 0,-3 2 0,2-1 0,-2 0 0,-1-4 0,0 0 0,1 10 0,0-8 0,0 8 0,-1-10 0,1 4 0,2 0 0,-2 1 0,3-2 0,-4-3 0,0 1 0,1-1 0,2 4 0,-2-3 0,3 6 0,-4-3 0,1 0 0,-1 0 0,0-4 0,0 4 0,6 6 0,-5-4 0,5 4 0,-6-10 0,0 0 0,1 0 0,4 10 0,-4-8 0,5 8 0,-1-1 0,0-3 0,5 8 0,-3-6 0,-2-4 0,1 3 0,-4-6 0,1 3 0,-3-4 0,1 0 0,-1 0 0,0 1 0,1-1 0,-1 0 0,3 1 0,-1-1 0,1 0 0,1 0 0,-3 1 0,2-1 0,1 0 0,-3 1 0,3-1 0,-4 0 0,0 0 0,4 1 0,0-1 0,1 0 0,1 1 0,-4-1 0,1 0 0,-3 0 0,4 1 0,-3-1 0,6 0 0,-6 1 0,6-1 0,-6-3 0,3 2 0,-4-5 0,0 6 0,1-3 0,-1 3 0,0 0 0,0 1 0,4-1 0,-3 0 0,3 0 0,-4 1 0,0-4 0,1 2 0,2-2 0,-2 4 0,3-1 0,-4 0 0,0 4 0,1-3 0,-1 6 0,0-6 0,0 2 0,4-2 0,-3-1 0,3 0 0,-4 0 0,0 1 0,1-1 0,-1 0 0,-3 1 0,2-1 0,-2 0 0,4 4 0,-4-6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12:14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2548 1 24575,'0'10'0,"-3"2"0,-2-1 0,-5 3 0,5-6 0,-2 3 0,4-1 0,-1-2 0,-4 3 0,-2-1 0,-2 2 0,-4 8 0,0-3 0,6 3 0,-3-5 0,5 0 0,-9 5 0,2-4 0,-2 5 0,3-6 0,-1-1 0,-11 12 0,7-3 0,-9 10 0,0 0 0,8-9 0,-5 1 0,10-10 0,-6 1 0,5-1 0,-5 2 0,-5 9 0,9-9 0,-29 29 0,15-15 0,-18 18 0,0-7 0,-3 1 0,-9 3 0,14-12 0,4-4 0,4-8 0,9-2 0,-3 0 0,-9 10 0,16-10 0,-31 23 0,25-21 0,-11 9 0,15-13 0,-15 13 0,5-6 0,-18 10 0,19-16 0,-2 2 0,11-7 0,0 5 0,6-6 0,-5 1 0,11-4 0,-5-1 0,9 2 0,2-4 0,2 1 0,-8 4 0,6-3 0,-10 6 0,3-2 0,0 3 0,-4 0 0,10-5 0,-5 9 0,7-10 0,-6 10 0,6-9 0,-8 7 0,8-6 0,-10 11 0,7-10 0,-15 18 0,-5 8 0,-8 2 0,7 3 0,-4-6 0,16-9 0,-16 9 0,17-14 0,-16 12 0,7-8 0,-13 21 0,2-7 0,9-4 0,5-12 0,11-12 0,4-2 0,-3 2 0,5-6 0,-1 2 0,2-2 0,1-1 0,0 3 0,2-1 0,-1 1 0,2-3 0,-4 1 0,1-1 0,-6 9 0,5-6 0,-5 7 0,3-7 0,1-2 0,-1 3 0,2-1 0,1-2 0,-1 3 0,1-4 0,-4 4 0,3-3 0,-6 6 0,6-6 0,-3 6 0,4-6 0,-1 3 0,1-4 0,-1 0 0,1 0 0,0 1 0,-1-4 0,4-1 0,1-3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12:3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2799 24575,'0'-7'0,"3"-4"0,-2-1 0,6-2 0,-7-1 0,4 0 0,-4 0 0,4-6 0,-3-1 0,3-6 0,-4 6 0,0 1 0,4 0 0,-3 5 0,3-5 0,-1 6 0,-2 1 0,7-7 0,-7 8 0,3-35 0,0 24 0,0-20 0,1 18 0,2 9 0,-7-9 0,8 4 0,-7-7 0,9-9 0,-9 7 0,5-8 0,-2 11 0,1 0 0,0-1 0,4 1 0,-4 0 0,3 6 0,-3 1 0,3 0 0,-4 5 0,5-11 0,-5 14 0,4-6 0,-8 1 0,7 2 0,-3-5 0,0 6 0,2 0 0,-1-5 0,3 3 0,0 0 0,0-3 0,0 7 0,1-14 0,-2 11 0,5-5 0,-3 1 0,2 7 0,14-28 0,-14 24 0,17-18 0,-20 20 0,8-6 0,-4 5 0,1-5 0,-2 10 0,1-9 0,0 7 0,4-8 0,-1 6 0,-4 4 0,3-3 0,-2 6 0,2-6 0,1 5 0,0-5 0,-4 6 0,3-3 0,-3 1 0,4-2 0,-4 1 0,3 0 0,-2 0 0,-1 3 0,9-8 0,-7 8 0,4-5 0,-6 9 0,-4-3 0,0 7 0,4-7 0,-3 3 0,3 0 0,5-8 0,-3 7 0,7-11 0,-5 8 0,6-8 0,-8 7 0,6-3 0,-7 1 0,-1 3 0,3-3 0,3-1 0,6 2 0,-5-3 0,2 5 0,-8 1 0,2-1 0,7 0 0,-5 0 0,11-1 0,-15 1 0,8 3 0,-2-6 0,-2 5 0,10-7 0,-10 5 0,11-1 0,-5 5 0,6-5 0,0 4 0,0-4 0,-6 0 0,-1 1 0,-7 0 0,7 0 0,-5-3 0,5 2 0,-3-2 0,-3 4 0,3 0 0,3-2 0,-5 2 0,11-3 0,-11 3 0,10 2 0,-10-2 0,5 3 0,-6-3 0,5-2 0,-4 2 0,22-10 0,-13 7 0,24-9 0,-7 8 0,10-3 0,0 1 0,0 0 0,-10 2 0,-3-1 0,-11 3 0,10-2 0,-13 5 0,12-4 0,-2 1 0,7-3 0,23-12 0,-21 15 0,16-5 0,-29 10 0,29-4 0,-32 2 0,20-5 0,-15 4 0,-3 2 0,9-5 0,-11 5 0,0-5 0,-6 5 0,-1-3 0,-1 3 0,-7 1 0,13-4 0,-13 3 0,7 0 0,1-2 0,14 2 0,-4-5 0,9 1 0,-12-1 0,0 1 0,0 0 0,11-3 0,-8 3 0,7-2 0,1-1 0,3 1 0,-1-1 0,9 5 0,-9 3 0,1 0 0,7 3 0,-7-9 0,21 2 0,-19 0 0,5-3 0,-21 10 0,0-3 0,11-2 0,3 5 0,10-11 0,-11 10 0,21-13 0,-28 12 0,17-7 0,-23 10 0,0-4 0,0-1 0,0-1 0,0 2 0,-5 4 0,3 0 0,-10 0 0,5 0 0,-1 0 0,-3 0 0,9-4 0,-10 3 0,11-3 0,-5 4 0,0 0 0,5-4 0,-5 2 0,0-5 0,-2 6 0,1-2 0,4-1 0,4 3 0,2-8 0,-12 8 0,18-9 0,-22 9 0,23-5 0,-22 6 0,10-4 0,-10 3 0,5-7 0,-6 7 0,5-2 0,2 3 0,6 0 0,0 0 0,0 0 0,0 0 0,0-4 0,-5 3 0,-3-3 0,-8 4 0,1 0 0,-4-4 0,14 3 0,-10-2 0,11 3 0,-3 0 0,-5 0 0,10 0 0,-3 0 0,5 0 0,0 0 0,0 0 0,0-4 0,0-1 0,10 0 0,-7 0 0,19 5 0,-20 0 0,31 0 0,-17 0 0,30 0 0,-19 0 0,18 0 0,-18 0 0,8 0 0,-21 0 0,-3 0 0,-11 0 0,0 0 0,0 0 0,23 0 0,-17 0 0,38 0 0,-38 0 0,26 0 0,-18 0 0,-1 0 0,-2 4 0,-11-2 0,11 7 0,2-7 0,11 10 0,1-11 0,-12 9 0,-2-5 0,0 0 0,-15-1 0,14-4 0,-22 0 0,4 4 0,-5-4 0,6 8 0,13-3 0,8 6 0,-5-6 0,22 8 0,-40-11 0,39 4 0,-43-2 0,22-3 0,-14 6 0,15-6 0,4 9 0,10-3 0,-10 5 0,18-6 0,-27 3 0,17-4 0,-22 4 0,0 0 0,0 1 0,0-5 0,11 11 0,-9-14 0,16 14 0,-17-11 0,-3 1 0,-7 1 0,-7-6 0,30 9 0,-24-9 0,24 9 0,-25-5 0,5 4 0,6-4 0,0 3 0,-9-4 0,17 7 0,-23-6 0,14 4 0,-17-8 0,2 5 0,2-2 0,1 4 0,0-1 0,5-3 0,3 3 0,5-2 0,12 5 0,-18-5 0,10 2 0,-24-6 0,6 5 0,-6-5 0,3 6 0,-1-3 0,8 8 0,-2-3 0,1 0 0,-3-3 0,-3-2 0,4 4 0,-3-4 0,-2 2 0,1-2 0,-3 4 0,2-1 0,1 0 0,0 0 0,1 1 0,-2-4 0,-2 2 0,-1-2 0,4 4 0,0-1 0,0 0 0,0 0 0,-1 1 0,-1-1 0,1-3 0,1 2 0,-3-1 0,2 2 0,1 0 0,-3 0 0,3 1 0,-4-1 0,0 0 0,-3 1 0,3-1 0,-3 0 0,0 0 0,2 1 0,-5-1 0,2 0 0,1 0 0,0 1 0,3-1 0,-3 0 0,2 4 0,-1-3 0,-1 3 0,-1-4 0,-3 0 0,3 0 0,-2 1 0,5-1 0,-2 4 0,4 0 0,-1 0 0,-3 0 0,2-4 0,-1 1 0,-1-1 0,2 0 0,-2 0 0,0 1 0,3-1 0,-3 0 0,0 1 0,2-1 0,-5 0 0,2 0 0,0 1 0,-2-1 0,3 0 0,-1 1 0,-2 2 0,5 2 0,-2 2 0,0-2 0,-1-2 0,-3-3 0,4 4 0,-4 0 0,7 4 0,-3 0 0,3-4 0,-3 0 0,-1-4 0,1 0 0,-3 1 0,5 2 0,-5-2 0,2 6 0,3 14 0,-5-12 0,8 14 0,-8-18 0,6-1 0,-7 0 0,7-1 0,-6-1 0,2 4 0,-3-4 0,3 1 0,1 1 0,0-3 0,0 6 0,-1-6 0,1 6 0,0-6 0,2 6 0,-2-3 0,0 0 0,3 0 0,-6-4 0,5 1 0,-1 8 0,3-3 0,-3 4 0,1-6 0,-5-4 0,2 0 0,0 1 0,-2-1 0,6 0 0,-7 1 0,4-1 0,-1 0 0,-2 0 0,5 4 0,-2 0 0,4 1 0,-1 2 0,-3-6 0,2 2 0,-2-2 0,5 8 0,-5-6 0,3 6 0,-6-9 0,5 1 0,-5-1 0,6 0 0,-6 1 0,2-1 0,-3 3 0,3 2 0,-2-1 0,5 0 0,-2-4 0,0 0 0,0 1 0,-1-1 0,-2 0 0,2 1 0,0-1 0,-2 0 0,2 0 0,-3 1 0,3-1 0,-2 0 0,3 1 0,-4-1 0,3 3 0,-2-1 0,2 1 0,0-3 0,-2 1 0,2-1 0,-3 0 0,0 1 0,0-1 0,3 3 0,-2-2 0,2 3 0,-3-4 0,0 1 0,0-1 0,4 0 0,-4 4 0,4-3 0,-4 6 0,0-6 0,3 6 0,-2-6 0,2 2 0,0-2 0,-2-1 0,5 0 0,-5 1 0,3-1 0,-4 0 0,3 4 0,-2-3 0,2 2 0,0-2 0,-2-1 0,2 0 0,-3 1 0,3-1 0,-2 0 0,6 0 0,-3-6 0,3-5 0,0-8 0,6-8 0,-8 7 0,6-7 0,-6 8 0,2-3 0,0 1 0,-3 2 0,3 1 0,-7 4 0,7-4 0,-6 3 0,5-3 0,-2 1 0,4-8 0,-3 5 0,2-7 0,-3 12 0,8-12 0,-3 10 0,4-15 0,-5 15 0,0-10 0,-4 12 0,2-3 0,-5 4 0,6-4 0,-6 3 0,5-6 0,-2 5 0,0-1 0,3-1 0,-7 3 0,4-3 0,-4 4 0,3-4 0,-2 9 0,2 0 0,-6 9 0,-1 4 0,-5 6 0,2-1 0,-3 11 0,6-15 0,-3 5 0,6-10 0,-6 4 0,3 0 0,0 1 0,-3 2 0,3-6 0,0 2 0,-2-3 0,5 4 0,-6-3 0,6 6 0,-5-6 0,2 6 0,-4-6 0,4 3 0,1-4 0,3 0 0,-4 1 0,4-1 0,-4 0 0,1 4 0,2-3 0,-2 2 0,0-2 0,2-1 0,-2 0 0,-1 4 0,0-3 0,0 3 0,-3-4 0,3 0 0,0 0 0,-2 1 0,1-1 0,-2 0 0,3 1 0,-3-1 0,3 0 0,-6-3 0,1-1 0,-1 1 0,2-4 0,1 4 0,-1-4 0,1 0 0,0-4 0,-1 4 0,1-7 0,-1 6 0,-2-5 0,-2 1 0,1 1 0,-3-2 0,5 5 0,-1-6 0,2 6 0,1-5 0,-1 5 0,-2-2 0,-2-1 0,-3 4 0,4-7 0,-3 6 0,6-2 0,-3 0 0,3 2 0,1-6 0,0 6 0,-1-2 0,-2 0 0,1 2 0,-1-2 0,2-1 0,1 4 0,-1-4 0,1 1 0,-4 2 0,0-5 0,-1 5 0,2-3 0,-1 1 0,3 2 0,-3-2 0,0 0 0,6 2 0,-1-2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9T12:12:44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3207 0 24575,'-26'26'0,"-2"2"0,-11 11 0,-1 1 0,-9 9 0,-2 2 0,-11 10-758,-9 3 758,7-2 0,-7-5 0,-1 5 0,9-14 0,22-16 0,0 1 0,-23 22 0,18-21 0,0 0 0,-20 28 0,20-27 0,0-1 0,-18 28 0,24-29 0,-1 0 0,-23 22 0,-14 0 0,15-2 0,-5 1 0,6 7 0,26-24 0,-1 0 0,-6 2 0,1-1 0,2 0 0,1 1 0,-4 3 0,1 0 0,-22 32 0,9-10 0,-7 4 0,11-16 0,-10 9 0,-11 3 0,8-9 0,-7 0 0,-11 2 0,6 1 0,33-27 0,1-2 0,-14 14 187,-2 0-187,21-12 0,-12 11 0,21-14 0,0 4 0,2-5 571,7-4-571,-18 14 0,-1 7 0,8-11 0,-17 19 0,28-28 0,-7 3 0,9-7 0,2-5 0,-1 6 0,1-5 0,-2 4 0,2-5 0,4-3 0,0-2 0,4-3 0,2-3 0,2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4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8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7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8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7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4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A21C-5FE5-F846-8B41-7DD748AC059B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F0EE-F973-6F46-B9E9-D09E6D12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danielkorzekw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3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9.xml"/><Relationship Id="rId18" Type="http://schemas.openxmlformats.org/officeDocument/2006/relationships/image" Target="../media/image25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22.png"/><Relationship Id="rId17" Type="http://schemas.openxmlformats.org/officeDocument/2006/relationships/customXml" Target="../ink/ink11.xml"/><Relationship Id="rId2" Type="http://schemas.openxmlformats.org/officeDocument/2006/relationships/image" Target="../media/image5.tif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7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31.png"/><Relationship Id="rId2" Type="http://schemas.openxmlformats.org/officeDocument/2006/relationships/image" Target="../media/image26.tiff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15.xml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BCEFD-3972-4A46-8BFE-F07CAE36D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AUTOMATED MISPRONUNCIATION DETECTION IN NON-NATIVE (L2) ENGLISH WITH UNCERTAINTY MODELING</a:t>
            </a:r>
            <a:br>
              <a:rPr lang="en-PL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819C1-A5B7-AA4E-B87A-0AC26E762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Daniel </a:t>
            </a:r>
            <a:r>
              <a:rPr lang="en-GB" sz="2000" dirty="0" err="1"/>
              <a:t>Korzekwa</a:t>
            </a:r>
            <a:r>
              <a:rPr lang="en-GB" sz="2000" dirty="0"/>
              <a:t>*†, Jaime Lorenzo-</a:t>
            </a:r>
            <a:r>
              <a:rPr lang="en-GB" sz="2000" dirty="0" err="1"/>
              <a:t>Trueba</a:t>
            </a:r>
            <a:r>
              <a:rPr lang="en-GB" sz="2000" dirty="0"/>
              <a:t>*, Szymon </a:t>
            </a:r>
            <a:r>
              <a:rPr lang="en-GB" sz="2000" dirty="0" err="1"/>
              <a:t>Zaporowski</a:t>
            </a:r>
            <a:r>
              <a:rPr lang="en-GB" sz="2000" dirty="0"/>
              <a:t>†, Shira </a:t>
            </a:r>
            <a:r>
              <a:rPr lang="en-GB" sz="2000" dirty="0" err="1"/>
              <a:t>Calamaro</a:t>
            </a:r>
            <a:r>
              <a:rPr lang="en-GB" sz="2000" dirty="0"/>
              <a:t>*, Thomas </a:t>
            </a:r>
            <a:r>
              <a:rPr lang="en-GB" sz="2000" dirty="0" err="1"/>
              <a:t>Drugman</a:t>
            </a:r>
            <a:r>
              <a:rPr lang="en-GB" sz="2000" dirty="0"/>
              <a:t>*, </a:t>
            </a:r>
            <a:r>
              <a:rPr lang="en-GB" sz="2000" dirty="0" err="1"/>
              <a:t>Bozena</a:t>
            </a:r>
            <a:r>
              <a:rPr lang="en-GB" sz="2000" dirty="0"/>
              <a:t> </a:t>
            </a:r>
            <a:r>
              <a:rPr lang="en-GB" sz="2000" dirty="0" err="1"/>
              <a:t>Kostek</a:t>
            </a:r>
            <a:r>
              <a:rPr lang="en-GB" sz="2000" dirty="0"/>
              <a:t>†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* Amazon Speech † Gdansk University of Technology, Faculty of ETI, Poland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80725-8D19-854B-BBEB-792BF08ADAE4}"/>
              </a:ext>
            </a:extLst>
          </p:cNvPr>
          <p:cNvSpPr/>
          <p:nvPr/>
        </p:nvSpPr>
        <p:spPr>
          <a:xfrm>
            <a:off x="10356995" y="13410"/>
            <a:ext cx="1828800" cy="110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CDF6A2-C669-2344-B906-8C4364E49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6995" y="13410"/>
            <a:ext cx="1835005" cy="1108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9765C3-4CAC-C64E-94B3-BFFD91152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394" y="4999631"/>
            <a:ext cx="856747" cy="258167"/>
          </a:xfrm>
          <a:prstGeom prst="rect">
            <a:avLst/>
          </a:prstGeom>
        </p:spPr>
      </p:pic>
      <p:pic>
        <p:nvPicPr>
          <p:cNvPr id="1026" name="Picture 2" descr="University profile">
            <a:extLst>
              <a:ext uri="{FF2B5EF4-FFF2-40B4-BE49-F238E27FC236}">
                <a16:creationId xmlns:a16="http://schemas.microsoft.com/office/drawing/2014/main" id="{8A4F8989-AE98-A246-B612-B393B4BD6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95" y="4751102"/>
            <a:ext cx="755223" cy="7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5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30E1-0753-1644-97A3-3F180614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C7568-2EDA-A740-9BA1-9E8A5CB9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3165745"/>
            <a:ext cx="2971800" cy="526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How to </a:t>
            </a:r>
            <a:r>
              <a:rPr lang="en-US" b="1" dirty="0"/>
              <a:t>improve</a:t>
            </a:r>
            <a:r>
              <a:rPr lang="pl-PL" b="1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CC8B9AC3-B2C2-3148-B323-62709A5C7EC1}"/>
              </a:ext>
            </a:extLst>
          </p:cNvPr>
          <p:cNvSpPr/>
          <p:nvPr/>
        </p:nvSpPr>
        <p:spPr>
          <a:xfrm>
            <a:off x="1257300" y="1699618"/>
            <a:ext cx="914400" cy="914400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C2A26-0589-E84C-8B5C-BB387268DED4}"/>
              </a:ext>
            </a:extLst>
          </p:cNvPr>
          <p:cNvSpPr txBox="1"/>
          <p:nvPr/>
        </p:nvSpPr>
        <p:spPr>
          <a:xfrm>
            <a:off x="2476500" y="183365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b="1" dirty="0">
                <a:solidFill>
                  <a:schemeClr val="accent2"/>
                </a:solidFill>
              </a:rPr>
              <a:t>Accounting for inaccuracy in phoneme recognition and for variability in pronounciation works well </a:t>
            </a:r>
            <a:r>
              <a:rPr lang="en-PL" dirty="0">
                <a:solidFill>
                  <a:schemeClr val="accent2"/>
                </a:solidFill>
              </a:rPr>
              <a:t>– keep exploring. 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29D11125-2A90-5A4F-8800-CC8D2CF14D7D}"/>
              </a:ext>
            </a:extLst>
          </p:cNvPr>
          <p:cNvSpPr/>
          <p:nvPr/>
        </p:nvSpPr>
        <p:spPr>
          <a:xfrm>
            <a:off x="1054100" y="3713008"/>
            <a:ext cx="10160000" cy="6788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Train the model jointly </a:t>
            </a:r>
            <a:r>
              <a:rPr lang="en-GB" dirty="0"/>
              <a:t>- To eliminate cumulating errors due to disjoined training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88B40B30-CCC6-384E-A9EF-7F5AA7CCB7AF}"/>
              </a:ext>
            </a:extLst>
          </p:cNvPr>
          <p:cNvSpPr/>
          <p:nvPr/>
        </p:nvSpPr>
        <p:spPr>
          <a:xfrm>
            <a:off x="1054100" y="4636338"/>
            <a:ext cx="10160000" cy="678856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Optimize directly for pronunciation errors </a:t>
            </a:r>
            <a:r>
              <a:rPr lang="en-GB" dirty="0">
                <a:solidFill>
                  <a:schemeClr val="bg1"/>
                </a:solidFill>
              </a:rPr>
              <a:t>- To eliminate inaccuracies due to the Needleman-Wunsch algorithm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84D2C44B-94A9-9D44-98F1-82731005AF3F}"/>
              </a:ext>
            </a:extLst>
          </p:cNvPr>
          <p:cNvSpPr/>
          <p:nvPr/>
        </p:nvSpPr>
        <p:spPr>
          <a:xfrm>
            <a:off x="1054100" y="5547057"/>
            <a:ext cx="10299700" cy="95241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Train the model in a weakly-supervised way (only using info on mispronounced words) </a:t>
            </a:r>
            <a:r>
              <a:rPr lang="en-GB" dirty="0"/>
              <a:t>- To address the the limited availability of phonetic transcription of L2 Speech</a:t>
            </a:r>
          </a:p>
        </p:txBody>
      </p:sp>
      <p:sp>
        <p:nvSpPr>
          <p:cNvPr id="16" name="7-point Star 15">
            <a:extLst>
              <a:ext uri="{FF2B5EF4-FFF2-40B4-BE49-F238E27FC236}">
                <a16:creationId xmlns:a16="http://schemas.microsoft.com/office/drawing/2014/main" id="{573BB6E5-AB3C-B248-8E68-A266DF232AF2}"/>
              </a:ext>
            </a:extLst>
          </p:cNvPr>
          <p:cNvSpPr/>
          <p:nvPr/>
        </p:nvSpPr>
        <p:spPr>
          <a:xfrm>
            <a:off x="1475678" y="1935163"/>
            <a:ext cx="177800" cy="13616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-point Star 16">
            <a:extLst>
              <a:ext uri="{FF2B5EF4-FFF2-40B4-BE49-F238E27FC236}">
                <a16:creationId xmlns:a16="http://schemas.microsoft.com/office/drawing/2014/main" id="{387C7F2D-A418-E84E-9D50-A730077AB856}"/>
              </a:ext>
            </a:extLst>
          </p:cNvPr>
          <p:cNvSpPr/>
          <p:nvPr/>
        </p:nvSpPr>
        <p:spPr>
          <a:xfrm>
            <a:off x="1780478" y="1935163"/>
            <a:ext cx="177800" cy="13616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EC09-3BAA-894C-AD55-8682895D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7488" cy="1325563"/>
          </a:xfrm>
        </p:spPr>
        <p:txBody>
          <a:bodyPr>
            <a:normAutofit/>
          </a:bodyPr>
          <a:lstStyle/>
          <a:p>
            <a:r>
              <a:rPr lang="en-US" dirty="0"/>
              <a:t>Daniel </a:t>
            </a:r>
            <a:r>
              <a:rPr lang="en-US" dirty="0" err="1"/>
              <a:t>Korzekwa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</a:t>
            </a:r>
            <a:r>
              <a:rPr lang="en-US" sz="2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https://www.linkedin.com/in/danielkorzekwa/</a:t>
            </a:r>
            <a:r>
              <a:rPr lang="en-US" sz="2700" dirty="0"/>
              <a:t>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659AA-9C66-C143-82BF-9D7E4920404F}"/>
              </a:ext>
            </a:extLst>
          </p:cNvPr>
          <p:cNvSpPr/>
          <p:nvPr/>
        </p:nvSpPr>
        <p:spPr>
          <a:xfrm>
            <a:off x="1200148" y="2412604"/>
            <a:ext cx="4572002" cy="2686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Applied Science Manager at Amazon Speech.</a:t>
            </a:r>
            <a:r>
              <a:rPr lang="en-US" sz="2400" dirty="0"/>
              <a:t> Machine learning models for speech generation (speech synthesis, voices conversion) used in Amazon Alexa.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86257C-5B8B-AE4E-A295-1C93129E3AE7}"/>
              </a:ext>
            </a:extLst>
          </p:cNvPr>
          <p:cNvSpPr/>
          <p:nvPr/>
        </p:nvSpPr>
        <p:spPr>
          <a:xfrm>
            <a:off x="6772273" y="2412604"/>
            <a:ext cx="4572002" cy="268605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PhD research on automated pronunciation assessment in non-native speech </a:t>
            </a:r>
            <a:r>
              <a:rPr lang="en-US" sz="2400" dirty="0"/>
              <a:t>at Gdansk University of Technology (supervisor Prof. </a:t>
            </a:r>
            <a:r>
              <a:rPr lang="en-US" sz="2400" dirty="0" err="1"/>
              <a:t>Bożena</a:t>
            </a:r>
            <a:r>
              <a:rPr lang="en-US" sz="2400" dirty="0"/>
              <a:t> </a:t>
            </a:r>
            <a:r>
              <a:rPr lang="en-US" sz="2400" dirty="0" err="1"/>
              <a:t>Kostek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413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6AFD-1927-984A-87A9-7D93F04B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Goal - </a:t>
            </a:r>
            <a:r>
              <a:rPr lang="en-PL" dirty="0">
                <a:solidFill>
                  <a:schemeClr val="accent6"/>
                </a:solidFill>
              </a:rPr>
              <a:t>Avoid misinforming students on pronounciation errors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C6CCF-49B4-5247-8498-A42DD50E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L" sz="2400" b="1" dirty="0"/>
              <a:t>Classical approach</a:t>
            </a:r>
          </a:p>
          <a:p>
            <a:pPr marL="0" indent="0">
              <a:buNone/>
            </a:pPr>
            <a:r>
              <a:rPr lang="en-PL" sz="2400" dirty="0"/>
              <a:t>Recognize phonemes pronounced by a speaker and compare with expected (canonical) pronunciation of a native speaker.  </a:t>
            </a:r>
          </a:p>
          <a:p>
            <a:pPr marL="0" indent="0">
              <a:buNone/>
            </a:pPr>
            <a:endParaRPr lang="en-PL" sz="2400" dirty="0"/>
          </a:p>
          <a:p>
            <a:pPr marL="0" indent="0">
              <a:buNone/>
            </a:pPr>
            <a:r>
              <a:rPr lang="en-PL" sz="2400" b="1" dirty="0"/>
              <a:t>False pronounciation errors are raised due to</a:t>
            </a:r>
          </a:p>
          <a:p>
            <a:r>
              <a:rPr lang="en-GB" sz="2400" dirty="0">
                <a:solidFill>
                  <a:schemeClr val="accent6"/>
                </a:solidFill>
              </a:rPr>
              <a:t>Recognizing phonemes accurately is difficult </a:t>
            </a:r>
            <a:r>
              <a:rPr lang="en-GB" sz="2400" dirty="0"/>
              <a:t>(15% Phoneme Error Rate)</a:t>
            </a:r>
          </a:p>
          <a:p>
            <a:r>
              <a:rPr lang="en-GB" sz="2400" dirty="0">
                <a:solidFill>
                  <a:schemeClr val="accent6"/>
                </a:solidFill>
              </a:rPr>
              <a:t>Multiple ways for a sentence to be pronounced correctly. </a:t>
            </a:r>
            <a:r>
              <a:rPr lang="en-GB" sz="2400" dirty="0"/>
              <a:t>For example,  ‘enough’ can be pronounced by native speakers as: /</a:t>
            </a:r>
            <a:r>
              <a:rPr lang="en-GB" sz="2400" dirty="0" err="1"/>
              <a:t>ih</a:t>
            </a:r>
            <a:r>
              <a:rPr lang="en-GB" sz="2400" dirty="0"/>
              <a:t> n ah f/ or /</a:t>
            </a:r>
            <a:r>
              <a:rPr lang="en-GB" sz="2400" dirty="0" err="1"/>
              <a:t>ax</a:t>
            </a:r>
            <a:r>
              <a:rPr lang="en-GB" sz="2400" dirty="0"/>
              <a:t> n ah f/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6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B1B6E-3FBA-2448-BE21-DBB39265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B2F0F-289E-DA45-9F32-CA0C993A5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808108" cy="1607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54F395-B538-B740-BF28-98538EB65B3E}"/>
              </a:ext>
            </a:extLst>
          </p:cNvPr>
          <p:cNvSpPr txBox="1"/>
          <p:nvPr/>
        </p:nvSpPr>
        <p:spPr>
          <a:xfrm>
            <a:off x="1697366" y="3520285"/>
            <a:ext cx="934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Neural network architecture of the WEAKLY-S model for word-level pronunciation error detection.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A6E4E7-83E0-5049-AD30-D4668C5BA875}"/>
                  </a:ext>
                </a:extLst>
              </p:cNvPr>
              <p:cNvSpPr txBox="1"/>
              <p:nvPr/>
            </p:nvSpPr>
            <p:spPr>
              <a:xfrm>
                <a:off x="1919756" y="2356147"/>
                <a:ext cx="602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A6E4E7-83E0-5049-AD30-D4668C5B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56" y="2356147"/>
                <a:ext cx="60202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E3EBC1-0499-DB43-845C-85073BFA4200}"/>
                  </a:ext>
                </a:extLst>
              </p:cNvPr>
              <p:cNvSpPr txBox="1"/>
              <p:nvPr/>
            </p:nvSpPr>
            <p:spPr>
              <a:xfrm>
                <a:off x="9609275" y="2336938"/>
                <a:ext cx="1951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E3EBC1-0499-DB43-845C-85073BFA4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275" y="2336938"/>
                <a:ext cx="195126" cy="276999"/>
              </a:xfrm>
              <a:prstGeom prst="rect">
                <a:avLst/>
              </a:prstGeom>
              <a:blipFill>
                <a:blip r:embed="rId4"/>
                <a:stretch>
                  <a:fillRect l="-625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F85938-B40F-5D47-A335-3D14B7DD78F2}"/>
                  </a:ext>
                </a:extLst>
              </p:cNvPr>
              <p:cNvSpPr txBox="1"/>
              <p:nvPr/>
            </p:nvSpPr>
            <p:spPr>
              <a:xfrm>
                <a:off x="3001312" y="2291655"/>
                <a:ext cx="602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F85938-B40F-5D47-A335-3D14B7DD7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12" y="2291655"/>
                <a:ext cx="602024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09DC4A-14A2-0449-8444-C8B4C077C78F}"/>
                  </a:ext>
                </a:extLst>
              </p:cNvPr>
              <p:cNvSpPr txBox="1"/>
              <p:nvPr/>
            </p:nvSpPr>
            <p:spPr>
              <a:xfrm>
                <a:off x="5801390" y="2059939"/>
                <a:ext cx="2946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09DC4A-14A2-0449-8444-C8B4C077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90" y="2059939"/>
                <a:ext cx="294610" cy="276999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B8EEA3-9D6C-A249-AC70-815DB87FF4FA}"/>
                  </a:ext>
                </a:extLst>
              </p:cNvPr>
              <p:cNvSpPr txBox="1"/>
              <p:nvPr/>
            </p:nvSpPr>
            <p:spPr>
              <a:xfrm>
                <a:off x="6300240" y="2291655"/>
                <a:ext cx="24302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B8EEA3-9D6C-A249-AC70-815DB87FF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240" y="2291655"/>
                <a:ext cx="243025" cy="276999"/>
              </a:xfrm>
              <a:prstGeom prst="rect">
                <a:avLst/>
              </a:prstGeom>
              <a:blipFill>
                <a:blip r:embed="rId7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B0E927-C82B-384F-8B79-1E5A79E7E824}"/>
                  </a:ext>
                </a:extLst>
              </p:cNvPr>
              <p:cNvSpPr txBox="1"/>
              <p:nvPr/>
            </p:nvSpPr>
            <p:spPr>
              <a:xfrm>
                <a:off x="838200" y="4428648"/>
                <a:ext cx="543738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- recordings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- recognized phonemes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- canonical phonemes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– the probabilities of pronouncing by L1 speaker</a:t>
                </a:r>
              </a:p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– the probabilities of mispronunciation on a word level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B0E927-C82B-384F-8B79-1E5A79E7E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8648"/>
                <a:ext cx="5437386" cy="1477328"/>
              </a:xfrm>
              <a:prstGeom prst="rect">
                <a:avLst/>
              </a:prstGeom>
              <a:blipFill>
                <a:blip r:embed="rId8"/>
                <a:stretch>
                  <a:fillRect t="-1695" r="-1168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6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B9FC-71E1-BB4E-928A-087434EB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A32ED-ADAC-A041-BB6A-0DFE3D2DB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13" y="1290694"/>
            <a:ext cx="5377351" cy="799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1555DC-A652-454B-8E80-53A6EAA7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2865106"/>
            <a:ext cx="10198100" cy="314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9EFCC-59F9-CA46-A768-7368C7009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306" y="6002066"/>
            <a:ext cx="2354660" cy="609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319A9E-73C0-6E41-B858-A32528CAF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316" y="5981231"/>
            <a:ext cx="2699252" cy="5116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3FF998-0008-F940-AB2A-F2573A5CC4A4}"/>
                  </a:ext>
                </a:extLst>
              </p14:cNvPr>
              <p14:cNvContentPartPr/>
              <p14:nvPr/>
            </p14:nvContentPartPr>
            <p14:xfrm>
              <a:off x="2782836" y="1944720"/>
              <a:ext cx="1402200" cy="893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3FF998-0008-F940-AB2A-F2573A5CC4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4196" y="1936080"/>
                <a:ext cx="141984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D9220F-76D7-C948-8E6F-787E056667E0}"/>
                  </a:ext>
                </a:extLst>
              </p14:cNvPr>
              <p14:cNvContentPartPr/>
              <p14:nvPr/>
            </p14:nvContentPartPr>
            <p14:xfrm>
              <a:off x="5677236" y="1922400"/>
              <a:ext cx="221400" cy="963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D9220F-76D7-C948-8E6F-787E056667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8596" y="1913760"/>
                <a:ext cx="239040" cy="9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C8E938-E559-8D4D-94AC-08A6D5C62E4A}"/>
                  </a:ext>
                </a:extLst>
              </p14:cNvPr>
              <p14:cNvContentPartPr/>
              <p14:nvPr/>
            </p14:nvContentPartPr>
            <p14:xfrm>
              <a:off x="7413516" y="1922400"/>
              <a:ext cx="1715040" cy="100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C8E938-E559-8D4D-94AC-08A6D5C62E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04516" y="1913400"/>
                <a:ext cx="1732680" cy="10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2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2E01-2565-484B-BDC9-4014F590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Experiment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086B27BF-6873-9A41-9B76-2501B85A70AE}"/>
              </a:ext>
            </a:extLst>
          </p:cNvPr>
          <p:cNvSpPr/>
          <p:nvPr/>
        </p:nvSpPr>
        <p:spPr>
          <a:xfrm>
            <a:off x="838200" y="2006600"/>
            <a:ext cx="3911600" cy="1642272"/>
          </a:xfrm>
          <a:prstGeom prst="wedgeRoundRectCallout">
            <a:avLst>
              <a:gd name="adj1" fmla="val -21666"/>
              <a:gd name="adj2" fmla="val 695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itchFamily="2" charset="0"/>
              </a:rPr>
              <a:t>Does accounting for inaccuracies in phoneme recognition and variability in pronounced speech lead to precise pronunciation assessment?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0A531DBE-0E1F-2C44-999A-62685264AA65}"/>
              </a:ext>
            </a:extLst>
          </p:cNvPr>
          <p:cNvSpPr/>
          <p:nvPr/>
        </p:nvSpPr>
        <p:spPr>
          <a:xfrm>
            <a:off x="3835400" y="4765677"/>
            <a:ext cx="3225800" cy="1087440"/>
          </a:xfrm>
          <a:prstGeom prst="wedgeRoundRectCallout">
            <a:avLst>
              <a:gd name="adj1" fmla="val -21666"/>
              <a:gd name="adj2" fmla="val 6952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itchFamily="2" charset="0"/>
              </a:rPr>
              <a:t>How does our model compare to state-of-the-art?</a:t>
            </a:r>
            <a:endParaRPr lang="en-US" dirty="0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89512F6D-C461-BD46-8714-C9EEEC0C4318}"/>
              </a:ext>
            </a:extLst>
          </p:cNvPr>
          <p:cNvSpPr/>
          <p:nvPr/>
        </p:nvSpPr>
        <p:spPr>
          <a:xfrm>
            <a:off x="6553200" y="2105023"/>
            <a:ext cx="3721100" cy="1471612"/>
          </a:xfrm>
          <a:prstGeom prst="wedgeRoundRectCallout">
            <a:avLst>
              <a:gd name="adj1" fmla="val -21666"/>
              <a:gd name="adj2" fmla="val 6952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Helvetica" pitchFamily="2" charset="0"/>
              </a:rPr>
              <a:t>What is more important? Accounting for inaccuracies in phoneme recognition or for variability in pronounced speech?</a:t>
            </a:r>
          </a:p>
        </p:txBody>
      </p:sp>
    </p:spTree>
    <p:extLst>
      <p:ext uri="{BB962C8B-B14F-4D97-AF65-F5344CB8AC3E}">
        <p14:creationId xmlns:p14="http://schemas.microsoft.com/office/powerpoint/2010/main" val="29558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2E01-2565-484B-BDC9-4014F590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– Speech Corpora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4EE6FD7-0096-314C-BDB9-E67F5F8415E1}"/>
              </a:ext>
            </a:extLst>
          </p:cNvPr>
          <p:cNvSpPr/>
          <p:nvPr/>
        </p:nvSpPr>
        <p:spPr>
          <a:xfrm>
            <a:off x="558800" y="2138953"/>
            <a:ext cx="11074400" cy="791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125.28 hours </a:t>
            </a:r>
            <a:r>
              <a:rPr lang="en-GB" dirty="0">
                <a:latin typeface="Helvetica" pitchFamily="2" charset="0"/>
              </a:rPr>
              <a:t>of L1 and L2 English speech </a:t>
            </a:r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from 983 speakers </a:t>
            </a:r>
            <a:r>
              <a:rPr lang="en-GB" dirty="0">
                <a:latin typeface="Helvetica" pitchFamily="2" charset="0"/>
              </a:rPr>
              <a:t>segmented into 102812 sentences (including 15 hours of </a:t>
            </a:r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L2 speech of 58 German, Italian and Polish speakers</a:t>
            </a:r>
            <a:r>
              <a:rPr lang="en-GB" dirty="0">
                <a:latin typeface="Helvetica" pitchFamily="2" charset="0"/>
              </a:rPr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532479-33C8-544F-B3EC-1A8C0227BD6B}"/>
              </a:ext>
            </a:extLst>
          </p:cNvPr>
          <p:cNvSpPr/>
          <p:nvPr/>
        </p:nvSpPr>
        <p:spPr>
          <a:xfrm>
            <a:off x="95250" y="4427516"/>
            <a:ext cx="12001500" cy="6018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Both L1 and L2 speech were phonetically transcribed </a:t>
            </a:r>
            <a:r>
              <a:rPr lang="en-GB" dirty="0">
                <a:latin typeface="Helvetica" pitchFamily="2" charset="0"/>
              </a:rPr>
              <a:t>using Amazon proprietary grapheme-to-phoneme model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9B654E-E774-1F4A-9D94-F90F82E0FF36}"/>
              </a:ext>
            </a:extLst>
          </p:cNvPr>
          <p:cNvSpPr/>
          <p:nvPr/>
        </p:nvSpPr>
        <p:spPr>
          <a:xfrm>
            <a:off x="3092450" y="5842924"/>
            <a:ext cx="6007100" cy="6018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Helvetica" pitchFamily="2" charset="0"/>
              </a:rPr>
              <a:t>There are </a:t>
            </a:r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4670 mispronounced words in L2 speech</a:t>
            </a:r>
            <a:r>
              <a:rPr lang="en-GB" dirty="0">
                <a:latin typeface="Helvetica" pitchFamily="2" charset="0"/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F0286B-2CA4-7C47-9073-DD0BCD601398}"/>
              </a:ext>
            </a:extLst>
          </p:cNvPr>
          <p:cNvSpPr/>
          <p:nvPr/>
        </p:nvSpPr>
        <p:spPr>
          <a:xfrm>
            <a:off x="838200" y="5135220"/>
            <a:ext cx="10909300" cy="6018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Helvetica" pitchFamily="2" charset="0"/>
              </a:rPr>
              <a:t>L2 corpora were annotated for English for word-level pronunciation errors </a:t>
            </a:r>
            <a:r>
              <a:rPr lang="en-GB" dirty="0">
                <a:latin typeface="Helvetica" pitchFamily="2" charset="0"/>
              </a:rPr>
              <a:t>by 5 native speakers of American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FECC12-C3FC-0347-B4CF-365AFAF20831}"/>
              </a:ext>
            </a:extLst>
          </p:cNvPr>
          <p:cNvSpPr/>
          <p:nvPr/>
        </p:nvSpPr>
        <p:spPr>
          <a:xfrm>
            <a:off x="4051300" y="3053792"/>
            <a:ext cx="4089400" cy="602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Helvetica" pitchFamily="2" charset="0"/>
              </a:rPr>
              <a:t>28 L2 speakers held out for testing</a:t>
            </a:r>
          </a:p>
        </p:txBody>
      </p:sp>
    </p:spTree>
    <p:extLst>
      <p:ext uri="{BB962C8B-B14F-4D97-AF65-F5344CB8AC3E}">
        <p14:creationId xmlns:p14="http://schemas.microsoft.com/office/powerpoint/2010/main" val="15243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2E01-2565-484B-BDC9-4014F590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Results – Compared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9BF1F-E2CB-D643-B6C3-2F8383DA0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657" y="2001361"/>
            <a:ext cx="6237789" cy="927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E2E3F-6815-7443-A31A-F503A1EF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658" y="3598673"/>
            <a:ext cx="6237789" cy="927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0E90B-D388-EB49-8463-501585C1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658" y="5195984"/>
            <a:ext cx="6237789" cy="9279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E20C315-B254-8843-8850-939B54E1F2AA}"/>
              </a:ext>
            </a:extLst>
          </p:cNvPr>
          <p:cNvGrpSpPr/>
          <p:nvPr/>
        </p:nvGrpSpPr>
        <p:grpSpPr>
          <a:xfrm>
            <a:off x="6402696" y="3436560"/>
            <a:ext cx="3134880" cy="1198800"/>
            <a:chOff x="6402696" y="3436560"/>
            <a:chExt cx="3134880" cy="11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071DA3-B748-EE47-96CC-7CB24C209372}"/>
                    </a:ext>
                  </a:extLst>
                </p14:cNvPr>
                <p14:cNvContentPartPr/>
                <p14:nvPr/>
              </p14:nvContentPartPr>
              <p14:xfrm>
                <a:off x="8102616" y="3436560"/>
                <a:ext cx="1348560" cy="1198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071DA3-B748-EE47-96CC-7CB24C20937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93976" y="3427920"/>
                  <a:ext cx="1366200" cy="12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94A56A-C144-254D-B240-E44C57248C70}"/>
                    </a:ext>
                  </a:extLst>
                </p14:cNvPr>
                <p14:cNvContentPartPr/>
                <p14:nvPr/>
              </p14:nvContentPartPr>
              <p14:xfrm>
                <a:off x="8334456" y="3494880"/>
                <a:ext cx="1203120" cy="963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94A56A-C144-254D-B240-E44C57248C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25456" y="3485880"/>
                  <a:ext cx="122076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AF4CA9-5019-334D-849B-0722BF1ACE51}"/>
                    </a:ext>
                  </a:extLst>
                </p14:cNvPr>
                <p14:cNvContentPartPr/>
                <p14:nvPr/>
              </p14:nvContentPartPr>
              <p14:xfrm>
                <a:off x="6402696" y="3499920"/>
                <a:ext cx="962280" cy="1019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AF4CA9-5019-334D-849B-0722BF1ACE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93696" y="3491280"/>
                  <a:ext cx="979920" cy="10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425945-BCF4-3041-B4CB-97D92847F945}"/>
                    </a:ext>
                  </a:extLst>
                </p14:cNvPr>
                <p14:cNvContentPartPr/>
                <p14:nvPr/>
              </p14:nvContentPartPr>
              <p14:xfrm>
                <a:off x="6442656" y="3562200"/>
                <a:ext cx="917280" cy="866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425945-BCF4-3041-B4CB-97D92847F9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34016" y="3553560"/>
                  <a:ext cx="934920" cy="88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D9FF317-479A-1A4E-90E9-5BFF779AFE05}"/>
                  </a:ext>
                </a:extLst>
              </p14:cNvPr>
              <p14:cNvContentPartPr/>
              <p14:nvPr/>
            </p14:nvContentPartPr>
            <p14:xfrm>
              <a:off x="6260136" y="3113640"/>
              <a:ext cx="3470760" cy="1008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D9FF317-479A-1A4E-90E9-5BFF779AFE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1136" y="3104640"/>
                <a:ext cx="3488400" cy="10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3009614-C41B-F24C-A007-3FDA2590ECA8}"/>
              </a:ext>
            </a:extLst>
          </p:cNvPr>
          <p:cNvGrpSpPr/>
          <p:nvPr/>
        </p:nvGrpSpPr>
        <p:grpSpPr>
          <a:xfrm>
            <a:off x="8163096" y="5146560"/>
            <a:ext cx="1154880" cy="1166400"/>
            <a:chOff x="8163096" y="5146560"/>
            <a:chExt cx="1154880" cy="11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9605B3-6691-E54B-8CA2-97BE26E6D095}"/>
                    </a:ext>
                  </a:extLst>
                </p14:cNvPr>
                <p14:cNvContentPartPr/>
                <p14:nvPr/>
              </p14:nvContentPartPr>
              <p14:xfrm>
                <a:off x="8163096" y="5155200"/>
                <a:ext cx="1154880" cy="1051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9605B3-6691-E54B-8CA2-97BE26E6D0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54096" y="5146200"/>
                  <a:ext cx="1172520" cy="10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7930CA-50CD-F849-9913-B1A69FC3A5AF}"/>
                    </a:ext>
                  </a:extLst>
                </p14:cNvPr>
                <p14:cNvContentPartPr/>
                <p14:nvPr/>
              </p14:nvContentPartPr>
              <p14:xfrm>
                <a:off x="8212056" y="5146560"/>
                <a:ext cx="1045080" cy="1166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7930CA-50CD-F849-9913-B1A69FC3A5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03056" y="5137560"/>
                  <a:ext cx="1062720" cy="11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2F635C3-CAAB-7A40-9871-F7387327D8A5}"/>
                  </a:ext>
                </a:extLst>
              </p14:cNvPr>
              <p14:cNvContentPartPr/>
              <p14:nvPr/>
            </p14:nvContentPartPr>
            <p14:xfrm>
              <a:off x="8081016" y="5649120"/>
              <a:ext cx="1255680" cy="198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2F635C3-CAAB-7A40-9871-F7387327D8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72376" y="5640120"/>
                <a:ext cx="127332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D81BC7B-EFD4-2C42-99CF-FD54B95251EA}"/>
              </a:ext>
            </a:extLst>
          </p:cNvPr>
          <p:cNvSpPr/>
          <p:nvPr/>
        </p:nvSpPr>
        <p:spPr>
          <a:xfrm>
            <a:off x="372056" y="2118227"/>
            <a:ext cx="4089400" cy="602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PR-PM – Our proposed model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41B8F0-0500-DA42-BE3A-849D60BCC585}"/>
              </a:ext>
            </a:extLst>
          </p:cNvPr>
          <p:cNvSpPr/>
          <p:nvPr/>
        </p:nvSpPr>
        <p:spPr>
          <a:xfrm>
            <a:off x="372056" y="3365425"/>
            <a:ext cx="4089400" cy="12881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PR-NOLIK - </a:t>
            </a:r>
            <a:r>
              <a:rPr lang="en-GB" dirty="0"/>
              <a:t>CTC-based mispronunciation detection model proposed by Leung et al. 2019</a:t>
            </a:r>
          </a:p>
          <a:p>
            <a:r>
              <a:rPr lang="en-GB" dirty="0"/>
              <a:t>(special case of our model)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05CB292-CC63-3D4B-957C-AC1690FFDF8A}"/>
              </a:ext>
            </a:extLst>
          </p:cNvPr>
          <p:cNvSpPr/>
          <p:nvPr/>
        </p:nvSpPr>
        <p:spPr>
          <a:xfrm>
            <a:off x="372056" y="5348091"/>
            <a:ext cx="4089400" cy="602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PR-LIK – A variant of our model without Pronunciation Model</a:t>
            </a:r>
          </a:p>
        </p:txBody>
      </p:sp>
    </p:spTree>
    <p:extLst>
      <p:ext uri="{BB962C8B-B14F-4D97-AF65-F5344CB8AC3E}">
        <p14:creationId xmlns:p14="http://schemas.microsoft.com/office/powerpoint/2010/main" val="18673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0135-639E-E34D-AD26-B2933E63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9051AB-EBDD-3345-9188-59FDB130B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752" y="1587174"/>
            <a:ext cx="8012495" cy="24854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9A7A6E-DA98-3748-BF4B-C2E3C1B804E8}"/>
                  </a:ext>
                </a:extLst>
              </p14:cNvPr>
              <p14:cNvContentPartPr/>
              <p14:nvPr/>
            </p14:nvContentPartPr>
            <p14:xfrm>
              <a:off x="7282493" y="3012057"/>
              <a:ext cx="136440" cy="55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9A7A6E-DA98-3748-BF4B-C2E3C1B804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3493" y="3003057"/>
                <a:ext cx="154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27A3EE-C05C-F945-80FC-68157618DA29}"/>
                  </a:ext>
                </a:extLst>
              </p14:cNvPr>
              <p14:cNvContentPartPr/>
              <p14:nvPr/>
            </p14:nvContentPartPr>
            <p14:xfrm>
              <a:off x="7278893" y="3049137"/>
              <a:ext cx="128520" cy="20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27A3EE-C05C-F945-80FC-68157618DA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253" y="3040137"/>
                <a:ext cx="146160" cy="2178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FC05796-BB1F-104C-BF6C-342330B5585F}"/>
              </a:ext>
            </a:extLst>
          </p:cNvPr>
          <p:cNvSpPr txBox="1"/>
          <p:nvPr/>
        </p:nvSpPr>
        <p:spPr>
          <a:xfrm>
            <a:off x="4214591" y="4692371"/>
            <a:ext cx="4744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proposed model is able to lower the number of false positives in mispronunciation detection, whereas the baseline models can’t.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6F3A1-1313-9D42-8409-F1D0D14A7016}"/>
              </a:ext>
            </a:extLst>
          </p:cNvPr>
          <p:cNvGrpSpPr/>
          <p:nvPr/>
        </p:nvGrpSpPr>
        <p:grpSpPr>
          <a:xfrm>
            <a:off x="2894093" y="3149217"/>
            <a:ext cx="1348543" cy="1643103"/>
            <a:chOff x="2894093" y="3149217"/>
            <a:chExt cx="1348543" cy="164310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22AE52-BCF1-034F-94D9-05316E8731E5}"/>
                    </a:ext>
                  </a:extLst>
                </p14:cNvPr>
                <p14:cNvContentPartPr/>
                <p14:nvPr/>
              </p14:nvContentPartPr>
              <p14:xfrm>
                <a:off x="2913173" y="3149217"/>
                <a:ext cx="107280" cy="210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22AE52-BCF1-034F-94D9-05316E8731E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04173" y="3140577"/>
                  <a:ext cx="124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0A5B87-9C28-FB41-BCA6-A301CA3058D9}"/>
                    </a:ext>
                  </a:extLst>
                </p14:cNvPr>
                <p14:cNvContentPartPr/>
                <p14:nvPr/>
              </p14:nvContentPartPr>
              <p14:xfrm>
                <a:off x="2894093" y="3154977"/>
                <a:ext cx="67320" cy="50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0A5B87-9C28-FB41-BCA6-A301CA3058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85453" y="3145977"/>
                  <a:ext cx="84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F520FE-7EE6-1244-9EAA-FB4E74C6276A}"/>
                    </a:ext>
                  </a:extLst>
                </p14:cNvPr>
                <p14:cNvContentPartPr/>
                <p14:nvPr/>
              </p14:nvContentPartPr>
              <p14:xfrm>
                <a:off x="2961053" y="3154977"/>
                <a:ext cx="52920" cy="34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F520FE-7EE6-1244-9EAA-FB4E74C627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52053" y="3145977"/>
                  <a:ext cx="70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1B92A2-521E-2E49-873E-C57442F14DA7}"/>
                    </a:ext>
                  </a:extLst>
                </p14:cNvPr>
                <p14:cNvContentPartPr/>
                <p14:nvPr/>
              </p14:nvContentPartPr>
              <p14:xfrm>
                <a:off x="3061116" y="3276360"/>
                <a:ext cx="1181520" cy="1515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1B92A2-521E-2E49-873E-C57442F14D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52476" y="3267360"/>
                  <a:ext cx="1199160" cy="153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EED6670-AD1A-4446-82FB-562D5B4B2C2B}"/>
                  </a:ext>
                </a:extLst>
              </p14:cNvPr>
              <p14:cNvContentPartPr/>
              <p14:nvPr/>
            </p14:nvContentPartPr>
            <p14:xfrm>
              <a:off x="6503436" y="3148560"/>
              <a:ext cx="727920" cy="1537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EED6670-AD1A-4446-82FB-562D5B4B2C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4796" y="3139560"/>
                <a:ext cx="745560" cy="15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9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5710</TotalTime>
  <Words>521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Helvetica</vt:lpstr>
      <vt:lpstr>Office Theme</vt:lpstr>
      <vt:lpstr>AUTOMATED MISPRONUNCIATION DETECTION IN NON-NATIVE (L2) ENGLISH WITH UNCERTAINTY MODELING </vt:lpstr>
      <vt:lpstr>Daniel Korzekwa  (https://www.linkedin.com/in/danielkorzekwa/)</vt:lpstr>
      <vt:lpstr>Research Goal - Avoid misinforming students on pronounciation errors</vt:lpstr>
      <vt:lpstr>Model Architecture</vt:lpstr>
      <vt:lpstr>Neural Network Details</vt:lpstr>
      <vt:lpstr>Goals of the Experiment</vt:lpstr>
      <vt:lpstr>Experimental Setup – Speech Corpora</vt:lpstr>
      <vt:lpstr>Experimental Results – Compared Systems</vt:lpstr>
      <vt:lpstr>Experimental Results</vt:lpstr>
      <vt:lpstr>Conclusions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2021-04-08T07:51:01Z</dcterms:created>
  <dcterms:modified xsi:type="dcterms:W3CDTF">2021-04-12T07:01:16Z</dcterms:modified>
</cp:coreProperties>
</file>